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147381283" r:id="rId2"/>
    <p:sldId id="258" r:id="rId3"/>
    <p:sldId id="2147379842" r:id="rId4"/>
    <p:sldId id="2147379843" r:id="rId5"/>
    <p:sldId id="2147379844" r:id="rId6"/>
    <p:sldId id="2147379845" r:id="rId7"/>
    <p:sldId id="2147379846" r:id="rId8"/>
    <p:sldId id="2147379850" r:id="rId9"/>
    <p:sldId id="2147379848" r:id="rId10"/>
    <p:sldId id="2147379849" r:id="rId11"/>
    <p:sldId id="2147381237" r:id="rId12"/>
    <p:sldId id="2147381239" r:id="rId13"/>
    <p:sldId id="2147381240" r:id="rId14"/>
    <p:sldId id="2147381241" r:id="rId15"/>
    <p:sldId id="2147381238" r:id="rId16"/>
    <p:sldId id="2147381242" r:id="rId17"/>
    <p:sldId id="2147381245" r:id="rId18"/>
    <p:sldId id="2147381246" r:id="rId19"/>
    <p:sldId id="2147381251" r:id="rId20"/>
    <p:sldId id="2147381252" r:id="rId21"/>
    <p:sldId id="2147381253" r:id="rId22"/>
    <p:sldId id="2147381254" r:id="rId23"/>
    <p:sldId id="2147381255" r:id="rId24"/>
    <p:sldId id="2147381260" r:id="rId25"/>
    <p:sldId id="2147381256" r:id="rId26"/>
    <p:sldId id="2147381257" r:id="rId27"/>
    <p:sldId id="2147381261" r:id="rId28"/>
    <p:sldId id="2147381258" r:id="rId29"/>
    <p:sldId id="2147381262" r:id="rId30"/>
    <p:sldId id="2147381263" r:id="rId31"/>
    <p:sldId id="2147381264" r:id="rId32"/>
    <p:sldId id="2147381259" r:id="rId33"/>
    <p:sldId id="2147381265" r:id="rId34"/>
    <p:sldId id="2147381266" r:id="rId35"/>
    <p:sldId id="2147381267" r:id="rId36"/>
    <p:sldId id="2147381268" r:id="rId37"/>
    <p:sldId id="2147381269" r:id="rId38"/>
    <p:sldId id="2147381270" r:id="rId39"/>
    <p:sldId id="2147381271" r:id="rId40"/>
    <p:sldId id="2147381272" r:id="rId41"/>
    <p:sldId id="2147381274" r:id="rId42"/>
    <p:sldId id="2147381273" r:id="rId43"/>
    <p:sldId id="2147381276" r:id="rId44"/>
    <p:sldId id="2147381278" r:id="rId45"/>
    <p:sldId id="2147381277" r:id="rId46"/>
    <p:sldId id="2147381275" r:id="rId47"/>
    <p:sldId id="261" r:id="rId48"/>
    <p:sldId id="2147381284" r:id="rId4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5296"/>
    <a:srgbClr val="E4EDFD"/>
    <a:srgbClr val="E9ECF3"/>
    <a:srgbClr val="D0D6E6"/>
    <a:srgbClr val="F0626B"/>
    <a:srgbClr val="E188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911"/>
    <p:restoredTop sz="95761"/>
  </p:normalViewPr>
  <p:slideViewPr>
    <p:cSldViewPr snapToGrid="0" showGuides="1">
      <p:cViewPr varScale="1">
        <p:scale>
          <a:sx n="86" d="100"/>
          <a:sy n="86" d="100"/>
        </p:scale>
        <p:origin x="931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6324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1E8-B54D-A49B-32FECCADFEFE}"/>
              </c:ext>
            </c:extLst>
          </c:dPt>
          <c:dPt>
            <c:idx val="1"/>
            <c:invertIfNegative val="0"/>
            <c:bubble3D val="0"/>
            <c:spPr>
              <a:solidFill>
                <a:srgbClr val="27529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1E8-B54D-A49B-32FECCADFEFE}"/>
              </c:ext>
            </c:extLst>
          </c:dPt>
          <c:cat>
            <c:strRef>
              <c:f>Лист1!$A$2:$A$3</c:f>
              <c:strCache>
                <c:ptCount val="2"/>
                <c:pt idx="0">
                  <c:v>Категория 1</c:v>
                </c:pt>
                <c:pt idx="1">
                  <c:v>Категория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93.7</c:v>
                </c:pt>
                <c:pt idx="1">
                  <c:v>1700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1E8-B54D-A49B-32FECCADFE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overlap val="-27"/>
        <c:axId val="108463871"/>
        <c:axId val="108656895"/>
      </c:barChart>
      <c:catAx>
        <c:axId val="10846387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8656895"/>
        <c:crosses val="autoZero"/>
        <c:auto val="1"/>
        <c:lblAlgn val="ctr"/>
        <c:lblOffset val="100"/>
        <c:noMultiLvlLbl val="0"/>
      </c:catAx>
      <c:valAx>
        <c:axId val="10865689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8463871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27529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180-614A-95D6-CFBB1348AAFD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180-614A-95D6-CFBB1348AAFD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180-614A-95D6-CFBB1348AA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6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24C993-5356-DD47-BAF5-EBAB14CB59A5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8C498C-8431-A342-841A-89A4531E6E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504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anspa.ru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anspa.ru/" TargetMode="External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anspa.ru/" TargetMode="External"/><Relationship Id="rId7" Type="http://schemas.openxmlformats.org/officeDocument/2006/relationships/image" Target="../media/image10.sv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anspa.ru/" TargetMode="External"/><Relationship Id="rId7" Type="http://schemas.openxmlformats.org/officeDocument/2006/relationships/image" Target="../media/image10.sv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anspa.ru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anspa.ru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anspa.ru/" TargetMode="Externa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hyperlink" Target="https://anspa.ru/" TargetMode="Externa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олилиния 18">
            <a:extLst>
              <a:ext uri="{FF2B5EF4-FFF2-40B4-BE49-F238E27FC236}">
                <a16:creationId xmlns:a16="http://schemas.microsoft.com/office/drawing/2014/main" id="{89B2BE01-5661-A230-B1CD-44CEDB6A3E9B}"/>
              </a:ext>
            </a:extLst>
          </p:cNvPr>
          <p:cNvSpPr/>
          <p:nvPr userDrawn="1"/>
        </p:nvSpPr>
        <p:spPr>
          <a:xfrm>
            <a:off x="1056903" y="1"/>
            <a:ext cx="11157321" cy="6857999"/>
          </a:xfrm>
          <a:custGeom>
            <a:avLst/>
            <a:gdLst>
              <a:gd name="connsiteX0" fmla="*/ 0 w 11135096"/>
              <a:gd name="connsiteY0" fmla="*/ 0 h 6857999"/>
              <a:gd name="connsiteX1" fmla="*/ 11135096 w 11135096"/>
              <a:gd name="connsiteY1" fmla="*/ 0 h 6857999"/>
              <a:gd name="connsiteX2" fmla="*/ 11135096 w 11135096"/>
              <a:gd name="connsiteY2" fmla="*/ 6857999 h 6857999"/>
              <a:gd name="connsiteX3" fmla="*/ 0 w 1113509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5096" h="6857999">
                <a:moveTo>
                  <a:pt x="0" y="0"/>
                </a:moveTo>
                <a:lnTo>
                  <a:pt x="11135096" y="0"/>
                </a:lnTo>
                <a:lnTo>
                  <a:pt x="1113509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116B778-0F18-F88F-A909-4C0207CAAE95}"/>
              </a:ext>
            </a:extLst>
          </p:cNvPr>
          <p:cNvSpPr/>
          <p:nvPr userDrawn="1"/>
        </p:nvSpPr>
        <p:spPr>
          <a:xfrm>
            <a:off x="1059512" y="0"/>
            <a:ext cx="11154712" cy="68580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9413F0F1-5B34-029F-632D-B178B93A81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5160" y="2291494"/>
            <a:ext cx="7309379" cy="176551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9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/>
            </a:br>
            <a:r>
              <a:rPr lang="ru-RU"/>
              <a:t>ЗАГОЛОВКА</a:t>
            </a:r>
            <a:br>
              <a:rPr lang="ru-RU" dirty="0"/>
            </a:br>
            <a:endParaRPr lang="ru-RU" dirty="0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1E62C4D8-7C5B-B436-9DC1-AA2002CFAC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5853" y="4144134"/>
            <a:ext cx="7309379" cy="548371"/>
          </a:xfrm>
        </p:spPr>
        <p:txBody>
          <a:bodyPr lIns="0" tIns="0" rIns="0" bIns="0" anchor="t" anchorCtr="0">
            <a:noAutofit/>
          </a:bodyPr>
          <a:lstStyle>
            <a:lvl1pPr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2A3F7F8-8A73-3112-983C-3B737A3DACC0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hlinkClick r:id="rId3"/>
            <a:extLst>
              <a:ext uri="{FF2B5EF4-FFF2-40B4-BE49-F238E27FC236}">
                <a16:creationId xmlns:a16="http://schemas.microsoft.com/office/drawing/2014/main" id="{677894EA-9CD9-DDF6-507E-5E4457D7A2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pic>
        <p:nvPicPr>
          <p:cNvPr id="78" name="Рисунок 77">
            <a:hlinkClick r:id="rId3"/>
            <a:extLst>
              <a:ext uri="{FF2B5EF4-FFF2-40B4-BE49-F238E27FC236}">
                <a16:creationId xmlns:a16="http://schemas.microsoft.com/office/drawing/2014/main" id="{5E1A9132-FE6F-459D-9DD9-C5B3360758E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533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orient="horz" pos="4065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pos="1084" userDrawn="1">
          <p15:clr>
            <a:srgbClr val="FBAE40"/>
          </p15:clr>
        </p15:guide>
        <p15:guide id="6" pos="724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акет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1DF49A-1429-1D54-86A1-62052E8E7592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046AEF58-647A-2A38-CA5C-3A0F167F4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81A267BE-931F-37E6-1F7E-96697622290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2" name="Рисунок 81">
            <a:extLst>
              <a:ext uri="{FF2B5EF4-FFF2-40B4-BE49-F238E27FC236}">
                <a16:creationId xmlns:a16="http://schemas.microsoft.com/office/drawing/2014/main" id="{2D2B90AD-409E-F856-7B69-D0A33F9584BB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2555817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F4C0FAD9-79F1-E13B-9FEF-701CCD4588EF}"/>
              </a:ext>
            </a:extLst>
          </p:cNvPr>
          <p:cNvSpPr/>
          <p:nvPr userDrawn="1"/>
        </p:nvSpPr>
        <p:spPr>
          <a:xfrm>
            <a:off x="2038143" y="3558807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EFB70C55-50FC-503B-24B7-7255AEDC1D66}"/>
              </a:ext>
            </a:extLst>
          </p:cNvPr>
          <p:cNvSpPr/>
          <p:nvPr userDrawn="1"/>
        </p:nvSpPr>
        <p:spPr>
          <a:xfrm rot="5400000" flipH="1">
            <a:off x="3265663" y="5649157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Рисунок 96">
            <a:extLst>
              <a:ext uri="{FF2B5EF4-FFF2-40B4-BE49-F238E27FC236}">
                <a16:creationId xmlns:a16="http://schemas.microsoft.com/office/drawing/2014/main" id="{1618A364-89EE-F1BD-71EE-28AE5443B7ED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5853643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0" name="Рисунок 99">
            <a:extLst>
              <a:ext uri="{FF2B5EF4-FFF2-40B4-BE49-F238E27FC236}">
                <a16:creationId xmlns:a16="http://schemas.microsoft.com/office/drawing/2014/main" id="{07823687-30A4-237C-CB60-A295C520D158}"/>
              </a:ext>
            </a:extLst>
          </p:cNvPr>
          <p:cNvSpPr>
            <a:spLocks noGrp="1" noChangeAspect="1"/>
          </p:cNvSpPr>
          <p:nvPr userDrawn="1">
            <p:ph type="pic" sz="quarter" idx="14"/>
          </p:nvPr>
        </p:nvSpPr>
        <p:spPr>
          <a:xfrm>
            <a:off x="9130494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17" name="Текст 24">
            <a:extLst>
              <a:ext uri="{FF2B5EF4-FFF2-40B4-BE49-F238E27FC236}">
                <a16:creationId xmlns:a16="http://schemas.microsoft.com/office/drawing/2014/main" id="{95F6DE03-F514-1F96-EA77-A9CD265A58E8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310082" y="4208992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8" name="Текст 24">
            <a:extLst>
              <a:ext uri="{FF2B5EF4-FFF2-40B4-BE49-F238E27FC236}">
                <a16:creationId xmlns:a16="http://schemas.microsoft.com/office/drawing/2014/main" id="{24097B3C-0A9B-0BF6-5A3F-22AB12510CC6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312226" y="3732568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4A429F58-4277-7F66-A26B-E3F569337801}"/>
              </a:ext>
            </a:extLst>
          </p:cNvPr>
          <p:cNvSpPr/>
          <p:nvPr userDrawn="1"/>
        </p:nvSpPr>
        <p:spPr>
          <a:xfrm>
            <a:off x="5335502" y="3558807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20AA6827-2828-91CF-4AB5-B69D116C433E}"/>
              </a:ext>
            </a:extLst>
          </p:cNvPr>
          <p:cNvSpPr/>
          <p:nvPr userDrawn="1"/>
        </p:nvSpPr>
        <p:spPr>
          <a:xfrm rot="5400000" flipH="1">
            <a:off x="6563022" y="5649157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Текст 24">
            <a:extLst>
              <a:ext uri="{FF2B5EF4-FFF2-40B4-BE49-F238E27FC236}">
                <a16:creationId xmlns:a16="http://schemas.microsoft.com/office/drawing/2014/main" id="{47A932DB-B699-7183-F9AB-AFC60F3F30E0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5607441" y="4208992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4" name="Текст 24">
            <a:extLst>
              <a:ext uri="{FF2B5EF4-FFF2-40B4-BE49-F238E27FC236}">
                <a16:creationId xmlns:a16="http://schemas.microsoft.com/office/drawing/2014/main" id="{A4AA4913-858D-11A7-2CC3-B1CCB8368CC3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5608514" y="3732568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3DB8DCFA-D423-F9B3-41A4-D600EFBD92E5}"/>
              </a:ext>
            </a:extLst>
          </p:cNvPr>
          <p:cNvSpPr/>
          <p:nvPr userDrawn="1"/>
        </p:nvSpPr>
        <p:spPr>
          <a:xfrm>
            <a:off x="8625455" y="3548363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34433338-CF56-B860-848F-0BCCB1FBE93D}"/>
              </a:ext>
            </a:extLst>
          </p:cNvPr>
          <p:cNvSpPr/>
          <p:nvPr userDrawn="1"/>
        </p:nvSpPr>
        <p:spPr>
          <a:xfrm rot="5400000" flipH="1">
            <a:off x="9852975" y="5638713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Текст 24">
            <a:extLst>
              <a:ext uri="{FF2B5EF4-FFF2-40B4-BE49-F238E27FC236}">
                <a16:creationId xmlns:a16="http://schemas.microsoft.com/office/drawing/2014/main" id="{AF56F496-B2D7-D378-E0CB-3F143C5259F8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8897394" y="4198548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5" name="Текст 24">
            <a:extLst>
              <a:ext uri="{FF2B5EF4-FFF2-40B4-BE49-F238E27FC236}">
                <a16:creationId xmlns:a16="http://schemas.microsoft.com/office/drawing/2014/main" id="{0BF18C03-42F7-2349-76E1-FF9D93D53434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899538" y="3722124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pic>
        <p:nvPicPr>
          <p:cNvPr id="90" name="Рисунок 89">
            <a:hlinkClick r:id="rId2"/>
            <a:extLst>
              <a:ext uri="{FF2B5EF4-FFF2-40B4-BE49-F238E27FC236}">
                <a16:creationId xmlns:a16="http://schemas.microsoft.com/office/drawing/2014/main" id="{05E2B17A-F0CA-4EAF-A079-794B26002E6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02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7265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Рисунок 117" descr="Изображение выглядит как небо, внешний, город&#10;&#10;Автоматически созданное описание">
            <a:extLst>
              <a:ext uri="{FF2B5EF4-FFF2-40B4-BE49-F238E27FC236}">
                <a16:creationId xmlns:a16="http://schemas.microsoft.com/office/drawing/2014/main" id="{9E3366D9-DF71-998B-A864-7945D80B39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" t="6492" r="29488" b="16131"/>
          <a:stretch/>
        </p:blipFill>
        <p:spPr>
          <a:xfrm>
            <a:off x="1036008" y="-1270"/>
            <a:ext cx="11183989" cy="6859270"/>
          </a:xfrm>
          <a:prstGeom prst="rect">
            <a:avLst/>
          </a:prstGeom>
        </p:spPr>
      </p:pic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CFF5B896-D2EC-6E60-F4D7-BCF5B6BDEC8F}"/>
              </a:ext>
            </a:extLst>
          </p:cNvPr>
          <p:cNvSpPr/>
          <p:nvPr userDrawn="1"/>
        </p:nvSpPr>
        <p:spPr>
          <a:xfrm>
            <a:off x="1036008" y="-1270"/>
            <a:ext cx="11183989" cy="68580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DC1438B-ED55-08F0-6C5D-C54BE782DD70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3"/>
            <a:extLst>
              <a:ext uri="{FF2B5EF4-FFF2-40B4-BE49-F238E27FC236}">
                <a16:creationId xmlns:a16="http://schemas.microsoft.com/office/drawing/2014/main" id="{E54CB439-0EC6-0848-DDC3-6BF944F92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170296B5-9B0D-18B7-7C9F-8665A08FB431}"/>
              </a:ext>
            </a:extLst>
          </p:cNvPr>
          <p:cNvSpPr/>
          <p:nvPr userDrawn="1"/>
        </p:nvSpPr>
        <p:spPr>
          <a:xfrm>
            <a:off x="1722438" y="1091565"/>
            <a:ext cx="5839898" cy="4686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81380A6A-C0B5-07FA-0095-FA71FB3AA1F3}"/>
              </a:ext>
            </a:extLst>
          </p:cNvPr>
          <p:cNvSpPr/>
          <p:nvPr userDrawn="1"/>
        </p:nvSpPr>
        <p:spPr>
          <a:xfrm>
            <a:off x="6956855" y="1711411"/>
            <a:ext cx="4576334" cy="34351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F0819C8A-A32A-DCAF-6DC0-E27F0620D339}"/>
              </a:ext>
            </a:extLst>
          </p:cNvPr>
          <p:cNvSpPr/>
          <p:nvPr userDrawn="1"/>
        </p:nvSpPr>
        <p:spPr>
          <a:xfrm>
            <a:off x="6820930" y="2452817"/>
            <a:ext cx="284205" cy="1952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Рисунок 106">
            <a:extLst>
              <a:ext uri="{FF2B5EF4-FFF2-40B4-BE49-F238E27FC236}">
                <a16:creationId xmlns:a16="http://schemas.microsoft.com/office/drawing/2014/main" id="{862D787A-F321-898D-AFBF-C994E04BEED7}"/>
              </a:ext>
            </a:extLst>
          </p:cNvPr>
          <p:cNvSpPr>
            <a:spLocks noGrp="1" noChangeAspect="1"/>
          </p:cNvSpPr>
          <p:nvPr userDrawn="1">
            <p:ph type="pic" sz="quarter" idx="10"/>
          </p:nvPr>
        </p:nvSpPr>
        <p:spPr>
          <a:xfrm>
            <a:off x="8558997" y="2010157"/>
            <a:ext cx="1429200" cy="1429200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8" name="Текст 24">
            <a:extLst>
              <a:ext uri="{FF2B5EF4-FFF2-40B4-BE49-F238E27FC236}">
                <a16:creationId xmlns:a16="http://schemas.microsoft.com/office/drawing/2014/main" id="{F2F47F17-C72A-20B8-2EC9-EF1ECB542A81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7399737" y="3936831"/>
            <a:ext cx="3835529" cy="99115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9" name="Заголовок 1">
            <a:extLst>
              <a:ext uri="{FF2B5EF4-FFF2-40B4-BE49-F238E27FC236}">
                <a16:creationId xmlns:a16="http://schemas.microsoft.com/office/drawing/2014/main" id="{9C793C0A-DAFD-9C9A-FB73-C50584656484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2105842" y="1374111"/>
            <a:ext cx="4263208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13" name="Текст 24">
            <a:extLst>
              <a:ext uri="{FF2B5EF4-FFF2-40B4-BE49-F238E27FC236}">
                <a16:creationId xmlns:a16="http://schemas.microsoft.com/office/drawing/2014/main" id="{D813DA6D-420F-1204-2DBE-CE889D15C18B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133265" y="2760837"/>
            <a:ext cx="4261661" cy="26218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5" name="Текст 24">
            <a:extLst>
              <a:ext uri="{FF2B5EF4-FFF2-40B4-BE49-F238E27FC236}">
                <a16:creationId xmlns:a16="http://schemas.microsoft.com/office/drawing/2014/main" id="{1D0B2648-93B5-4536-C933-F042ECBE6263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7399737" y="3661422"/>
            <a:ext cx="3835529" cy="228203"/>
          </a:xfrm>
        </p:spPr>
        <p:txBody>
          <a:bodyPr lIns="0" tIns="0" rIns="0" bIns="0" anchor="t" anchorCtr="1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4" name="Рисунок 83">
            <a:hlinkClick r:id="rId3"/>
            <a:extLst>
              <a:ext uri="{FF2B5EF4-FFF2-40B4-BE49-F238E27FC236}">
                <a16:creationId xmlns:a16="http://schemas.microsoft.com/office/drawing/2014/main" id="{09E8978C-E608-48B9-8954-95DD60AD034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64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012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4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  <p15:guide id="7" pos="1350" userDrawn="1">
          <p15:clr>
            <a:srgbClr val="FBAE40"/>
          </p15:clr>
        </p15:guide>
        <p15:guide id="9" pos="418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BD173F79-53C6-AA6A-F4FC-231E7A0DF919}"/>
              </a:ext>
            </a:extLst>
          </p:cNvPr>
          <p:cNvSpPr/>
          <p:nvPr userDrawn="1"/>
        </p:nvSpPr>
        <p:spPr>
          <a:xfrm>
            <a:off x="1723079" y="3574506"/>
            <a:ext cx="2812370" cy="13363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0486B3A-95C7-3E39-298A-20F287EF7B03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CC25B7EE-88B4-C44B-D8E2-861541ECED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6" name="Рисунок 39">
            <a:extLst>
              <a:ext uri="{FF2B5EF4-FFF2-40B4-BE49-F238E27FC236}">
                <a16:creationId xmlns:a16="http://schemas.microsoft.com/office/drawing/2014/main" id="{68DA6C7E-BC94-3C97-C4D7-8CBFB564A100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8489950" y="0"/>
            <a:ext cx="3702050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77" name="Заголовок 1">
            <a:extLst>
              <a:ext uri="{FF2B5EF4-FFF2-40B4-BE49-F238E27FC236}">
                <a16:creationId xmlns:a16="http://schemas.microsoft.com/office/drawing/2014/main" id="{E7648C65-7E31-3E8B-1061-8FEBBA1AF8A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7044" y="284950"/>
            <a:ext cx="6261436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Текст 24">
            <a:extLst>
              <a:ext uri="{FF2B5EF4-FFF2-40B4-BE49-F238E27FC236}">
                <a16:creationId xmlns:a16="http://schemas.microsoft.com/office/drawing/2014/main" id="{D91B5219-F84F-4498-781A-EE13BEC1D1A0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697044" y="1670021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9" name="Текст 24">
            <a:extLst>
              <a:ext uri="{FF2B5EF4-FFF2-40B4-BE49-F238E27FC236}">
                <a16:creationId xmlns:a16="http://schemas.microsoft.com/office/drawing/2014/main" id="{E1760BE7-6D27-FF6D-B50E-E7EB88BBFDFE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697044" y="2763174"/>
            <a:ext cx="6244258" cy="51136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81" name="Текст 24">
            <a:extLst>
              <a:ext uri="{FF2B5EF4-FFF2-40B4-BE49-F238E27FC236}">
                <a16:creationId xmlns:a16="http://schemas.microsoft.com/office/drawing/2014/main" id="{AE606EBC-18F8-943B-ED75-B0F5D4BA9419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903207" y="3686010"/>
            <a:ext cx="2452114" cy="104386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E0D86FE1-85EE-E9B1-6982-38DCFD12BF48}"/>
              </a:ext>
            </a:extLst>
          </p:cNvPr>
          <p:cNvSpPr/>
          <p:nvPr userDrawn="1"/>
        </p:nvSpPr>
        <p:spPr>
          <a:xfrm rot="5400000" flipH="1">
            <a:off x="3056535" y="4082125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8BFC3425-C0E6-D6DF-FE89-066BDDFEDBEA}"/>
              </a:ext>
            </a:extLst>
          </p:cNvPr>
          <p:cNvSpPr/>
          <p:nvPr userDrawn="1"/>
        </p:nvSpPr>
        <p:spPr>
          <a:xfrm>
            <a:off x="5128932" y="3574506"/>
            <a:ext cx="2812370" cy="13363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4" name="Текст 24">
            <a:extLst>
              <a:ext uri="{FF2B5EF4-FFF2-40B4-BE49-F238E27FC236}">
                <a16:creationId xmlns:a16="http://schemas.microsoft.com/office/drawing/2014/main" id="{51940EE1-4A01-9939-B2E3-DA58D8E77686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5309060" y="3686010"/>
            <a:ext cx="2452114" cy="104386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B5089E85-19CA-7382-148B-A796C7328CE3}"/>
              </a:ext>
            </a:extLst>
          </p:cNvPr>
          <p:cNvSpPr/>
          <p:nvPr userDrawn="1"/>
        </p:nvSpPr>
        <p:spPr>
          <a:xfrm rot="5400000" flipH="1">
            <a:off x="6462388" y="4082125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FD926DA3-B3AA-794A-B2FB-EF4580666796}"/>
              </a:ext>
            </a:extLst>
          </p:cNvPr>
          <p:cNvSpPr/>
          <p:nvPr userDrawn="1"/>
        </p:nvSpPr>
        <p:spPr>
          <a:xfrm>
            <a:off x="1723079" y="5123924"/>
            <a:ext cx="2812370" cy="13363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7" name="Текст 24">
            <a:extLst>
              <a:ext uri="{FF2B5EF4-FFF2-40B4-BE49-F238E27FC236}">
                <a16:creationId xmlns:a16="http://schemas.microsoft.com/office/drawing/2014/main" id="{98FC3508-1424-577D-BC96-2855FE8F416F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1903207" y="5235428"/>
            <a:ext cx="2452114" cy="104386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EDE7640A-4CCC-01DF-B035-A5B0C87689A9}"/>
              </a:ext>
            </a:extLst>
          </p:cNvPr>
          <p:cNvSpPr/>
          <p:nvPr userDrawn="1"/>
        </p:nvSpPr>
        <p:spPr>
          <a:xfrm rot="5400000" flipH="1">
            <a:off x="3056535" y="5631543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153A37A6-A02C-19DD-683D-13DE5778CE14}"/>
              </a:ext>
            </a:extLst>
          </p:cNvPr>
          <p:cNvSpPr/>
          <p:nvPr userDrawn="1"/>
        </p:nvSpPr>
        <p:spPr>
          <a:xfrm>
            <a:off x="5128932" y="5123924"/>
            <a:ext cx="2812370" cy="13363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0" name="Текст 24">
            <a:extLst>
              <a:ext uri="{FF2B5EF4-FFF2-40B4-BE49-F238E27FC236}">
                <a16:creationId xmlns:a16="http://schemas.microsoft.com/office/drawing/2014/main" id="{BBED5334-A869-6CC1-145D-03DF0B229D3C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5309060" y="5235428"/>
            <a:ext cx="2452114" cy="104386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75953F19-0FF4-4CFE-CC14-CD1BEB2598F0}"/>
              </a:ext>
            </a:extLst>
          </p:cNvPr>
          <p:cNvSpPr/>
          <p:nvPr userDrawn="1"/>
        </p:nvSpPr>
        <p:spPr>
          <a:xfrm rot="5400000" flipH="1">
            <a:off x="6462388" y="5631543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0" name="Рисунок 89">
            <a:hlinkClick r:id="rId2"/>
            <a:extLst>
              <a:ext uri="{FF2B5EF4-FFF2-40B4-BE49-F238E27FC236}">
                <a16:creationId xmlns:a16="http://schemas.microsoft.com/office/drawing/2014/main" id="{45850E90-81D8-4A40-A040-737DEF501E2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90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  <p15:guide id="7" pos="3004" userDrawn="1">
          <p15:clr>
            <a:srgbClr val="FBAE40"/>
          </p15:clr>
        </p15:guide>
        <p15:guide id="8" pos="53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BF1B54E-77A0-2F6B-6251-EB79CC9DAA63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F578E172-520C-EC48-A48B-AE7A0F0DE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87" name="Заголовок 1">
            <a:extLst>
              <a:ext uri="{FF2B5EF4-FFF2-40B4-BE49-F238E27FC236}">
                <a16:creationId xmlns:a16="http://schemas.microsoft.com/office/drawing/2014/main" id="{625D6996-ABE0-2283-5153-08B864AA4B9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8" name="Текст 24">
            <a:extLst>
              <a:ext uri="{FF2B5EF4-FFF2-40B4-BE49-F238E27FC236}">
                <a16:creationId xmlns:a16="http://schemas.microsoft.com/office/drawing/2014/main" id="{64F747F8-A6EA-E19C-1F4E-2D4D20CED716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08430" y="1670022"/>
            <a:ext cx="9821925" cy="9684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0" name="Рисунок 89">
            <a:extLst>
              <a:ext uri="{FF2B5EF4-FFF2-40B4-BE49-F238E27FC236}">
                <a16:creationId xmlns:a16="http://schemas.microsoft.com/office/drawing/2014/main" id="{5C23556E-16B5-93DF-88E4-C4E63166E021}"/>
              </a:ext>
            </a:extLst>
          </p:cNvPr>
          <p:cNvSpPr>
            <a:spLocks noGrp="1"/>
          </p:cNvSpPr>
          <p:nvPr userDrawn="1">
            <p:ph type="pic" sz="quarter" idx="15"/>
          </p:nvPr>
        </p:nvSpPr>
        <p:spPr>
          <a:xfrm>
            <a:off x="1720850" y="2849159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91" name="Рисунок 89">
            <a:extLst>
              <a:ext uri="{FF2B5EF4-FFF2-40B4-BE49-F238E27FC236}">
                <a16:creationId xmlns:a16="http://schemas.microsoft.com/office/drawing/2014/main" id="{9ED2DC1C-0D9D-E1A1-DBAB-999CA7DED10F}"/>
              </a:ext>
            </a:extLst>
          </p:cNvPr>
          <p:cNvSpPr>
            <a:spLocks noGrp="1"/>
          </p:cNvSpPr>
          <p:nvPr userDrawn="1">
            <p:ph type="pic" sz="quarter" idx="16"/>
          </p:nvPr>
        </p:nvSpPr>
        <p:spPr>
          <a:xfrm>
            <a:off x="4286250" y="2849159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92" name="Рисунок 89">
            <a:extLst>
              <a:ext uri="{FF2B5EF4-FFF2-40B4-BE49-F238E27FC236}">
                <a16:creationId xmlns:a16="http://schemas.microsoft.com/office/drawing/2014/main" id="{9DFD902F-2691-32B8-9612-4E33E7611245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6851650" y="2849159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93" name="Рисунок 89">
            <a:extLst>
              <a:ext uri="{FF2B5EF4-FFF2-40B4-BE49-F238E27FC236}">
                <a16:creationId xmlns:a16="http://schemas.microsoft.com/office/drawing/2014/main" id="{9FD2D451-4E32-EA27-9765-E31217038AE8}"/>
              </a:ext>
            </a:extLst>
          </p:cNvPr>
          <p:cNvSpPr>
            <a:spLocks noGrp="1"/>
          </p:cNvSpPr>
          <p:nvPr userDrawn="1">
            <p:ph type="pic" sz="quarter" idx="18"/>
          </p:nvPr>
        </p:nvSpPr>
        <p:spPr>
          <a:xfrm>
            <a:off x="9417049" y="2849159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0" name="Текст 24">
            <a:extLst>
              <a:ext uri="{FF2B5EF4-FFF2-40B4-BE49-F238E27FC236}">
                <a16:creationId xmlns:a16="http://schemas.microsoft.com/office/drawing/2014/main" id="{FFB5F8BB-3F8E-2AB4-8103-D6B2DEFB3227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1719671" y="3939097"/>
            <a:ext cx="2111375" cy="611882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660207FF-FA4F-AE47-4426-F5E6D3BDB215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4286249" y="3939096"/>
            <a:ext cx="2111375" cy="611512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35D36C85-9D87-33AC-6472-8555545CC7AC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6851649" y="3939096"/>
            <a:ext cx="2111375" cy="611512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2FA1905F-93CB-B69D-4571-6F0BDE50FFDE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9416641" y="3939096"/>
            <a:ext cx="2111375" cy="611512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04" name="Рисунок 89">
            <a:extLst>
              <a:ext uri="{FF2B5EF4-FFF2-40B4-BE49-F238E27FC236}">
                <a16:creationId xmlns:a16="http://schemas.microsoft.com/office/drawing/2014/main" id="{022CA6DB-E6BE-5D91-CB04-B58AA4B66146}"/>
              </a:ext>
            </a:extLst>
          </p:cNvPr>
          <p:cNvSpPr>
            <a:spLocks noGrp="1"/>
          </p:cNvSpPr>
          <p:nvPr userDrawn="1">
            <p:ph type="pic" sz="quarter" idx="27"/>
          </p:nvPr>
        </p:nvSpPr>
        <p:spPr>
          <a:xfrm>
            <a:off x="1720850" y="4763020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5" name="Рисунок 89">
            <a:extLst>
              <a:ext uri="{FF2B5EF4-FFF2-40B4-BE49-F238E27FC236}">
                <a16:creationId xmlns:a16="http://schemas.microsoft.com/office/drawing/2014/main" id="{38A01FB1-CB99-CCCF-FA33-7FB485771063}"/>
              </a:ext>
            </a:extLst>
          </p:cNvPr>
          <p:cNvSpPr>
            <a:spLocks noGrp="1"/>
          </p:cNvSpPr>
          <p:nvPr userDrawn="1">
            <p:ph type="pic" sz="quarter" idx="28"/>
          </p:nvPr>
        </p:nvSpPr>
        <p:spPr>
          <a:xfrm>
            <a:off x="4286250" y="4763020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6" name="Рисунок 89">
            <a:extLst>
              <a:ext uri="{FF2B5EF4-FFF2-40B4-BE49-F238E27FC236}">
                <a16:creationId xmlns:a16="http://schemas.microsoft.com/office/drawing/2014/main" id="{25137577-0B86-D050-2DE5-8C1EEBCBCF30}"/>
              </a:ext>
            </a:extLst>
          </p:cNvPr>
          <p:cNvSpPr>
            <a:spLocks noGrp="1"/>
          </p:cNvSpPr>
          <p:nvPr userDrawn="1">
            <p:ph type="pic" sz="quarter" idx="29"/>
          </p:nvPr>
        </p:nvSpPr>
        <p:spPr>
          <a:xfrm>
            <a:off x="6851650" y="4763020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7" name="Рисунок 89">
            <a:extLst>
              <a:ext uri="{FF2B5EF4-FFF2-40B4-BE49-F238E27FC236}">
                <a16:creationId xmlns:a16="http://schemas.microsoft.com/office/drawing/2014/main" id="{2327BEFA-8039-DE60-FE2B-EC4A72B57537}"/>
              </a:ext>
            </a:extLst>
          </p:cNvPr>
          <p:cNvSpPr>
            <a:spLocks noGrp="1"/>
          </p:cNvSpPr>
          <p:nvPr userDrawn="1">
            <p:ph type="pic" sz="quarter" idx="30"/>
          </p:nvPr>
        </p:nvSpPr>
        <p:spPr>
          <a:xfrm>
            <a:off x="9417049" y="4763020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9" name="Текст 24">
            <a:extLst>
              <a:ext uri="{FF2B5EF4-FFF2-40B4-BE49-F238E27FC236}">
                <a16:creationId xmlns:a16="http://schemas.microsoft.com/office/drawing/2014/main" id="{6CDCDFA4-802A-B38C-C25B-5422977D4ACE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1719671" y="5852957"/>
            <a:ext cx="2111375" cy="615477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0" name="Текст 24">
            <a:extLst>
              <a:ext uri="{FF2B5EF4-FFF2-40B4-BE49-F238E27FC236}">
                <a16:creationId xmlns:a16="http://schemas.microsoft.com/office/drawing/2014/main" id="{3A1E0FF2-6188-EA43-DC05-751C7C69BA43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4286249" y="5852956"/>
            <a:ext cx="2111375" cy="615104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1" name="Текст 24">
            <a:extLst>
              <a:ext uri="{FF2B5EF4-FFF2-40B4-BE49-F238E27FC236}">
                <a16:creationId xmlns:a16="http://schemas.microsoft.com/office/drawing/2014/main" id="{CFADC54C-E154-94CE-1587-5DFF051ADBC1}"/>
              </a:ext>
            </a:extLst>
          </p:cNvPr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6851649" y="5852956"/>
            <a:ext cx="2111375" cy="615104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2" name="Текст 24">
            <a:extLst>
              <a:ext uri="{FF2B5EF4-FFF2-40B4-BE49-F238E27FC236}">
                <a16:creationId xmlns:a16="http://schemas.microsoft.com/office/drawing/2014/main" id="{AD8A490A-4233-023C-98FF-33DF88FA4A47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9416641" y="5852956"/>
            <a:ext cx="2111375" cy="615104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pic>
        <p:nvPicPr>
          <p:cNvPr id="94" name="Рисунок 93">
            <a:hlinkClick r:id="rId2"/>
            <a:extLst>
              <a:ext uri="{FF2B5EF4-FFF2-40B4-BE49-F238E27FC236}">
                <a16:creationId xmlns:a16="http://schemas.microsoft.com/office/drawing/2014/main" id="{AAF7062A-3B10-4D25-B595-91D53D00E56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630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4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внешний, трава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B6CA12E4-160C-9936-9C05-8125BDE818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" t="42992" r="5098" b="8558"/>
          <a:stretch/>
        </p:blipFill>
        <p:spPr>
          <a:xfrm>
            <a:off x="1060511" y="137"/>
            <a:ext cx="11146415" cy="342886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1AF696D-9185-FAA9-673F-0E724AC3F312}"/>
              </a:ext>
            </a:extLst>
          </p:cNvPr>
          <p:cNvSpPr/>
          <p:nvPr userDrawn="1"/>
        </p:nvSpPr>
        <p:spPr>
          <a:xfrm>
            <a:off x="1059512" y="0"/>
            <a:ext cx="11132487" cy="3428863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C9ADB06-3255-F23F-1271-C079ED5FB129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3"/>
            <a:extLst>
              <a:ext uri="{FF2B5EF4-FFF2-40B4-BE49-F238E27FC236}">
                <a16:creationId xmlns:a16="http://schemas.microsoft.com/office/drawing/2014/main" id="{CA516939-6415-2ABA-9679-243DFD15F2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9" name="Заголовок 1">
            <a:extLst>
              <a:ext uri="{FF2B5EF4-FFF2-40B4-BE49-F238E27FC236}">
                <a16:creationId xmlns:a16="http://schemas.microsoft.com/office/drawing/2014/main" id="{6A7FEDE9-4F39-4508-3AA0-A2E8B01093F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7044" y="284950"/>
            <a:ext cx="983614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0" name="Текст 24">
            <a:extLst>
              <a:ext uri="{FF2B5EF4-FFF2-40B4-BE49-F238E27FC236}">
                <a16:creationId xmlns:a16="http://schemas.microsoft.com/office/drawing/2014/main" id="{92A855BF-2159-707B-6C8A-8758E6C8147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697043" y="1670021"/>
            <a:ext cx="9809158" cy="128974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715963BE-41A9-D61E-F79B-258632CEE3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1842158" y="3921302"/>
            <a:ext cx="375569" cy="375569"/>
          </a:xfrm>
          <a:prstGeom prst="rect">
            <a:avLst/>
          </a:prstGeom>
        </p:spPr>
      </p:pic>
      <p:sp>
        <p:nvSpPr>
          <p:cNvPr id="83" name="Текст 24">
            <a:extLst>
              <a:ext uri="{FF2B5EF4-FFF2-40B4-BE49-F238E27FC236}">
                <a16:creationId xmlns:a16="http://schemas.microsoft.com/office/drawing/2014/main" id="{53BF2F50-B701-3DA0-5EE4-2A2F12BF8EE3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352030" y="3943674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C2D0D94F-C697-53B4-BF88-5CB7932B6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5161430" y="3921302"/>
            <a:ext cx="375569" cy="375569"/>
          </a:xfrm>
          <a:prstGeom prst="rect">
            <a:avLst/>
          </a:prstGeom>
        </p:spPr>
      </p:pic>
      <p:sp>
        <p:nvSpPr>
          <p:cNvPr id="87" name="Текст 24">
            <a:extLst>
              <a:ext uri="{FF2B5EF4-FFF2-40B4-BE49-F238E27FC236}">
                <a16:creationId xmlns:a16="http://schemas.microsoft.com/office/drawing/2014/main" id="{5F8C011E-9EC7-ED66-3CD4-851713F8E51A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5671302" y="3943674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BAB95509-4FC4-D57B-AA6A-3CDE7D5161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8480702" y="3921302"/>
            <a:ext cx="375569" cy="375569"/>
          </a:xfrm>
          <a:prstGeom prst="rect">
            <a:avLst/>
          </a:prstGeom>
        </p:spPr>
      </p:pic>
      <p:sp>
        <p:nvSpPr>
          <p:cNvPr id="89" name="Текст 24">
            <a:extLst>
              <a:ext uri="{FF2B5EF4-FFF2-40B4-BE49-F238E27FC236}">
                <a16:creationId xmlns:a16="http://schemas.microsoft.com/office/drawing/2014/main" id="{D033A01C-D2D4-D163-74C9-D3ECC2F30813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990574" y="3943674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4" name="Рисунок 83">
            <a:hlinkClick r:id="rId3"/>
            <a:extLst>
              <a:ext uri="{FF2B5EF4-FFF2-40B4-BE49-F238E27FC236}">
                <a16:creationId xmlns:a16="http://schemas.microsoft.com/office/drawing/2014/main" id="{2990E688-8245-4DCE-9F03-3C27C805ED5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98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4" userDrawn="1">
          <p15:clr>
            <a:srgbClr val="FBAE40"/>
          </p15:clr>
        </p15:guide>
        <p15:guide id="5" orient="horz" pos="4065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внешний, трава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B6CA12E4-160C-9936-9C05-8125BDE818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" t="42992" r="5098" b="8558"/>
          <a:stretch/>
        </p:blipFill>
        <p:spPr>
          <a:xfrm>
            <a:off x="1060511" y="137"/>
            <a:ext cx="11146415" cy="342886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1AF696D-9185-FAA9-673F-0E724AC3F312}"/>
              </a:ext>
            </a:extLst>
          </p:cNvPr>
          <p:cNvSpPr/>
          <p:nvPr userDrawn="1"/>
        </p:nvSpPr>
        <p:spPr>
          <a:xfrm>
            <a:off x="1059512" y="0"/>
            <a:ext cx="11132487" cy="3428863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C9ADB06-3255-F23F-1271-C079ED5FB129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3"/>
            <a:extLst>
              <a:ext uri="{FF2B5EF4-FFF2-40B4-BE49-F238E27FC236}">
                <a16:creationId xmlns:a16="http://schemas.microsoft.com/office/drawing/2014/main" id="{CA516939-6415-2ABA-9679-243DFD15F2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9" name="Заголовок 1">
            <a:extLst>
              <a:ext uri="{FF2B5EF4-FFF2-40B4-BE49-F238E27FC236}">
                <a16:creationId xmlns:a16="http://schemas.microsoft.com/office/drawing/2014/main" id="{6A7FEDE9-4F39-4508-3AA0-A2E8B01093F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7044" y="284950"/>
            <a:ext cx="983614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0" name="Текст 24">
            <a:extLst>
              <a:ext uri="{FF2B5EF4-FFF2-40B4-BE49-F238E27FC236}">
                <a16:creationId xmlns:a16="http://schemas.microsoft.com/office/drawing/2014/main" id="{92A855BF-2159-707B-6C8A-8758E6C8147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697043" y="1670020"/>
            <a:ext cx="9809158" cy="130177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715963BE-41A9-D61E-F79B-258632CEE3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1654560" y="3834215"/>
            <a:ext cx="357642" cy="357642"/>
          </a:xfrm>
          <a:prstGeom prst="rect">
            <a:avLst/>
          </a:prstGeom>
        </p:spPr>
      </p:pic>
      <p:sp>
        <p:nvSpPr>
          <p:cNvPr id="83" name="Текст 24">
            <a:extLst>
              <a:ext uri="{FF2B5EF4-FFF2-40B4-BE49-F238E27FC236}">
                <a16:creationId xmlns:a16="http://schemas.microsoft.com/office/drawing/2014/main" id="{53BF2F50-B701-3DA0-5EE4-2A2F12BF8EE3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123649" y="3885154"/>
            <a:ext cx="1869597" cy="2555333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6C699546-67D7-6573-6A15-F5F1D8C6CD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4177907" y="3834215"/>
            <a:ext cx="357642" cy="357642"/>
          </a:xfrm>
          <a:prstGeom prst="rect">
            <a:avLst/>
          </a:prstGeom>
        </p:spPr>
      </p:pic>
      <p:sp>
        <p:nvSpPr>
          <p:cNvPr id="95" name="Текст 24">
            <a:extLst>
              <a:ext uri="{FF2B5EF4-FFF2-40B4-BE49-F238E27FC236}">
                <a16:creationId xmlns:a16="http://schemas.microsoft.com/office/drawing/2014/main" id="{F99130A2-7D4D-E981-DAEE-CA82D0AA770E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4640272" y="3885154"/>
            <a:ext cx="1869597" cy="2555333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57EEF973-C13E-340E-4BF4-0E5F9B5C55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6686439" y="3834215"/>
            <a:ext cx="357642" cy="357642"/>
          </a:xfrm>
          <a:prstGeom prst="rect">
            <a:avLst/>
          </a:prstGeom>
        </p:spPr>
      </p:pic>
      <p:sp>
        <p:nvSpPr>
          <p:cNvPr id="97" name="Текст 24">
            <a:extLst>
              <a:ext uri="{FF2B5EF4-FFF2-40B4-BE49-F238E27FC236}">
                <a16:creationId xmlns:a16="http://schemas.microsoft.com/office/drawing/2014/main" id="{649FEFC1-7644-B2EA-ABBB-854436470544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7156895" y="3885154"/>
            <a:ext cx="1869597" cy="2555333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4D862FEA-F67B-8917-DC57-3F6F581AD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9203061" y="3834215"/>
            <a:ext cx="357642" cy="357642"/>
          </a:xfrm>
          <a:prstGeom prst="rect">
            <a:avLst/>
          </a:prstGeom>
        </p:spPr>
      </p:pic>
      <p:sp>
        <p:nvSpPr>
          <p:cNvPr id="99" name="Текст 24">
            <a:extLst>
              <a:ext uri="{FF2B5EF4-FFF2-40B4-BE49-F238E27FC236}">
                <a16:creationId xmlns:a16="http://schemas.microsoft.com/office/drawing/2014/main" id="{AF7F4E20-85BF-DB26-7DE9-E5F6B1D5AD32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9673518" y="3885154"/>
            <a:ext cx="1869597" cy="2555333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6" name="Рисунок 85">
            <a:hlinkClick r:id="rId3"/>
            <a:extLst>
              <a:ext uri="{FF2B5EF4-FFF2-40B4-BE49-F238E27FC236}">
                <a16:creationId xmlns:a16="http://schemas.microsoft.com/office/drawing/2014/main" id="{F606DB43-0FF1-4F8A-B0C5-696515C3205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92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4" userDrawn="1">
          <p15:clr>
            <a:srgbClr val="FBAE40"/>
          </p15:clr>
        </p15:guide>
        <p15:guide id="5" orient="horz" pos="4065" userDrawn="1">
          <p15:clr>
            <a:srgbClr val="FBAE40"/>
          </p15:clr>
        </p15:guide>
        <p15:guide id="6" orient="horz" pos="2478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Box 114">
            <a:extLst>
              <a:ext uri="{FF2B5EF4-FFF2-40B4-BE49-F238E27FC236}">
                <a16:creationId xmlns:a16="http://schemas.microsoft.com/office/drawing/2014/main" id="{FD6F4C4F-3525-CE99-1BC2-46E69B5682E8}"/>
              </a:ext>
            </a:extLst>
          </p:cNvPr>
          <p:cNvSpPr txBox="1"/>
          <p:nvPr userDrawn="1"/>
        </p:nvSpPr>
        <p:spPr>
          <a:xfrm>
            <a:off x="6384982" y="1725044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06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1555549" y="1725044"/>
            <a:ext cx="1009287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300" baseline="0" dirty="0">
                <a:solidFill>
                  <a:schemeClr val="accent2"/>
                </a:solidFill>
                <a:latin typeface="+mj-lt"/>
              </a:rPr>
              <a:t>01</a:t>
            </a:r>
            <a:endParaRPr lang="ru-RU" sz="4400" spc="300" baseline="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14E91E-09A3-6257-A7E0-5D30AC43590A}"/>
              </a:ext>
            </a:extLst>
          </p:cNvPr>
          <p:cNvSpPr txBox="1"/>
          <p:nvPr userDrawn="1"/>
        </p:nvSpPr>
        <p:spPr>
          <a:xfrm>
            <a:off x="1482698" y="4338915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04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1477646" y="3464238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03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1467542" y="2589561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02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06008" y="188976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892ACCA-70BD-FA96-9EC0-B8E5A526C60B}"/>
              </a:ext>
            </a:extLst>
          </p:cNvPr>
          <p:cNvSpPr txBox="1"/>
          <p:nvPr userDrawn="1"/>
        </p:nvSpPr>
        <p:spPr>
          <a:xfrm>
            <a:off x="1522077" y="5213591"/>
            <a:ext cx="1060744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5400" spc="-15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sz="4400" spc="-150" baseline="0" dirty="0">
                <a:solidFill>
                  <a:schemeClr val="accent2"/>
                </a:solidFill>
              </a:rPr>
              <a:t>05</a:t>
            </a:r>
            <a:endParaRPr lang="ru-RU" sz="4400" spc="-150" baseline="0" dirty="0">
              <a:solidFill>
                <a:schemeClr val="accent2"/>
              </a:solidFill>
            </a:endParaRPr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06008" y="27559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06008" y="36322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1ECA2DA8-F0FB-724F-26CF-EDD61F21A543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606008" y="45085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4" name="Текст 24">
            <a:extLst>
              <a:ext uri="{FF2B5EF4-FFF2-40B4-BE49-F238E27FC236}">
                <a16:creationId xmlns:a16="http://schemas.microsoft.com/office/drawing/2014/main" id="{6F7E5C11-0491-C843-B47B-2C3839274B05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2606008" y="53848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BAC3F4E-3B7C-965E-F5E1-81E840152999}"/>
              </a:ext>
            </a:extLst>
          </p:cNvPr>
          <p:cNvSpPr txBox="1"/>
          <p:nvPr userDrawn="1"/>
        </p:nvSpPr>
        <p:spPr>
          <a:xfrm>
            <a:off x="6400138" y="4338915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09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EAF681D-6A80-01A4-531B-437BA9643C39}"/>
              </a:ext>
            </a:extLst>
          </p:cNvPr>
          <p:cNvSpPr txBox="1"/>
          <p:nvPr userDrawn="1"/>
        </p:nvSpPr>
        <p:spPr>
          <a:xfrm>
            <a:off x="6395086" y="3464238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08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CF48760-FDB6-AD7F-C6E3-A81D95454CDE}"/>
              </a:ext>
            </a:extLst>
          </p:cNvPr>
          <p:cNvSpPr txBox="1"/>
          <p:nvPr userDrawn="1"/>
        </p:nvSpPr>
        <p:spPr>
          <a:xfrm>
            <a:off x="6384982" y="2589561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07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9" name="Текст 24">
            <a:extLst>
              <a:ext uri="{FF2B5EF4-FFF2-40B4-BE49-F238E27FC236}">
                <a16:creationId xmlns:a16="http://schemas.microsoft.com/office/drawing/2014/main" id="{33696083-BA5C-6DFF-A19E-8900579237C8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526663" y="188976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1C6CAF18-2426-66BC-F6EC-CA99F60E79BB}"/>
              </a:ext>
            </a:extLst>
          </p:cNvPr>
          <p:cNvSpPr txBox="1"/>
          <p:nvPr userDrawn="1"/>
        </p:nvSpPr>
        <p:spPr>
          <a:xfrm>
            <a:off x="6490297" y="5213591"/>
            <a:ext cx="1060744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5400" spc="-150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algn="ctr" defTabSz="914400" rtl="0" eaLnBrk="1" latinLnBrk="0" hangingPunct="1"/>
            <a:r>
              <a:rPr lang="en-US" sz="4400" kern="1200" spc="300" baseline="0" dirty="0">
                <a:solidFill>
                  <a:schemeClr val="accent2"/>
                </a:solidFill>
                <a:latin typeface="+mj-lt"/>
                <a:ea typeface="+mn-ea"/>
                <a:cs typeface="+mn-cs"/>
              </a:rPr>
              <a:t>10</a:t>
            </a:r>
            <a:endParaRPr lang="ru-RU" sz="4400" kern="1200" spc="300" baseline="0" dirty="0">
              <a:solidFill>
                <a:schemeClr val="accent2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11" name="Текст 24">
            <a:extLst>
              <a:ext uri="{FF2B5EF4-FFF2-40B4-BE49-F238E27FC236}">
                <a16:creationId xmlns:a16="http://schemas.microsoft.com/office/drawing/2014/main" id="{213787AF-96BA-74FD-9CDF-7659B148E351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526663" y="27559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2" name="Текст 24">
            <a:extLst>
              <a:ext uri="{FF2B5EF4-FFF2-40B4-BE49-F238E27FC236}">
                <a16:creationId xmlns:a16="http://schemas.microsoft.com/office/drawing/2014/main" id="{E84B82DD-E223-4521-A0DE-D442F2C0FB00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526663" y="36322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3" name="Текст 24">
            <a:extLst>
              <a:ext uri="{FF2B5EF4-FFF2-40B4-BE49-F238E27FC236}">
                <a16:creationId xmlns:a16="http://schemas.microsoft.com/office/drawing/2014/main" id="{799019CC-4A8F-6D21-2495-B7B291F88014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526663" y="45085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4" name="Текст 24">
            <a:extLst>
              <a:ext uri="{FF2B5EF4-FFF2-40B4-BE49-F238E27FC236}">
                <a16:creationId xmlns:a16="http://schemas.microsoft.com/office/drawing/2014/main" id="{3F430777-2126-5305-8E93-F8DF4485D269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526663" y="53848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pic>
        <p:nvPicPr>
          <p:cNvPr id="95" name="Рисунок 94">
            <a:hlinkClick r:id="rId2"/>
            <a:extLst>
              <a:ext uri="{FF2B5EF4-FFF2-40B4-BE49-F238E27FC236}">
                <a16:creationId xmlns:a16="http://schemas.microsoft.com/office/drawing/2014/main" id="{FB6DDDFE-9BC1-4B38-B1D0-CCA466513BF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84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1084" userDrawn="1">
          <p15:clr>
            <a:srgbClr val="FBAE40"/>
          </p15:clr>
        </p15:guide>
        <p15:guide id="4" pos="726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Box 99">
            <a:extLst>
              <a:ext uri="{FF2B5EF4-FFF2-40B4-BE49-F238E27FC236}">
                <a16:creationId xmlns:a16="http://schemas.microsoft.com/office/drawing/2014/main" id="{90EEFAC0-2551-80F4-3FDF-E5F34DC50B62}"/>
              </a:ext>
            </a:extLst>
          </p:cNvPr>
          <p:cNvSpPr txBox="1"/>
          <p:nvPr userDrawn="1"/>
        </p:nvSpPr>
        <p:spPr>
          <a:xfrm>
            <a:off x="6305624" y="1814955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4800" spc="-15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>
                <a:solidFill>
                  <a:schemeClr val="accent2"/>
                </a:solidFill>
              </a:rPr>
              <a:t>0</a:t>
            </a:r>
            <a:r>
              <a:rPr lang="ru-RU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51C4EDC-FE73-F44F-5A75-E18A8920783E}"/>
              </a:ext>
            </a:extLst>
          </p:cNvPr>
          <p:cNvSpPr txBox="1"/>
          <p:nvPr userDrawn="1"/>
        </p:nvSpPr>
        <p:spPr>
          <a:xfrm>
            <a:off x="6198768" y="409389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2"/>
                </a:solidFill>
                <a:latin typeface="+mj-lt"/>
              </a:rPr>
              <a:t>7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1403772" y="1814956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300" baseline="0" dirty="0">
                <a:solidFill>
                  <a:schemeClr val="accent2"/>
                </a:solidFill>
                <a:latin typeface="+mj-lt"/>
              </a:rPr>
              <a:t>01</a:t>
            </a:r>
            <a:endParaRPr lang="ru-RU" sz="4800" spc="300" baseline="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14E91E-09A3-6257-A7E0-5D30AC43590A}"/>
              </a:ext>
            </a:extLst>
          </p:cNvPr>
          <p:cNvSpPr txBox="1"/>
          <p:nvPr userDrawn="1"/>
        </p:nvSpPr>
        <p:spPr>
          <a:xfrm>
            <a:off x="1306599" y="523233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04</a:t>
            </a:r>
            <a:endParaRPr lang="ru-RU" sz="48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1299846" y="409389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03</a:t>
            </a:r>
            <a:endParaRPr lang="ru-RU" sz="48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1293073" y="295116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02</a:t>
            </a:r>
            <a:endParaRPr lang="ru-RU" sz="48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77884" y="1868313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77884" y="3016952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77884" y="4165591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1ECA2DA8-F0FB-724F-26CF-EDD61F21A543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677884" y="5314230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5" name="Текст 24">
            <a:extLst>
              <a:ext uri="{FF2B5EF4-FFF2-40B4-BE49-F238E27FC236}">
                <a16:creationId xmlns:a16="http://schemas.microsoft.com/office/drawing/2014/main" id="{5C7AFC25-D95A-A80A-057E-E9EC02E550FB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592784" y="1868313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96" name="Текст 24">
            <a:extLst>
              <a:ext uri="{FF2B5EF4-FFF2-40B4-BE49-F238E27FC236}">
                <a16:creationId xmlns:a16="http://schemas.microsoft.com/office/drawing/2014/main" id="{6D8BB943-914F-9F16-FE96-D4AF096784D7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592784" y="3016952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7" name="Текст 24">
            <a:extLst>
              <a:ext uri="{FF2B5EF4-FFF2-40B4-BE49-F238E27FC236}">
                <a16:creationId xmlns:a16="http://schemas.microsoft.com/office/drawing/2014/main" id="{04DC0C29-B98C-2DCD-1437-291EBBE9DA00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592784" y="4165591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8" name="Текст 24">
            <a:extLst>
              <a:ext uri="{FF2B5EF4-FFF2-40B4-BE49-F238E27FC236}">
                <a16:creationId xmlns:a16="http://schemas.microsoft.com/office/drawing/2014/main" id="{6611E9FD-9DE2-E2AF-EAEA-BA9470C01D57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592784" y="5314230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0E0D785-CF30-CFB4-BC93-2BDBC9F73708}"/>
              </a:ext>
            </a:extLst>
          </p:cNvPr>
          <p:cNvSpPr txBox="1"/>
          <p:nvPr userDrawn="1"/>
        </p:nvSpPr>
        <p:spPr>
          <a:xfrm>
            <a:off x="6212314" y="523233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2"/>
                </a:solidFill>
                <a:latin typeface="+mj-lt"/>
              </a:rPr>
              <a:t>8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B0543E3-5540-D2EF-4716-43445030FD9E}"/>
              </a:ext>
            </a:extLst>
          </p:cNvPr>
          <p:cNvSpPr txBox="1"/>
          <p:nvPr userDrawn="1"/>
        </p:nvSpPr>
        <p:spPr>
          <a:xfrm>
            <a:off x="6216175" y="295116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2"/>
                </a:solidFill>
                <a:latin typeface="+mj-lt"/>
              </a:rPr>
              <a:t>6</a:t>
            </a:r>
          </a:p>
        </p:txBody>
      </p:sp>
      <p:pic>
        <p:nvPicPr>
          <p:cNvPr id="91" name="Рисунок 90">
            <a:hlinkClick r:id="rId2"/>
            <a:extLst>
              <a:ext uri="{FF2B5EF4-FFF2-40B4-BE49-F238E27FC236}">
                <a16:creationId xmlns:a16="http://schemas.microsoft.com/office/drawing/2014/main" id="{01221490-FCD1-49C8-B968-97CCE9435E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28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1084" userDrawn="1">
          <p15:clr>
            <a:srgbClr val="FBAE40"/>
          </p15:clr>
        </p15:guide>
        <p15:guide id="4" pos="726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Полилиния 120">
            <a:extLst>
              <a:ext uri="{FF2B5EF4-FFF2-40B4-BE49-F238E27FC236}">
                <a16:creationId xmlns:a16="http://schemas.microsoft.com/office/drawing/2014/main" id="{CA51DB80-E37A-3BC5-6FD1-0F2508838739}"/>
              </a:ext>
            </a:extLst>
          </p:cNvPr>
          <p:cNvSpPr/>
          <p:nvPr userDrawn="1"/>
        </p:nvSpPr>
        <p:spPr>
          <a:xfrm>
            <a:off x="1056903" y="1"/>
            <a:ext cx="11157321" cy="6857999"/>
          </a:xfrm>
          <a:custGeom>
            <a:avLst/>
            <a:gdLst>
              <a:gd name="connsiteX0" fmla="*/ 0 w 11135096"/>
              <a:gd name="connsiteY0" fmla="*/ 0 h 6857999"/>
              <a:gd name="connsiteX1" fmla="*/ 11135096 w 11135096"/>
              <a:gd name="connsiteY1" fmla="*/ 0 h 6857999"/>
              <a:gd name="connsiteX2" fmla="*/ 11135096 w 11135096"/>
              <a:gd name="connsiteY2" fmla="*/ 6857999 h 6857999"/>
              <a:gd name="connsiteX3" fmla="*/ 0 w 1113509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5096" h="6857999">
                <a:moveTo>
                  <a:pt x="0" y="0"/>
                </a:moveTo>
                <a:lnTo>
                  <a:pt x="11135096" y="0"/>
                </a:lnTo>
                <a:lnTo>
                  <a:pt x="1113509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9BC08ADE-54D7-164B-B1FD-C4A6C71C0E05}"/>
              </a:ext>
            </a:extLst>
          </p:cNvPr>
          <p:cNvSpPr/>
          <p:nvPr userDrawn="1"/>
        </p:nvSpPr>
        <p:spPr>
          <a:xfrm>
            <a:off x="1048388" y="-1270"/>
            <a:ext cx="11157321" cy="6858000"/>
          </a:xfrm>
          <a:prstGeom prst="rect">
            <a:avLst/>
          </a:prstGeom>
          <a:gradFill>
            <a:gsLst>
              <a:gs pos="0">
                <a:schemeClr val="accent5">
                  <a:alpha val="50000"/>
                </a:schemeClr>
              </a:gs>
              <a:gs pos="50000">
                <a:schemeClr val="accent5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D6F4C4F-3525-CE99-1BC2-46E69B5682E8}"/>
              </a:ext>
            </a:extLst>
          </p:cNvPr>
          <p:cNvSpPr txBox="1"/>
          <p:nvPr userDrawn="1"/>
        </p:nvSpPr>
        <p:spPr>
          <a:xfrm>
            <a:off x="6384982" y="1725044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06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3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1555549" y="1725044"/>
            <a:ext cx="1009287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300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01</a:t>
            </a:r>
            <a:endParaRPr lang="ru-RU" sz="4400" spc="300" baseline="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14E91E-09A3-6257-A7E0-5D30AC43590A}"/>
              </a:ext>
            </a:extLst>
          </p:cNvPr>
          <p:cNvSpPr txBox="1"/>
          <p:nvPr userDrawn="1"/>
        </p:nvSpPr>
        <p:spPr>
          <a:xfrm>
            <a:off x="1482698" y="4338915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04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1477646" y="3464238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03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1467542" y="2589561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02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06008" y="188976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892ACCA-70BD-FA96-9EC0-B8E5A526C60B}"/>
              </a:ext>
            </a:extLst>
          </p:cNvPr>
          <p:cNvSpPr txBox="1"/>
          <p:nvPr userDrawn="1"/>
        </p:nvSpPr>
        <p:spPr>
          <a:xfrm>
            <a:off x="1522077" y="5213591"/>
            <a:ext cx="1060744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5400" spc="-15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sz="4400" spc="-150" baseline="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05</a:t>
            </a:r>
            <a:endParaRPr lang="ru-RU" sz="4400" spc="-150" baseline="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06008" y="27559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06008" y="36322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1ECA2DA8-F0FB-724F-26CF-EDD61F21A543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606008" y="45085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4" name="Текст 24">
            <a:extLst>
              <a:ext uri="{FF2B5EF4-FFF2-40B4-BE49-F238E27FC236}">
                <a16:creationId xmlns:a16="http://schemas.microsoft.com/office/drawing/2014/main" id="{6F7E5C11-0491-C843-B47B-2C3839274B05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2606008" y="53848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BAC3F4E-3B7C-965E-F5E1-81E840152999}"/>
              </a:ext>
            </a:extLst>
          </p:cNvPr>
          <p:cNvSpPr txBox="1"/>
          <p:nvPr userDrawn="1"/>
        </p:nvSpPr>
        <p:spPr>
          <a:xfrm>
            <a:off x="6400138" y="4338915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09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EAF681D-6A80-01A4-531B-437BA9643C39}"/>
              </a:ext>
            </a:extLst>
          </p:cNvPr>
          <p:cNvSpPr txBox="1"/>
          <p:nvPr userDrawn="1"/>
        </p:nvSpPr>
        <p:spPr>
          <a:xfrm>
            <a:off x="6395086" y="3464238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08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CF48760-FDB6-AD7F-C6E3-A81D95454CDE}"/>
              </a:ext>
            </a:extLst>
          </p:cNvPr>
          <p:cNvSpPr txBox="1"/>
          <p:nvPr userDrawn="1"/>
        </p:nvSpPr>
        <p:spPr>
          <a:xfrm>
            <a:off x="6384982" y="2589561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07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09" name="Текст 24">
            <a:extLst>
              <a:ext uri="{FF2B5EF4-FFF2-40B4-BE49-F238E27FC236}">
                <a16:creationId xmlns:a16="http://schemas.microsoft.com/office/drawing/2014/main" id="{33696083-BA5C-6DFF-A19E-8900579237C8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526663" y="188976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1C6CAF18-2426-66BC-F6EC-CA99F60E79BB}"/>
              </a:ext>
            </a:extLst>
          </p:cNvPr>
          <p:cNvSpPr txBox="1"/>
          <p:nvPr userDrawn="1"/>
        </p:nvSpPr>
        <p:spPr>
          <a:xfrm>
            <a:off x="6490297" y="5213591"/>
            <a:ext cx="1060744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5400" spc="-150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algn="ctr" defTabSz="914400" rtl="0" eaLnBrk="1" latinLnBrk="0" hangingPunct="1"/>
            <a:r>
              <a:rPr lang="en-US" sz="4400" kern="1200" spc="300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rPr>
              <a:t>10</a:t>
            </a:r>
            <a:endParaRPr lang="ru-RU" sz="4400" kern="1200" spc="300" baseline="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11" name="Текст 24">
            <a:extLst>
              <a:ext uri="{FF2B5EF4-FFF2-40B4-BE49-F238E27FC236}">
                <a16:creationId xmlns:a16="http://schemas.microsoft.com/office/drawing/2014/main" id="{213787AF-96BA-74FD-9CDF-7659B148E351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526663" y="27559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2" name="Текст 24">
            <a:extLst>
              <a:ext uri="{FF2B5EF4-FFF2-40B4-BE49-F238E27FC236}">
                <a16:creationId xmlns:a16="http://schemas.microsoft.com/office/drawing/2014/main" id="{E84B82DD-E223-4521-A0DE-D442F2C0FB00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526663" y="36322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3" name="Текст 24">
            <a:extLst>
              <a:ext uri="{FF2B5EF4-FFF2-40B4-BE49-F238E27FC236}">
                <a16:creationId xmlns:a16="http://schemas.microsoft.com/office/drawing/2014/main" id="{799019CC-4A8F-6D21-2495-B7B291F88014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526663" y="45085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4" name="Текст 24">
            <a:extLst>
              <a:ext uri="{FF2B5EF4-FFF2-40B4-BE49-F238E27FC236}">
                <a16:creationId xmlns:a16="http://schemas.microsoft.com/office/drawing/2014/main" id="{3F430777-2126-5305-8E93-F8DF4485D269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526663" y="53848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pic>
        <p:nvPicPr>
          <p:cNvPr id="97" name="Рисунок 96">
            <a:hlinkClick r:id="rId3"/>
            <a:extLst>
              <a:ext uri="{FF2B5EF4-FFF2-40B4-BE49-F238E27FC236}">
                <a16:creationId xmlns:a16="http://schemas.microsoft.com/office/drawing/2014/main" id="{F24A1688-4AD6-4F4E-945E-C4361F6E9BA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05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1084">
          <p15:clr>
            <a:srgbClr val="FBAE40"/>
          </p15:clr>
        </p15:guide>
        <p15:guide id="4" pos="726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Полилиния 105">
            <a:extLst>
              <a:ext uri="{FF2B5EF4-FFF2-40B4-BE49-F238E27FC236}">
                <a16:creationId xmlns:a16="http://schemas.microsoft.com/office/drawing/2014/main" id="{D7436FD7-09FE-488B-0E8F-B75B59DD743D}"/>
              </a:ext>
            </a:extLst>
          </p:cNvPr>
          <p:cNvSpPr/>
          <p:nvPr userDrawn="1"/>
        </p:nvSpPr>
        <p:spPr>
          <a:xfrm>
            <a:off x="1056903" y="1"/>
            <a:ext cx="11157321" cy="6857999"/>
          </a:xfrm>
          <a:custGeom>
            <a:avLst/>
            <a:gdLst>
              <a:gd name="connsiteX0" fmla="*/ 0 w 11135096"/>
              <a:gd name="connsiteY0" fmla="*/ 0 h 6857999"/>
              <a:gd name="connsiteX1" fmla="*/ 11135096 w 11135096"/>
              <a:gd name="connsiteY1" fmla="*/ 0 h 6857999"/>
              <a:gd name="connsiteX2" fmla="*/ 11135096 w 11135096"/>
              <a:gd name="connsiteY2" fmla="*/ 6857999 h 6857999"/>
              <a:gd name="connsiteX3" fmla="*/ 0 w 1113509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5096" h="6857999">
                <a:moveTo>
                  <a:pt x="0" y="0"/>
                </a:moveTo>
                <a:lnTo>
                  <a:pt x="11135096" y="0"/>
                </a:lnTo>
                <a:lnTo>
                  <a:pt x="1113509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E43C8C1E-826A-9AF8-8651-D8809DAC9E94}"/>
              </a:ext>
            </a:extLst>
          </p:cNvPr>
          <p:cNvSpPr/>
          <p:nvPr userDrawn="1"/>
        </p:nvSpPr>
        <p:spPr>
          <a:xfrm>
            <a:off x="1048388" y="-1270"/>
            <a:ext cx="11157321" cy="6858000"/>
          </a:xfrm>
          <a:prstGeom prst="rect">
            <a:avLst/>
          </a:prstGeom>
          <a:gradFill>
            <a:gsLst>
              <a:gs pos="0">
                <a:schemeClr val="accent5">
                  <a:alpha val="50000"/>
                </a:schemeClr>
              </a:gs>
              <a:gs pos="50000">
                <a:schemeClr val="accent5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0EEFAC0-2551-80F4-3FDF-E5F34DC50B62}"/>
              </a:ext>
            </a:extLst>
          </p:cNvPr>
          <p:cNvSpPr txBox="1"/>
          <p:nvPr userDrawn="1"/>
        </p:nvSpPr>
        <p:spPr>
          <a:xfrm>
            <a:off x="6305624" y="1814955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4800" spc="-15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0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51C4EDC-FE73-F44F-5A75-E18A8920783E}"/>
              </a:ext>
            </a:extLst>
          </p:cNvPr>
          <p:cNvSpPr txBox="1"/>
          <p:nvPr userDrawn="1"/>
        </p:nvSpPr>
        <p:spPr>
          <a:xfrm>
            <a:off x="6198768" y="409389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7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3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1403772" y="1814956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300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01</a:t>
            </a:r>
            <a:endParaRPr lang="ru-RU" sz="4800" spc="300" baseline="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14E91E-09A3-6257-A7E0-5D30AC43590A}"/>
              </a:ext>
            </a:extLst>
          </p:cNvPr>
          <p:cNvSpPr txBox="1"/>
          <p:nvPr userDrawn="1"/>
        </p:nvSpPr>
        <p:spPr>
          <a:xfrm>
            <a:off x="1306599" y="523233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04</a:t>
            </a:r>
            <a:endParaRPr lang="ru-RU" sz="48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1299846" y="409389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03</a:t>
            </a:r>
            <a:endParaRPr lang="ru-RU" sz="48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1293073" y="295116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02</a:t>
            </a:r>
            <a:endParaRPr lang="ru-RU" sz="48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77884" y="1868313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77884" y="3016952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77884" y="4165591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1ECA2DA8-F0FB-724F-26CF-EDD61F21A543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677884" y="5314230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5" name="Текст 24">
            <a:extLst>
              <a:ext uri="{FF2B5EF4-FFF2-40B4-BE49-F238E27FC236}">
                <a16:creationId xmlns:a16="http://schemas.microsoft.com/office/drawing/2014/main" id="{5C7AFC25-D95A-A80A-057E-E9EC02E550FB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592784" y="1868313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96" name="Текст 24">
            <a:extLst>
              <a:ext uri="{FF2B5EF4-FFF2-40B4-BE49-F238E27FC236}">
                <a16:creationId xmlns:a16="http://schemas.microsoft.com/office/drawing/2014/main" id="{6D8BB943-914F-9F16-FE96-D4AF096784D7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592784" y="3016952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7" name="Текст 24">
            <a:extLst>
              <a:ext uri="{FF2B5EF4-FFF2-40B4-BE49-F238E27FC236}">
                <a16:creationId xmlns:a16="http://schemas.microsoft.com/office/drawing/2014/main" id="{04DC0C29-B98C-2DCD-1437-291EBBE9DA00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592784" y="4165591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8" name="Текст 24">
            <a:extLst>
              <a:ext uri="{FF2B5EF4-FFF2-40B4-BE49-F238E27FC236}">
                <a16:creationId xmlns:a16="http://schemas.microsoft.com/office/drawing/2014/main" id="{6611E9FD-9DE2-E2AF-EAEA-BA9470C01D57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592784" y="5314230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0E0D785-CF30-CFB4-BC93-2BDBC9F73708}"/>
              </a:ext>
            </a:extLst>
          </p:cNvPr>
          <p:cNvSpPr txBox="1"/>
          <p:nvPr userDrawn="1"/>
        </p:nvSpPr>
        <p:spPr>
          <a:xfrm>
            <a:off x="6212314" y="523233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8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B0543E3-5540-D2EF-4716-43445030FD9E}"/>
              </a:ext>
            </a:extLst>
          </p:cNvPr>
          <p:cNvSpPr txBox="1"/>
          <p:nvPr userDrawn="1"/>
        </p:nvSpPr>
        <p:spPr>
          <a:xfrm>
            <a:off x="6216175" y="295116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6</a:t>
            </a:r>
          </a:p>
        </p:txBody>
      </p:sp>
      <p:pic>
        <p:nvPicPr>
          <p:cNvPr id="93" name="Рисунок 92">
            <a:hlinkClick r:id="rId3"/>
            <a:extLst>
              <a:ext uri="{FF2B5EF4-FFF2-40B4-BE49-F238E27FC236}">
                <a16:creationId xmlns:a16="http://schemas.microsoft.com/office/drawing/2014/main" id="{E26D08AD-3AA9-4A21-A06E-283C192B47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39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1084">
          <p15:clr>
            <a:srgbClr val="FBAE40"/>
          </p15:clr>
        </p15:guide>
        <p15:guide id="4" pos="726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6D3669-A13E-4BA1-A4E0-740546B56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7" b="1226"/>
          <a:stretch/>
        </p:blipFill>
        <p:spPr>
          <a:xfrm>
            <a:off x="959522" y="0"/>
            <a:ext cx="11242437" cy="6855033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116B778-0F18-F88F-A909-4C0207CAAE95}"/>
              </a:ext>
            </a:extLst>
          </p:cNvPr>
          <p:cNvSpPr/>
          <p:nvPr userDrawn="1"/>
        </p:nvSpPr>
        <p:spPr>
          <a:xfrm>
            <a:off x="1049163" y="-2967"/>
            <a:ext cx="11154712" cy="68580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9413F0F1-5B34-029F-632D-B178B93A81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5160" y="2291494"/>
            <a:ext cx="7309379" cy="176551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9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/>
            </a:br>
            <a:r>
              <a:rPr lang="ru-RU"/>
              <a:t>ЗАГОЛОВКА</a:t>
            </a:r>
            <a:br>
              <a:rPr lang="ru-RU" dirty="0"/>
            </a:br>
            <a:endParaRPr lang="ru-RU" dirty="0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1E62C4D8-7C5B-B436-9DC1-AA2002CFAC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5853" y="4144134"/>
            <a:ext cx="7309379" cy="548371"/>
          </a:xfrm>
        </p:spPr>
        <p:txBody>
          <a:bodyPr lIns="0" tIns="0" rIns="0" bIns="0" anchor="t" anchorCtr="0">
            <a:noAutofit/>
          </a:bodyPr>
          <a:lstStyle>
            <a:lvl1pPr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2A3F7F8-8A73-3112-983C-3B737A3DACC0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hlinkClick r:id="rId3"/>
            <a:extLst>
              <a:ext uri="{FF2B5EF4-FFF2-40B4-BE49-F238E27FC236}">
                <a16:creationId xmlns:a16="http://schemas.microsoft.com/office/drawing/2014/main" id="{677894EA-9CD9-DDF6-507E-5E4457D7A2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pic>
        <p:nvPicPr>
          <p:cNvPr id="78" name="Рисунок 77">
            <a:hlinkClick r:id="rId3"/>
            <a:extLst>
              <a:ext uri="{FF2B5EF4-FFF2-40B4-BE49-F238E27FC236}">
                <a16:creationId xmlns:a16="http://schemas.microsoft.com/office/drawing/2014/main" id="{5E1A9132-FE6F-459D-9DD9-C5B3360758E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84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orient="horz" pos="4065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pos="1084">
          <p15:clr>
            <a:srgbClr val="FBAE40"/>
          </p15:clr>
        </p15:guide>
        <p15:guide id="6" pos="724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99" name="Заголовок 1">
            <a:extLst>
              <a:ext uri="{FF2B5EF4-FFF2-40B4-BE49-F238E27FC236}">
                <a16:creationId xmlns:a16="http://schemas.microsoft.com/office/drawing/2014/main" id="{16BEAE78-02D9-5686-31DB-F618D13BA67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2AEEEE-BC58-FCE1-C204-561041ED9107}"/>
              </a:ext>
            </a:extLst>
          </p:cNvPr>
          <p:cNvSpPr/>
          <p:nvPr userDrawn="1"/>
        </p:nvSpPr>
        <p:spPr>
          <a:xfrm>
            <a:off x="1745408" y="1869126"/>
            <a:ext cx="2443113" cy="584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FA1A8975-B058-BB07-8988-765641A62BD6}"/>
              </a:ext>
            </a:extLst>
          </p:cNvPr>
          <p:cNvSpPr/>
          <p:nvPr userDrawn="1"/>
        </p:nvSpPr>
        <p:spPr>
          <a:xfrm>
            <a:off x="4190875" y="1869126"/>
            <a:ext cx="2443113" cy="584775"/>
          </a:xfrm>
          <a:prstGeom prst="rect">
            <a:avLst/>
          </a:prstGeom>
          <a:solidFill>
            <a:srgbClr val="F062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рямоугольник 106">
            <a:extLst>
              <a:ext uri="{FF2B5EF4-FFF2-40B4-BE49-F238E27FC236}">
                <a16:creationId xmlns:a16="http://schemas.microsoft.com/office/drawing/2014/main" id="{5F02C9D8-8A36-F903-AB9F-E39FC0BF14AA}"/>
              </a:ext>
            </a:extLst>
          </p:cNvPr>
          <p:cNvSpPr/>
          <p:nvPr userDrawn="1"/>
        </p:nvSpPr>
        <p:spPr>
          <a:xfrm>
            <a:off x="6633988" y="1869126"/>
            <a:ext cx="244311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id="{403C6A2B-CE2F-CD86-456C-CBF05734A4EB}"/>
              </a:ext>
            </a:extLst>
          </p:cNvPr>
          <p:cNvSpPr/>
          <p:nvPr userDrawn="1"/>
        </p:nvSpPr>
        <p:spPr>
          <a:xfrm>
            <a:off x="9077101" y="1869126"/>
            <a:ext cx="2443113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Текст 24">
            <a:extLst>
              <a:ext uri="{FF2B5EF4-FFF2-40B4-BE49-F238E27FC236}">
                <a16:creationId xmlns:a16="http://schemas.microsoft.com/office/drawing/2014/main" id="{ED590FE2-2C0E-F1A3-2C12-82928B3A42E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742444" y="1869126"/>
            <a:ext cx="2443113" cy="584775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1" name="Текст 24">
            <a:extLst>
              <a:ext uri="{FF2B5EF4-FFF2-40B4-BE49-F238E27FC236}">
                <a16:creationId xmlns:a16="http://schemas.microsoft.com/office/drawing/2014/main" id="{5273DD62-E97D-E935-6023-79F3B47DD50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193638" y="1869125"/>
            <a:ext cx="2443113" cy="584775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3" name="Текст 24">
            <a:extLst>
              <a:ext uri="{FF2B5EF4-FFF2-40B4-BE49-F238E27FC236}">
                <a16:creationId xmlns:a16="http://schemas.microsoft.com/office/drawing/2014/main" id="{829095FB-41F4-EF0D-401A-9A07C6B7A8E8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651517" y="1869125"/>
            <a:ext cx="2422822" cy="584775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5" name="Текст 24">
            <a:extLst>
              <a:ext uri="{FF2B5EF4-FFF2-40B4-BE49-F238E27FC236}">
                <a16:creationId xmlns:a16="http://schemas.microsoft.com/office/drawing/2014/main" id="{2839A4FD-7F6C-9FDC-1465-B3440337B8D4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089106" y="1869125"/>
            <a:ext cx="2425584" cy="584775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9" name="Текст 24">
            <a:extLst>
              <a:ext uri="{FF2B5EF4-FFF2-40B4-BE49-F238E27FC236}">
                <a16:creationId xmlns:a16="http://schemas.microsoft.com/office/drawing/2014/main" id="{99DBB67C-ACD4-629B-B83D-87BC37D495FB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749805" y="3626833"/>
            <a:ext cx="1980608" cy="166516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0" name="Текст 24">
            <a:extLst>
              <a:ext uri="{FF2B5EF4-FFF2-40B4-BE49-F238E27FC236}">
                <a16:creationId xmlns:a16="http://schemas.microsoft.com/office/drawing/2014/main" id="{EDBB57A4-6E7F-DE4E-B45E-FFADDD4169BF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749804" y="3036199"/>
            <a:ext cx="1980610" cy="39280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1" name="Текст 24">
            <a:extLst>
              <a:ext uri="{FF2B5EF4-FFF2-40B4-BE49-F238E27FC236}">
                <a16:creationId xmlns:a16="http://schemas.microsoft.com/office/drawing/2014/main" id="{BC303A74-E859-EFBC-B16C-92C686472C18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4198034" y="4425032"/>
            <a:ext cx="1979864" cy="166516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2" name="Текст 24">
            <a:extLst>
              <a:ext uri="{FF2B5EF4-FFF2-40B4-BE49-F238E27FC236}">
                <a16:creationId xmlns:a16="http://schemas.microsoft.com/office/drawing/2014/main" id="{17E39157-9328-4749-9109-7E3BD8180F01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198033" y="3834398"/>
            <a:ext cx="1979864" cy="39280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7" name="Текст 24">
            <a:extLst>
              <a:ext uri="{FF2B5EF4-FFF2-40B4-BE49-F238E27FC236}">
                <a16:creationId xmlns:a16="http://schemas.microsoft.com/office/drawing/2014/main" id="{BED809AB-BFF9-6A8C-462D-87179F5315C9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6655914" y="3626833"/>
            <a:ext cx="1979864" cy="166516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8" name="Текст 24">
            <a:extLst>
              <a:ext uri="{FF2B5EF4-FFF2-40B4-BE49-F238E27FC236}">
                <a16:creationId xmlns:a16="http://schemas.microsoft.com/office/drawing/2014/main" id="{EA439770-6BD3-4992-5978-13FBFEBE30B1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655913" y="3036199"/>
            <a:ext cx="1979864" cy="39280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9" name="Текст 24">
            <a:extLst>
              <a:ext uri="{FF2B5EF4-FFF2-40B4-BE49-F238E27FC236}">
                <a16:creationId xmlns:a16="http://schemas.microsoft.com/office/drawing/2014/main" id="{36320C18-FD98-B496-3EFE-FE7FE8E01AF2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9091814" y="4425032"/>
            <a:ext cx="1979864" cy="166516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0" name="Текст 24">
            <a:extLst>
              <a:ext uri="{FF2B5EF4-FFF2-40B4-BE49-F238E27FC236}">
                <a16:creationId xmlns:a16="http://schemas.microsoft.com/office/drawing/2014/main" id="{99D0410A-45CB-8D96-7A8A-8A2260C8698E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9091813" y="3834398"/>
            <a:ext cx="1979864" cy="39280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8A8BAD46-CC66-0BC3-BEB8-A9251A0A2C29}"/>
              </a:ext>
            </a:extLst>
          </p:cNvPr>
          <p:cNvCxnSpPr>
            <a:cxnSpLocks/>
          </p:cNvCxnSpPr>
          <p:nvPr userDrawn="1"/>
        </p:nvCxnSpPr>
        <p:spPr>
          <a:xfrm>
            <a:off x="1746840" y="2488223"/>
            <a:ext cx="0" cy="54358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1" name="Прямая соединительная линия 130">
            <a:extLst>
              <a:ext uri="{FF2B5EF4-FFF2-40B4-BE49-F238E27FC236}">
                <a16:creationId xmlns:a16="http://schemas.microsoft.com/office/drawing/2014/main" id="{ED89711D-E795-2D13-D7F1-8FE61647B04F}"/>
              </a:ext>
            </a:extLst>
          </p:cNvPr>
          <p:cNvCxnSpPr>
            <a:cxnSpLocks/>
          </p:cNvCxnSpPr>
          <p:nvPr userDrawn="1"/>
        </p:nvCxnSpPr>
        <p:spPr>
          <a:xfrm>
            <a:off x="6653084" y="2488223"/>
            <a:ext cx="0" cy="54358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>
            <a:extLst>
              <a:ext uri="{FF2B5EF4-FFF2-40B4-BE49-F238E27FC236}">
                <a16:creationId xmlns:a16="http://schemas.microsoft.com/office/drawing/2014/main" id="{FCA85121-C3D9-45F6-4A55-D031D12ABC9A}"/>
              </a:ext>
            </a:extLst>
          </p:cNvPr>
          <p:cNvCxnSpPr>
            <a:cxnSpLocks/>
          </p:cNvCxnSpPr>
          <p:nvPr userDrawn="1"/>
        </p:nvCxnSpPr>
        <p:spPr>
          <a:xfrm>
            <a:off x="4193637" y="2488223"/>
            <a:ext cx="0" cy="1346175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Прямая соединительная линия 133">
            <a:extLst>
              <a:ext uri="{FF2B5EF4-FFF2-40B4-BE49-F238E27FC236}">
                <a16:creationId xmlns:a16="http://schemas.microsoft.com/office/drawing/2014/main" id="{EEC95F0D-A9BC-4697-D362-426F0B1A42C8}"/>
              </a:ext>
            </a:extLst>
          </p:cNvPr>
          <p:cNvCxnSpPr>
            <a:cxnSpLocks/>
          </p:cNvCxnSpPr>
          <p:nvPr userDrawn="1"/>
        </p:nvCxnSpPr>
        <p:spPr>
          <a:xfrm>
            <a:off x="9087234" y="2488223"/>
            <a:ext cx="0" cy="1346175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5" name="Рисунок 94">
            <a:hlinkClick r:id="rId2"/>
            <a:extLst>
              <a:ext uri="{FF2B5EF4-FFF2-40B4-BE49-F238E27FC236}">
                <a16:creationId xmlns:a16="http://schemas.microsoft.com/office/drawing/2014/main" id="{45088C6B-5A8D-479B-8B80-4003832E000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30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1084" userDrawn="1">
          <p15:clr>
            <a:srgbClr val="FBAE40"/>
          </p15:clr>
        </p15:guide>
        <p15:guide id="4" pos="726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286FDBD-1E3F-1197-C0E5-F3E7F41F1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Текст 24">
            <a:extLst>
              <a:ext uri="{FF2B5EF4-FFF2-40B4-BE49-F238E27FC236}">
                <a16:creationId xmlns:a16="http://schemas.microsoft.com/office/drawing/2014/main" id="{0F5588C9-8A1D-E9FF-CA35-2AAF75C1D1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09169" y="1147760"/>
            <a:ext cx="9810750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8" name="Диаграмма 77">
            <a:extLst>
              <a:ext uri="{FF2B5EF4-FFF2-40B4-BE49-F238E27FC236}">
                <a16:creationId xmlns:a16="http://schemas.microsoft.com/office/drawing/2014/main" id="{F779AA1F-B3DA-3385-8394-D097C82B9E2E}"/>
              </a:ext>
            </a:extLst>
          </p:cNvPr>
          <p:cNvSpPr>
            <a:spLocks noGrp="1"/>
          </p:cNvSpPr>
          <p:nvPr userDrawn="1">
            <p:ph type="chart" sz="quarter" idx="15"/>
          </p:nvPr>
        </p:nvSpPr>
        <p:spPr>
          <a:xfrm>
            <a:off x="1722438" y="2280692"/>
            <a:ext cx="9798050" cy="4156278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диаграммы</a:t>
            </a:r>
            <a:endParaRPr lang="ru-RU" dirty="0"/>
          </a:p>
        </p:txBody>
      </p:sp>
      <p:pic>
        <p:nvPicPr>
          <p:cNvPr id="77" name="Рисунок 76">
            <a:hlinkClick r:id="rId2"/>
            <a:extLst>
              <a:ext uri="{FF2B5EF4-FFF2-40B4-BE49-F238E27FC236}">
                <a16:creationId xmlns:a16="http://schemas.microsoft.com/office/drawing/2014/main" id="{37A183A7-6FB3-4E48-9FAA-A29DEE67D65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07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65" userDrawn="1">
          <p15:clr>
            <a:srgbClr val="FBAE40"/>
          </p15:clr>
        </p15:guide>
        <p15:guide id="3" pos="4180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8" name="Диаграмма 77">
            <a:extLst>
              <a:ext uri="{FF2B5EF4-FFF2-40B4-BE49-F238E27FC236}">
                <a16:creationId xmlns:a16="http://schemas.microsoft.com/office/drawing/2014/main" id="{F779AA1F-B3DA-3385-8394-D097C82B9E2E}"/>
              </a:ext>
            </a:extLst>
          </p:cNvPr>
          <p:cNvSpPr>
            <a:spLocks noGrp="1"/>
          </p:cNvSpPr>
          <p:nvPr userDrawn="1">
            <p:ph type="chart" sz="quarter" idx="15"/>
          </p:nvPr>
        </p:nvSpPr>
        <p:spPr>
          <a:xfrm>
            <a:off x="6635750" y="1670021"/>
            <a:ext cx="4884738" cy="4766949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диаграммы</a:t>
            </a:r>
            <a:endParaRPr lang="ru-RU" dirty="0"/>
          </a:p>
        </p:txBody>
      </p:sp>
      <p:sp>
        <p:nvSpPr>
          <p:cNvPr id="80" name="Заголовок 1">
            <a:extLst>
              <a:ext uri="{FF2B5EF4-FFF2-40B4-BE49-F238E27FC236}">
                <a16:creationId xmlns:a16="http://schemas.microsoft.com/office/drawing/2014/main" id="{909F6A40-CEBD-A5DB-3F2D-84EA355864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5456" y="284950"/>
            <a:ext cx="440054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1" name="Текст 24">
            <a:extLst>
              <a:ext uri="{FF2B5EF4-FFF2-40B4-BE49-F238E27FC236}">
                <a16:creationId xmlns:a16="http://schemas.microsoft.com/office/drawing/2014/main" id="{0C97AA06-CD87-D0D7-F39A-7A8C7E5451FB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20850" y="1670021"/>
            <a:ext cx="4388471" cy="976926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2" name="Текст 24">
            <a:extLst>
              <a:ext uri="{FF2B5EF4-FFF2-40B4-BE49-F238E27FC236}">
                <a16:creationId xmlns:a16="http://schemas.microsoft.com/office/drawing/2014/main" id="{A21DD8C0-D442-DEF9-355A-B9A9686BA435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722438" y="3400442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3" name="Текст 24">
            <a:extLst>
              <a:ext uri="{FF2B5EF4-FFF2-40B4-BE49-F238E27FC236}">
                <a16:creationId xmlns:a16="http://schemas.microsoft.com/office/drawing/2014/main" id="{C644B807-161F-2351-1A0A-0321B692CD14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4071932" y="3400442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9" name="Рисунок 78">
            <a:hlinkClick r:id="rId2"/>
            <a:extLst>
              <a:ext uri="{FF2B5EF4-FFF2-40B4-BE49-F238E27FC236}">
                <a16:creationId xmlns:a16="http://schemas.microsoft.com/office/drawing/2014/main" id="{2F29CA44-1F2B-4021-A946-165C5ECF740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40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65" userDrawn="1">
          <p15:clr>
            <a:srgbClr val="FBAE40"/>
          </p15:clr>
        </p15:guide>
        <p15:guide id="3" pos="4180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8" name="Диаграмма 77">
            <a:extLst>
              <a:ext uri="{FF2B5EF4-FFF2-40B4-BE49-F238E27FC236}">
                <a16:creationId xmlns:a16="http://schemas.microsoft.com/office/drawing/2014/main" id="{F779AA1F-B3DA-3385-8394-D097C82B9E2E}"/>
              </a:ext>
            </a:extLst>
          </p:cNvPr>
          <p:cNvSpPr>
            <a:spLocks noGrp="1"/>
          </p:cNvSpPr>
          <p:nvPr userDrawn="1">
            <p:ph type="chart" sz="quarter" idx="15"/>
          </p:nvPr>
        </p:nvSpPr>
        <p:spPr>
          <a:xfrm>
            <a:off x="1751012" y="1708484"/>
            <a:ext cx="4884738" cy="4728486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диаграммы</a:t>
            </a:r>
            <a:endParaRPr lang="ru-RU" dirty="0"/>
          </a:p>
        </p:txBody>
      </p:sp>
      <p:sp>
        <p:nvSpPr>
          <p:cNvPr id="80" name="Заголовок 1">
            <a:extLst>
              <a:ext uri="{FF2B5EF4-FFF2-40B4-BE49-F238E27FC236}">
                <a16:creationId xmlns:a16="http://schemas.microsoft.com/office/drawing/2014/main" id="{909F6A40-CEBD-A5DB-3F2D-84EA355864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104797" y="284950"/>
            <a:ext cx="440054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1" name="Текст 24">
            <a:extLst>
              <a:ext uri="{FF2B5EF4-FFF2-40B4-BE49-F238E27FC236}">
                <a16:creationId xmlns:a16="http://schemas.microsoft.com/office/drawing/2014/main" id="{0C97AA06-CD87-D0D7-F39A-7A8C7E5451FB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7130191" y="2112472"/>
            <a:ext cx="4388471" cy="976926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9" name="Текст 24">
            <a:extLst>
              <a:ext uri="{FF2B5EF4-FFF2-40B4-BE49-F238E27FC236}">
                <a16:creationId xmlns:a16="http://schemas.microsoft.com/office/drawing/2014/main" id="{AF19CD83-28DF-DC56-D800-1189F6872AEC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7130191" y="3882278"/>
            <a:ext cx="4388471" cy="976926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2" name="Рисунок 81">
            <a:hlinkClick r:id="rId2"/>
            <a:extLst>
              <a:ext uri="{FF2B5EF4-FFF2-40B4-BE49-F238E27FC236}">
                <a16:creationId xmlns:a16="http://schemas.microsoft.com/office/drawing/2014/main" id="{11A319AA-21C8-4961-B01C-D5769B5B9E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637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65" userDrawn="1">
          <p15:clr>
            <a:srgbClr val="FBAE40"/>
          </p15:clr>
        </p15:guide>
        <p15:guide id="3" pos="4180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Таблица 85">
            <a:extLst>
              <a:ext uri="{FF2B5EF4-FFF2-40B4-BE49-F238E27FC236}">
                <a16:creationId xmlns:a16="http://schemas.microsoft.com/office/drawing/2014/main" id="{8E27E336-2671-3A9C-0FA8-A170C7419086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722438" y="2284534"/>
            <a:ext cx="9810750" cy="4168653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таблицы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82" name="Заголовок 1">
            <a:extLst>
              <a:ext uri="{FF2B5EF4-FFF2-40B4-BE49-F238E27FC236}">
                <a16:creationId xmlns:a16="http://schemas.microsoft.com/office/drawing/2014/main" id="{6FC94706-DD51-3FAF-C2E8-A75995F85DB5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83" name="Текст 24">
            <a:extLst>
              <a:ext uri="{FF2B5EF4-FFF2-40B4-BE49-F238E27FC236}">
                <a16:creationId xmlns:a16="http://schemas.microsoft.com/office/drawing/2014/main" id="{0862038F-F3F4-90E0-0014-D59B90E4E915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09169" y="1147760"/>
            <a:ext cx="9810750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7" name="Рисунок 76">
            <a:hlinkClick r:id="rId2"/>
            <a:extLst>
              <a:ext uri="{FF2B5EF4-FFF2-40B4-BE49-F238E27FC236}">
                <a16:creationId xmlns:a16="http://schemas.microsoft.com/office/drawing/2014/main" id="{EB18C49C-FE67-40B8-9B48-5FAA5D6E29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44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65" userDrawn="1">
          <p15:clr>
            <a:srgbClr val="FBAE40"/>
          </p15:clr>
        </p15:guide>
        <p15:guide id="3" pos="4180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Таблица 85">
            <a:extLst>
              <a:ext uri="{FF2B5EF4-FFF2-40B4-BE49-F238E27FC236}">
                <a16:creationId xmlns:a16="http://schemas.microsoft.com/office/drawing/2014/main" id="{8E27E336-2671-3A9C-0FA8-A170C7419086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722438" y="1651820"/>
            <a:ext cx="9810750" cy="4801368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таблицы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7" name="Заголовок 1">
            <a:extLst>
              <a:ext uri="{FF2B5EF4-FFF2-40B4-BE49-F238E27FC236}">
                <a16:creationId xmlns:a16="http://schemas.microsoft.com/office/drawing/2014/main" id="{1C250AB0-7C6A-38CA-495A-F1E3ADA64CA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78" name="Рисунок 77">
            <a:hlinkClick r:id="rId2"/>
            <a:extLst>
              <a:ext uri="{FF2B5EF4-FFF2-40B4-BE49-F238E27FC236}">
                <a16:creationId xmlns:a16="http://schemas.microsoft.com/office/drawing/2014/main" id="{324BB40E-B27C-44CA-B9D3-1610088E80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49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65" userDrawn="1">
          <p15:clr>
            <a:srgbClr val="FBAE40"/>
          </p15:clr>
        </p15:guide>
        <p15:guide id="3" pos="4180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Таблица 85">
            <a:extLst>
              <a:ext uri="{FF2B5EF4-FFF2-40B4-BE49-F238E27FC236}">
                <a16:creationId xmlns:a16="http://schemas.microsoft.com/office/drawing/2014/main" id="{8E27E336-2671-3A9C-0FA8-A170C7419086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722438" y="333375"/>
            <a:ext cx="9810750" cy="6119813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таблицы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pic>
        <p:nvPicPr>
          <p:cNvPr id="77" name="Рисунок 76">
            <a:hlinkClick r:id="rId2"/>
            <a:extLst>
              <a:ext uri="{FF2B5EF4-FFF2-40B4-BE49-F238E27FC236}">
                <a16:creationId xmlns:a16="http://schemas.microsoft.com/office/drawing/2014/main" id="{EF93D5D9-2676-4A02-8956-92CE9F7379E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64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65" userDrawn="1">
          <p15:clr>
            <a:srgbClr val="FBAE40"/>
          </p15:clr>
        </p15:guide>
        <p15:guide id="3" pos="4180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5FB254-AEFA-CFEF-DCD6-493511D00F45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20B28173-DED4-1EB6-7CD1-A46320279A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31819B4E-011E-F5A2-01EC-7551E78E58C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5456" y="284950"/>
            <a:ext cx="494029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6" name="Текст 24">
            <a:extLst>
              <a:ext uri="{FF2B5EF4-FFF2-40B4-BE49-F238E27FC236}">
                <a16:creationId xmlns:a16="http://schemas.microsoft.com/office/drawing/2014/main" id="{B00FEDF9-AA79-92E5-DC6B-3F5A020A50D3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20850" y="1670021"/>
            <a:ext cx="4914900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9" name="Рисунок 78">
            <a:extLst>
              <a:ext uri="{FF2B5EF4-FFF2-40B4-BE49-F238E27FC236}">
                <a16:creationId xmlns:a16="http://schemas.microsoft.com/office/drawing/2014/main" id="{FEDD6905-B654-F0D1-D2CD-7EE59F40443A}"/>
              </a:ext>
            </a:extLst>
          </p:cNvPr>
          <p:cNvSpPr>
            <a:spLocks noGrp="1"/>
          </p:cNvSpPr>
          <p:nvPr userDrawn="1">
            <p:ph type="pic" sz="quarter" idx="15"/>
          </p:nvPr>
        </p:nvSpPr>
        <p:spPr>
          <a:xfrm>
            <a:off x="1720851" y="3262740"/>
            <a:ext cx="4914900" cy="2754313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AB8B8782-091C-0AE6-A8DF-D38C0DE53F64}"/>
              </a:ext>
            </a:extLst>
          </p:cNvPr>
          <p:cNvSpPr/>
          <p:nvPr userDrawn="1"/>
        </p:nvSpPr>
        <p:spPr>
          <a:xfrm>
            <a:off x="1720848" y="6017153"/>
            <a:ext cx="4914901" cy="737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Текст 24">
            <a:extLst>
              <a:ext uri="{FF2B5EF4-FFF2-40B4-BE49-F238E27FC236}">
                <a16:creationId xmlns:a16="http://schemas.microsoft.com/office/drawing/2014/main" id="{75EB00F8-F7FF-7C56-9AE7-8868E4EB67EC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7179732" y="3288304"/>
            <a:ext cx="4370917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2" name="Текст 24">
            <a:extLst>
              <a:ext uri="{FF2B5EF4-FFF2-40B4-BE49-F238E27FC236}">
                <a16:creationId xmlns:a16="http://schemas.microsoft.com/office/drawing/2014/main" id="{E4DEEAE8-F271-A203-D424-9BC7724B439F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7179732" y="4310067"/>
            <a:ext cx="4370917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3" name="Текст 24">
            <a:extLst>
              <a:ext uri="{FF2B5EF4-FFF2-40B4-BE49-F238E27FC236}">
                <a16:creationId xmlns:a16="http://schemas.microsoft.com/office/drawing/2014/main" id="{05BA86FD-A468-E175-B867-0F25C07B8422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7179732" y="5331829"/>
            <a:ext cx="4370917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8FD393F1-9AFA-1233-99C6-7E25C4A33623}"/>
              </a:ext>
            </a:extLst>
          </p:cNvPr>
          <p:cNvSpPr/>
          <p:nvPr userDrawn="1"/>
        </p:nvSpPr>
        <p:spPr>
          <a:xfrm>
            <a:off x="7179731" y="344412"/>
            <a:ext cx="4352630" cy="208161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pic>
        <p:nvPicPr>
          <p:cNvPr id="85" name="Рисунок 84">
            <a:hlinkClick r:id="rId2"/>
            <a:extLst>
              <a:ext uri="{FF2B5EF4-FFF2-40B4-BE49-F238E27FC236}">
                <a16:creationId xmlns:a16="http://schemas.microsoft.com/office/drawing/2014/main" id="{66437858-7FE1-40AE-B2A6-B6C5B445475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17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1084" userDrawn="1">
          <p15:clr>
            <a:srgbClr val="FBAE40"/>
          </p15:clr>
        </p15:guide>
        <p15:guide id="4" pos="726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акет_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7" name="Заголовок 1">
            <a:extLst>
              <a:ext uri="{FF2B5EF4-FFF2-40B4-BE49-F238E27FC236}">
                <a16:creationId xmlns:a16="http://schemas.microsoft.com/office/drawing/2014/main" id="{1C250AB0-7C6A-38CA-495A-F1E3ADA64CA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78" name="Рисунок 77">
            <a:hlinkClick r:id="rId2"/>
            <a:extLst>
              <a:ext uri="{FF2B5EF4-FFF2-40B4-BE49-F238E27FC236}">
                <a16:creationId xmlns:a16="http://schemas.microsoft.com/office/drawing/2014/main" id="{324BB40E-B27C-44CA-B9D3-1610088E80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0575B8C8-60A9-47E4-8536-0EBA287458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2275" y="1690688"/>
            <a:ext cx="9837738" cy="452913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47380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65">
          <p15:clr>
            <a:srgbClr val="FBAE40"/>
          </p15:clr>
        </p15:guide>
        <p15:guide id="3" pos="4180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45BAD0-8A24-4DF1-A241-C28B8D2EA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43"/>
          <a:stretch/>
        </p:blipFill>
        <p:spPr>
          <a:xfrm>
            <a:off x="958304" y="0"/>
            <a:ext cx="11233696" cy="493712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B0FF0E4-85AD-4062-9A93-533D92E23F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98" y="659581"/>
            <a:ext cx="11143748" cy="5571069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164DFB0D-0F1A-4B1B-B6DA-1CAAE0974A04}"/>
              </a:ext>
            </a:extLst>
          </p:cNvPr>
          <p:cNvSpPr/>
          <p:nvPr userDrawn="1"/>
        </p:nvSpPr>
        <p:spPr>
          <a:xfrm>
            <a:off x="1048252" y="16115"/>
            <a:ext cx="11143748" cy="68580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2A3F7F8-8A73-3112-983C-3B737A3DACC0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hlinkClick r:id="rId4"/>
            <a:extLst>
              <a:ext uri="{FF2B5EF4-FFF2-40B4-BE49-F238E27FC236}">
                <a16:creationId xmlns:a16="http://schemas.microsoft.com/office/drawing/2014/main" id="{677894EA-9CD9-DDF6-507E-5E4457D7A2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pic>
        <p:nvPicPr>
          <p:cNvPr id="78" name="Рисунок 77">
            <a:hlinkClick r:id="rId4"/>
            <a:extLst>
              <a:ext uri="{FF2B5EF4-FFF2-40B4-BE49-F238E27FC236}">
                <a16:creationId xmlns:a16="http://schemas.microsoft.com/office/drawing/2014/main" id="{5E1A9132-FE6F-459D-9DD9-C5B3360758E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sp>
        <p:nvSpPr>
          <p:cNvPr id="9" name="Рисунок 81">
            <a:extLst>
              <a:ext uri="{FF2B5EF4-FFF2-40B4-BE49-F238E27FC236}">
                <a16:creationId xmlns:a16="http://schemas.microsoft.com/office/drawing/2014/main" id="{58539DCA-E088-475B-8E78-5AD9DA6B189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20505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B48A829-E7E7-4BE1-B7BF-5F286F699F02}"/>
              </a:ext>
            </a:extLst>
          </p:cNvPr>
          <p:cNvSpPr/>
          <p:nvPr userDrawn="1"/>
        </p:nvSpPr>
        <p:spPr>
          <a:xfrm>
            <a:off x="17399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98C2BFB-4F40-4178-BE87-6B254F3BA7A1}"/>
              </a:ext>
            </a:extLst>
          </p:cNvPr>
          <p:cNvSpPr/>
          <p:nvPr userDrawn="1"/>
        </p:nvSpPr>
        <p:spPr>
          <a:xfrm rot="5400000" flipH="1">
            <a:off x="27962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исунок 96">
            <a:extLst>
              <a:ext uri="{FF2B5EF4-FFF2-40B4-BE49-F238E27FC236}">
                <a16:creationId xmlns:a16="http://schemas.microsoft.com/office/drawing/2014/main" id="{29A61656-02C3-4666-8D8D-1604C5049B2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5651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1E4260E-FD11-4379-B9FF-CBCD9B9809DC}"/>
              </a:ext>
            </a:extLst>
          </p:cNvPr>
          <p:cNvSpPr/>
          <p:nvPr userDrawn="1"/>
        </p:nvSpPr>
        <p:spPr>
          <a:xfrm>
            <a:off x="42545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26438D9-C34A-4508-B010-9A0B3F521DCD}"/>
              </a:ext>
            </a:extLst>
          </p:cNvPr>
          <p:cNvSpPr/>
          <p:nvPr userDrawn="1"/>
        </p:nvSpPr>
        <p:spPr>
          <a:xfrm rot="5400000" flipH="1">
            <a:off x="53108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исунок 99">
            <a:extLst>
              <a:ext uri="{FF2B5EF4-FFF2-40B4-BE49-F238E27FC236}">
                <a16:creationId xmlns:a16="http://schemas.microsoft.com/office/drawing/2014/main" id="{62DBB8D4-55EC-44FF-8D99-7F97D5CBE6CF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70797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464FB18-5C0E-422D-9704-561FC53FB73C}"/>
              </a:ext>
            </a:extLst>
          </p:cNvPr>
          <p:cNvSpPr/>
          <p:nvPr userDrawn="1"/>
        </p:nvSpPr>
        <p:spPr>
          <a:xfrm>
            <a:off x="67691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C0840A6-D77D-436D-99BB-0E7B7E5DA0FE}"/>
              </a:ext>
            </a:extLst>
          </p:cNvPr>
          <p:cNvSpPr/>
          <p:nvPr userDrawn="1"/>
        </p:nvSpPr>
        <p:spPr>
          <a:xfrm rot="5400000" flipH="1">
            <a:off x="78254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исунок 102">
            <a:extLst>
              <a:ext uri="{FF2B5EF4-FFF2-40B4-BE49-F238E27FC236}">
                <a16:creationId xmlns:a16="http://schemas.microsoft.com/office/drawing/2014/main" id="{104B9A00-5496-4B74-B940-897BFB013B7F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5943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86EE454-3BA0-48C9-B12B-217A4870C1B2}"/>
              </a:ext>
            </a:extLst>
          </p:cNvPr>
          <p:cNvSpPr/>
          <p:nvPr userDrawn="1"/>
        </p:nvSpPr>
        <p:spPr>
          <a:xfrm>
            <a:off x="92837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35C31E3-FB79-433D-B216-B816AEDF6933}"/>
              </a:ext>
            </a:extLst>
          </p:cNvPr>
          <p:cNvSpPr/>
          <p:nvPr userDrawn="1"/>
        </p:nvSpPr>
        <p:spPr>
          <a:xfrm rot="5400000" flipH="1">
            <a:off x="103400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4">
            <a:extLst>
              <a:ext uri="{FF2B5EF4-FFF2-40B4-BE49-F238E27FC236}">
                <a16:creationId xmlns:a16="http://schemas.microsoft.com/office/drawing/2014/main" id="{24DB8280-BAEA-4DBD-8DC1-FD67A2079C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81676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Текст 24">
            <a:extLst>
              <a:ext uri="{FF2B5EF4-FFF2-40B4-BE49-F238E27FC236}">
                <a16:creationId xmlns:a16="http://schemas.microsoft.com/office/drawing/2014/main" id="{87479A9F-949F-4399-9194-2A946468BBA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81675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27" name="Текст 24">
            <a:extLst>
              <a:ext uri="{FF2B5EF4-FFF2-40B4-BE49-F238E27FC236}">
                <a16:creationId xmlns:a16="http://schemas.microsoft.com/office/drawing/2014/main" id="{D4385F0C-F0AA-4D4E-85AE-8E7932D0AEB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044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8" name="Текст 24">
            <a:extLst>
              <a:ext uri="{FF2B5EF4-FFF2-40B4-BE49-F238E27FC236}">
                <a16:creationId xmlns:a16="http://schemas.microsoft.com/office/drawing/2014/main" id="{9FC12470-A107-44F7-9C99-0F9F02D7753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044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29" name="Текст 24">
            <a:extLst>
              <a:ext uri="{FF2B5EF4-FFF2-40B4-BE49-F238E27FC236}">
                <a16:creationId xmlns:a16="http://schemas.microsoft.com/office/drawing/2014/main" id="{3DA43B96-E9BD-4469-AA3D-C58F0DC588A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0190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Текст 24">
            <a:extLst>
              <a:ext uri="{FF2B5EF4-FFF2-40B4-BE49-F238E27FC236}">
                <a16:creationId xmlns:a16="http://schemas.microsoft.com/office/drawing/2014/main" id="{FB00E7A2-BAA5-4435-9EC4-BEA2AB50CB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190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31" name="Текст 24">
            <a:extLst>
              <a:ext uri="{FF2B5EF4-FFF2-40B4-BE49-F238E27FC236}">
                <a16:creationId xmlns:a16="http://schemas.microsoft.com/office/drawing/2014/main" id="{AA88C48C-9593-4064-A37C-D4CADA2326E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528267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2" name="Текст 24">
            <a:extLst>
              <a:ext uri="{FF2B5EF4-FFF2-40B4-BE49-F238E27FC236}">
                <a16:creationId xmlns:a16="http://schemas.microsoft.com/office/drawing/2014/main" id="{E0666790-8847-4F2B-AE89-33E6A981272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5282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</p:spTree>
    <p:extLst>
      <p:ext uri="{BB962C8B-B14F-4D97-AF65-F5344CB8AC3E}">
        <p14:creationId xmlns:p14="http://schemas.microsoft.com/office/powerpoint/2010/main" val="4208565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orient="horz" pos="4065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pos="1084" userDrawn="1">
          <p15:clr>
            <a:srgbClr val="FBAE40"/>
          </p15:clr>
        </p15:guide>
        <p15:guide id="6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DB88C8-03FA-FC76-45ED-B3B0E86D4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FDE214E-5CC0-46A1-7918-AE492F094888}"/>
              </a:ext>
            </a:extLst>
          </p:cNvPr>
          <p:cNvSpPr/>
          <p:nvPr userDrawn="1"/>
        </p:nvSpPr>
        <p:spPr>
          <a:xfrm>
            <a:off x="2015882" y="2284484"/>
            <a:ext cx="4352630" cy="416593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EDC1293-1EBA-E313-E8CF-03B2F9713BCF}"/>
              </a:ext>
            </a:extLst>
          </p:cNvPr>
          <p:cNvSpPr/>
          <p:nvPr userDrawn="1"/>
        </p:nvSpPr>
        <p:spPr>
          <a:xfrm>
            <a:off x="2530670" y="2284750"/>
            <a:ext cx="3316704" cy="4849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Текст 24">
            <a:extLst>
              <a:ext uri="{FF2B5EF4-FFF2-40B4-BE49-F238E27FC236}">
                <a16:creationId xmlns:a16="http://schemas.microsoft.com/office/drawing/2014/main" id="{580B6701-96E8-359A-3D10-7CA7556E6A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37307" y="2284750"/>
            <a:ext cx="3309781" cy="484951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9AD90E2B-FC13-EA00-24AD-5D808A40BD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23227" y="2989488"/>
            <a:ext cx="3737940" cy="3150906"/>
          </a:xfrm>
        </p:spPr>
        <p:txBody>
          <a:bodyPr wrap="square"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24">
            <a:extLst>
              <a:ext uri="{FF2B5EF4-FFF2-40B4-BE49-F238E27FC236}">
                <a16:creationId xmlns:a16="http://schemas.microsoft.com/office/drawing/2014/main" id="{37956E23-F986-B582-0C7E-7B1C73BE43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09169" y="1147760"/>
            <a:ext cx="9810750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3" name="Прямоугольник 162">
            <a:extLst>
              <a:ext uri="{FF2B5EF4-FFF2-40B4-BE49-F238E27FC236}">
                <a16:creationId xmlns:a16="http://schemas.microsoft.com/office/drawing/2014/main" id="{07551EE7-C8F6-2EF3-F0BF-15DDD23A56A5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4" name="Рисунок 163">
            <a:hlinkClick r:id="rId2"/>
            <a:extLst>
              <a:ext uri="{FF2B5EF4-FFF2-40B4-BE49-F238E27FC236}">
                <a16:creationId xmlns:a16="http://schemas.microsoft.com/office/drawing/2014/main" id="{74FB0920-6D98-AC15-EA88-76F59D1E1B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235" name="Прямоугольник 234">
            <a:extLst>
              <a:ext uri="{FF2B5EF4-FFF2-40B4-BE49-F238E27FC236}">
                <a16:creationId xmlns:a16="http://schemas.microsoft.com/office/drawing/2014/main" id="{AD6FC3DE-FF01-180D-ED66-EF27307DC69A}"/>
              </a:ext>
            </a:extLst>
          </p:cNvPr>
          <p:cNvSpPr/>
          <p:nvPr userDrawn="1"/>
        </p:nvSpPr>
        <p:spPr>
          <a:xfrm>
            <a:off x="6882371" y="2291271"/>
            <a:ext cx="4352630" cy="416191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6" name="Прямоугольник 235">
            <a:extLst>
              <a:ext uri="{FF2B5EF4-FFF2-40B4-BE49-F238E27FC236}">
                <a16:creationId xmlns:a16="http://schemas.microsoft.com/office/drawing/2014/main" id="{12A3BDF9-45DB-CF39-B6CB-E62831A5D45B}"/>
              </a:ext>
            </a:extLst>
          </p:cNvPr>
          <p:cNvSpPr/>
          <p:nvPr userDrawn="1"/>
        </p:nvSpPr>
        <p:spPr>
          <a:xfrm>
            <a:off x="7400334" y="2291536"/>
            <a:ext cx="3316704" cy="4849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7" name="Текст 24">
            <a:extLst>
              <a:ext uri="{FF2B5EF4-FFF2-40B4-BE49-F238E27FC236}">
                <a16:creationId xmlns:a16="http://schemas.microsoft.com/office/drawing/2014/main" id="{4BF239EF-9E66-6CA3-6B4D-7738E449AA1F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7403796" y="2291536"/>
            <a:ext cx="3309781" cy="484951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6" name="Текст 13">
            <a:extLst>
              <a:ext uri="{FF2B5EF4-FFF2-40B4-BE49-F238E27FC236}">
                <a16:creationId xmlns:a16="http://schemas.microsoft.com/office/drawing/2014/main" id="{1F7143F7-0A33-FE59-AE32-5533B3B0CAD0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7191833" y="2989488"/>
            <a:ext cx="3737940" cy="3150906"/>
          </a:xfrm>
        </p:spPr>
        <p:txBody>
          <a:bodyPr wrap="square"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4" name="Рисунок 83">
            <a:hlinkClick r:id="rId2"/>
            <a:extLst>
              <a:ext uri="{FF2B5EF4-FFF2-40B4-BE49-F238E27FC236}">
                <a16:creationId xmlns:a16="http://schemas.microsoft.com/office/drawing/2014/main" id="{1AAB16A0-D2EE-4471-8557-962D451BA62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39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orient="horz" pos="4065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pos="1084" userDrawn="1">
          <p15:clr>
            <a:srgbClr val="FBAE40"/>
          </p15:clr>
        </p15:guide>
        <p15:guide id="6" pos="7265" userDrawn="1">
          <p15:clr>
            <a:srgbClr val="FBAE40"/>
          </p15:clr>
        </p15:guide>
        <p15:guide id="7" orient="horz" pos="75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Рисунок 39">
            <a:extLst>
              <a:ext uri="{FF2B5EF4-FFF2-40B4-BE49-F238E27FC236}">
                <a16:creationId xmlns:a16="http://schemas.microsoft.com/office/drawing/2014/main" id="{4E9A444B-98B7-80C5-83DD-7479E185D8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0450" y="0"/>
            <a:ext cx="3702050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237" name="Прямоугольник 236">
            <a:extLst>
              <a:ext uri="{FF2B5EF4-FFF2-40B4-BE49-F238E27FC236}">
                <a16:creationId xmlns:a16="http://schemas.microsoft.com/office/drawing/2014/main" id="{6E30EDE6-C857-748C-F363-8C15BF2F67AD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38" name="Рисунок 237">
            <a:hlinkClick r:id="rId2"/>
            <a:extLst>
              <a:ext uri="{FF2B5EF4-FFF2-40B4-BE49-F238E27FC236}">
                <a16:creationId xmlns:a16="http://schemas.microsoft.com/office/drawing/2014/main" id="{12CD0E52-750D-1E3F-E0FF-FEA15E65AB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314" name="Заголовок 1">
            <a:extLst>
              <a:ext uri="{FF2B5EF4-FFF2-40B4-BE49-F238E27FC236}">
                <a16:creationId xmlns:a16="http://schemas.microsoft.com/office/drawing/2014/main" id="{83E94931-EBB3-A85D-F84C-6C2B0AAAD24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68919" y="284950"/>
            <a:ext cx="6261436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15" name="Текст 24">
            <a:extLst>
              <a:ext uri="{FF2B5EF4-FFF2-40B4-BE49-F238E27FC236}">
                <a16:creationId xmlns:a16="http://schemas.microsoft.com/office/drawing/2014/main" id="{32E02C11-04DB-9A56-BDFE-3E479ED5A421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5294313" y="1670021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7" name="Текст 24">
            <a:extLst>
              <a:ext uri="{FF2B5EF4-FFF2-40B4-BE49-F238E27FC236}">
                <a16:creationId xmlns:a16="http://schemas.microsoft.com/office/drawing/2014/main" id="{04DF5146-9F91-E09B-465C-1D51A74CE87E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5294313" y="2763174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20" name="Текст 24">
            <a:extLst>
              <a:ext uri="{FF2B5EF4-FFF2-40B4-BE49-F238E27FC236}">
                <a16:creationId xmlns:a16="http://schemas.microsoft.com/office/drawing/2014/main" id="{B2D68628-1E11-8014-8015-573FBDD5F94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294313" y="3859474"/>
            <a:ext cx="2879682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  <a:br>
              <a:rPr lang="ru-RU" dirty="0"/>
            </a:br>
            <a:endParaRPr lang="ru-RU" dirty="0"/>
          </a:p>
        </p:txBody>
      </p:sp>
      <p:sp>
        <p:nvSpPr>
          <p:cNvPr id="321" name="Текст 24">
            <a:extLst>
              <a:ext uri="{FF2B5EF4-FFF2-40B4-BE49-F238E27FC236}">
                <a16:creationId xmlns:a16="http://schemas.microsoft.com/office/drawing/2014/main" id="{B2DDD1AC-A449-4152-7A67-861780196336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650673" y="3859474"/>
            <a:ext cx="2879682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322" name="Текст 24">
            <a:extLst>
              <a:ext uri="{FF2B5EF4-FFF2-40B4-BE49-F238E27FC236}">
                <a16:creationId xmlns:a16="http://schemas.microsoft.com/office/drawing/2014/main" id="{99604310-D1B7-DFB3-C8BB-47A6B28653D9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5294313" y="4954620"/>
            <a:ext cx="6244258" cy="1498568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1" name="Рисунок 80">
            <a:hlinkClick r:id="rId2"/>
            <a:extLst>
              <a:ext uri="{FF2B5EF4-FFF2-40B4-BE49-F238E27FC236}">
                <a16:creationId xmlns:a16="http://schemas.microsoft.com/office/drawing/2014/main" id="{C92C6E8D-7ABB-48D5-A749-BAF89E96A91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53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341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4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  <p15:guide id="7" pos="3000" userDrawn="1">
          <p15:clr>
            <a:srgbClr val="FBAE40"/>
          </p15:clr>
        </p15:guide>
        <p15:guide id="8" pos="533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Рисунок 39">
            <a:extLst>
              <a:ext uri="{FF2B5EF4-FFF2-40B4-BE49-F238E27FC236}">
                <a16:creationId xmlns:a16="http://schemas.microsoft.com/office/drawing/2014/main" id="{4E9A444B-98B7-80C5-83DD-7479E185D8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89950" y="0"/>
            <a:ext cx="3702050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237" name="Прямоугольник 236">
            <a:extLst>
              <a:ext uri="{FF2B5EF4-FFF2-40B4-BE49-F238E27FC236}">
                <a16:creationId xmlns:a16="http://schemas.microsoft.com/office/drawing/2014/main" id="{6E30EDE6-C857-748C-F363-8C15BF2F67AD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38" name="Рисунок 237">
            <a:hlinkClick r:id="rId2"/>
            <a:extLst>
              <a:ext uri="{FF2B5EF4-FFF2-40B4-BE49-F238E27FC236}">
                <a16:creationId xmlns:a16="http://schemas.microsoft.com/office/drawing/2014/main" id="{12CD0E52-750D-1E3F-E0FF-FEA15E65AB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314" name="Заголовок 1">
            <a:extLst>
              <a:ext uri="{FF2B5EF4-FFF2-40B4-BE49-F238E27FC236}">
                <a16:creationId xmlns:a16="http://schemas.microsoft.com/office/drawing/2014/main" id="{83E94931-EBB3-A85D-F84C-6C2B0AAAD24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5456" y="284950"/>
            <a:ext cx="6261436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15" name="Текст 24">
            <a:extLst>
              <a:ext uri="{FF2B5EF4-FFF2-40B4-BE49-F238E27FC236}">
                <a16:creationId xmlns:a16="http://schemas.microsoft.com/office/drawing/2014/main" id="{32E02C11-04DB-9A56-BDFE-3E479ED5A421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20850" y="1670021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7" name="Текст 24">
            <a:extLst>
              <a:ext uri="{FF2B5EF4-FFF2-40B4-BE49-F238E27FC236}">
                <a16:creationId xmlns:a16="http://schemas.microsoft.com/office/drawing/2014/main" id="{04DF5146-9F91-E09B-465C-1D51A74CE87E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1720850" y="2763174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20" name="Текст 24">
            <a:extLst>
              <a:ext uri="{FF2B5EF4-FFF2-40B4-BE49-F238E27FC236}">
                <a16:creationId xmlns:a16="http://schemas.microsoft.com/office/drawing/2014/main" id="{B2D68628-1E11-8014-8015-573FBDD5F94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1720850" y="3859474"/>
            <a:ext cx="2879682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  <a:br>
              <a:rPr lang="ru-RU" dirty="0"/>
            </a:br>
            <a:endParaRPr lang="ru-RU" dirty="0"/>
          </a:p>
        </p:txBody>
      </p:sp>
      <p:sp>
        <p:nvSpPr>
          <p:cNvPr id="321" name="Текст 24">
            <a:extLst>
              <a:ext uri="{FF2B5EF4-FFF2-40B4-BE49-F238E27FC236}">
                <a16:creationId xmlns:a16="http://schemas.microsoft.com/office/drawing/2014/main" id="{B2DDD1AC-A449-4152-7A67-861780196336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077210" y="3859474"/>
            <a:ext cx="2879682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322" name="Текст 24">
            <a:extLst>
              <a:ext uri="{FF2B5EF4-FFF2-40B4-BE49-F238E27FC236}">
                <a16:creationId xmlns:a16="http://schemas.microsoft.com/office/drawing/2014/main" id="{99604310-D1B7-DFB3-C8BB-47A6B28653D9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1720850" y="4954620"/>
            <a:ext cx="6244258" cy="1498568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1" name="Рисунок 80">
            <a:hlinkClick r:id="rId2"/>
            <a:extLst>
              <a:ext uri="{FF2B5EF4-FFF2-40B4-BE49-F238E27FC236}">
                <a16:creationId xmlns:a16="http://schemas.microsoft.com/office/drawing/2014/main" id="{9A391268-860F-4226-B4BF-7BC245EB733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50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341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4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  <p15:guide id="7" pos="3000" userDrawn="1">
          <p15:clr>
            <a:srgbClr val="FBAE40"/>
          </p15:clr>
        </p15:guide>
        <p15:guide id="8" pos="5339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1DF49A-1429-1D54-86A1-62052E8E7592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046AEF58-647A-2A38-CA5C-3A0F167F4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81A267BE-931F-37E6-1F7E-96697622290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2" name="Рисунок 81">
            <a:extLst>
              <a:ext uri="{FF2B5EF4-FFF2-40B4-BE49-F238E27FC236}">
                <a16:creationId xmlns:a16="http://schemas.microsoft.com/office/drawing/2014/main" id="{2D2B90AD-409E-F856-7B69-D0A33F9584BB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20505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F4C0FAD9-79F1-E13B-9FEF-701CCD4588EF}"/>
              </a:ext>
            </a:extLst>
          </p:cNvPr>
          <p:cNvSpPr/>
          <p:nvPr userDrawn="1"/>
        </p:nvSpPr>
        <p:spPr>
          <a:xfrm>
            <a:off x="17399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EFB70C55-50FC-503B-24B7-7255AEDC1D66}"/>
              </a:ext>
            </a:extLst>
          </p:cNvPr>
          <p:cNvSpPr/>
          <p:nvPr userDrawn="1"/>
        </p:nvSpPr>
        <p:spPr>
          <a:xfrm rot="5400000" flipH="1">
            <a:off x="27962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Рисунок 96">
            <a:extLst>
              <a:ext uri="{FF2B5EF4-FFF2-40B4-BE49-F238E27FC236}">
                <a16:creationId xmlns:a16="http://schemas.microsoft.com/office/drawing/2014/main" id="{1618A364-89EE-F1BD-71EE-28AE5443B7ED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45651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28EC5021-436C-3C0E-DC0B-0EBEFDDD6252}"/>
              </a:ext>
            </a:extLst>
          </p:cNvPr>
          <p:cNvSpPr/>
          <p:nvPr userDrawn="1"/>
        </p:nvSpPr>
        <p:spPr>
          <a:xfrm>
            <a:off x="42545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16052FE2-C027-5086-3B47-A9AB1B6B80CF}"/>
              </a:ext>
            </a:extLst>
          </p:cNvPr>
          <p:cNvSpPr/>
          <p:nvPr userDrawn="1"/>
        </p:nvSpPr>
        <p:spPr>
          <a:xfrm rot="5400000" flipH="1">
            <a:off x="53108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Рисунок 99">
            <a:extLst>
              <a:ext uri="{FF2B5EF4-FFF2-40B4-BE49-F238E27FC236}">
                <a16:creationId xmlns:a16="http://schemas.microsoft.com/office/drawing/2014/main" id="{07823687-30A4-237C-CB60-A295C520D158}"/>
              </a:ext>
            </a:extLst>
          </p:cNvPr>
          <p:cNvSpPr>
            <a:spLocks noGrp="1" noChangeAspect="1"/>
          </p:cNvSpPr>
          <p:nvPr userDrawn="1">
            <p:ph type="pic" sz="quarter" idx="14"/>
          </p:nvPr>
        </p:nvSpPr>
        <p:spPr>
          <a:xfrm>
            <a:off x="70797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8977EFC8-AFBE-2D2A-DA90-71F153DF760C}"/>
              </a:ext>
            </a:extLst>
          </p:cNvPr>
          <p:cNvSpPr/>
          <p:nvPr userDrawn="1"/>
        </p:nvSpPr>
        <p:spPr>
          <a:xfrm>
            <a:off x="67691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7FECB34F-2EFB-DA5D-734B-9C989E67928B}"/>
              </a:ext>
            </a:extLst>
          </p:cNvPr>
          <p:cNvSpPr/>
          <p:nvPr userDrawn="1"/>
        </p:nvSpPr>
        <p:spPr>
          <a:xfrm rot="5400000" flipH="1">
            <a:off x="78254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Рисунок 102">
            <a:extLst>
              <a:ext uri="{FF2B5EF4-FFF2-40B4-BE49-F238E27FC236}">
                <a16:creationId xmlns:a16="http://schemas.microsoft.com/office/drawing/2014/main" id="{29B8150B-6419-3232-81FD-FD79940DB218}"/>
              </a:ext>
            </a:extLst>
          </p:cNvPr>
          <p:cNvSpPr>
            <a:spLocks noGrp="1" noChangeAspect="1"/>
          </p:cNvSpPr>
          <p:nvPr userDrawn="1">
            <p:ph type="pic" sz="quarter" idx="15"/>
          </p:nvPr>
        </p:nvSpPr>
        <p:spPr>
          <a:xfrm>
            <a:off x="95943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27DF88D3-3DC0-BB1C-1F80-0196672FFE6E}"/>
              </a:ext>
            </a:extLst>
          </p:cNvPr>
          <p:cNvSpPr/>
          <p:nvPr userDrawn="1"/>
        </p:nvSpPr>
        <p:spPr>
          <a:xfrm>
            <a:off x="92837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457DC673-1360-42CD-4194-C7017B622717}"/>
              </a:ext>
            </a:extLst>
          </p:cNvPr>
          <p:cNvSpPr/>
          <p:nvPr userDrawn="1"/>
        </p:nvSpPr>
        <p:spPr>
          <a:xfrm rot="5400000" flipH="1">
            <a:off x="103400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Текст 24">
            <a:extLst>
              <a:ext uri="{FF2B5EF4-FFF2-40B4-BE49-F238E27FC236}">
                <a16:creationId xmlns:a16="http://schemas.microsoft.com/office/drawing/2014/main" id="{6159B658-2E92-5A31-4179-4ACC0CC19D68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981676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7" name="Текст 24">
            <a:extLst>
              <a:ext uri="{FF2B5EF4-FFF2-40B4-BE49-F238E27FC236}">
                <a16:creationId xmlns:a16="http://schemas.microsoft.com/office/drawing/2014/main" id="{A797D723-1D78-4F83-5460-AF9CF326254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981675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0" name="Текст 24">
            <a:extLst>
              <a:ext uri="{FF2B5EF4-FFF2-40B4-BE49-F238E27FC236}">
                <a16:creationId xmlns:a16="http://schemas.microsoft.com/office/drawing/2014/main" id="{338D8088-446D-FE41-59DA-9827F8DF0F5F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044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1" name="Текст 24">
            <a:extLst>
              <a:ext uri="{FF2B5EF4-FFF2-40B4-BE49-F238E27FC236}">
                <a16:creationId xmlns:a16="http://schemas.microsoft.com/office/drawing/2014/main" id="{54824AF8-F2E2-00CA-7D76-8A18F9B83F16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45044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3" name="Текст 24">
            <a:extLst>
              <a:ext uri="{FF2B5EF4-FFF2-40B4-BE49-F238E27FC236}">
                <a16:creationId xmlns:a16="http://schemas.microsoft.com/office/drawing/2014/main" id="{731AAD6D-F512-EBA9-6EF8-2728B6F00A78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0190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4" name="Текст 24">
            <a:extLst>
              <a:ext uri="{FF2B5EF4-FFF2-40B4-BE49-F238E27FC236}">
                <a16:creationId xmlns:a16="http://schemas.microsoft.com/office/drawing/2014/main" id="{D875F80B-3C7F-EE89-2908-430DB3B727C9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70190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6" name="Текст 24">
            <a:extLst>
              <a:ext uri="{FF2B5EF4-FFF2-40B4-BE49-F238E27FC236}">
                <a16:creationId xmlns:a16="http://schemas.microsoft.com/office/drawing/2014/main" id="{B9086B43-EBCE-DCA1-06C7-6900DC0CCD49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9528267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7" name="Текст 24">
            <a:extLst>
              <a:ext uri="{FF2B5EF4-FFF2-40B4-BE49-F238E27FC236}">
                <a16:creationId xmlns:a16="http://schemas.microsoft.com/office/drawing/2014/main" id="{F586BB22-23DB-5127-82AC-62BA21E16665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95282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pic>
        <p:nvPicPr>
          <p:cNvPr id="95" name="Рисунок 94">
            <a:hlinkClick r:id="rId2"/>
            <a:extLst>
              <a:ext uri="{FF2B5EF4-FFF2-40B4-BE49-F238E27FC236}">
                <a16:creationId xmlns:a16="http://schemas.microsoft.com/office/drawing/2014/main" id="{65BA520B-A2CF-431F-A47D-E62485BFFFE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21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1DF49A-1429-1D54-86A1-62052E8E7592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046AEF58-647A-2A38-CA5C-3A0F167F4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81A267BE-931F-37E6-1F7E-96697622290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2" name="Рисунок 81">
            <a:extLst>
              <a:ext uri="{FF2B5EF4-FFF2-40B4-BE49-F238E27FC236}">
                <a16:creationId xmlns:a16="http://schemas.microsoft.com/office/drawing/2014/main" id="{2D2B90AD-409E-F856-7B69-D0A33F9584BB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3866593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F4C0FAD9-79F1-E13B-9FEF-701CCD4588EF}"/>
              </a:ext>
            </a:extLst>
          </p:cNvPr>
          <p:cNvSpPr/>
          <p:nvPr userDrawn="1"/>
        </p:nvSpPr>
        <p:spPr>
          <a:xfrm>
            <a:off x="3348919" y="3558807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EFB70C55-50FC-503B-24B7-7255AEDC1D66}"/>
              </a:ext>
            </a:extLst>
          </p:cNvPr>
          <p:cNvSpPr/>
          <p:nvPr userDrawn="1"/>
        </p:nvSpPr>
        <p:spPr>
          <a:xfrm rot="5400000" flipH="1">
            <a:off x="4576439" y="5649157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Рисунок 96">
            <a:extLst>
              <a:ext uri="{FF2B5EF4-FFF2-40B4-BE49-F238E27FC236}">
                <a16:creationId xmlns:a16="http://schemas.microsoft.com/office/drawing/2014/main" id="{1618A364-89EE-F1BD-71EE-28AE5443B7ED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904313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17" name="Текст 24">
            <a:extLst>
              <a:ext uri="{FF2B5EF4-FFF2-40B4-BE49-F238E27FC236}">
                <a16:creationId xmlns:a16="http://schemas.microsoft.com/office/drawing/2014/main" id="{95F6DE03-F514-1F96-EA77-A9CD265A58E8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3620858" y="4208992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8" name="Текст 24">
            <a:extLst>
              <a:ext uri="{FF2B5EF4-FFF2-40B4-BE49-F238E27FC236}">
                <a16:creationId xmlns:a16="http://schemas.microsoft.com/office/drawing/2014/main" id="{24097B3C-0A9B-0BF6-5A3F-22AB12510CC6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3623002" y="3732568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4A429F58-4277-7F66-A26B-E3F569337801}"/>
              </a:ext>
            </a:extLst>
          </p:cNvPr>
          <p:cNvSpPr/>
          <p:nvPr userDrawn="1"/>
        </p:nvSpPr>
        <p:spPr>
          <a:xfrm>
            <a:off x="7386172" y="3558807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20AA6827-2828-91CF-4AB5-B69D116C433E}"/>
              </a:ext>
            </a:extLst>
          </p:cNvPr>
          <p:cNvSpPr/>
          <p:nvPr userDrawn="1"/>
        </p:nvSpPr>
        <p:spPr>
          <a:xfrm rot="5400000" flipH="1">
            <a:off x="8613692" y="5649157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Текст 24">
            <a:extLst>
              <a:ext uri="{FF2B5EF4-FFF2-40B4-BE49-F238E27FC236}">
                <a16:creationId xmlns:a16="http://schemas.microsoft.com/office/drawing/2014/main" id="{47A932DB-B699-7183-F9AB-AFC60F3F30E0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7658111" y="4208992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4" name="Текст 24">
            <a:extLst>
              <a:ext uri="{FF2B5EF4-FFF2-40B4-BE49-F238E27FC236}">
                <a16:creationId xmlns:a16="http://schemas.microsoft.com/office/drawing/2014/main" id="{A4AA4913-858D-11A7-2CC3-B1CCB8368CC3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659184" y="3732568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pic>
        <p:nvPicPr>
          <p:cNvPr id="76" name="Рисунок 75">
            <a:hlinkClick r:id="rId2"/>
            <a:extLst>
              <a:ext uri="{FF2B5EF4-FFF2-40B4-BE49-F238E27FC236}">
                <a16:creationId xmlns:a16="http://schemas.microsoft.com/office/drawing/2014/main" id="{4A7863E5-E99C-410E-9551-B744F4AD0BF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7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5C36A-5183-D04E-3ECF-04737DBEC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A82777-1BEE-AE99-0C7B-7F59CD68F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4405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82" r:id="rId2"/>
    <p:sldLayoutId id="2147483683" r:id="rId3"/>
    <p:sldLayoutId id="2147483681" r:id="rId4"/>
    <p:sldLayoutId id="2147483656" r:id="rId5"/>
    <p:sldLayoutId id="2147483657" r:id="rId6"/>
    <p:sldLayoutId id="2147483668" r:id="rId7"/>
    <p:sldLayoutId id="2147483659" r:id="rId8"/>
    <p:sldLayoutId id="2147483660" r:id="rId9"/>
    <p:sldLayoutId id="2147483679" r:id="rId10"/>
    <p:sldLayoutId id="2147483658" r:id="rId11"/>
    <p:sldLayoutId id="2147483663" r:id="rId12"/>
    <p:sldLayoutId id="2147483661" r:id="rId13"/>
    <p:sldLayoutId id="2147483662" r:id="rId14"/>
    <p:sldLayoutId id="2147483667" r:id="rId15"/>
    <p:sldLayoutId id="2147483664" r:id="rId16"/>
    <p:sldLayoutId id="2147483666" r:id="rId17"/>
    <p:sldLayoutId id="2147483674" r:id="rId18"/>
    <p:sldLayoutId id="2147483675" r:id="rId19"/>
    <p:sldLayoutId id="2147483673" r:id="rId20"/>
    <p:sldLayoutId id="2147483665" r:id="rId21"/>
    <p:sldLayoutId id="2147483669" r:id="rId22"/>
    <p:sldLayoutId id="2147483670" r:id="rId23"/>
    <p:sldLayoutId id="2147483671" r:id="rId24"/>
    <p:sldLayoutId id="2147483672" r:id="rId25"/>
    <p:sldLayoutId id="2147483676" r:id="rId26"/>
    <p:sldLayoutId id="2147483677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chart" Target="../charts/chart2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jpeg"/><Relationship Id="rId26" Type="http://schemas.openxmlformats.org/officeDocument/2006/relationships/image" Target="../media/image70.png"/><Relationship Id="rId3" Type="http://schemas.openxmlformats.org/officeDocument/2006/relationships/image" Target="../media/image47.svg"/><Relationship Id="rId21" Type="http://schemas.openxmlformats.org/officeDocument/2006/relationships/image" Target="../media/image65.jpe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17" Type="http://schemas.openxmlformats.org/officeDocument/2006/relationships/image" Target="../media/image61.png"/><Relationship Id="rId25" Type="http://schemas.openxmlformats.org/officeDocument/2006/relationships/image" Target="../media/image69.png"/><Relationship Id="rId2" Type="http://schemas.openxmlformats.org/officeDocument/2006/relationships/image" Target="../media/image46.png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29" Type="http://schemas.openxmlformats.org/officeDocument/2006/relationships/image" Target="../media/image7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11" Type="http://schemas.openxmlformats.org/officeDocument/2006/relationships/image" Target="../media/image55.jpeg"/><Relationship Id="rId24" Type="http://schemas.openxmlformats.org/officeDocument/2006/relationships/image" Target="../media/image68.jpeg"/><Relationship Id="rId5" Type="http://schemas.openxmlformats.org/officeDocument/2006/relationships/image" Target="../media/image49.png"/><Relationship Id="rId15" Type="http://schemas.openxmlformats.org/officeDocument/2006/relationships/image" Target="../media/image59.jpeg"/><Relationship Id="rId23" Type="http://schemas.openxmlformats.org/officeDocument/2006/relationships/image" Target="../media/image67.jpeg"/><Relationship Id="rId28" Type="http://schemas.openxmlformats.org/officeDocument/2006/relationships/image" Target="../media/image72.jpeg"/><Relationship Id="rId10" Type="http://schemas.openxmlformats.org/officeDocument/2006/relationships/image" Target="../media/image54.png"/><Relationship Id="rId19" Type="http://schemas.openxmlformats.org/officeDocument/2006/relationships/image" Target="../media/image63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Relationship Id="rId14" Type="http://schemas.openxmlformats.org/officeDocument/2006/relationships/image" Target="../media/image58.png"/><Relationship Id="rId22" Type="http://schemas.openxmlformats.org/officeDocument/2006/relationships/image" Target="../media/image66.png"/><Relationship Id="rId27" Type="http://schemas.openxmlformats.org/officeDocument/2006/relationships/image" Target="../media/image71.png"/><Relationship Id="rId30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svg"/><Relationship Id="rId7" Type="http://schemas.openxmlformats.org/officeDocument/2006/relationships/image" Target="../media/image80.svg"/><Relationship Id="rId12" Type="http://schemas.openxmlformats.org/officeDocument/2006/relationships/image" Target="../media/image8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11" Type="http://schemas.openxmlformats.org/officeDocument/2006/relationships/image" Target="../media/image84.svg"/><Relationship Id="rId5" Type="http://schemas.openxmlformats.org/officeDocument/2006/relationships/image" Target="../media/image78.sv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sv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7" Type="http://schemas.openxmlformats.org/officeDocument/2006/relationships/image" Target="../media/image94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5" Type="http://schemas.openxmlformats.org/officeDocument/2006/relationships/image" Target="../media/image92.svg"/><Relationship Id="rId4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svg"/><Relationship Id="rId7" Type="http://schemas.openxmlformats.org/officeDocument/2006/relationships/image" Target="../media/image100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png"/><Relationship Id="rId11" Type="http://schemas.openxmlformats.org/officeDocument/2006/relationships/image" Target="../media/image104.svg"/><Relationship Id="rId5" Type="http://schemas.openxmlformats.org/officeDocument/2006/relationships/image" Target="../media/image98.sv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13" Type="http://schemas.openxmlformats.org/officeDocument/2006/relationships/image" Target="../media/image116.png"/><Relationship Id="rId18" Type="http://schemas.openxmlformats.org/officeDocument/2006/relationships/image" Target="../media/image121.sv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115.svg"/><Relationship Id="rId17" Type="http://schemas.openxmlformats.org/officeDocument/2006/relationships/image" Target="../media/image120.png"/><Relationship Id="rId2" Type="http://schemas.openxmlformats.org/officeDocument/2006/relationships/image" Target="../media/image105.png"/><Relationship Id="rId16" Type="http://schemas.openxmlformats.org/officeDocument/2006/relationships/image" Target="../media/image119.svg"/><Relationship Id="rId20" Type="http://schemas.openxmlformats.org/officeDocument/2006/relationships/image" Target="../media/image123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9.sv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5" Type="http://schemas.openxmlformats.org/officeDocument/2006/relationships/image" Target="../media/image118.png"/><Relationship Id="rId10" Type="http://schemas.openxmlformats.org/officeDocument/2006/relationships/image" Target="../media/image113.svg"/><Relationship Id="rId19" Type="http://schemas.openxmlformats.org/officeDocument/2006/relationships/image" Target="../media/image122.png"/><Relationship Id="rId4" Type="http://schemas.openxmlformats.org/officeDocument/2006/relationships/image" Target="../media/image107.svg"/><Relationship Id="rId9" Type="http://schemas.openxmlformats.org/officeDocument/2006/relationships/image" Target="../media/image112.png"/><Relationship Id="rId14" Type="http://schemas.openxmlformats.org/officeDocument/2006/relationships/image" Target="../media/image117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6.svg"/><Relationship Id="rId4" Type="http://schemas.openxmlformats.org/officeDocument/2006/relationships/image" Target="../media/image1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sv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8.svg"/><Relationship Id="rId4" Type="http://schemas.openxmlformats.org/officeDocument/2006/relationships/image" Target="../media/image1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svg"/><Relationship Id="rId7" Type="http://schemas.openxmlformats.org/officeDocument/2006/relationships/image" Target="../media/image134.sv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3.png"/><Relationship Id="rId5" Type="http://schemas.openxmlformats.org/officeDocument/2006/relationships/image" Target="../media/image132.svg"/><Relationship Id="rId4" Type="http://schemas.openxmlformats.org/officeDocument/2006/relationships/image" Target="../media/image1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sv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0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1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12" Type="http://schemas.microsoft.com/office/2007/relationships/hdphoto" Target="../media/hdphoto6.wdp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5.png"/><Relationship Id="rId11" Type="http://schemas.openxmlformats.org/officeDocument/2006/relationships/image" Target="../media/image150.png"/><Relationship Id="rId5" Type="http://schemas.openxmlformats.org/officeDocument/2006/relationships/image" Target="../media/image144.pn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Relationship Id="rId14" Type="http://schemas.openxmlformats.org/officeDocument/2006/relationships/image" Target="../media/image152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image" Target="../media/image164.svg"/><Relationship Id="rId18" Type="http://schemas.openxmlformats.org/officeDocument/2006/relationships/image" Target="../media/image169.png"/><Relationship Id="rId3" Type="http://schemas.openxmlformats.org/officeDocument/2006/relationships/image" Target="../media/image154.svg"/><Relationship Id="rId7" Type="http://schemas.openxmlformats.org/officeDocument/2006/relationships/image" Target="../media/image158.svg"/><Relationship Id="rId12" Type="http://schemas.openxmlformats.org/officeDocument/2006/relationships/image" Target="../media/image163.png"/><Relationship Id="rId17" Type="http://schemas.openxmlformats.org/officeDocument/2006/relationships/image" Target="../media/image168.svg"/><Relationship Id="rId2" Type="http://schemas.openxmlformats.org/officeDocument/2006/relationships/image" Target="../media/image153.png"/><Relationship Id="rId16" Type="http://schemas.openxmlformats.org/officeDocument/2006/relationships/image" Target="../media/image16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7.png"/><Relationship Id="rId11" Type="http://schemas.openxmlformats.org/officeDocument/2006/relationships/image" Target="../media/image162.svg"/><Relationship Id="rId5" Type="http://schemas.openxmlformats.org/officeDocument/2006/relationships/image" Target="../media/image156.svg"/><Relationship Id="rId15" Type="http://schemas.openxmlformats.org/officeDocument/2006/relationships/image" Target="../media/image166.svg"/><Relationship Id="rId10" Type="http://schemas.openxmlformats.org/officeDocument/2006/relationships/image" Target="../media/image161.png"/><Relationship Id="rId19" Type="http://schemas.openxmlformats.org/officeDocument/2006/relationships/image" Target="../media/image170.svg"/><Relationship Id="rId4" Type="http://schemas.openxmlformats.org/officeDocument/2006/relationships/image" Target="../media/image155.png"/><Relationship Id="rId9" Type="http://schemas.openxmlformats.org/officeDocument/2006/relationships/image" Target="../media/image160.svg"/><Relationship Id="rId14" Type="http://schemas.openxmlformats.org/officeDocument/2006/relationships/image" Target="../media/image165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38.png"/><Relationship Id="rId7" Type="http://schemas.openxmlformats.org/officeDocument/2006/relationships/image" Target="../media/image175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3.xml"/><Relationship Id="rId6" Type="http://schemas.microsoft.com/office/2007/relationships/hdphoto" Target="../media/hdphoto8.wdp"/><Relationship Id="rId5" Type="http://schemas.openxmlformats.org/officeDocument/2006/relationships/image" Target="../media/image174.png"/><Relationship Id="rId4" Type="http://schemas.openxmlformats.org/officeDocument/2006/relationships/image" Target="../media/image173.png"/><Relationship Id="rId9" Type="http://schemas.openxmlformats.org/officeDocument/2006/relationships/image" Target="../media/image17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1.png"/><Relationship Id="rId11" Type="http://schemas.openxmlformats.org/officeDocument/2006/relationships/image" Target="../media/image186.jpeg"/><Relationship Id="rId5" Type="http://schemas.openxmlformats.org/officeDocument/2006/relationships/image" Target="../media/image180.png"/><Relationship Id="rId10" Type="http://schemas.openxmlformats.org/officeDocument/2006/relationships/image" Target="../media/image185.png"/><Relationship Id="rId4" Type="http://schemas.openxmlformats.org/officeDocument/2006/relationships/image" Target="../media/image179.png"/><Relationship Id="rId9" Type="http://schemas.openxmlformats.org/officeDocument/2006/relationships/image" Target="../media/image18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196.png"/><Relationship Id="rId3" Type="http://schemas.openxmlformats.org/officeDocument/2006/relationships/image" Target="../media/image188.gif"/><Relationship Id="rId7" Type="http://schemas.openxmlformats.org/officeDocument/2006/relationships/hyperlink" Target="https://vk.com/gostech" TargetMode="External"/><Relationship Id="rId12" Type="http://schemas.openxmlformats.org/officeDocument/2006/relationships/image" Target="../media/image195.svg"/><Relationship Id="rId2" Type="http://schemas.openxmlformats.org/officeDocument/2006/relationships/hyperlink" Target="https://t.me/gosteh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1.gif"/><Relationship Id="rId11" Type="http://schemas.openxmlformats.org/officeDocument/2006/relationships/image" Target="../media/image194.png"/><Relationship Id="rId5" Type="http://schemas.openxmlformats.org/officeDocument/2006/relationships/image" Target="../media/image190.svg"/><Relationship Id="rId10" Type="http://schemas.openxmlformats.org/officeDocument/2006/relationships/hyperlink" Target="https://platform.digital.gov.ru/" TargetMode="External"/><Relationship Id="rId4" Type="http://schemas.openxmlformats.org/officeDocument/2006/relationships/image" Target="../media/image189.png"/><Relationship Id="rId9" Type="http://schemas.openxmlformats.org/officeDocument/2006/relationships/image" Target="../media/image193.sv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3B0C65-70AD-4A31-9932-6ED4FA286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301" y="1262509"/>
            <a:ext cx="10233571" cy="2705810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Тема 3.</a:t>
            </a:r>
            <a:br>
              <a:rPr lang="ru-RU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ru-RU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3200" dirty="0"/>
              <a:t>Единая цифровая платформа РФ «</a:t>
            </a:r>
            <a:r>
              <a:rPr lang="ru-RU" sz="3200" dirty="0" err="1"/>
              <a:t>ГосТех</a:t>
            </a:r>
            <a:r>
              <a:rPr lang="ru-RU" sz="3200" dirty="0"/>
              <a:t>»:</a:t>
            </a:r>
            <a:br>
              <a:rPr lang="ru-RU" sz="3200" dirty="0"/>
            </a:br>
            <a:r>
              <a:rPr lang="ru-RU" sz="3200" dirty="0"/>
              <a:t> предпосылки создания, мировой опыт, </a:t>
            </a:r>
            <a:br>
              <a:rPr lang="ru-RU" sz="3200" dirty="0"/>
            </a:br>
            <a:r>
              <a:rPr lang="ru-RU" sz="3200" dirty="0"/>
              <a:t>ключевые преимущества, стратегические цели. 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4A26329-467D-4F63-BBAE-77309C017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8230" y="118018"/>
            <a:ext cx="71570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Межфакультетский учебный курс: </a:t>
            </a:r>
          </a:p>
          <a:p>
            <a:pPr algn="r"/>
            <a:r>
              <a:rPr lang="ru-RU" alt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«Государственные технологии и искусственный интеллект»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CFF185-1755-4ECF-ABB7-222308D6BEB1}"/>
              </a:ext>
            </a:extLst>
          </p:cNvPr>
          <p:cNvSpPr txBox="1"/>
          <p:nvPr/>
        </p:nvSpPr>
        <p:spPr>
          <a:xfrm>
            <a:off x="4472051" y="5788434"/>
            <a:ext cx="61900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u="sng" dirty="0">
                <a:solidFill>
                  <a:schemeClr val="bg1"/>
                </a:solidFill>
              </a:rPr>
              <a:t>Лектор:</a:t>
            </a:r>
          </a:p>
          <a:p>
            <a:r>
              <a:rPr lang="ru-RU" sz="1400" b="1" dirty="0">
                <a:solidFill>
                  <a:schemeClr val="bg1"/>
                </a:solidFill>
                <a:latin typeface="+mj-lt"/>
              </a:rPr>
              <a:t>Рахманов Владимир Викторович</a:t>
            </a:r>
          </a:p>
          <a:p>
            <a:r>
              <a:rPr lang="ru-RU" sz="1400" dirty="0">
                <a:solidFill>
                  <a:schemeClr val="bg1"/>
                </a:solidFill>
              </a:rPr>
              <a:t>преподаватель Высшей школы государственного администрирования </a:t>
            </a:r>
          </a:p>
          <a:p>
            <a:r>
              <a:rPr lang="ru-RU" sz="1400" dirty="0">
                <a:solidFill>
                  <a:schemeClr val="bg1"/>
                </a:solidFill>
              </a:rPr>
              <a:t>МГУ имени </a:t>
            </a:r>
            <a:r>
              <a:rPr lang="ru-RU" sz="1400" dirty="0" err="1">
                <a:solidFill>
                  <a:schemeClr val="bg1"/>
                </a:solidFill>
              </a:rPr>
              <a:t>М.В.Ломоносова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D03792A-12B6-BD3E-80CE-63C557E00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700" y="4589590"/>
            <a:ext cx="3008236" cy="215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25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02AFE35-B640-4E00-9F21-4239F2F8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Взаимозависимость</a:t>
            </a:r>
          </a:p>
        </p:txBody>
      </p:sp>
      <p:sp>
        <p:nvSpPr>
          <p:cNvPr id="2" name="Прямоугольник: скругленные углы 87">
            <a:extLst>
              <a:ext uri="{FF2B5EF4-FFF2-40B4-BE49-F238E27FC236}">
                <a16:creationId xmlns:a16="http://schemas.microsoft.com/office/drawing/2014/main" id="{33E84149-B278-0CED-47A5-4AF985B09329}"/>
              </a:ext>
            </a:extLst>
          </p:cNvPr>
          <p:cNvSpPr/>
          <p:nvPr/>
        </p:nvSpPr>
        <p:spPr>
          <a:xfrm rot="5400000">
            <a:off x="4232150" y="-1165532"/>
            <a:ext cx="4743219" cy="10086441"/>
          </a:xfrm>
          <a:prstGeom prst="roundRect">
            <a:avLst>
              <a:gd name="adj" fmla="val 8081"/>
            </a:avLst>
          </a:prstGeom>
          <a:solidFill>
            <a:srgbClr val="275296"/>
          </a:solidFill>
          <a:ln w="984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 descr="Изображение выглядит как текст, iPod&#10;&#10;Автоматически созданное описание">
            <a:extLst>
              <a:ext uri="{FF2B5EF4-FFF2-40B4-BE49-F238E27FC236}">
                <a16:creationId xmlns:a16="http://schemas.microsoft.com/office/drawing/2014/main" id="{6A8C69BA-B6B0-7242-4FFA-639BEE702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317" y="3171045"/>
            <a:ext cx="2628301" cy="28858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435F6F-F765-8D43-DBB7-25F03B2CBB3D}"/>
              </a:ext>
            </a:extLst>
          </p:cNvPr>
          <p:cNvSpPr txBox="1"/>
          <p:nvPr/>
        </p:nvSpPr>
        <p:spPr>
          <a:xfrm>
            <a:off x="4936286" y="1926685"/>
            <a:ext cx="2754076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Методологии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BFB33C-D1B3-8996-B86B-5D708E8F5EC5}"/>
              </a:ext>
            </a:extLst>
          </p:cNvPr>
          <p:cNvSpPr txBox="1"/>
          <p:nvPr/>
        </p:nvSpPr>
        <p:spPr>
          <a:xfrm>
            <a:off x="8491380" y="4168350"/>
            <a:ext cx="3216464" cy="13942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Инструменты производственного процесса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(конвейера)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A1D992-B145-6527-FC4D-C447773AF9F8}"/>
              </a:ext>
            </a:extLst>
          </p:cNvPr>
          <p:cNvSpPr txBox="1"/>
          <p:nvPr/>
        </p:nvSpPr>
        <p:spPr>
          <a:xfrm>
            <a:off x="1770975" y="4425873"/>
            <a:ext cx="1915686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Цифровая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платформа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54FDAFC-7999-8D3D-09A6-9FAA24930CDE}"/>
              </a:ext>
            </a:extLst>
          </p:cNvPr>
          <p:cNvGrpSpPr/>
          <p:nvPr/>
        </p:nvGrpSpPr>
        <p:grpSpPr>
          <a:xfrm>
            <a:off x="4936286" y="2903563"/>
            <a:ext cx="2619191" cy="2596856"/>
            <a:chOff x="4935410" y="1895967"/>
            <a:chExt cx="4010592" cy="3976392"/>
          </a:xfrm>
        </p:grpSpPr>
        <p:sp>
          <p:nvSpPr>
            <p:cNvPr id="9" name="Дуга 8">
              <a:extLst>
                <a:ext uri="{FF2B5EF4-FFF2-40B4-BE49-F238E27FC236}">
                  <a16:creationId xmlns:a16="http://schemas.microsoft.com/office/drawing/2014/main" id="{D613B246-DC2D-3197-9162-49BF58EAEE54}"/>
                </a:ext>
              </a:extLst>
            </p:cNvPr>
            <p:cNvSpPr/>
            <p:nvPr/>
          </p:nvSpPr>
          <p:spPr>
            <a:xfrm>
              <a:off x="4935410" y="1919907"/>
              <a:ext cx="3952454" cy="3952452"/>
            </a:xfrm>
            <a:prstGeom prst="arc">
              <a:avLst>
                <a:gd name="adj1" fmla="val 17822975"/>
                <a:gd name="adj2" fmla="val 21196327"/>
              </a:avLst>
            </a:prstGeom>
            <a:ln w="762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Дуга 9">
              <a:extLst>
                <a:ext uri="{FF2B5EF4-FFF2-40B4-BE49-F238E27FC236}">
                  <a16:creationId xmlns:a16="http://schemas.microsoft.com/office/drawing/2014/main" id="{25AC755A-F0A6-DF28-A56F-0FE90FE5FB76}"/>
                </a:ext>
              </a:extLst>
            </p:cNvPr>
            <p:cNvSpPr/>
            <p:nvPr/>
          </p:nvSpPr>
          <p:spPr>
            <a:xfrm>
              <a:off x="4993548" y="1895967"/>
              <a:ext cx="3952454" cy="3952452"/>
            </a:xfrm>
            <a:prstGeom prst="arc">
              <a:avLst>
                <a:gd name="adj1" fmla="val 3030071"/>
                <a:gd name="adj2" fmla="val 7659705"/>
              </a:avLst>
            </a:prstGeom>
            <a:ln w="762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Дуга 10">
              <a:extLst>
                <a:ext uri="{FF2B5EF4-FFF2-40B4-BE49-F238E27FC236}">
                  <a16:creationId xmlns:a16="http://schemas.microsoft.com/office/drawing/2014/main" id="{1F8B33C3-0009-0361-9471-9FAA1B04E096}"/>
                </a:ext>
              </a:extLst>
            </p:cNvPr>
            <p:cNvSpPr/>
            <p:nvPr/>
          </p:nvSpPr>
          <p:spPr>
            <a:xfrm>
              <a:off x="4949804" y="1907937"/>
              <a:ext cx="3952454" cy="3952452"/>
            </a:xfrm>
            <a:prstGeom prst="arc">
              <a:avLst>
                <a:gd name="adj1" fmla="val 11085697"/>
                <a:gd name="adj2" fmla="val 14501882"/>
              </a:avLst>
            </a:prstGeom>
            <a:ln w="762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B652FB1-68DC-68E3-73C4-58ECEEE7D0F3}"/>
              </a:ext>
            </a:extLst>
          </p:cNvPr>
          <p:cNvGrpSpPr/>
          <p:nvPr/>
        </p:nvGrpSpPr>
        <p:grpSpPr>
          <a:xfrm>
            <a:off x="7176182" y="4338625"/>
            <a:ext cx="1074887" cy="1008459"/>
            <a:chOff x="6784871" y="4422609"/>
            <a:chExt cx="1028654" cy="965083"/>
          </a:xfrm>
          <a:effectLst>
            <a:outerShdw blurRad="63500" sx="102000" sy="102000" algn="ctr" rotWithShape="0">
              <a:schemeClr val="bg2">
                <a:lumMod val="10000"/>
                <a:alpha val="38000"/>
              </a:schemeClr>
            </a:outerShdw>
          </a:effectLst>
        </p:grpSpPr>
        <p:sp>
          <p:nvSpPr>
            <p:cNvPr id="13" name="Полилиния: фигура 55">
              <a:extLst>
                <a:ext uri="{FF2B5EF4-FFF2-40B4-BE49-F238E27FC236}">
                  <a16:creationId xmlns:a16="http://schemas.microsoft.com/office/drawing/2014/main" id="{C9E1067F-5BF8-D593-F67D-18F2824F5EAF}"/>
                </a:ext>
              </a:extLst>
            </p:cNvPr>
            <p:cNvSpPr/>
            <p:nvPr/>
          </p:nvSpPr>
          <p:spPr>
            <a:xfrm>
              <a:off x="6784871" y="4422609"/>
              <a:ext cx="482541" cy="965083"/>
            </a:xfrm>
            <a:custGeom>
              <a:avLst/>
              <a:gdLst>
                <a:gd name="connsiteX0" fmla="*/ 482542 w 482541"/>
                <a:gd name="connsiteY0" fmla="*/ 965084 h 965083"/>
                <a:gd name="connsiteX1" fmla="*/ 0 w 482541"/>
                <a:gd name="connsiteY1" fmla="*/ 482542 h 965083"/>
                <a:gd name="connsiteX2" fmla="*/ 482542 w 482541"/>
                <a:gd name="connsiteY2" fmla="*/ 0 h 965083"/>
                <a:gd name="connsiteX3" fmla="*/ 482542 w 482541"/>
                <a:gd name="connsiteY3" fmla="*/ 965084 h 96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2541" h="965083">
                  <a:moveTo>
                    <a:pt x="482542" y="965084"/>
                  </a:moveTo>
                  <a:cubicBezTo>
                    <a:pt x="216053" y="965084"/>
                    <a:pt x="0" y="749080"/>
                    <a:pt x="0" y="482542"/>
                  </a:cubicBezTo>
                  <a:cubicBezTo>
                    <a:pt x="0" y="216004"/>
                    <a:pt x="216053" y="0"/>
                    <a:pt x="482542" y="0"/>
                  </a:cubicBezTo>
                  <a:lnTo>
                    <a:pt x="482542" y="965084"/>
                  </a:lnTo>
                  <a:close/>
                </a:path>
              </a:pathLst>
            </a:custGeom>
            <a:solidFill>
              <a:srgbClr val="C9DBFF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Полилиния: фигура 56">
              <a:extLst>
                <a:ext uri="{FF2B5EF4-FFF2-40B4-BE49-F238E27FC236}">
                  <a16:creationId xmlns:a16="http://schemas.microsoft.com/office/drawing/2014/main" id="{2BF386F4-0E48-B371-14D5-A57CED4F1E6F}"/>
                </a:ext>
              </a:extLst>
            </p:cNvPr>
            <p:cNvSpPr/>
            <p:nvPr/>
          </p:nvSpPr>
          <p:spPr>
            <a:xfrm>
              <a:off x="6959525" y="4548917"/>
              <a:ext cx="335923" cy="711877"/>
            </a:xfrm>
            <a:custGeom>
              <a:avLst/>
              <a:gdLst>
                <a:gd name="connsiteX0" fmla="*/ 335924 w 335923"/>
                <a:gd name="connsiteY0" fmla="*/ 0 h 711877"/>
                <a:gd name="connsiteX1" fmla="*/ 289213 w 335923"/>
                <a:gd name="connsiteY1" fmla="*/ 0 h 711877"/>
                <a:gd name="connsiteX2" fmla="*/ 256619 w 335923"/>
                <a:gd name="connsiteY2" fmla="*/ 28624 h 711877"/>
                <a:gd name="connsiteX3" fmla="*/ 246277 w 335923"/>
                <a:gd name="connsiteY3" fmla="*/ 107684 h 711877"/>
                <a:gd name="connsiteX4" fmla="*/ 228485 w 335923"/>
                <a:gd name="connsiteY4" fmla="*/ 132730 h 711877"/>
                <a:gd name="connsiteX5" fmla="*/ 196479 w 335923"/>
                <a:gd name="connsiteY5" fmla="*/ 151257 h 711877"/>
                <a:gd name="connsiteX6" fmla="*/ 165845 w 335923"/>
                <a:gd name="connsiteY6" fmla="*/ 154198 h 711877"/>
                <a:gd name="connsiteX7" fmla="*/ 92177 w 335923"/>
                <a:gd name="connsiteY7" fmla="*/ 123613 h 711877"/>
                <a:gd name="connsiteX8" fmla="*/ 51104 w 335923"/>
                <a:gd name="connsiteY8" fmla="*/ 137533 h 711877"/>
                <a:gd name="connsiteX9" fmla="*/ 4393 w 335923"/>
                <a:gd name="connsiteY9" fmla="*/ 218406 h 711877"/>
                <a:gd name="connsiteX10" fmla="*/ 12873 w 335923"/>
                <a:gd name="connsiteY10" fmla="*/ 260950 h 711877"/>
                <a:gd name="connsiteX11" fmla="*/ 76150 w 335923"/>
                <a:gd name="connsiteY11" fmla="*/ 309474 h 711877"/>
                <a:gd name="connsiteX12" fmla="*/ 88893 w 335923"/>
                <a:gd name="connsiteY12" fmla="*/ 337951 h 711877"/>
                <a:gd name="connsiteX13" fmla="*/ 88207 w 335923"/>
                <a:gd name="connsiteY13" fmla="*/ 355939 h 711877"/>
                <a:gd name="connsiteX14" fmla="*/ 88893 w 335923"/>
                <a:gd name="connsiteY14" fmla="*/ 373927 h 711877"/>
                <a:gd name="connsiteX15" fmla="*/ 76150 w 335923"/>
                <a:gd name="connsiteY15" fmla="*/ 402404 h 711877"/>
                <a:gd name="connsiteX16" fmla="*/ 12873 w 335923"/>
                <a:gd name="connsiteY16" fmla="*/ 450928 h 711877"/>
                <a:gd name="connsiteX17" fmla="*/ 4393 w 335923"/>
                <a:gd name="connsiteY17" fmla="*/ 493472 h 711877"/>
                <a:gd name="connsiteX18" fmla="*/ 51104 w 335923"/>
                <a:gd name="connsiteY18" fmla="*/ 574345 h 711877"/>
                <a:gd name="connsiteX19" fmla="*/ 92177 w 335923"/>
                <a:gd name="connsiteY19" fmla="*/ 588265 h 711877"/>
                <a:gd name="connsiteX20" fmla="*/ 165845 w 335923"/>
                <a:gd name="connsiteY20" fmla="*/ 557680 h 711877"/>
                <a:gd name="connsiteX21" fmla="*/ 196479 w 335923"/>
                <a:gd name="connsiteY21" fmla="*/ 560621 h 711877"/>
                <a:gd name="connsiteX22" fmla="*/ 228485 w 335923"/>
                <a:gd name="connsiteY22" fmla="*/ 579148 h 711877"/>
                <a:gd name="connsiteX23" fmla="*/ 246277 w 335923"/>
                <a:gd name="connsiteY23" fmla="*/ 604194 h 711877"/>
                <a:gd name="connsiteX24" fmla="*/ 256619 w 335923"/>
                <a:gd name="connsiteY24" fmla="*/ 683254 h 711877"/>
                <a:gd name="connsiteX25" fmla="*/ 289213 w 335923"/>
                <a:gd name="connsiteY25" fmla="*/ 711878 h 711877"/>
                <a:gd name="connsiteX26" fmla="*/ 335924 w 335923"/>
                <a:gd name="connsiteY26" fmla="*/ 711878 h 711877"/>
                <a:gd name="connsiteX27" fmla="*/ 335924 w 335923"/>
                <a:gd name="connsiteY27" fmla="*/ 0 h 711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35923" h="711877">
                  <a:moveTo>
                    <a:pt x="335924" y="0"/>
                  </a:moveTo>
                  <a:lnTo>
                    <a:pt x="289213" y="0"/>
                  </a:lnTo>
                  <a:cubicBezTo>
                    <a:pt x="272696" y="0"/>
                    <a:pt x="258776" y="12253"/>
                    <a:pt x="256619" y="28624"/>
                  </a:cubicBezTo>
                  <a:lnTo>
                    <a:pt x="246277" y="107684"/>
                  </a:lnTo>
                  <a:cubicBezTo>
                    <a:pt x="244856" y="118467"/>
                    <a:pt x="238239" y="127975"/>
                    <a:pt x="228485" y="132730"/>
                  </a:cubicBezTo>
                  <a:cubicBezTo>
                    <a:pt x="217310" y="138121"/>
                    <a:pt x="206625" y="144297"/>
                    <a:pt x="196479" y="151257"/>
                  </a:cubicBezTo>
                  <a:cubicBezTo>
                    <a:pt x="187460" y="157384"/>
                    <a:pt x="175893" y="158413"/>
                    <a:pt x="165845" y="154198"/>
                  </a:cubicBezTo>
                  <a:lnTo>
                    <a:pt x="92177" y="123613"/>
                  </a:lnTo>
                  <a:cubicBezTo>
                    <a:pt x="76934" y="117290"/>
                    <a:pt x="59338" y="123270"/>
                    <a:pt x="51104" y="137533"/>
                  </a:cubicBezTo>
                  <a:lnTo>
                    <a:pt x="4393" y="218406"/>
                  </a:lnTo>
                  <a:cubicBezTo>
                    <a:pt x="-3841" y="232718"/>
                    <a:pt x="-214" y="250902"/>
                    <a:pt x="12873" y="260950"/>
                  </a:cubicBezTo>
                  <a:lnTo>
                    <a:pt x="76150" y="309474"/>
                  </a:lnTo>
                  <a:cubicBezTo>
                    <a:pt x="84923" y="316189"/>
                    <a:pt x="89678" y="326923"/>
                    <a:pt x="88893" y="337951"/>
                  </a:cubicBezTo>
                  <a:cubicBezTo>
                    <a:pt x="88452" y="343882"/>
                    <a:pt x="88207" y="349910"/>
                    <a:pt x="88207" y="355939"/>
                  </a:cubicBezTo>
                  <a:cubicBezTo>
                    <a:pt x="88207" y="361968"/>
                    <a:pt x="88452" y="367996"/>
                    <a:pt x="88893" y="373927"/>
                  </a:cubicBezTo>
                  <a:cubicBezTo>
                    <a:pt x="89727" y="384955"/>
                    <a:pt x="84972" y="395689"/>
                    <a:pt x="76150" y="402404"/>
                  </a:cubicBezTo>
                  <a:lnTo>
                    <a:pt x="12873" y="450928"/>
                  </a:lnTo>
                  <a:cubicBezTo>
                    <a:pt x="-214" y="460976"/>
                    <a:pt x="-3841" y="479160"/>
                    <a:pt x="4393" y="493472"/>
                  </a:cubicBezTo>
                  <a:lnTo>
                    <a:pt x="51104" y="574345"/>
                  </a:lnTo>
                  <a:cubicBezTo>
                    <a:pt x="59338" y="588657"/>
                    <a:pt x="76934" y="594588"/>
                    <a:pt x="92177" y="588265"/>
                  </a:cubicBezTo>
                  <a:lnTo>
                    <a:pt x="165845" y="557680"/>
                  </a:lnTo>
                  <a:cubicBezTo>
                    <a:pt x="175942" y="553514"/>
                    <a:pt x="187460" y="554494"/>
                    <a:pt x="196479" y="560621"/>
                  </a:cubicBezTo>
                  <a:cubicBezTo>
                    <a:pt x="206625" y="567532"/>
                    <a:pt x="217310" y="573757"/>
                    <a:pt x="228485" y="579148"/>
                  </a:cubicBezTo>
                  <a:cubicBezTo>
                    <a:pt x="238288" y="583854"/>
                    <a:pt x="244905" y="593411"/>
                    <a:pt x="246277" y="604194"/>
                  </a:cubicBezTo>
                  <a:lnTo>
                    <a:pt x="256619" y="683254"/>
                  </a:lnTo>
                  <a:cubicBezTo>
                    <a:pt x="258776" y="699625"/>
                    <a:pt x="272696" y="711878"/>
                    <a:pt x="289213" y="711878"/>
                  </a:cubicBezTo>
                  <a:lnTo>
                    <a:pt x="335924" y="711878"/>
                  </a:lnTo>
                  <a:lnTo>
                    <a:pt x="335924" y="0"/>
                  </a:lnTo>
                  <a:close/>
                </a:path>
              </a:pathLst>
            </a:custGeom>
            <a:solidFill>
              <a:srgbClr val="0D4CD3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5" name="Рисунок 38">
              <a:extLst>
                <a:ext uri="{FF2B5EF4-FFF2-40B4-BE49-F238E27FC236}">
                  <a16:creationId xmlns:a16="http://schemas.microsoft.com/office/drawing/2014/main" id="{CC7C318B-C7E6-5D54-C48E-8E2E100DBA2D}"/>
                </a:ext>
              </a:extLst>
            </p:cNvPr>
            <p:cNvGrpSpPr/>
            <p:nvPr/>
          </p:nvGrpSpPr>
          <p:grpSpPr>
            <a:xfrm>
              <a:off x="7154206" y="4763598"/>
              <a:ext cx="141291" cy="282467"/>
              <a:chOff x="7154206" y="4763598"/>
              <a:chExt cx="141291" cy="282467"/>
            </a:xfrm>
          </p:grpSpPr>
          <p:sp>
            <p:nvSpPr>
              <p:cNvPr id="42" name="Полилиния: фигура 58">
                <a:extLst>
                  <a:ext uri="{FF2B5EF4-FFF2-40B4-BE49-F238E27FC236}">
                    <a16:creationId xmlns:a16="http://schemas.microsoft.com/office/drawing/2014/main" id="{DED8E240-9B3D-06B4-605D-6B5052906E35}"/>
                  </a:ext>
                </a:extLst>
              </p:cNvPr>
              <p:cNvSpPr/>
              <p:nvPr/>
            </p:nvSpPr>
            <p:spPr>
              <a:xfrm>
                <a:off x="7154206" y="4763598"/>
                <a:ext cx="141242" cy="282467"/>
              </a:xfrm>
              <a:custGeom>
                <a:avLst/>
                <a:gdLst>
                  <a:gd name="connsiteX0" fmla="*/ 141243 w 141242"/>
                  <a:gd name="connsiteY0" fmla="*/ 0 h 282467"/>
                  <a:gd name="connsiteX1" fmla="*/ 15718 w 141242"/>
                  <a:gd name="connsiteY1" fmla="*/ 76511 h 282467"/>
                  <a:gd name="connsiteX2" fmla="*/ 76544 w 141242"/>
                  <a:gd name="connsiteY2" fmla="*/ 266783 h 282467"/>
                  <a:gd name="connsiteX3" fmla="*/ 141243 w 141242"/>
                  <a:gd name="connsiteY3" fmla="*/ 282467 h 282467"/>
                  <a:gd name="connsiteX4" fmla="*/ 141243 w 141242"/>
                  <a:gd name="connsiteY4" fmla="*/ 0 h 282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242" h="282467">
                    <a:moveTo>
                      <a:pt x="141243" y="0"/>
                    </a:moveTo>
                    <a:cubicBezTo>
                      <a:pt x="90072" y="0"/>
                      <a:pt x="40764" y="27938"/>
                      <a:pt x="15718" y="76511"/>
                    </a:cubicBezTo>
                    <a:cubicBezTo>
                      <a:pt x="-20013" y="145865"/>
                      <a:pt x="7239" y="231003"/>
                      <a:pt x="76544" y="266783"/>
                    </a:cubicBezTo>
                    <a:cubicBezTo>
                      <a:pt x="97277" y="277468"/>
                      <a:pt x="119432" y="282467"/>
                      <a:pt x="141243" y="282467"/>
                    </a:cubicBezTo>
                    <a:lnTo>
                      <a:pt x="141243" y="0"/>
                    </a:lnTo>
                    <a:close/>
                  </a:path>
                </a:pathLst>
              </a:custGeom>
              <a:solidFill>
                <a:srgbClr val="EBF0FF"/>
              </a:solidFill>
              <a:ln w="48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Полилиния: фигура 59">
                <a:extLst>
                  <a:ext uri="{FF2B5EF4-FFF2-40B4-BE49-F238E27FC236}">
                    <a16:creationId xmlns:a16="http://schemas.microsoft.com/office/drawing/2014/main" id="{F58CAEE1-2A4E-4B38-77A2-E3285E375AA2}"/>
                  </a:ext>
                </a:extLst>
              </p:cNvPr>
              <p:cNvSpPr/>
              <p:nvPr/>
            </p:nvSpPr>
            <p:spPr>
              <a:xfrm>
                <a:off x="7206492" y="4815945"/>
                <a:ext cx="89004" cy="177822"/>
              </a:xfrm>
              <a:custGeom>
                <a:avLst/>
                <a:gdLst>
                  <a:gd name="connsiteX0" fmla="*/ 88956 w 89004"/>
                  <a:gd name="connsiteY0" fmla="*/ 0 h 177822"/>
                  <a:gd name="connsiteX1" fmla="*/ 9896 w 89004"/>
                  <a:gd name="connsiteY1" fmla="*/ 48132 h 177822"/>
                  <a:gd name="connsiteX2" fmla="*/ 48225 w 89004"/>
                  <a:gd name="connsiteY2" fmla="*/ 167971 h 177822"/>
                  <a:gd name="connsiteX3" fmla="*/ 89005 w 89004"/>
                  <a:gd name="connsiteY3" fmla="*/ 177822 h 177822"/>
                  <a:gd name="connsiteX4" fmla="*/ 89005 w 89004"/>
                  <a:gd name="connsiteY4" fmla="*/ 0 h 177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04" h="177822">
                    <a:moveTo>
                      <a:pt x="88956" y="0"/>
                    </a:moveTo>
                    <a:cubicBezTo>
                      <a:pt x="56754" y="0"/>
                      <a:pt x="25679" y="17547"/>
                      <a:pt x="9896" y="48132"/>
                    </a:cubicBezTo>
                    <a:cubicBezTo>
                      <a:pt x="-12601" y="91803"/>
                      <a:pt x="4554" y="145473"/>
                      <a:pt x="48225" y="167971"/>
                    </a:cubicBezTo>
                    <a:cubicBezTo>
                      <a:pt x="61263" y="174686"/>
                      <a:pt x="75232" y="177822"/>
                      <a:pt x="89005" y="177822"/>
                    </a:cubicBezTo>
                    <a:lnTo>
                      <a:pt x="89005" y="0"/>
                    </a:lnTo>
                    <a:close/>
                  </a:path>
                </a:pathLst>
              </a:custGeom>
              <a:solidFill>
                <a:srgbClr val="0E265F"/>
              </a:solidFill>
              <a:ln w="48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Рисунок 38">
              <a:extLst>
                <a:ext uri="{FF2B5EF4-FFF2-40B4-BE49-F238E27FC236}">
                  <a16:creationId xmlns:a16="http://schemas.microsoft.com/office/drawing/2014/main" id="{12268773-32BF-69DE-46BE-69D88F097128}"/>
                </a:ext>
              </a:extLst>
            </p:cNvPr>
            <p:cNvGrpSpPr/>
            <p:nvPr/>
          </p:nvGrpSpPr>
          <p:grpSpPr>
            <a:xfrm>
              <a:off x="7313682" y="4636652"/>
              <a:ext cx="397404" cy="537045"/>
              <a:chOff x="7313682" y="4636652"/>
              <a:chExt cx="397404" cy="537045"/>
            </a:xfrm>
          </p:grpSpPr>
          <p:sp>
            <p:nvSpPr>
              <p:cNvPr id="32" name="Полилиния: фигура 61">
                <a:extLst>
                  <a:ext uri="{FF2B5EF4-FFF2-40B4-BE49-F238E27FC236}">
                    <a16:creationId xmlns:a16="http://schemas.microsoft.com/office/drawing/2014/main" id="{46F9EA50-89B8-AF48-7FAC-43BFF309A156}"/>
                  </a:ext>
                </a:extLst>
              </p:cNvPr>
              <p:cNvSpPr/>
              <p:nvPr/>
            </p:nvSpPr>
            <p:spPr>
              <a:xfrm>
                <a:off x="7313682" y="4636652"/>
                <a:ext cx="118172" cy="118172"/>
              </a:xfrm>
              <a:custGeom>
                <a:avLst/>
                <a:gdLst>
                  <a:gd name="connsiteX0" fmla="*/ 101655 w 118172"/>
                  <a:gd name="connsiteY0" fmla="*/ 118173 h 118172"/>
                  <a:gd name="connsiteX1" fmla="*/ 0 w 118172"/>
                  <a:gd name="connsiteY1" fmla="*/ 118173 h 118172"/>
                  <a:gd name="connsiteX2" fmla="*/ 0 w 118172"/>
                  <a:gd name="connsiteY2" fmla="*/ 0 h 118172"/>
                  <a:gd name="connsiteX3" fmla="*/ 101655 w 118172"/>
                  <a:gd name="connsiteY3" fmla="*/ 0 h 118172"/>
                  <a:gd name="connsiteX4" fmla="*/ 118173 w 118172"/>
                  <a:gd name="connsiteY4" fmla="*/ 16518 h 118172"/>
                  <a:gd name="connsiteX5" fmla="*/ 118173 w 118172"/>
                  <a:gd name="connsiteY5" fmla="*/ 101704 h 118172"/>
                  <a:gd name="connsiteX6" fmla="*/ 101704 w 118172"/>
                  <a:gd name="connsiteY6" fmla="*/ 118173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172" h="118172">
                    <a:moveTo>
                      <a:pt x="101655" y="118173"/>
                    </a:moveTo>
                    <a:lnTo>
                      <a:pt x="0" y="118173"/>
                    </a:lnTo>
                    <a:lnTo>
                      <a:pt x="0" y="0"/>
                    </a:lnTo>
                    <a:lnTo>
                      <a:pt x="101655" y="0"/>
                    </a:lnTo>
                    <a:cubicBezTo>
                      <a:pt x="110771" y="0"/>
                      <a:pt x="118173" y="7401"/>
                      <a:pt x="118173" y="16518"/>
                    </a:cubicBezTo>
                    <a:lnTo>
                      <a:pt x="118173" y="101704"/>
                    </a:lnTo>
                    <a:cubicBezTo>
                      <a:pt x="118173" y="110820"/>
                      <a:pt x="110771" y="118173"/>
                      <a:pt x="101704" y="118173"/>
                    </a:cubicBezTo>
                    <a:close/>
                  </a:path>
                </a:pathLst>
              </a:custGeom>
              <a:solidFill>
                <a:srgbClr val="0D4CD3"/>
              </a:solidFill>
              <a:ln w="48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Полилиния: фигура 62">
                <a:extLst>
                  <a:ext uri="{FF2B5EF4-FFF2-40B4-BE49-F238E27FC236}">
                    <a16:creationId xmlns:a16="http://schemas.microsoft.com/office/drawing/2014/main" id="{BAB2F090-AE71-FF36-5D0F-97C88493A640}"/>
                  </a:ext>
                </a:extLst>
              </p:cNvPr>
              <p:cNvSpPr/>
              <p:nvPr/>
            </p:nvSpPr>
            <p:spPr>
              <a:xfrm>
                <a:off x="7313682" y="4776244"/>
                <a:ext cx="118172" cy="118172"/>
              </a:xfrm>
              <a:custGeom>
                <a:avLst/>
                <a:gdLst>
                  <a:gd name="connsiteX0" fmla="*/ 101655 w 118172"/>
                  <a:gd name="connsiteY0" fmla="*/ 118173 h 118172"/>
                  <a:gd name="connsiteX1" fmla="*/ 0 w 118172"/>
                  <a:gd name="connsiteY1" fmla="*/ 118173 h 118172"/>
                  <a:gd name="connsiteX2" fmla="*/ 0 w 118172"/>
                  <a:gd name="connsiteY2" fmla="*/ 0 h 118172"/>
                  <a:gd name="connsiteX3" fmla="*/ 101655 w 118172"/>
                  <a:gd name="connsiteY3" fmla="*/ 0 h 118172"/>
                  <a:gd name="connsiteX4" fmla="*/ 118173 w 118172"/>
                  <a:gd name="connsiteY4" fmla="*/ 16518 h 118172"/>
                  <a:gd name="connsiteX5" fmla="*/ 118173 w 118172"/>
                  <a:gd name="connsiteY5" fmla="*/ 101704 h 118172"/>
                  <a:gd name="connsiteX6" fmla="*/ 101704 w 118172"/>
                  <a:gd name="connsiteY6" fmla="*/ 118173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172" h="118172">
                    <a:moveTo>
                      <a:pt x="101655" y="118173"/>
                    </a:moveTo>
                    <a:lnTo>
                      <a:pt x="0" y="118173"/>
                    </a:lnTo>
                    <a:lnTo>
                      <a:pt x="0" y="0"/>
                    </a:lnTo>
                    <a:lnTo>
                      <a:pt x="101655" y="0"/>
                    </a:lnTo>
                    <a:cubicBezTo>
                      <a:pt x="110771" y="0"/>
                      <a:pt x="118173" y="7401"/>
                      <a:pt x="118173" y="16518"/>
                    </a:cubicBezTo>
                    <a:lnTo>
                      <a:pt x="118173" y="101704"/>
                    </a:lnTo>
                    <a:cubicBezTo>
                      <a:pt x="118173" y="110820"/>
                      <a:pt x="110771" y="118173"/>
                      <a:pt x="101704" y="118173"/>
                    </a:cubicBezTo>
                    <a:close/>
                  </a:path>
                </a:pathLst>
              </a:custGeom>
              <a:solidFill>
                <a:srgbClr val="0E265F"/>
              </a:solidFill>
              <a:ln w="48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Полилиния: фигура 63">
                <a:extLst>
                  <a:ext uri="{FF2B5EF4-FFF2-40B4-BE49-F238E27FC236}">
                    <a16:creationId xmlns:a16="http://schemas.microsoft.com/office/drawing/2014/main" id="{B95199B9-3B9A-AE84-8C3C-78377D5870E5}"/>
                  </a:ext>
                </a:extLst>
              </p:cNvPr>
              <p:cNvSpPr/>
              <p:nvPr/>
            </p:nvSpPr>
            <p:spPr>
              <a:xfrm>
                <a:off x="7313682" y="4915884"/>
                <a:ext cx="118172" cy="118172"/>
              </a:xfrm>
              <a:custGeom>
                <a:avLst/>
                <a:gdLst>
                  <a:gd name="connsiteX0" fmla="*/ 101655 w 118172"/>
                  <a:gd name="connsiteY0" fmla="*/ 118173 h 118172"/>
                  <a:gd name="connsiteX1" fmla="*/ 0 w 118172"/>
                  <a:gd name="connsiteY1" fmla="*/ 118173 h 118172"/>
                  <a:gd name="connsiteX2" fmla="*/ 0 w 118172"/>
                  <a:gd name="connsiteY2" fmla="*/ 0 h 118172"/>
                  <a:gd name="connsiteX3" fmla="*/ 101655 w 118172"/>
                  <a:gd name="connsiteY3" fmla="*/ 0 h 118172"/>
                  <a:gd name="connsiteX4" fmla="*/ 118173 w 118172"/>
                  <a:gd name="connsiteY4" fmla="*/ 16518 h 118172"/>
                  <a:gd name="connsiteX5" fmla="*/ 118173 w 118172"/>
                  <a:gd name="connsiteY5" fmla="*/ 101704 h 118172"/>
                  <a:gd name="connsiteX6" fmla="*/ 101704 w 118172"/>
                  <a:gd name="connsiteY6" fmla="*/ 118173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172" h="118172">
                    <a:moveTo>
                      <a:pt x="101655" y="118173"/>
                    </a:moveTo>
                    <a:lnTo>
                      <a:pt x="0" y="118173"/>
                    </a:lnTo>
                    <a:lnTo>
                      <a:pt x="0" y="0"/>
                    </a:lnTo>
                    <a:lnTo>
                      <a:pt x="101655" y="0"/>
                    </a:lnTo>
                    <a:cubicBezTo>
                      <a:pt x="110771" y="0"/>
                      <a:pt x="118173" y="7401"/>
                      <a:pt x="118173" y="16518"/>
                    </a:cubicBezTo>
                    <a:lnTo>
                      <a:pt x="118173" y="101704"/>
                    </a:lnTo>
                    <a:cubicBezTo>
                      <a:pt x="118173" y="110820"/>
                      <a:pt x="110771" y="118173"/>
                      <a:pt x="101704" y="118173"/>
                    </a:cubicBezTo>
                    <a:close/>
                  </a:path>
                </a:pathLst>
              </a:custGeom>
              <a:solidFill>
                <a:srgbClr val="EE3F58"/>
              </a:solidFill>
              <a:ln w="48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Полилиния: фигура 64">
                <a:extLst>
                  <a:ext uri="{FF2B5EF4-FFF2-40B4-BE49-F238E27FC236}">
                    <a16:creationId xmlns:a16="http://schemas.microsoft.com/office/drawing/2014/main" id="{CFB8CC79-D287-3F79-9143-BB1EA409D184}"/>
                  </a:ext>
                </a:extLst>
              </p:cNvPr>
              <p:cNvSpPr/>
              <p:nvPr/>
            </p:nvSpPr>
            <p:spPr>
              <a:xfrm>
                <a:off x="7313682" y="5055525"/>
                <a:ext cx="118172" cy="118172"/>
              </a:xfrm>
              <a:custGeom>
                <a:avLst/>
                <a:gdLst>
                  <a:gd name="connsiteX0" fmla="*/ 0 w 118172"/>
                  <a:gd name="connsiteY0" fmla="*/ 118173 h 118172"/>
                  <a:gd name="connsiteX1" fmla="*/ 0 w 118172"/>
                  <a:gd name="connsiteY1" fmla="*/ 0 h 118172"/>
                  <a:gd name="connsiteX2" fmla="*/ 101655 w 118172"/>
                  <a:gd name="connsiteY2" fmla="*/ 0 h 118172"/>
                  <a:gd name="connsiteX3" fmla="*/ 118173 w 118172"/>
                  <a:gd name="connsiteY3" fmla="*/ 16518 h 118172"/>
                  <a:gd name="connsiteX4" fmla="*/ 118173 w 118172"/>
                  <a:gd name="connsiteY4" fmla="*/ 101704 h 118172"/>
                  <a:gd name="connsiteX5" fmla="*/ 101704 w 118172"/>
                  <a:gd name="connsiteY5" fmla="*/ 118173 h 118172"/>
                  <a:gd name="connsiteX6" fmla="*/ 49 w 118172"/>
                  <a:gd name="connsiteY6" fmla="*/ 118173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172" h="118172">
                    <a:moveTo>
                      <a:pt x="0" y="118173"/>
                    </a:moveTo>
                    <a:lnTo>
                      <a:pt x="0" y="0"/>
                    </a:lnTo>
                    <a:lnTo>
                      <a:pt x="101655" y="0"/>
                    </a:lnTo>
                    <a:cubicBezTo>
                      <a:pt x="110771" y="0"/>
                      <a:pt x="118173" y="7401"/>
                      <a:pt x="118173" y="16518"/>
                    </a:cubicBezTo>
                    <a:lnTo>
                      <a:pt x="118173" y="101704"/>
                    </a:lnTo>
                    <a:cubicBezTo>
                      <a:pt x="118173" y="110820"/>
                      <a:pt x="110771" y="118173"/>
                      <a:pt x="101704" y="118173"/>
                    </a:cubicBezTo>
                    <a:lnTo>
                      <a:pt x="49" y="118173"/>
                    </a:lnTo>
                    <a:close/>
                  </a:path>
                </a:pathLst>
              </a:custGeom>
              <a:solidFill>
                <a:srgbClr val="0D4CD3"/>
              </a:solidFill>
              <a:ln w="48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Полилиния: фигура 65">
                <a:extLst>
                  <a:ext uri="{FF2B5EF4-FFF2-40B4-BE49-F238E27FC236}">
                    <a16:creationId xmlns:a16="http://schemas.microsoft.com/office/drawing/2014/main" id="{67E6DB1F-55F0-7ECC-23A4-5D8A83EBBA5B}"/>
                  </a:ext>
                </a:extLst>
              </p:cNvPr>
              <p:cNvSpPr/>
              <p:nvPr/>
            </p:nvSpPr>
            <p:spPr>
              <a:xfrm>
                <a:off x="7453322" y="5055525"/>
                <a:ext cx="118172" cy="118172"/>
              </a:xfrm>
              <a:custGeom>
                <a:avLst/>
                <a:gdLst>
                  <a:gd name="connsiteX0" fmla="*/ 101655 w 118172"/>
                  <a:gd name="connsiteY0" fmla="*/ 0 h 118172"/>
                  <a:gd name="connsiteX1" fmla="*/ 118172 w 118172"/>
                  <a:gd name="connsiteY1" fmla="*/ 16518 h 118172"/>
                  <a:gd name="connsiteX2" fmla="*/ 118172 w 118172"/>
                  <a:gd name="connsiteY2" fmla="*/ 101655 h 118172"/>
                  <a:gd name="connsiteX3" fmla="*/ 101655 w 118172"/>
                  <a:gd name="connsiteY3" fmla="*/ 118172 h 118172"/>
                  <a:gd name="connsiteX4" fmla="*/ 16518 w 118172"/>
                  <a:gd name="connsiteY4" fmla="*/ 118172 h 118172"/>
                  <a:gd name="connsiteX5" fmla="*/ 0 w 118172"/>
                  <a:gd name="connsiteY5" fmla="*/ 101655 h 118172"/>
                  <a:gd name="connsiteX6" fmla="*/ 0 w 118172"/>
                  <a:gd name="connsiteY6" fmla="*/ 16518 h 118172"/>
                  <a:gd name="connsiteX7" fmla="*/ 16518 w 118172"/>
                  <a:gd name="connsiteY7" fmla="*/ 0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8172" h="118172">
                    <a:moveTo>
                      <a:pt x="101655" y="0"/>
                    </a:moveTo>
                    <a:cubicBezTo>
                      <a:pt x="110777" y="0"/>
                      <a:pt x="118172" y="7395"/>
                      <a:pt x="118172" y="16518"/>
                    </a:cubicBezTo>
                    <a:lnTo>
                      <a:pt x="118172" y="101655"/>
                    </a:lnTo>
                    <a:cubicBezTo>
                      <a:pt x="118172" y="110777"/>
                      <a:pt x="110777" y="118172"/>
                      <a:pt x="101655" y="118172"/>
                    </a:cubicBezTo>
                    <a:lnTo>
                      <a:pt x="16518" y="118172"/>
                    </a:lnTo>
                    <a:cubicBezTo>
                      <a:pt x="7395" y="118172"/>
                      <a:pt x="0" y="110777"/>
                      <a:pt x="0" y="101655"/>
                    </a:cubicBezTo>
                    <a:lnTo>
                      <a:pt x="0" y="16518"/>
                    </a:lnTo>
                    <a:cubicBezTo>
                      <a:pt x="0" y="7395"/>
                      <a:pt x="7395" y="0"/>
                      <a:pt x="16518" y="0"/>
                    </a:cubicBezTo>
                    <a:close/>
                  </a:path>
                </a:pathLst>
              </a:custGeom>
              <a:solidFill>
                <a:srgbClr val="8FB3FF"/>
              </a:solidFill>
              <a:ln w="48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Полилиния: фигура 66">
                <a:extLst>
                  <a:ext uri="{FF2B5EF4-FFF2-40B4-BE49-F238E27FC236}">
                    <a16:creationId xmlns:a16="http://schemas.microsoft.com/office/drawing/2014/main" id="{559ED78F-04DE-A7DC-2AAD-F6835262CE3E}"/>
                  </a:ext>
                </a:extLst>
              </p:cNvPr>
              <p:cNvSpPr/>
              <p:nvPr/>
            </p:nvSpPr>
            <p:spPr>
              <a:xfrm>
                <a:off x="7592914" y="4776930"/>
                <a:ext cx="118172" cy="118172"/>
              </a:xfrm>
              <a:custGeom>
                <a:avLst/>
                <a:gdLst>
                  <a:gd name="connsiteX0" fmla="*/ 101655 w 118172"/>
                  <a:gd name="connsiteY0" fmla="*/ 0 h 118172"/>
                  <a:gd name="connsiteX1" fmla="*/ 118173 w 118172"/>
                  <a:gd name="connsiteY1" fmla="*/ 16518 h 118172"/>
                  <a:gd name="connsiteX2" fmla="*/ 118173 w 118172"/>
                  <a:gd name="connsiteY2" fmla="*/ 101655 h 118172"/>
                  <a:gd name="connsiteX3" fmla="*/ 101655 w 118172"/>
                  <a:gd name="connsiteY3" fmla="*/ 118173 h 118172"/>
                  <a:gd name="connsiteX4" fmla="*/ 16518 w 118172"/>
                  <a:gd name="connsiteY4" fmla="*/ 118173 h 118172"/>
                  <a:gd name="connsiteX5" fmla="*/ 0 w 118172"/>
                  <a:gd name="connsiteY5" fmla="*/ 101655 h 118172"/>
                  <a:gd name="connsiteX6" fmla="*/ 0 w 118172"/>
                  <a:gd name="connsiteY6" fmla="*/ 16518 h 118172"/>
                  <a:gd name="connsiteX7" fmla="*/ 16518 w 118172"/>
                  <a:gd name="connsiteY7" fmla="*/ 0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8172" h="118172">
                    <a:moveTo>
                      <a:pt x="101655" y="0"/>
                    </a:moveTo>
                    <a:cubicBezTo>
                      <a:pt x="110777" y="0"/>
                      <a:pt x="118173" y="7395"/>
                      <a:pt x="118173" y="16518"/>
                    </a:cubicBezTo>
                    <a:lnTo>
                      <a:pt x="118173" y="101655"/>
                    </a:lnTo>
                    <a:cubicBezTo>
                      <a:pt x="118173" y="110777"/>
                      <a:pt x="110777" y="118173"/>
                      <a:pt x="101655" y="118173"/>
                    </a:cubicBezTo>
                    <a:lnTo>
                      <a:pt x="16518" y="118173"/>
                    </a:lnTo>
                    <a:cubicBezTo>
                      <a:pt x="7395" y="118173"/>
                      <a:pt x="0" y="110777"/>
                      <a:pt x="0" y="101655"/>
                    </a:cubicBezTo>
                    <a:lnTo>
                      <a:pt x="0" y="16518"/>
                    </a:lnTo>
                    <a:cubicBezTo>
                      <a:pt x="0" y="7395"/>
                      <a:pt x="7395" y="0"/>
                      <a:pt x="16518" y="0"/>
                    </a:cubicBezTo>
                    <a:close/>
                  </a:path>
                </a:pathLst>
              </a:custGeom>
              <a:solidFill>
                <a:srgbClr val="8FB3FF"/>
              </a:solidFill>
              <a:ln w="48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Полилиния: фигура 67">
                <a:extLst>
                  <a:ext uri="{FF2B5EF4-FFF2-40B4-BE49-F238E27FC236}">
                    <a16:creationId xmlns:a16="http://schemas.microsoft.com/office/drawing/2014/main" id="{08075DC1-D8F3-44B0-4792-B2F9E1134F62}"/>
                  </a:ext>
                </a:extLst>
              </p:cNvPr>
              <p:cNvSpPr/>
              <p:nvPr/>
            </p:nvSpPr>
            <p:spPr>
              <a:xfrm>
                <a:off x="7453322" y="4776244"/>
                <a:ext cx="118172" cy="118172"/>
              </a:xfrm>
              <a:custGeom>
                <a:avLst/>
                <a:gdLst>
                  <a:gd name="connsiteX0" fmla="*/ 101655 w 118172"/>
                  <a:gd name="connsiteY0" fmla="*/ 0 h 118172"/>
                  <a:gd name="connsiteX1" fmla="*/ 118172 w 118172"/>
                  <a:gd name="connsiteY1" fmla="*/ 16518 h 118172"/>
                  <a:gd name="connsiteX2" fmla="*/ 118172 w 118172"/>
                  <a:gd name="connsiteY2" fmla="*/ 101655 h 118172"/>
                  <a:gd name="connsiteX3" fmla="*/ 101655 w 118172"/>
                  <a:gd name="connsiteY3" fmla="*/ 118173 h 118172"/>
                  <a:gd name="connsiteX4" fmla="*/ 16518 w 118172"/>
                  <a:gd name="connsiteY4" fmla="*/ 118173 h 118172"/>
                  <a:gd name="connsiteX5" fmla="*/ 0 w 118172"/>
                  <a:gd name="connsiteY5" fmla="*/ 101655 h 118172"/>
                  <a:gd name="connsiteX6" fmla="*/ 0 w 118172"/>
                  <a:gd name="connsiteY6" fmla="*/ 16518 h 118172"/>
                  <a:gd name="connsiteX7" fmla="*/ 16518 w 118172"/>
                  <a:gd name="connsiteY7" fmla="*/ 0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8172" h="118172">
                    <a:moveTo>
                      <a:pt x="101655" y="0"/>
                    </a:moveTo>
                    <a:cubicBezTo>
                      <a:pt x="110777" y="0"/>
                      <a:pt x="118172" y="7395"/>
                      <a:pt x="118172" y="16518"/>
                    </a:cubicBezTo>
                    <a:lnTo>
                      <a:pt x="118172" y="101655"/>
                    </a:lnTo>
                    <a:cubicBezTo>
                      <a:pt x="118172" y="110777"/>
                      <a:pt x="110777" y="118173"/>
                      <a:pt x="101655" y="118173"/>
                    </a:cubicBezTo>
                    <a:lnTo>
                      <a:pt x="16518" y="118173"/>
                    </a:lnTo>
                    <a:cubicBezTo>
                      <a:pt x="7395" y="118173"/>
                      <a:pt x="0" y="110777"/>
                      <a:pt x="0" y="101655"/>
                    </a:cubicBezTo>
                    <a:lnTo>
                      <a:pt x="0" y="16518"/>
                    </a:lnTo>
                    <a:cubicBezTo>
                      <a:pt x="0" y="7395"/>
                      <a:pt x="7395" y="0"/>
                      <a:pt x="16518" y="0"/>
                    </a:cubicBezTo>
                    <a:close/>
                  </a:path>
                </a:pathLst>
              </a:custGeom>
              <a:solidFill>
                <a:srgbClr val="0D4CD3"/>
              </a:solidFill>
              <a:ln w="48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Полилиния: фигура 68">
                <a:extLst>
                  <a:ext uri="{FF2B5EF4-FFF2-40B4-BE49-F238E27FC236}">
                    <a16:creationId xmlns:a16="http://schemas.microsoft.com/office/drawing/2014/main" id="{1E56755E-5618-6943-BEBB-2E264969E93D}"/>
                  </a:ext>
                </a:extLst>
              </p:cNvPr>
              <p:cNvSpPr/>
              <p:nvPr/>
            </p:nvSpPr>
            <p:spPr>
              <a:xfrm>
                <a:off x="7453322" y="4915884"/>
                <a:ext cx="118172" cy="118221"/>
              </a:xfrm>
              <a:custGeom>
                <a:avLst/>
                <a:gdLst>
                  <a:gd name="connsiteX0" fmla="*/ 16469 w 118172"/>
                  <a:gd name="connsiteY0" fmla="*/ 0 h 118221"/>
                  <a:gd name="connsiteX1" fmla="*/ 101655 w 118172"/>
                  <a:gd name="connsiteY1" fmla="*/ 0 h 118221"/>
                  <a:gd name="connsiteX2" fmla="*/ 118173 w 118172"/>
                  <a:gd name="connsiteY2" fmla="*/ 16518 h 118221"/>
                  <a:gd name="connsiteX3" fmla="*/ 118173 w 118172"/>
                  <a:gd name="connsiteY3" fmla="*/ 101704 h 118221"/>
                  <a:gd name="connsiteX4" fmla="*/ 101655 w 118172"/>
                  <a:gd name="connsiteY4" fmla="*/ 118222 h 118221"/>
                  <a:gd name="connsiteX5" fmla="*/ 16469 w 118172"/>
                  <a:gd name="connsiteY5" fmla="*/ 118222 h 118221"/>
                  <a:gd name="connsiteX6" fmla="*/ 0 w 118172"/>
                  <a:gd name="connsiteY6" fmla="*/ 101753 h 118221"/>
                  <a:gd name="connsiteX7" fmla="*/ 0 w 118172"/>
                  <a:gd name="connsiteY7" fmla="*/ 16567 h 118221"/>
                  <a:gd name="connsiteX8" fmla="*/ 16518 w 118172"/>
                  <a:gd name="connsiteY8" fmla="*/ 49 h 11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8172" h="118221">
                    <a:moveTo>
                      <a:pt x="16469" y="0"/>
                    </a:moveTo>
                    <a:lnTo>
                      <a:pt x="101655" y="0"/>
                    </a:lnTo>
                    <a:cubicBezTo>
                      <a:pt x="110771" y="0"/>
                      <a:pt x="118173" y="7401"/>
                      <a:pt x="118173" y="16518"/>
                    </a:cubicBezTo>
                    <a:lnTo>
                      <a:pt x="118173" y="101704"/>
                    </a:lnTo>
                    <a:cubicBezTo>
                      <a:pt x="118173" y="110820"/>
                      <a:pt x="110771" y="118222"/>
                      <a:pt x="101655" y="118222"/>
                    </a:cubicBezTo>
                    <a:lnTo>
                      <a:pt x="16469" y="118222"/>
                    </a:lnTo>
                    <a:cubicBezTo>
                      <a:pt x="7352" y="118222"/>
                      <a:pt x="0" y="110820"/>
                      <a:pt x="0" y="101753"/>
                    </a:cubicBezTo>
                    <a:lnTo>
                      <a:pt x="0" y="16567"/>
                    </a:lnTo>
                    <a:cubicBezTo>
                      <a:pt x="0" y="7450"/>
                      <a:pt x="7401" y="49"/>
                      <a:pt x="16518" y="49"/>
                    </a:cubicBezTo>
                    <a:close/>
                  </a:path>
                </a:pathLst>
              </a:custGeom>
              <a:solidFill>
                <a:srgbClr val="0D4CD3"/>
              </a:solidFill>
              <a:ln w="48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Полилиния: фигура 69">
                <a:extLst>
                  <a:ext uri="{FF2B5EF4-FFF2-40B4-BE49-F238E27FC236}">
                    <a16:creationId xmlns:a16="http://schemas.microsoft.com/office/drawing/2014/main" id="{FBEA90E7-E445-26C8-B8F2-BB5CF9584ADA}"/>
                  </a:ext>
                </a:extLst>
              </p:cNvPr>
              <p:cNvSpPr/>
              <p:nvPr/>
            </p:nvSpPr>
            <p:spPr>
              <a:xfrm>
                <a:off x="7592914" y="4636652"/>
                <a:ext cx="118172" cy="118172"/>
              </a:xfrm>
              <a:custGeom>
                <a:avLst/>
                <a:gdLst>
                  <a:gd name="connsiteX0" fmla="*/ 101655 w 118172"/>
                  <a:gd name="connsiteY0" fmla="*/ 0 h 118172"/>
                  <a:gd name="connsiteX1" fmla="*/ 118173 w 118172"/>
                  <a:gd name="connsiteY1" fmla="*/ 16518 h 118172"/>
                  <a:gd name="connsiteX2" fmla="*/ 118173 w 118172"/>
                  <a:gd name="connsiteY2" fmla="*/ 101655 h 118172"/>
                  <a:gd name="connsiteX3" fmla="*/ 101655 w 118172"/>
                  <a:gd name="connsiteY3" fmla="*/ 118173 h 118172"/>
                  <a:gd name="connsiteX4" fmla="*/ 16518 w 118172"/>
                  <a:gd name="connsiteY4" fmla="*/ 118173 h 118172"/>
                  <a:gd name="connsiteX5" fmla="*/ 0 w 118172"/>
                  <a:gd name="connsiteY5" fmla="*/ 101655 h 118172"/>
                  <a:gd name="connsiteX6" fmla="*/ 0 w 118172"/>
                  <a:gd name="connsiteY6" fmla="*/ 16518 h 118172"/>
                  <a:gd name="connsiteX7" fmla="*/ 16518 w 118172"/>
                  <a:gd name="connsiteY7" fmla="*/ 0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8172" h="118172">
                    <a:moveTo>
                      <a:pt x="101655" y="0"/>
                    </a:moveTo>
                    <a:cubicBezTo>
                      <a:pt x="110777" y="0"/>
                      <a:pt x="118173" y="7395"/>
                      <a:pt x="118173" y="16518"/>
                    </a:cubicBezTo>
                    <a:lnTo>
                      <a:pt x="118173" y="101655"/>
                    </a:lnTo>
                    <a:cubicBezTo>
                      <a:pt x="118173" y="110777"/>
                      <a:pt x="110777" y="118173"/>
                      <a:pt x="101655" y="118173"/>
                    </a:cubicBezTo>
                    <a:lnTo>
                      <a:pt x="16518" y="118173"/>
                    </a:lnTo>
                    <a:cubicBezTo>
                      <a:pt x="7395" y="118173"/>
                      <a:pt x="0" y="110777"/>
                      <a:pt x="0" y="101655"/>
                    </a:cubicBezTo>
                    <a:lnTo>
                      <a:pt x="0" y="16518"/>
                    </a:lnTo>
                    <a:cubicBezTo>
                      <a:pt x="0" y="7395"/>
                      <a:pt x="7395" y="0"/>
                      <a:pt x="16518" y="0"/>
                    </a:cubicBezTo>
                    <a:close/>
                  </a:path>
                </a:pathLst>
              </a:custGeom>
              <a:solidFill>
                <a:srgbClr val="0D4CD3"/>
              </a:solidFill>
              <a:ln w="48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Полилиния: фигура 70">
                <a:extLst>
                  <a:ext uri="{FF2B5EF4-FFF2-40B4-BE49-F238E27FC236}">
                    <a16:creationId xmlns:a16="http://schemas.microsoft.com/office/drawing/2014/main" id="{9A3A815D-2493-3AF7-15E7-8DDFFBBD0402}"/>
                  </a:ext>
                </a:extLst>
              </p:cNvPr>
              <p:cNvSpPr/>
              <p:nvPr/>
            </p:nvSpPr>
            <p:spPr>
              <a:xfrm>
                <a:off x="7592914" y="5055525"/>
                <a:ext cx="118172" cy="118172"/>
              </a:xfrm>
              <a:custGeom>
                <a:avLst/>
                <a:gdLst>
                  <a:gd name="connsiteX0" fmla="*/ 101655 w 118172"/>
                  <a:gd name="connsiteY0" fmla="*/ 0 h 118172"/>
                  <a:gd name="connsiteX1" fmla="*/ 118173 w 118172"/>
                  <a:gd name="connsiteY1" fmla="*/ 16518 h 118172"/>
                  <a:gd name="connsiteX2" fmla="*/ 118173 w 118172"/>
                  <a:gd name="connsiteY2" fmla="*/ 101655 h 118172"/>
                  <a:gd name="connsiteX3" fmla="*/ 101655 w 118172"/>
                  <a:gd name="connsiteY3" fmla="*/ 118172 h 118172"/>
                  <a:gd name="connsiteX4" fmla="*/ 16518 w 118172"/>
                  <a:gd name="connsiteY4" fmla="*/ 118172 h 118172"/>
                  <a:gd name="connsiteX5" fmla="*/ 0 w 118172"/>
                  <a:gd name="connsiteY5" fmla="*/ 101655 h 118172"/>
                  <a:gd name="connsiteX6" fmla="*/ 0 w 118172"/>
                  <a:gd name="connsiteY6" fmla="*/ 16518 h 118172"/>
                  <a:gd name="connsiteX7" fmla="*/ 16518 w 118172"/>
                  <a:gd name="connsiteY7" fmla="*/ 0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8172" h="118172">
                    <a:moveTo>
                      <a:pt x="101655" y="0"/>
                    </a:moveTo>
                    <a:cubicBezTo>
                      <a:pt x="110777" y="0"/>
                      <a:pt x="118173" y="7395"/>
                      <a:pt x="118173" y="16518"/>
                    </a:cubicBezTo>
                    <a:lnTo>
                      <a:pt x="118173" y="101655"/>
                    </a:lnTo>
                    <a:cubicBezTo>
                      <a:pt x="118173" y="110777"/>
                      <a:pt x="110777" y="118172"/>
                      <a:pt x="101655" y="118172"/>
                    </a:cubicBezTo>
                    <a:lnTo>
                      <a:pt x="16518" y="118172"/>
                    </a:lnTo>
                    <a:cubicBezTo>
                      <a:pt x="7395" y="118172"/>
                      <a:pt x="0" y="110777"/>
                      <a:pt x="0" y="101655"/>
                    </a:cubicBezTo>
                    <a:lnTo>
                      <a:pt x="0" y="16518"/>
                    </a:lnTo>
                    <a:cubicBezTo>
                      <a:pt x="0" y="7395"/>
                      <a:pt x="7395" y="0"/>
                      <a:pt x="16518" y="0"/>
                    </a:cubicBezTo>
                    <a:close/>
                  </a:path>
                </a:pathLst>
              </a:custGeom>
              <a:solidFill>
                <a:srgbClr val="0D4CD3"/>
              </a:solidFill>
              <a:ln w="48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" name="Полилиния: фигура 71">
              <a:extLst>
                <a:ext uri="{FF2B5EF4-FFF2-40B4-BE49-F238E27FC236}">
                  <a16:creationId xmlns:a16="http://schemas.microsoft.com/office/drawing/2014/main" id="{122CF1AF-FA70-9BCB-96C5-E389409FE166}"/>
                </a:ext>
              </a:extLst>
            </p:cNvPr>
            <p:cNvSpPr/>
            <p:nvPr/>
          </p:nvSpPr>
          <p:spPr>
            <a:xfrm>
              <a:off x="7267461" y="4422609"/>
              <a:ext cx="46220" cy="965083"/>
            </a:xfrm>
            <a:custGeom>
              <a:avLst/>
              <a:gdLst>
                <a:gd name="connsiteX0" fmla="*/ 0 w 46220"/>
                <a:gd name="connsiteY0" fmla="*/ 0 h 965083"/>
                <a:gd name="connsiteX1" fmla="*/ 46220 w 46220"/>
                <a:gd name="connsiteY1" fmla="*/ 0 h 965083"/>
                <a:gd name="connsiteX2" fmla="*/ 46220 w 46220"/>
                <a:gd name="connsiteY2" fmla="*/ 965084 h 965083"/>
                <a:gd name="connsiteX3" fmla="*/ 0 w 46220"/>
                <a:gd name="connsiteY3" fmla="*/ 965084 h 96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220" h="965083">
                  <a:moveTo>
                    <a:pt x="0" y="0"/>
                  </a:moveTo>
                  <a:lnTo>
                    <a:pt x="46220" y="0"/>
                  </a:lnTo>
                  <a:lnTo>
                    <a:pt x="46220" y="965084"/>
                  </a:lnTo>
                  <a:lnTo>
                    <a:pt x="0" y="965084"/>
                  </a:lnTo>
                  <a:close/>
                </a:path>
              </a:pathLst>
            </a:custGeom>
            <a:solidFill>
              <a:srgbClr val="EE3F58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Полилиния: фигура 72">
              <a:extLst>
                <a:ext uri="{FF2B5EF4-FFF2-40B4-BE49-F238E27FC236}">
                  <a16:creationId xmlns:a16="http://schemas.microsoft.com/office/drawing/2014/main" id="{BE2F0BEB-40A3-F3F4-F09C-B9BD6E0CDFEA}"/>
                </a:ext>
              </a:extLst>
            </p:cNvPr>
            <p:cNvSpPr/>
            <p:nvPr/>
          </p:nvSpPr>
          <p:spPr>
            <a:xfrm>
              <a:off x="7349021" y="4518676"/>
              <a:ext cx="47445" cy="77196"/>
            </a:xfrm>
            <a:custGeom>
              <a:avLst/>
              <a:gdLst>
                <a:gd name="connsiteX0" fmla="*/ 47445 w 47445"/>
                <a:gd name="connsiteY0" fmla="*/ 44113 h 77196"/>
                <a:gd name="connsiteX1" fmla="*/ 41711 w 47445"/>
                <a:gd name="connsiteY1" fmla="*/ 69061 h 77196"/>
                <a:gd name="connsiteX2" fmla="*/ 23772 w 47445"/>
                <a:gd name="connsiteY2" fmla="*/ 77197 h 77196"/>
                <a:gd name="connsiteX3" fmla="*/ 5980 w 47445"/>
                <a:gd name="connsiteY3" fmla="*/ 69208 h 77196"/>
                <a:gd name="connsiteX4" fmla="*/ 0 w 47445"/>
                <a:gd name="connsiteY4" fmla="*/ 45387 h 77196"/>
                <a:gd name="connsiteX5" fmla="*/ 0 w 47445"/>
                <a:gd name="connsiteY5" fmla="*/ 32643 h 77196"/>
                <a:gd name="connsiteX6" fmla="*/ 5735 w 47445"/>
                <a:gd name="connsiteY6" fmla="*/ 8038 h 77196"/>
                <a:gd name="connsiteX7" fmla="*/ 23674 w 47445"/>
                <a:gd name="connsiteY7" fmla="*/ 0 h 77196"/>
                <a:gd name="connsiteX8" fmla="*/ 41515 w 47445"/>
                <a:gd name="connsiteY8" fmla="*/ 7744 h 77196"/>
                <a:gd name="connsiteX9" fmla="*/ 47396 w 47445"/>
                <a:gd name="connsiteY9" fmla="*/ 31712 h 77196"/>
                <a:gd name="connsiteX10" fmla="*/ 47396 w 47445"/>
                <a:gd name="connsiteY10" fmla="*/ 44113 h 77196"/>
                <a:gd name="connsiteX11" fmla="*/ 37888 w 47445"/>
                <a:gd name="connsiteY11" fmla="*/ 31075 h 77196"/>
                <a:gd name="connsiteX12" fmla="*/ 34506 w 47445"/>
                <a:gd name="connsiteY12" fmla="*/ 13381 h 77196"/>
                <a:gd name="connsiteX13" fmla="*/ 23723 w 47445"/>
                <a:gd name="connsiteY13" fmla="*/ 7842 h 77196"/>
                <a:gd name="connsiteX14" fmla="*/ 13038 w 47445"/>
                <a:gd name="connsiteY14" fmla="*/ 13332 h 77196"/>
                <a:gd name="connsiteX15" fmla="*/ 9558 w 47445"/>
                <a:gd name="connsiteY15" fmla="*/ 30340 h 77196"/>
                <a:gd name="connsiteX16" fmla="*/ 9558 w 47445"/>
                <a:gd name="connsiteY16" fmla="*/ 45632 h 77196"/>
                <a:gd name="connsiteX17" fmla="*/ 13087 w 47445"/>
                <a:gd name="connsiteY17" fmla="*/ 63620 h 77196"/>
                <a:gd name="connsiteX18" fmla="*/ 23821 w 47445"/>
                <a:gd name="connsiteY18" fmla="*/ 69404 h 77196"/>
                <a:gd name="connsiteX19" fmla="*/ 34310 w 47445"/>
                <a:gd name="connsiteY19" fmla="*/ 63914 h 77196"/>
                <a:gd name="connsiteX20" fmla="*/ 37888 w 47445"/>
                <a:gd name="connsiteY20" fmla="*/ 46661 h 77196"/>
                <a:gd name="connsiteX21" fmla="*/ 37888 w 47445"/>
                <a:gd name="connsiteY21" fmla="*/ 31026 h 7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445" h="77196">
                  <a:moveTo>
                    <a:pt x="47445" y="44113"/>
                  </a:moveTo>
                  <a:cubicBezTo>
                    <a:pt x="47445" y="55288"/>
                    <a:pt x="45534" y="63620"/>
                    <a:pt x="41711" y="69061"/>
                  </a:cubicBezTo>
                  <a:cubicBezTo>
                    <a:pt x="37888" y="74501"/>
                    <a:pt x="31908" y="77197"/>
                    <a:pt x="23772" y="77197"/>
                  </a:cubicBezTo>
                  <a:cubicBezTo>
                    <a:pt x="15635" y="77197"/>
                    <a:pt x="9803" y="74550"/>
                    <a:pt x="5980" y="69208"/>
                  </a:cubicBezTo>
                  <a:cubicBezTo>
                    <a:pt x="2108" y="63865"/>
                    <a:pt x="98" y="55925"/>
                    <a:pt x="0" y="45387"/>
                  </a:cubicBezTo>
                  <a:lnTo>
                    <a:pt x="0" y="32643"/>
                  </a:lnTo>
                  <a:cubicBezTo>
                    <a:pt x="0" y="21615"/>
                    <a:pt x="1912" y="13381"/>
                    <a:pt x="5735" y="8038"/>
                  </a:cubicBezTo>
                  <a:cubicBezTo>
                    <a:pt x="9558" y="2647"/>
                    <a:pt x="15537" y="0"/>
                    <a:pt x="23674" y="0"/>
                  </a:cubicBezTo>
                  <a:cubicBezTo>
                    <a:pt x="31810" y="0"/>
                    <a:pt x="37692" y="2598"/>
                    <a:pt x="41515" y="7744"/>
                  </a:cubicBezTo>
                  <a:cubicBezTo>
                    <a:pt x="45338" y="12940"/>
                    <a:pt x="47298" y="20929"/>
                    <a:pt x="47396" y="31712"/>
                  </a:cubicBezTo>
                  <a:lnTo>
                    <a:pt x="47396" y="44113"/>
                  </a:lnTo>
                  <a:close/>
                  <a:moveTo>
                    <a:pt x="37888" y="31075"/>
                  </a:moveTo>
                  <a:cubicBezTo>
                    <a:pt x="37888" y="22988"/>
                    <a:pt x="36760" y="17106"/>
                    <a:pt x="34506" y="13381"/>
                  </a:cubicBezTo>
                  <a:cubicBezTo>
                    <a:pt x="32251" y="9656"/>
                    <a:pt x="28624" y="7842"/>
                    <a:pt x="23723" y="7842"/>
                  </a:cubicBezTo>
                  <a:cubicBezTo>
                    <a:pt x="18821" y="7842"/>
                    <a:pt x="15292" y="9656"/>
                    <a:pt x="13038" y="13332"/>
                  </a:cubicBezTo>
                  <a:cubicBezTo>
                    <a:pt x="10783" y="17008"/>
                    <a:pt x="9656" y="22693"/>
                    <a:pt x="9558" y="30340"/>
                  </a:cubicBezTo>
                  <a:lnTo>
                    <a:pt x="9558" y="45632"/>
                  </a:lnTo>
                  <a:cubicBezTo>
                    <a:pt x="9558" y="53768"/>
                    <a:pt x="10734" y="59748"/>
                    <a:pt x="13087" y="63620"/>
                  </a:cubicBezTo>
                  <a:cubicBezTo>
                    <a:pt x="15439" y="67492"/>
                    <a:pt x="19017" y="69404"/>
                    <a:pt x="23821" y="69404"/>
                  </a:cubicBezTo>
                  <a:cubicBezTo>
                    <a:pt x="28624" y="69404"/>
                    <a:pt x="32055" y="67590"/>
                    <a:pt x="34310" y="63914"/>
                  </a:cubicBezTo>
                  <a:cubicBezTo>
                    <a:pt x="36613" y="60287"/>
                    <a:pt x="37790" y="54503"/>
                    <a:pt x="37888" y="46661"/>
                  </a:cubicBezTo>
                  <a:lnTo>
                    <a:pt x="37888" y="31026"/>
                  </a:lnTo>
                  <a:close/>
                </a:path>
              </a:pathLst>
            </a:custGeom>
            <a:solidFill>
              <a:srgbClr val="B3D5FF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Полилиния: фигура 73">
              <a:extLst>
                <a:ext uri="{FF2B5EF4-FFF2-40B4-BE49-F238E27FC236}">
                  <a16:creationId xmlns:a16="http://schemas.microsoft.com/office/drawing/2014/main" id="{F0A53F25-9815-60A7-44F0-F176BB7D9A8C}"/>
                </a:ext>
              </a:extLst>
            </p:cNvPr>
            <p:cNvSpPr/>
            <p:nvPr/>
          </p:nvSpPr>
          <p:spPr>
            <a:xfrm>
              <a:off x="7488661" y="4518676"/>
              <a:ext cx="47445" cy="77196"/>
            </a:xfrm>
            <a:custGeom>
              <a:avLst/>
              <a:gdLst>
                <a:gd name="connsiteX0" fmla="*/ 47446 w 47445"/>
                <a:gd name="connsiteY0" fmla="*/ 44113 h 77196"/>
                <a:gd name="connsiteX1" fmla="*/ 41711 w 47445"/>
                <a:gd name="connsiteY1" fmla="*/ 69061 h 77196"/>
                <a:gd name="connsiteX2" fmla="*/ 23772 w 47445"/>
                <a:gd name="connsiteY2" fmla="*/ 77197 h 77196"/>
                <a:gd name="connsiteX3" fmla="*/ 5980 w 47445"/>
                <a:gd name="connsiteY3" fmla="*/ 69208 h 77196"/>
                <a:gd name="connsiteX4" fmla="*/ 0 w 47445"/>
                <a:gd name="connsiteY4" fmla="*/ 45387 h 77196"/>
                <a:gd name="connsiteX5" fmla="*/ 0 w 47445"/>
                <a:gd name="connsiteY5" fmla="*/ 32643 h 77196"/>
                <a:gd name="connsiteX6" fmla="*/ 5735 w 47445"/>
                <a:gd name="connsiteY6" fmla="*/ 8038 h 77196"/>
                <a:gd name="connsiteX7" fmla="*/ 23674 w 47445"/>
                <a:gd name="connsiteY7" fmla="*/ 0 h 77196"/>
                <a:gd name="connsiteX8" fmla="*/ 41515 w 47445"/>
                <a:gd name="connsiteY8" fmla="*/ 7744 h 77196"/>
                <a:gd name="connsiteX9" fmla="*/ 47396 w 47445"/>
                <a:gd name="connsiteY9" fmla="*/ 31712 h 77196"/>
                <a:gd name="connsiteX10" fmla="*/ 47396 w 47445"/>
                <a:gd name="connsiteY10" fmla="*/ 44113 h 77196"/>
                <a:gd name="connsiteX11" fmla="*/ 37888 w 47445"/>
                <a:gd name="connsiteY11" fmla="*/ 31075 h 77196"/>
                <a:gd name="connsiteX12" fmla="*/ 34506 w 47445"/>
                <a:gd name="connsiteY12" fmla="*/ 13381 h 77196"/>
                <a:gd name="connsiteX13" fmla="*/ 23723 w 47445"/>
                <a:gd name="connsiteY13" fmla="*/ 7842 h 77196"/>
                <a:gd name="connsiteX14" fmla="*/ 13038 w 47445"/>
                <a:gd name="connsiteY14" fmla="*/ 13332 h 77196"/>
                <a:gd name="connsiteX15" fmla="*/ 9558 w 47445"/>
                <a:gd name="connsiteY15" fmla="*/ 30340 h 77196"/>
                <a:gd name="connsiteX16" fmla="*/ 9558 w 47445"/>
                <a:gd name="connsiteY16" fmla="*/ 45632 h 77196"/>
                <a:gd name="connsiteX17" fmla="*/ 13087 w 47445"/>
                <a:gd name="connsiteY17" fmla="*/ 63620 h 77196"/>
                <a:gd name="connsiteX18" fmla="*/ 23821 w 47445"/>
                <a:gd name="connsiteY18" fmla="*/ 69404 h 77196"/>
                <a:gd name="connsiteX19" fmla="*/ 34310 w 47445"/>
                <a:gd name="connsiteY19" fmla="*/ 63914 h 77196"/>
                <a:gd name="connsiteX20" fmla="*/ 37888 w 47445"/>
                <a:gd name="connsiteY20" fmla="*/ 46661 h 77196"/>
                <a:gd name="connsiteX21" fmla="*/ 37888 w 47445"/>
                <a:gd name="connsiteY21" fmla="*/ 31026 h 7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445" h="77196">
                  <a:moveTo>
                    <a:pt x="47446" y="44113"/>
                  </a:moveTo>
                  <a:cubicBezTo>
                    <a:pt x="47446" y="55288"/>
                    <a:pt x="45534" y="63620"/>
                    <a:pt x="41711" y="69061"/>
                  </a:cubicBezTo>
                  <a:cubicBezTo>
                    <a:pt x="37888" y="74501"/>
                    <a:pt x="31908" y="77197"/>
                    <a:pt x="23772" y="77197"/>
                  </a:cubicBezTo>
                  <a:cubicBezTo>
                    <a:pt x="15635" y="77197"/>
                    <a:pt x="9803" y="74550"/>
                    <a:pt x="5980" y="69208"/>
                  </a:cubicBezTo>
                  <a:cubicBezTo>
                    <a:pt x="2108" y="63865"/>
                    <a:pt x="98" y="55925"/>
                    <a:pt x="0" y="45387"/>
                  </a:cubicBezTo>
                  <a:lnTo>
                    <a:pt x="0" y="32643"/>
                  </a:lnTo>
                  <a:cubicBezTo>
                    <a:pt x="0" y="21615"/>
                    <a:pt x="1912" y="13381"/>
                    <a:pt x="5735" y="8038"/>
                  </a:cubicBezTo>
                  <a:cubicBezTo>
                    <a:pt x="9558" y="2647"/>
                    <a:pt x="15537" y="0"/>
                    <a:pt x="23674" y="0"/>
                  </a:cubicBezTo>
                  <a:cubicBezTo>
                    <a:pt x="31810" y="0"/>
                    <a:pt x="37692" y="2598"/>
                    <a:pt x="41515" y="7744"/>
                  </a:cubicBezTo>
                  <a:cubicBezTo>
                    <a:pt x="45338" y="12891"/>
                    <a:pt x="47298" y="20929"/>
                    <a:pt x="47396" y="31712"/>
                  </a:cubicBezTo>
                  <a:lnTo>
                    <a:pt x="47396" y="44113"/>
                  </a:lnTo>
                  <a:close/>
                  <a:moveTo>
                    <a:pt x="37888" y="31075"/>
                  </a:moveTo>
                  <a:cubicBezTo>
                    <a:pt x="37888" y="22988"/>
                    <a:pt x="36760" y="17106"/>
                    <a:pt x="34506" y="13381"/>
                  </a:cubicBezTo>
                  <a:cubicBezTo>
                    <a:pt x="32251" y="9656"/>
                    <a:pt x="28624" y="7842"/>
                    <a:pt x="23723" y="7842"/>
                  </a:cubicBezTo>
                  <a:cubicBezTo>
                    <a:pt x="18821" y="7842"/>
                    <a:pt x="15292" y="9656"/>
                    <a:pt x="13038" y="13332"/>
                  </a:cubicBezTo>
                  <a:cubicBezTo>
                    <a:pt x="10783" y="17008"/>
                    <a:pt x="9656" y="22693"/>
                    <a:pt x="9558" y="30340"/>
                  </a:cubicBezTo>
                  <a:lnTo>
                    <a:pt x="9558" y="45632"/>
                  </a:lnTo>
                  <a:cubicBezTo>
                    <a:pt x="9558" y="53768"/>
                    <a:pt x="10734" y="59748"/>
                    <a:pt x="13087" y="63620"/>
                  </a:cubicBezTo>
                  <a:cubicBezTo>
                    <a:pt x="15439" y="67492"/>
                    <a:pt x="19017" y="69404"/>
                    <a:pt x="23821" y="69404"/>
                  </a:cubicBezTo>
                  <a:cubicBezTo>
                    <a:pt x="28624" y="69404"/>
                    <a:pt x="32055" y="67590"/>
                    <a:pt x="34310" y="63914"/>
                  </a:cubicBezTo>
                  <a:cubicBezTo>
                    <a:pt x="36613" y="60287"/>
                    <a:pt x="37790" y="54503"/>
                    <a:pt x="37888" y="46661"/>
                  </a:cubicBezTo>
                  <a:lnTo>
                    <a:pt x="37888" y="31026"/>
                  </a:lnTo>
                  <a:close/>
                </a:path>
              </a:pathLst>
            </a:custGeom>
            <a:solidFill>
              <a:srgbClr val="B3D5FF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Полилиния: фигура 74">
              <a:extLst>
                <a:ext uri="{FF2B5EF4-FFF2-40B4-BE49-F238E27FC236}">
                  <a16:creationId xmlns:a16="http://schemas.microsoft.com/office/drawing/2014/main" id="{487F3D72-A28C-CE93-236F-8C1B7477A820}"/>
                </a:ext>
              </a:extLst>
            </p:cNvPr>
            <p:cNvSpPr/>
            <p:nvPr/>
          </p:nvSpPr>
          <p:spPr>
            <a:xfrm>
              <a:off x="7637614" y="4519460"/>
              <a:ext cx="28820" cy="75579"/>
            </a:xfrm>
            <a:custGeom>
              <a:avLst/>
              <a:gdLst>
                <a:gd name="connsiteX0" fmla="*/ 28820 w 28820"/>
                <a:gd name="connsiteY0" fmla="*/ 75579 h 75579"/>
                <a:gd name="connsiteX1" fmla="*/ 19263 w 28820"/>
                <a:gd name="connsiteY1" fmla="*/ 75579 h 75579"/>
                <a:gd name="connsiteX2" fmla="*/ 19263 w 28820"/>
                <a:gd name="connsiteY2" fmla="*/ 11910 h 75579"/>
                <a:gd name="connsiteX3" fmla="*/ 0 w 28820"/>
                <a:gd name="connsiteY3" fmla="*/ 18968 h 75579"/>
                <a:gd name="connsiteX4" fmla="*/ 0 w 28820"/>
                <a:gd name="connsiteY4" fmla="*/ 10293 h 75579"/>
                <a:gd name="connsiteX5" fmla="*/ 27350 w 28820"/>
                <a:gd name="connsiteY5" fmla="*/ 0 h 75579"/>
                <a:gd name="connsiteX6" fmla="*/ 28820 w 28820"/>
                <a:gd name="connsiteY6" fmla="*/ 0 h 75579"/>
                <a:gd name="connsiteX7" fmla="*/ 28820 w 28820"/>
                <a:gd name="connsiteY7" fmla="*/ 75530 h 75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20" h="75579">
                  <a:moveTo>
                    <a:pt x="28820" y="75579"/>
                  </a:moveTo>
                  <a:lnTo>
                    <a:pt x="19263" y="75579"/>
                  </a:lnTo>
                  <a:lnTo>
                    <a:pt x="19263" y="11910"/>
                  </a:lnTo>
                  <a:lnTo>
                    <a:pt x="0" y="18968"/>
                  </a:lnTo>
                  <a:lnTo>
                    <a:pt x="0" y="10293"/>
                  </a:lnTo>
                  <a:lnTo>
                    <a:pt x="27350" y="0"/>
                  </a:lnTo>
                  <a:lnTo>
                    <a:pt x="28820" y="0"/>
                  </a:lnTo>
                  <a:lnTo>
                    <a:pt x="28820" y="75530"/>
                  </a:lnTo>
                  <a:close/>
                </a:path>
              </a:pathLst>
            </a:custGeom>
            <a:solidFill>
              <a:srgbClr val="B3D5FF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Полилиния: фигура 75">
              <a:extLst>
                <a:ext uri="{FF2B5EF4-FFF2-40B4-BE49-F238E27FC236}">
                  <a16:creationId xmlns:a16="http://schemas.microsoft.com/office/drawing/2014/main" id="{B3C46F79-F76E-426C-BBEC-E05E620B1616}"/>
                </a:ext>
              </a:extLst>
            </p:cNvPr>
            <p:cNvSpPr/>
            <p:nvPr/>
          </p:nvSpPr>
          <p:spPr>
            <a:xfrm>
              <a:off x="7766080" y="4518676"/>
              <a:ext cx="47445" cy="77196"/>
            </a:xfrm>
            <a:custGeom>
              <a:avLst/>
              <a:gdLst>
                <a:gd name="connsiteX0" fmla="*/ 47445 w 47445"/>
                <a:gd name="connsiteY0" fmla="*/ 44113 h 77196"/>
                <a:gd name="connsiteX1" fmla="*/ 41711 w 47445"/>
                <a:gd name="connsiteY1" fmla="*/ 69061 h 77196"/>
                <a:gd name="connsiteX2" fmla="*/ 23772 w 47445"/>
                <a:gd name="connsiteY2" fmla="*/ 77197 h 77196"/>
                <a:gd name="connsiteX3" fmla="*/ 5980 w 47445"/>
                <a:gd name="connsiteY3" fmla="*/ 69208 h 77196"/>
                <a:gd name="connsiteX4" fmla="*/ 0 w 47445"/>
                <a:gd name="connsiteY4" fmla="*/ 45387 h 77196"/>
                <a:gd name="connsiteX5" fmla="*/ 0 w 47445"/>
                <a:gd name="connsiteY5" fmla="*/ 32643 h 77196"/>
                <a:gd name="connsiteX6" fmla="*/ 5735 w 47445"/>
                <a:gd name="connsiteY6" fmla="*/ 8038 h 77196"/>
                <a:gd name="connsiteX7" fmla="*/ 23674 w 47445"/>
                <a:gd name="connsiteY7" fmla="*/ 0 h 77196"/>
                <a:gd name="connsiteX8" fmla="*/ 41515 w 47445"/>
                <a:gd name="connsiteY8" fmla="*/ 7744 h 77196"/>
                <a:gd name="connsiteX9" fmla="*/ 47396 w 47445"/>
                <a:gd name="connsiteY9" fmla="*/ 31712 h 77196"/>
                <a:gd name="connsiteX10" fmla="*/ 47396 w 47445"/>
                <a:gd name="connsiteY10" fmla="*/ 44113 h 77196"/>
                <a:gd name="connsiteX11" fmla="*/ 37888 w 47445"/>
                <a:gd name="connsiteY11" fmla="*/ 31075 h 77196"/>
                <a:gd name="connsiteX12" fmla="*/ 34506 w 47445"/>
                <a:gd name="connsiteY12" fmla="*/ 13381 h 77196"/>
                <a:gd name="connsiteX13" fmla="*/ 23723 w 47445"/>
                <a:gd name="connsiteY13" fmla="*/ 7842 h 77196"/>
                <a:gd name="connsiteX14" fmla="*/ 13038 w 47445"/>
                <a:gd name="connsiteY14" fmla="*/ 13332 h 77196"/>
                <a:gd name="connsiteX15" fmla="*/ 9558 w 47445"/>
                <a:gd name="connsiteY15" fmla="*/ 30340 h 77196"/>
                <a:gd name="connsiteX16" fmla="*/ 9558 w 47445"/>
                <a:gd name="connsiteY16" fmla="*/ 45632 h 77196"/>
                <a:gd name="connsiteX17" fmla="*/ 13087 w 47445"/>
                <a:gd name="connsiteY17" fmla="*/ 63620 h 77196"/>
                <a:gd name="connsiteX18" fmla="*/ 23821 w 47445"/>
                <a:gd name="connsiteY18" fmla="*/ 69404 h 77196"/>
                <a:gd name="connsiteX19" fmla="*/ 34310 w 47445"/>
                <a:gd name="connsiteY19" fmla="*/ 63914 h 77196"/>
                <a:gd name="connsiteX20" fmla="*/ 37888 w 47445"/>
                <a:gd name="connsiteY20" fmla="*/ 46661 h 77196"/>
                <a:gd name="connsiteX21" fmla="*/ 37888 w 47445"/>
                <a:gd name="connsiteY21" fmla="*/ 31026 h 7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445" h="77196">
                  <a:moveTo>
                    <a:pt x="47445" y="44113"/>
                  </a:moveTo>
                  <a:cubicBezTo>
                    <a:pt x="47445" y="55288"/>
                    <a:pt x="45534" y="63620"/>
                    <a:pt x="41711" y="69061"/>
                  </a:cubicBezTo>
                  <a:cubicBezTo>
                    <a:pt x="37888" y="74501"/>
                    <a:pt x="31908" y="77197"/>
                    <a:pt x="23772" y="77197"/>
                  </a:cubicBezTo>
                  <a:cubicBezTo>
                    <a:pt x="15635" y="77197"/>
                    <a:pt x="9803" y="74550"/>
                    <a:pt x="5980" y="69208"/>
                  </a:cubicBezTo>
                  <a:cubicBezTo>
                    <a:pt x="2108" y="63865"/>
                    <a:pt x="98" y="55925"/>
                    <a:pt x="0" y="45387"/>
                  </a:cubicBezTo>
                  <a:lnTo>
                    <a:pt x="0" y="32643"/>
                  </a:lnTo>
                  <a:cubicBezTo>
                    <a:pt x="0" y="21615"/>
                    <a:pt x="1912" y="13381"/>
                    <a:pt x="5735" y="8038"/>
                  </a:cubicBezTo>
                  <a:cubicBezTo>
                    <a:pt x="9558" y="2696"/>
                    <a:pt x="15537" y="0"/>
                    <a:pt x="23674" y="0"/>
                  </a:cubicBezTo>
                  <a:cubicBezTo>
                    <a:pt x="31810" y="0"/>
                    <a:pt x="37692" y="2598"/>
                    <a:pt x="41515" y="7744"/>
                  </a:cubicBezTo>
                  <a:cubicBezTo>
                    <a:pt x="45338" y="12891"/>
                    <a:pt x="47298" y="20929"/>
                    <a:pt x="47396" y="31712"/>
                  </a:cubicBezTo>
                  <a:lnTo>
                    <a:pt x="47396" y="44113"/>
                  </a:lnTo>
                  <a:close/>
                  <a:moveTo>
                    <a:pt x="37888" y="31075"/>
                  </a:moveTo>
                  <a:cubicBezTo>
                    <a:pt x="37888" y="22988"/>
                    <a:pt x="36760" y="17106"/>
                    <a:pt x="34506" y="13381"/>
                  </a:cubicBezTo>
                  <a:cubicBezTo>
                    <a:pt x="32251" y="9656"/>
                    <a:pt x="28624" y="7842"/>
                    <a:pt x="23723" y="7842"/>
                  </a:cubicBezTo>
                  <a:cubicBezTo>
                    <a:pt x="18821" y="7842"/>
                    <a:pt x="15292" y="9656"/>
                    <a:pt x="13038" y="13332"/>
                  </a:cubicBezTo>
                  <a:cubicBezTo>
                    <a:pt x="10783" y="17008"/>
                    <a:pt x="9656" y="22693"/>
                    <a:pt x="9558" y="30340"/>
                  </a:cubicBezTo>
                  <a:lnTo>
                    <a:pt x="9558" y="45632"/>
                  </a:lnTo>
                  <a:cubicBezTo>
                    <a:pt x="9558" y="53768"/>
                    <a:pt x="10734" y="59748"/>
                    <a:pt x="13087" y="63620"/>
                  </a:cubicBezTo>
                  <a:cubicBezTo>
                    <a:pt x="15439" y="67492"/>
                    <a:pt x="19017" y="69404"/>
                    <a:pt x="23821" y="69404"/>
                  </a:cubicBezTo>
                  <a:cubicBezTo>
                    <a:pt x="28624" y="69404"/>
                    <a:pt x="32055" y="67590"/>
                    <a:pt x="34310" y="63914"/>
                  </a:cubicBezTo>
                  <a:cubicBezTo>
                    <a:pt x="36613" y="60287"/>
                    <a:pt x="37790" y="54503"/>
                    <a:pt x="37888" y="46661"/>
                  </a:cubicBezTo>
                  <a:lnTo>
                    <a:pt x="37888" y="31026"/>
                  </a:lnTo>
                  <a:close/>
                </a:path>
              </a:pathLst>
            </a:custGeom>
            <a:solidFill>
              <a:srgbClr val="B3D5FF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Полилиния: фигура 76">
              <a:extLst>
                <a:ext uri="{FF2B5EF4-FFF2-40B4-BE49-F238E27FC236}">
                  <a16:creationId xmlns:a16="http://schemas.microsoft.com/office/drawing/2014/main" id="{5D16B0F9-E9AB-C0CD-1C6C-8D88BDACCCCD}"/>
                </a:ext>
              </a:extLst>
            </p:cNvPr>
            <p:cNvSpPr/>
            <p:nvPr/>
          </p:nvSpPr>
          <p:spPr>
            <a:xfrm>
              <a:off x="7488661" y="4657140"/>
              <a:ext cx="47445" cy="77196"/>
            </a:xfrm>
            <a:custGeom>
              <a:avLst/>
              <a:gdLst>
                <a:gd name="connsiteX0" fmla="*/ 47446 w 47445"/>
                <a:gd name="connsiteY0" fmla="*/ 44113 h 77196"/>
                <a:gd name="connsiteX1" fmla="*/ 41711 w 47445"/>
                <a:gd name="connsiteY1" fmla="*/ 69061 h 77196"/>
                <a:gd name="connsiteX2" fmla="*/ 23772 w 47445"/>
                <a:gd name="connsiteY2" fmla="*/ 77197 h 77196"/>
                <a:gd name="connsiteX3" fmla="*/ 5980 w 47445"/>
                <a:gd name="connsiteY3" fmla="*/ 69208 h 77196"/>
                <a:gd name="connsiteX4" fmla="*/ 0 w 47445"/>
                <a:gd name="connsiteY4" fmla="*/ 45387 h 77196"/>
                <a:gd name="connsiteX5" fmla="*/ 0 w 47445"/>
                <a:gd name="connsiteY5" fmla="*/ 32643 h 77196"/>
                <a:gd name="connsiteX6" fmla="*/ 5735 w 47445"/>
                <a:gd name="connsiteY6" fmla="*/ 8038 h 77196"/>
                <a:gd name="connsiteX7" fmla="*/ 23674 w 47445"/>
                <a:gd name="connsiteY7" fmla="*/ 0 h 77196"/>
                <a:gd name="connsiteX8" fmla="*/ 41515 w 47445"/>
                <a:gd name="connsiteY8" fmla="*/ 7744 h 77196"/>
                <a:gd name="connsiteX9" fmla="*/ 47396 w 47445"/>
                <a:gd name="connsiteY9" fmla="*/ 31712 h 77196"/>
                <a:gd name="connsiteX10" fmla="*/ 47396 w 47445"/>
                <a:gd name="connsiteY10" fmla="*/ 44113 h 77196"/>
                <a:gd name="connsiteX11" fmla="*/ 37888 w 47445"/>
                <a:gd name="connsiteY11" fmla="*/ 31075 h 77196"/>
                <a:gd name="connsiteX12" fmla="*/ 34506 w 47445"/>
                <a:gd name="connsiteY12" fmla="*/ 13381 h 77196"/>
                <a:gd name="connsiteX13" fmla="*/ 23723 w 47445"/>
                <a:gd name="connsiteY13" fmla="*/ 7842 h 77196"/>
                <a:gd name="connsiteX14" fmla="*/ 13038 w 47445"/>
                <a:gd name="connsiteY14" fmla="*/ 13332 h 77196"/>
                <a:gd name="connsiteX15" fmla="*/ 9558 w 47445"/>
                <a:gd name="connsiteY15" fmla="*/ 30340 h 77196"/>
                <a:gd name="connsiteX16" fmla="*/ 9558 w 47445"/>
                <a:gd name="connsiteY16" fmla="*/ 45632 h 77196"/>
                <a:gd name="connsiteX17" fmla="*/ 13087 w 47445"/>
                <a:gd name="connsiteY17" fmla="*/ 63620 h 77196"/>
                <a:gd name="connsiteX18" fmla="*/ 23821 w 47445"/>
                <a:gd name="connsiteY18" fmla="*/ 69404 h 77196"/>
                <a:gd name="connsiteX19" fmla="*/ 34310 w 47445"/>
                <a:gd name="connsiteY19" fmla="*/ 63914 h 77196"/>
                <a:gd name="connsiteX20" fmla="*/ 37888 w 47445"/>
                <a:gd name="connsiteY20" fmla="*/ 46661 h 77196"/>
                <a:gd name="connsiteX21" fmla="*/ 37888 w 47445"/>
                <a:gd name="connsiteY21" fmla="*/ 31026 h 7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445" h="77196">
                  <a:moveTo>
                    <a:pt x="47446" y="44113"/>
                  </a:moveTo>
                  <a:cubicBezTo>
                    <a:pt x="47446" y="55288"/>
                    <a:pt x="45534" y="63620"/>
                    <a:pt x="41711" y="69061"/>
                  </a:cubicBezTo>
                  <a:cubicBezTo>
                    <a:pt x="37888" y="74501"/>
                    <a:pt x="31908" y="77197"/>
                    <a:pt x="23772" y="77197"/>
                  </a:cubicBezTo>
                  <a:cubicBezTo>
                    <a:pt x="15635" y="77197"/>
                    <a:pt x="9803" y="74550"/>
                    <a:pt x="5980" y="69208"/>
                  </a:cubicBezTo>
                  <a:cubicBezTo>
                    <a:pt x="2108" y="63865"/>
                    <a:pt x="98" y="55925"/>
                    <a:pt x="0" y="45387"/>
                  </a:cubicBezTo>
                  <a:lnTo>
                    <a:pt x="0" y="32643"/>
                  </a:lnTo>
                  <a:cubicBezTo>
                    <a:pt x="0" y="21615"/>
                    <a:pt x="1912" y="13381"/>
                    <a:pt x="5735" y="8038"/>
                  </a:cubicBezTo>
                  <a:cubicBezTo>
                    <a:pt x="9558" y="2696"/>
                    <a:pt x="15537" y="0"/>
                    <a:pt x="23674" y="0"/>
                  </a:cubicBezTo>
                  <a:cubicBezTo>
                    <a:pt x="31810" y="0"/>
                    <a:pt x="37692" y="2598"/>
                    <a:pt x="41515" y="7744"/>
                  </a:cubicBezTo>
                  <a:cubicBezTo>
                    <a:pt x="45338" y="12891"/>
                    <a:pt x="47298" y="20929"/>
                    <a:pt x="47396" y="31712"/>
                  </a:cubicBezTo>
                  <a:lnTo>
                    <a:pt x="47396" y="44113"/>
                  </a:lnTo>
                  <a:close/>
                  <a:moveTo>
                    <a:pt x="37888" y="31075"/>
                  </a:moveTo>
                  <a:cubicBezTo>
                    <a:pt x="37888" y="22988"/>
                    <a:pt x="36760" y="17106"/>
                    <a:pt x="34506" y="13381"/>
                  </a:cubicBezTo>
                  <a:cubicBezTo>
                    <a:pt x="32251" y="9656"/>
                    <a:pt x="28624" y="7842"/>
                    <a:pt x="23723" y="7842"/>
                  </a:cubicBezTo>
                  <a:cubicBezTo>
                    <a:pt x="18821" y="7842"/>
                    <a:pt x="15292" y="9656"/>
                    <a:pt x="13038" y="13332"/>
                  </a:cubicBezTo>
                  <a:cubicBezTo>
                    <a:pt x="10783" y="17008"/>
                    <a:pt x="9656" y="22693"/>
                    <a:pt x="9558" y="30340"/>
                  </a:cubicBezTo>
                  <a:lnTo>
                    <a:pt x="9558" y="45632"/>
                  </a:lnTo>
                  <a:cubicBezTo>
                    <a:pt x="9558" y="53768"/>
                    <a:pt x="10734" y="59748"/>
                    <a:pt x="13087" y="63620"/>
                  </a:cubicBezTo>
                  <a:cubicBezTo>
                    <a:pt x="15439" y="67492"/>
                    <a:pt x="19017" y="69404"/>
                    <a:pt x="23821" y="69404"/>
                  </a:cubicBezTo>
                  <a:cubicBezTo>
                    <a:pt x="28624" y="69404"/>
                    <a:pt x="32055" y="67590"/>
                    <a:pt x="34310" y="63914"/>
                  </a:cubicBezTo>
                  <a:cubicBezTo>
                    <a:pt x="36613" y="60287"/>
                    <a:pt x="37790" y="54503"/>
                    <a:pt x="37888" y="46661"/>
                  </a:cubicBezTo>
                  <a:lnTo>
                    <a:pt x="37888" y="31026"/>
                  </a:lnTo>
                  <a:close/>
                </a:path>
              </a:pathLst>
            </a:custGeom>
            <a:solidFill>
              <a:srgbClr val="B3D5FF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Полилиния: фигура 77">
              <a:extLst>
                <a:ext uri="{FF2B5EF4-FFF2-40B4-BE49-F238E27FC236}">
                  <a16:creationId xmlns:a16="http://schemas.microsoft.com/office/drawing/2014/main" id="{FD30CDAB-8452-7625-E2B6-891345007E63}"/>
                </a:ext>
              </a:extLst>
            </p:cNvPr>
            <p:cNvSpPr/>
            <p:nvPr/>
          </p:nvSpPr>
          <p:spPr>
            <a:xfrm>
              <a:off x="7775392" y="4657924"/>
              <a:ext cx="28820" cy="75579"/>
            </a:xfrm>
            <a:custGeom>
              <a:avLst/>
              <a:gdLst>
                <a:gd name="connsiteX0" fmla="*/ 28820 w 28820"/>
                <a:gd name="connsiteY0" fmla="*/ 75579 h 75579"/>
                <a:gd name="connsiteX1" fmla="*/ 19263 w 28820"/>
                <a:gd name="connsiteY1" fmla="*/ 75579 h 75579"/>
                <a:gd name="connsiteX2" fmla="*/ 19263 w 28820"/>
                <a:gd name="connsiteY2" fmla="*/ 11910 h 75579"/>
                <a:gd name="connsiteX3" fmla="*/ 0 w 28820"/>
                <a:gd name="connsiteY3" fmla="*/ 18968 h 75579"/>
                <a:gd name="connsiteX4" fmla="*/ 0 w 28820"/>
                <a:gd name="connsiteY4" fmla="*/ 10293 h 75579"/>
                <a:gd name="connsiteX5" fmla="*/ 27350 w 28820"/>
                <a:gd name="connsiteY5" fmla="*/ 0 h 75579"/>
                <a:gd name="connsiteX6" fmla="*/ 28820 w 28820"/>
                <a:gd name="connsiteY6" fmla="*/ 0 h 75579"/>
                <a:gd name="connsiteX7" fmla="*/ 28820 w 28820"/>
                <a:gd name="connsiteY7" fmla="*/ 75530 h 75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20" h="75579">
                  <a:moveTo>
                    <a:pt x="28820" y="75579"/>
                  </a:moveTo>
                  <a:lnTo>
                    <a:pt x="19263" y="75579"/>
                  </a:lnTo>
                  <a:lnTo>
                    <a:pt x="19263" y="11910"/>
                  </a:lnTo>
                  <a:lnTo>
                    <a:pt x="0" y="18968"/>
                  </a:lnTo>
                  <a:lnTo>
                    <a:pt x="0" y="10293"/>
                  </a:lnTo>
                  <a:lnTo>
                    <a:pt x="27350" y="0"/>
                  </a:lnTo>
                  <a:lnTo>
                    <a:pt x="28820" y="0"/>
                  </a:lnTo>
                  <a:lnTo>
                    <a:pt x="28820" y="75530"/>
                  </a:lnTo>
                  <a:close/>
                </a:path>
              </a:pathLst>
            </a:custGeom>
            <a:solidFill>
              <a:srgbClr val="B3D5FF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Полилиния: фигура 78">
              <a:extLst>
                <a:ext uri="{FF2B5EF4-FFF2-40B4-BE49-F238E27FC236}">
                  <a16:creationId xmlns:a16="http://schemas.microsoft.com/office/drawing/2014/main" id="{8F1AD2D8-710C-9224-C585-D87948572C5D}"/>
                </a:ext>
              </a:extLst>
            </p:cNvPr>
            <p:cNvSpPr/>
            <p:nvPr/>
          </p:nvSpPr>
          <p:spPr>
            <a:xfrm>
              <a:off x="7775392" y="4798202"/>
              <a:ext cx="28820" cy="75579"/>
            </a:xfrm>
            <a:custGeom>
              <a:avLst/>
              <a:gdLst>
                <a:gd name="connsiteX0" fmla="*/ 28820 w 28820"/>
                <a:gd name="connsiteY0" fmla="*/ 75579 h 75579"/>
                <a:gd name="connsiteX1" fmla="*/ 19263 w 28820"/>
                <a:gd name="connsiteY1" fmla="*/ 75579 h 75579"/>
                <a:gd name="connsiteX2" fmla="*/ 19263 w 28820"/>
                <a:gd name="connsiteY2" fmla="*/ 11910 h 75579"/>
                <a:gd name="connsiteX3" fmla="*/ 0 w 28820"/>
                <a:gd name="connsiteY3" fmla="*/ 18968 h 75579"/>
                <a:gd name="connsiteX4" fmla="*/ 0 w 28820"/>
                <a:gd name="connsiteY4" fmla="*/ 10293 h 75579"/>
                <a:gd name="connsiteX5" fmla="*/ 27350 w 28820"/>
                <a:gd name="connsiteY5" fmla="*/ 0 h 75579"/>
                <a:gd name="connsiteX6" fmla="*/ 28820 w 28820"/>
                <a:gd name="connsiteY6" fmla="*/ 0 h 75579"/>
                <a:gd name="connsiteX7" fmla="*/ 28820 w 28820"/>
                <a:gd name="connsiteY7" fmla="*/ 75530 h 75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20" h="75579">
                  <a:moveTo>
                    <a:pt x="28820" y="75579"/>
                  </a:moveTo>
                  <a:lnTo>
                    <a:pt x="19263" y="75579"/>
                  </a:lnTo>
                  <a:lnTo>
                    <a:pt x="19263" y="11910"/>
                  </a:lnTo>
                  <a:lnTo>
                    <a:pt x="0" y="18968"/>
                  </a:lnTo>
                  <a:lnTo>
                    <a:pt x="0" y="10293"/>
                  </a:lnTo>
                  <a:lnTo>
                    <a:pt x="27350" y="0"/>
                  </a:lnTo>
                  <a:lnTo>
                    <a:pt x="28820" y="0"/>
                  </a:lnTo>
                  <a:lnTo>
                    <a:pt x="28820" y="75530"/>
                  </a:lnTo>
                  <a:close/>
                </a:path>
              </a:pathLst>
            </a:custGeom>
            <a:solidFill>
              <a:srgbClr val="B3D5FF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Полилиния: фигура 79">
              <a:extLst>
                <a:ext uri="{FF2B5EF4-FFF2-40B4-BE49-F238E27FC236}">
                  <a16:creationId xmlns:a16="http://schemas.microsoft.com/office/drawing/2014/main" id="{28B39F69-EB1B-F972-0F87-27629250D761}"/>
                </a:ext>
              </a:extLst>
            </p:cNvPr>
            <p:cNvSpPr/>
            <p:nvPr/>
          </p:nvSpPr>
          <p:spPr>
            <a:xfrm>
              <a:off x="7628253" y="4936372"/>
              <a:ext cx="47445" cy="77196"/>
            </a:xfrm>
            <a:custGeom>
              <a:avLst/>
              <a:gdLst>
                <a:gd name="connsiteX0" fmla="*/ 47445 w 47445"/>
                <a:gd name="connsiteY0" fmla="*/ 44113 h 77196"/>
                <a:gd name="connsiteX1" fmla="*/ 41711 w 47445"/>
                <a:gd name="connsiteY1" fmla="*/ 69061 h 77196"/>
                <a:gd name="connsiteX2" fmla="*/ 23772 w 47445"/>
                <a:gd name="connsiteY2" fmla="*/ 77197 h 77196"/>
                <a:gd name="connsiteX3" fmla="*/ 5980 w 47445"/>
                <a:gd name="connsiteY3" fmla="*/ 69208 h 77196"/>
                <a:gd name="connsiteX4" fmla="*/ 0 w 47445"/>
                <a:gd name="connsiteY4" fmla="*/ 45387 h 77196"/>
                <a:gd name="connsiteX5" fmla="*/ 0 w 47445"/>
                <a:gd name="connsiteY5" fmla="*/ 32643 h 77196"/>
                <a:gd name="connsiteX6" fmla="*/ 5735 w 47445"/>
                <a:gd name="connsiteY6" fmla="*/ 8038 h 77196"/>
                <a:gd name="connsiteX7" fmla="*/ 23674 w 47445"/>
                <a:gd name="connsiteY7" fmla="*/ 0 h 77196"/>
                <a:gd name="connsiteX8" fmla="*/ 41515 w 47445"/>
                <a:gd name="connsiteY8" fmla="*/ 7744 h 77196"/>
                <a:gd name="connsiteX9" fmla="*/ 47396 w 47445"/>
                <a:gd name="connsiteY9" fmla="*/ 31712 h 77196"/>
                <a:gd name="connsiteX10" fmla="*/ 47396 w 47445"/>
                <a:gd name="connsiteY10" fmla="*/ 44113 h 77196"/>
                <a:gd name="connsiteX11" fmla="*/ 37888 w 47445"/>
                <a:gd name="connsiteY11" fmla="*/ 31075 h 77196"/>
                <a:gd name="connsiteX12" fmla="*/ 34506 w 47445"/>
                <a:gd name="connsiteY12" fmla="*/ 13381 h 77196"/>
                <a:gd name="connsiteX13" fmla="*/ 23723 w 47445"/>
                <a:gd name="connsiteY13" fmla="*/ 7842 h 77196"/>
                <a:gd name="connsiteX14" fmla="*/ 13038 w 47445"/>
                <a:gd name="connsiteY14" fmla="*/ 13332 h 77196"/>
                <a:gd name="connsiteX15" fmla="*/ 9558 w 47445"/>
                <a:gd name="connsiteY15" fmla="*/ 30340 h 77196"/>
                <a:gd name="connsiteX16" fmla="*/ 9558 w 47445"/>
                <a:gd name="connsiteY16" fmla="*/ 45632 h 77196"/>
                <a:gd name="connsiteX17" fmla="*/ 13087 w 47445"/>
                <a:gd name="connsiteY17" fmla="*/ 63620 h 77196"/>
                <a:gd name="connsiteX18" fmla="*/ 23821 w 47445"/>
                <a:gd name="connsiteY18" fmla="*/ 69404 h 77196"/>
                <a:gd name="connsiteX19" fmla="*/ 34310 w 47445"/>
                <a:gd name="connsiteY19" fmla="*/ 63914 h 77196"/>
                <a:gd name="connsiteX20" fmla="*/ 37888 w 47445"/>
                <a:gd name="connsiteY20" fmla="*/ 46661 h 77196"/>
                <a:gd name="connsiteX21" fmla="*/ 37888 w 47445"/>
                <a:gd name="connsiteY21" fmla="*/ 31026 h 7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445" h="77196">
                  <a:moveTo>
                    <a:pt x="47445" y="44113"/>
                  </a:moveTo>
                  <a:cubicBezTo>
                    <a:pt x="47445" y="55288"/>
                    <a:pt x="45534" y="63620"/>
                    <a:pt x="41711" y="69061"/>
                  </a:cubicBezTo>
                  <a:cubicBezTo>
                    <a:pt x="37888" y="74501"/>
                    <a:pt x="31908" y="77197"/>
                    <a:pt x="23772" y="77197"/>
                  </a:cubicBezTo>
                  <a:cubicBezTo>
                    <a:pt x="15635" y="77197"/>
                    <a:pt x="9803" y="74550"/>
                    <a:pt x="5980" y="69208"/>
                  </a:cubicBezTo>
                  <a:cubicBezTo>
                    <a:pt x="2108" y="63865"/>
                    <a:pt x="98" y="55925"/>
                    <a:pt x="0" y="45387"/>
                  </a:cubicBezTo>
                  <a:lnTo>
                    <a:pt x="0" y="32643"/>
                  </a:lnTo>
                  <a:cubicBezTo>
                    <a:pt x="0" y="21615"/>
                    <a:pt x="1912" y="13381"/>
                    <a:pt x="5735" y="8038"/>
                  </a:cubicBezTo>
                  <a:cubicBezTo>
                    <a:pt x="9558" y="2696"/>
                    <a:pt x="15537" y="0"/>
                    <a:pt x="23674" y="0"/>
                  </a:cubicBezTo>
                  <a:cubicBezTo>
                    <a:pt x="31810" y="0"/>
                    <a:pt x="37692" y="2598"/>
                    <a:pt x="41515" y="7744"/>
                  </a:cubicBezTo>
                  <a:cubicBezTo>
                    <a:pt x="45338" y="12940"/>
                    <a:pt x="47298" y="20929"/>
                    <a:pt x="47396" y="31712"/>
                  </a:cubicBezTo>
                  <a:lnTo>
                    <a:pt x="47396" y="44113"/>
                  </a:lnTo>
                  <a:close/>
                  <a:moveTo>
                    <a:pt x="37888" y="31075"/>
                  </a:moveTo>
                  <a:cubicBezTo>
                    <a:pt x="37888" y="22988"/>
                    <a:pt x="36760" y="17106"/>
                    <a:pt x="34506" y="13381"/>
                  </a:cubicBezTo>
                  <a:cubicBezTo>
                    <a:pt x="32251" y="9656"/>
                    <a:pt x="28624" y="7842"/>
                    <a:pt x="23723" y="7842"/>
                  </a:cubicBezTo>
                  <a:cubicBezTo>
                    <a:pt x="18821" y="7842"/>
                    <a:pt x="15292" y="9656"/>
                    <a:pt x="13038" y="13332"/>
                  </a:cubicBezTo>
                  <a:cubicBezTo>
                    <a:pt x="10783" y="17008"/>
                    <a:pt x="9656" y="22693"/>
                    <a:pt x="9558" y="30340"/>
                  </a:cubicBezTo>
                  <a:lnTo>
                    <a:pt x="9558" y="45632"/>
                  </a:lnTo>
                  <a:cubicBezTo>
                    <a:pt x="9558" y="53768"/>
                    <a:pt x="10734" y="59748"/>
                    <a:pt x="13087" y="63620"/>
                  </a:cubicBezTo>
                  <a:cubicBezTo>
                    <a:pt x="15439" y="67492"/>
                    <a:pt x="19017" y="69404"/>
                    <a:pt x="23821" y="69404"/>
                  </a:cubicBezTo>
                  <a:cubicBezTo>
                    <a:pt x="28624" y="69404"/>
                    <a:pt x="32055" y="67590"/>
                    <a:pt x="34310" y="63914"/>
                  </a:cubicBezTo>
                  <a:cubicBezTo>
                    <a:pt x="36613" y="60287"/>
                    <a:pt x="37790" y="54503"/>
                    <a:pt x="37888" y="46661"/>
                  </a:cubicBezTo>
                  <a:lnTo>
                    <a:pt x="37888" y="31026"/>
                  </a:lnTo>
                  <a:close/>
                </a:path>
              </a:pathLst>
            </a:custGeom>
            <a:solidFill>
              <a:srgbClr val="B3D5FF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Полилиния: фигура 80">
              <a:extLst>
                <a:ext uri="{FF2B5EF4-FFF2-40B4-BE49-F238E27FC236}">
                  <a16:creationId xmlns:a16="http://schemas.microsoft.com/office/drawing/2014/main" id="{B110D103-F15A-15F6-C6CE-BACF0E572CE4}"/>
                </a:ext>
              </a:extLst>
            </p:cNvPr>
            <p:cNvSpPr/>
            <p:nvPr/>
          </p:nvSpPr>
          <p:spPr>
            <a:xfrm>
              <a:off x="7766080" y="4936372"/>
              <a:ext cx="47445" cy="77196"/>
            </a:xfrm>
            <a:custGeom>
              <a:avLst/>
              <a:gdLst>
                <a:gd name="connsiteX0" fmla="*/ 47445 w 47445"/>
                <a:gd name="connsiteY0" fmla="*/ 44113 h 77196"/>
                <a:gd name="connsiteX1" fmla="*/ 41711 w 47445"/>
                <a:gd name="connsiteY1" fmla="*/ 69061 h 77196"/>
                <a:gd name="connsiteX2" fmla="*/ 23772 w 47445"/>
                <a:gd name="connsiteY2" fmla="*/ 77197 h 77196"/>
                <a:gd name="connsiteX3" fmla="*/ 5980 w 47445"/>
                <a:gd name="connsiteY3" fmla="*/ 69208 h 77196"/>
                <a:gd name="connsiteX4" fmla="*/ 0 w 47445"/>
                <a:gd name="connsiteY4" fmla="*/ 45387 h 77196"/>
                <a:gd name="connsiteX5" fmla="*/ 0 w 47445"/>
                <a:gd name="connsiteY5" fmla="*/ 32643 h 77196"/>
                <a:gd name="connsiteX6" fmla="*/ 5735 w 47445"/>
                <a:gd name="connsiteY6" fmla="*/ 8038 h 77196"/>
                <a:gd name="connsiteX7" fmla="*/ 23674 w 47445"/>
                <a:gd name="connsiteY7" fmla="*/ 0 h 77196"/>
                <a:gd name="connsiteX8" fmla="*/ 41515 w 47445"/>
                <a:gd name="connsiteY8" fmla="*/ 7744 h 77196"/>
                <a:gd name="connsiteX9" fmla="*/ 47396 w 47445"/>
                <a:gd name="connsiteY9" fmla="*/ 31712 h 77196"/>
                <a:gd name="connsiteX10" fmla="*/ 47396 w 47445"/>
                <a:gd name="connsiteY10" fmla="*/ 44113 h 77196"/>
                <a:gd name="connsiteX11" fmla="*/ 37888 w 47445"/>
                <a:gd name="connsiteY11" fmla="*/ 31075 h 77196"/>
                <a:gd name="connsiteX12" fmla="*/ 34506 w 47445"/>
                <a:gd name="connsiteY12" fmla="*/ 13381 h 77196"/>
                <a:gd name="connsiteX13" fmla="*/ 23723 w 47445"/>
                <a:gd name="connsiteY13" fmla="*/ 7842 h 77196"/>
                <a:gd name="connsiteX14" fmla="*/ 13038 w 47445"/>
                <a:gd name="connsiteY14" fmla="*/ 13332 h 77196"/>
                <a:gd name="connsiteX15" fmla="*/ 9558 w 47445"/>
                <a:gd name="connsiteY15" fmla="*/ 30340 h 77196"/>
                <a:gd name="connsiteX16" fmla="*/ 9558 w 47445"/>
                <a:gd name="connsiteY16" fmla="*/ 45632 h 77196"/>
                <a:gd name="connsiteX17" fmla="*/ 13087 w 47445"/>
                <a:gd name="connsiteY17" fmla="*/ 63620 h 77196"/>
                <a:gd name="connsiteX18" fmla="*/ 23821 w 47445"/>
                <a:gd name="connsiteY18" fmla="*/ 69404 h 77196"/>
                <a:gd name="connsiteX19" fmla="*/ 34310 w 47445"/>
                <a:gd name="connsiteY19" fmla="*/ 63914 h 77196"/>
                <a:gd name="connsiteX20" fmla="*/ 37888 w 47445"/>
                <a:gd name="connsiteY20" fmla="*/ 46661 h 77196"/>
                <a:gd name="connsiteX21" fmla="*/ 37888 w 47445"/>
                <a:gd name="connsiteY21" fmla="*/ 31026 h 7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445" h="77196">
                  <a:moveTo>
                    <a:pt x="47445" y="44113"/>
                  </a:moveTo>
                  <a:cubicBezTo>
                    <a:pt x="47445" y="55288"/>
                    <a:pt x="45534" y="63620"/>
                    <a:pt x="41711" y="69061"/>
                  </a:cubicBezTo>
                  <a:cubicBezTo>
                    <a:pt x="37888" y="74501"/>
                    <a:pt x="31908" y="77197"/>
                    <a:pt x="23772" y="77197"/>
                  </a:cubicBezTo>
                  <a:cubicBezTo>
                    <a:pt x="15635" y="77197"/>
                    <a:pt x="9803" y="74550"/>
                    <a:pt x="5980" y="69208"/>
                  </a:cubicBezTo>
                  <a:cubicBezTo>
                    <a:pt x="2108" y="63865"/>
                    <a:pt x="98" y="55925"/>
                    <a:pt x="0" y="45387"/>
                  </a:cubicBezTo>
                  <a:lnTo>
                    <a:pt x="0" y="32643"/>
                  </a:lnTo>
                  <a:cubicBezTo>
                    <a:pt x="0" y="21615"/>
                    <a:pt x="1912" y="13381"/>
                    <a:pt x="5735" y="8038"/>
                  </a:cubicBezTo>
                  <a:cubicBezTo>
                    <a:pt x="9558" y="2696"/>
                    <a:pt x="15537" y="0"/>
                    <a:pt x="23674" y="0"/>
                  </a:cubicBezTo>
                  <a:cubicBezTo>
                    <a:pt x="31810" y="0"/>
                    <a:pt x="37692" y="2598"/>
                    <a:pt x="41515" y="7744"/>
                  </a:cubicBezTo>
                  <a:cubicBezTo>
                    <a:pt x="45338" y="12891"/>
                    <a:pt x="47298" y="20929"/>
                    <a:pt x="47396" y="31712"/>
                  </a:cubicBezTo>
                  <a:lnTo>
                    <a:pt x="47396" y="44113"/>
                  </a:lnTo>
                  <a:close/>
                  <a:moveTo>
                    <a:pt x="37888" y="31075"/>
                  </a:moveTo>
                  <a:cubicBezTo>
                    <a:pt x="37888" y="22988"/>
                    <a:pt x="36760" y="17106"/>
                    <a:pt x="34506" y="13381"/>
                  </a:cubicBezTo>
                  <a:cubicBezTo>
                    <a:pt x="32251" y="9656"/>
                    <a:pt x="28624" y="7842"/>
                    <a:pt x="23723" y="7842"/>
                  </a:cubicBezTo>
                  <a:cubicBezTo>
                    <a:pt x="18821" y="7842"/>
                    <a:pt x="15292" y="9656"/>
                    <a:pt x="13038" y="13332"/>
                  </a:cubicBezTo>
                  <a:cubicBezTo>
                    <a:pt x="10783" y="17008"/>
                    <a:pt x="9656" y="22693"/>
                    <a:pt x="9558" y="30340"/>
                  </a:cubicBezTo>
                  <a:lnTo>
                    <a:pt x="9558" y="45632"/>
                  </a:lnTo>
                  <a:cubicBezTo>
                    <a:pt x="9558" y="53768"/>
                    <a:pt x="10734" y="59748"/>
                    <a:pt x="13087" y="63620"/>
                  </a:cubicBezTo>
                  <a:cubicBezTo>
                    <a:pt x="15439" y="67492"/>
                    <a:pt x="19017" y="69404"/>
                    <a:pt x="23821" y="69404"/>
                  </a:cubicBezTo>
                  <a:cubicBezTo>
                    <a:pt x="28624" y="69404"/>
                    <a:pt x="32055" y="67590"/>
                    <a:pt x="34310" y="63914"/>
                  </a:cubicBezTo>
                  <a:cubicBezTo>
                    <a:pt x="36613" y="60287"/>
                    <a:pt x="37790" y="54503"/>
                    <a:pt x="37888" y="46661"/>
                  </a:cubicBezTo>
                  <a:lnTo>
                    <a:pt x="37888" y="31026"/>
                  </a:lnTo>
                  <a:close/>
                </a:path>
              </a:pathLst>
            </a:custGeom>
            <a:solidFill>
              <a:srgbClr val="B3D5FF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Полилиния: фигура 81">
              <a:extLst>
                <a:ext uri="{FF2B5EF4-FFF2-40B4-BE49-F238E27FC236}">
                  <a16:creationId xmlns:a16="http://schemas.microsoft.com/office/drawing/2014/main" id="{3C641133-AB52-EA0C-33C8-C2F2A6EB2730}"/>
                </a:ext>
              </a:extLst>
            </p:cNvPr>
            <p:cNvSpPr/>
            <p:nvPr/>
          </p:nvSpPr>
          <p:spPr>
            <a:xfrm>
              <a:off x="7766080" y="5076013"/>
              <a:ext cx="47445" cy="77196"/>
            </a:xfrm>
            <a:custGeom>
              <a:avLst/>
              <a:gdLst>
                <a:gd name="connsiteX0" fmla="*/ 47445 w 47445"/>
                <a:gd name="connsiteY0" fmla="*/ 44113 h 77196"/>
                <a:gd name="connsiteX1" fmla="*/ 41711 w 47445"/>
                <a:gd name="connsiteY1" fmla="*/ 69061 h 77196"/>
                <a:gd name="connsiteX2" fmla="*/ 23772 w 47445"/>
                <a:gd name="connsiteY2" fmla="*/ 77197 h 77196"/>
                <a:gd name="connsiteX3" fmla="*/ 5980 w 47445"/>
                <a:gd name="connsiteY3" fmla="*/ 69208 h 77196"/>
                <a:gd name="connsiteX4" fmla="*/ 0 w 47445"/>
                <a:gd name="connsiteY4" fmla="*/ 45387 h 77196"/>
                <a:gd name="connsiteX5" fmla="*/ 0 w 47445"/>
                <a:gd name="connsiteY5" fmla="*/ 32643 h 77196"/>
                <a:gd name="connsiteX6" fmla="*/ 5735 w 47445"/>
                <a:gd name="connsiteY6" fmla="*/ 8038 h 77196"/>
                <a:gd name="connsiteX7" fmla="*/ 23674 w 47445"/>
                <a:gd name="connsiteY7" fmla="*/ 0 h 77196"/>
                <a:gd name="connsiteX8" fmla="*/ 41515 w 47445"/>
                <a:gd name="connsiteY8" fmla="*/ 7744 h 77196"/>
                <a:gd name="connsiteX9" fmla="*/ 47396 w 47445"/>
                <a:gd name="connsiteY9" fmla="*/ 31712 h 77196"/>
                <a:gd name="connsiteX10" fmla="*/ 47396 w 47445"/>
                <a:gd name="connsiteY10" fmla="*/ 44113 h 77196"/>
                <a:gd name="connsiteX11" fmla="*/ 37888 w 47445"/>
                <a:gd name="connsiteY11" fmla="*/ 31075 h 77196"/>
                <a:gd name="connsiteX12" fmla="*/ 34506 w 47445"/>
                <a:gd name="connsiteY12" fmla="*/ 13381 h 77196"/>
                <a:gd name="connsiteX13" fmla="*/ 23723 w 47445"/>
                <a:gd name="connsiteY13" fmla="*/ 7842 h 77196"/>
                <a:gd name="connsiteX14" fmla="*/ 13038 w 47445"/>
                <a:gd name="connsiteY14" fmla="*/ 13332 h 77196"/>
                <a:gd name="connsiteX15" fmla="*/ 9558 w 47445"/>
                <a:gd name="connsiteY15" fmla="*/ 30340 h 77196"/>
                <a:gd name="connsiteX16" fmla="*/ 9558 w 47445"/>
                <a:gd name="connsiteY16" fmla="*/ 45632 h 77196"/>
                <a:gd name="connsiteX17" fmla="*/ 13087 w 47445"/>
                <a:gd name="connsiteY17" fmla="*/ 63620 h 77196"/>
                <a:gd name="connsiteX18" fmla="*/ 23821 w 47445"/>
                <a:gd name="connsiteY18" fmla="*/ 69404 h 77196"/>
                <a:gd name="connsiteX19" fmla="*/ 34310 w 47445"/>
                <a:gd name="connsiteY19" fmla="*/ 63914 h 77196"/>
                <a:gd name="connsiteX20" fmla="*/ 37888 w 47445"/>
                <a:gd name="connsiteY20" fmla="*/ 46661 h 77196"/>
                <a:gd name="connsiteX21" fmla="*/ 37888 w 47445"/>
                <a:gd name="connsiteY21" fmla="*/ 31026 h 7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445" h="77196">
                  <a:moveTo>
                    <a:pt x="47445" y="44113"/>
                  </a:moveTo>
                  <a:cubicBezTo>
                    <a:pt x="47445" y="55288"/>
                    <a:pt x="45534" y="63620"/>
                    <a:pt x="41711" y="69061"/>
                  </a:cubicBezTo>
                  <a:cubicBezTo>
                    <a:pt x="37888" y="74501"/>
                    <a:pt x="31908" y="77197"/>
                    <a:pt x="23772" y="77197"/>
                  </a:cubicBezTo>
                  <a:cubicBezTo>
                    <a:pt x="15635" y="77197"/>
                    <a:pt x="9803" y="74550"/>
                    <a:pt x="5980" y="69208"/>
                  </a:cubicBezTo>
                  <a:cubicBezTo>
                    <a:pt x="2108" y="63865"/>
                    <a:pt x="98" y="55925"/>
                    <a:pt x="0" y="45387"/>
                  </a:cubicBezTo>
                  <a:lnTo>
                    <a:pt x="0" y="32643"/>
                  </a:lnTo>
                  <a:cubicBezTo>
                    <a:pt x="0" y="21615"/>
                    <a:pt x="1912" y="13381"/>
                    <a:pt x="5735" y="8038"/>
                  </a:cubicBezTo>
                  <a:cubicBezTo>
                    <a:pt x="9558" y="2696"/>
                    <a:pt x="15537" y="0"/>
                    <a:pt x="23674" y="0"/>
                  </a:cubicBezTo>
                  <a:cubicBezTo>
                    <a:pt x="31810" y="0"/>
                    <a:pt x="37692" y="2598"/>
                    <a:pt x="41515" y="7744"/>
                  </a:cubicBezTo>
                  <a:cubicBezTo>
                    <a:pt x="45338" y="12940"/>
                    <a:pt x="47298" y="20929"/>
                    <a:pt x="47396" y="31712"/>
                  </a:cubicBezTo>
                  <a:lnTo>
                    <a:pt x="47396" y="44113"/>
                  </a:lnTo>
                  <a:close/>
                  <a:moveTo>
                    <a:pt x="37888" y="31075"/>
                  </a:moveTo>
                  <a:cubicBezTo>
                    <a:pt x="37888" y="22988"/>
                    <a:pt x="36760" y="17106"/>
                    <a:pt x="34506" y="13381"/>
                  </a:cubicBezTo>
                  <a:cubicBezTo>
                    <a:pt x="32251" y="9656"/>
                    <a:pt x="28624" y="7842"/>
                    <a:pt x="23723" y="7842"/>
                  </a:cubicBezTo>
                  <a:cubicBezTo>
                    <a:pt x="18821" y="7842"/>
                    <a:pt x="15292" y="9656"/>
                    <a:pt x="13038" y="13332"/>
                  </a:cubicBezTo>
                  <a:cubicBezTo>
                    <a:pt x="10783" y="17008"/>
                    <a:pt x="9656" y="22693"/>
                    <a:pt x="9558" y="30340"/>
                  </a:cubicBezTo>
                  <a:lnTo>
                    <a:pt x="9558" y="45632"/>
                  </a:lnTo>
                  <a:cubicBezTo>
                    <a:pt x="9558" y="53768"/>
                    <a:pt x="10734" y="59748"/>
                    <a:pt x="13087" y="63620"/>
                  </a:cubicBezTo>
                  <a:cubicBezTo>
                    <a:pt x="15439" y="67492"/>
                    <a:pt x="19017" y="69404"/>
                    <a:pt x="23821" y="69404"/>
                  </a:cubicBezTo>
                  <a:cubicBezTo>
                    <a:pt x="28624" y="69404"/>
                    <a:pt x="32055" y="67590"/>
                    <a:pt x="34310" y="63914"/>
                  </a:cubicBezTo>
                  <a:cubicBezTo>
                    <a:pt x="36613" y="60287"/>
                    <a:pt x="37790" y="54503"/>
                    <a:pt x="37888" y="46661"/>
                  </a:cubicBezTo>
                  <a:lnTo>
                    <a:pt x="37888" y="31026"/>
                  </a:lnTo>
                  <a:close/>
                </a:path>
              </a:pathLst>
            </a:custGeom>
            <a:solidFill>
              <a:srgbClr val="B3D5FF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Полилиния: фигура 82">
              <a:extLst>
                <a:ext uri="{FF2B5EF4-FFF2-40B4-BE49-F238E27FC236}">
                  <a16:creationId xmlns:a16="http://schemas.microsoft.com/office/drawing/2014/main" id="{EC1C5086-92E5-A587-5979-9D7FF373ADCC}"/>
                </a:ext>
              </a:extLst>
            </p:cNvPr>
            <p:cNvSpPr/>
            <p:nvPr/>
          </p:nvSpPr>
          <p:spPr>
            <a:xfrm>
              <a:off x="7349021" y="5211978"/>
              <a:ext cx="47445" cy="77196"/>
            </a:xfrm>
            <a:custGeom>
              <a:avLst/>
              <a:gdLst>
                <a:gd name="connsiteX0" fmla="*/ 47445 w 47445"/>
                <a:gd name="connsiteY0" fmla="*/ 44113 h 77196"/>
                <a:gd name="connsiteX1" fmla="*/ 41711 w 47445"/>
                <a:gd name="connsiteY1" fmla="*/ 69061 h 77196"/>
                <a:gd name="connsiteX2" fmla="*/ 23772 w 47445"/>
                <a:gd name="connsiteY2" fmla="*/ 77197 h 77196"/>
                <a:gd name="connsiteX3" fmla="*/ 5980 w 47445"/>
                <a:gd name="connsiteY3" fmla="*/ 69208 h 77196"/>
                <a:gd name="connsiteX4" fmla="*/ 0 w 47445"/>
                <a:gd name="connsiteY4" fmla="*/ 45387 h 77196"/>
                <a:gd name="connsiteX5" fmla="*/ 0 w 47445"/>
                <a:gd name="connsiteY5" fmla="*/ 32643 h 77196"/>
                <a:gd name="connsiteX6" fmla="*/ 5735 w 47445"/>
                <a:gd name="connsiteY6" fmla="*/ 8038 h 77196"/>
                <a:gd name="connsiteX7" fmla="*/ 23674 w 47445"/>
                <a:gd name="connsiteY7" fmla="*/ 0 h 77196"/>
                <a:gd name="connsiteX8" fmla="*/ 41515 w 47445"/>
                <a:gd name="connsiteY8" fmla="*/ 7744 h 77196"/>
                <a:gd name="connsiteX9" fmla="*/ 47396 w 47445"/>
                <a:gd name="connsiteY9" fmla="*/ 31712 h 77196"/>
                <a:gd name="connsiteX10" fmla="*/ 47396 w 47445"/>
                <a:gd name="connsiteY10" fmla="*/ 44113 h 77196"/>
                <a:gd name="connsiteX11" fmla="*/ 37888 w 47445"/>
                <a:gd name="connsiteY11" fmla="*/ 31075 h 77196"/>
                <a:gd name="connsiteX12" fmla="*/ 34506 w 47445"/>
                <a:gd name="connsiteY12" fmla="*/ 13381 h 77196"/>
                <a:gd name="connsiteX13" fmla="*/ 23723 w 47445"/>
                <a:gd name="connsiteY13" fmla="*/ 7842 h 77196"/>
                <a:gd name="connsiteX14" fmla="*/ 13038 w 47445"/>
                <a:gd name="connsiteY14" fmla="*/ 13332 h 77196"/>
                <a:gd name="connsiteX15" fmla="*/ 9558 w 47445"/>
                <a:gd name="connsiteY15" fmla="*/ 30340 h 77196"/>
                <a:gd name="connsiteX16" fmla="*/ 9558 w 47445"/>
                <a:gd name="connsiteY16" fmla="*/ 45632 h 77196"/>
                <a:gd name="connsiteX17" fmla="*/ 13087 w 47445"/>
                <a:gd name="connsiteY17" fmla="*/ 63620 h 77196"/>
                <a:gd name="connsiteX18" fmla="*/ 23821 w 47445"/>
                <a:gd name="connsiteY18" fmla="*/ 69404 h 77196"/>
                <a:gd name="connsiteX19" fmla="*/ 34310 w 47445"/>
                <a:gd name="connsiteY19" fmla="*/ 63914 h 77196"/>
                <a:gd name="connsiteX20" fmla="*/ 37888 w 47445"/>
                <a:gd name="connsiteY20" fmla="*/ 46661 h 77196"/>
                <a:gd name="connsiteX21" fmla="*/ 37888 w 47445"/>
                <a:gd name="connsiteY21" fmla="*/ 31026 h 7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445" h="77196">
                  <a:moveTo>
                    <a:pt x="47445" y="44113"/>
                  </a:moveTo>
                  <a:cubicBezTo>
                    <a:pt x="47445" y="55288"/>
                    <a:pt x="45534" y="63620"/>
                    <a:pt x="41711" y="69061"/>
                  </a:cubicBezTo>
                  <a:cubicBezTo>
                    <a:pt x="37888" y="74501"/>
                    <a:pt x="31908" y="77197"/>
                    <a:pt x="23772" y="77197"/>
                  </a:cubicBezTo>
                  <a:cubicBezTo>
                    <a:pt x="15635" y="77197"/>
                    <a:pt x="9803" y="74550"/>
                    <a:pt x="5980" y="69208"/>
                  </a:cubicBezTo>
                  <a:cubicBezTo>
                    <a:pt x="2108" y="63865"/>
                    <a:pt x="98" y="55925"/>
                    <a:pt x="0" y="45387"/>
                  </a:cubicBezTo>
                  <a:lnTo>
                    <a:pt x="0" y="32643"/>
                  </a:lnTo>
                  <a:cubicBezTo>
                    <a:pt x="0" y="21615"/>
                    <a:pt x="1912" y="13381"/>
                    <a:pt x="5735" y="8038"/>
                  </a:cubicBezTo>
                  <a:cubicBezTo>
                    <a:pt x="9558" y="2696"/>
                    <a:pt x="15537" y="0"/>
                    <a:pt x="23674" y="0"/>
                  </a:cubicBezTo>
                  <a:cubicBezTo>
                    <a:pt x="31810" y="0"/>
                    <a:pt x="37692" y="2598"/>
                    <a:pt x="41515" y="7744"/>
                  </a:cubicBezTo>
                  <a:cubicBezTo>
                    <a:pt x="45338" y="12940"/>
                    <a:pt x="47298" y="20929"/>
                    <a:pt x="47396" y="31712"/>
                  </a:cubicBezTo>
                  <a:lnTo>
                    <a:pt x="47396" y="44113"/>
                  </a:lnTo>
                  <a:close/>
                  <a:moveTo>
                    <a:pt x="37888" y="31075"/>
                  </a:moveTo>
                  <a:cubicBezTo>
                    <a:pt x="37888" y="22988"/>
                    <a:pt x="36760" y="17106"/>
                    <a:pt x="34506" y="13381"/>
                  </a:cubicBezTo>
                  <a:cubicBezTo>
                    <a:pt x="32251" y="9656"/>
                    <a:pt x="28624" y="7842"/>
                    <a:pt x="23723" y="7842"/>
                  </a:cubicBezTo>
                  <a:cubicBezTo>
                    <a:pt x="18821" y="7842"/>
                    <a:pt x="15292" y="9656"/>
                    <a:pt x="13038" y="13332"/>
                  </a:cubicBezTo>
                  <a:cubicBezTo>
                    <a:pt x="10783" y="17008"/>
                    <a:pt x="9656" y="22693"/>
                    <a:pt x="9558" y="30340"/>
                  </a:cubicBezTo>
                  <a:lnTo>
                    <a:pt x="9558" y="45632"/>
                  </a:lnTo>
                  <a:cubicBezTo>
                    <a:pt x="9558" y="53768"/>
                    <a:pt x="10734" y="59748"/>
                    <a:pt x="13087" y="63620"/>
                  </a:cubicBezTo>
                  <a:cubicBezTo>
                    <a:pt x="15439" y="67492"/>
                    <a:pt x="19017" y="69404"/>
                    <a:pt x="23821" y="69404"/>
                  </a:cubicBezTo>
                  <a:cubicBezTo>
                    <a:pt x="28624" y="69404"/>
                    <a:pt x="32055" y="67590"/>
                    <a:pt x="34310" y="63914"/>
                  </a:cubicBezTo>
                  <a:cubicBezTo>
                    <a:pt x="36613" y="60287"/>
                    <a:pt x="37790" y="54503"/>
                    <a:pt x="37888" y="46661"/>
                  </a:cubicBezTo>
                  <a:lnTo>
                    <a:pt x="37888" y="31026"/>
                  </a:lnTo>
                  <a:close/>
                </a:path>
              </a:pathLst>
            </a:custGeom>
            <a:solidFill>
              <a:srgbClr val="B3D5FF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Полилиния: фигура 83">
              <a:extLst>
                <a:ext uri="{FF2B5EF4-FFF2-40B4-BE49-F238E27FC236}">
                  <a16:creationId xmlns:a16="http://schemas.microsoft.com/office/drawing/2014/main" id="{17C5789F-E7D7-E5A4-DBBA-25CE332CB4E1}"/>
                </a:ext>
              </a:extLst>
            </p:cNvPr>
            <p:cNvSpPr/>
            <p:nvPr/>
          </p:nvSpPr>
          <p:spPr>
            <a:xfrm>
              <a:off x="7488661" y="5211978"/>
              <a:ext cx="47445" cy="77196"/>
            </a:xfrm>
            <a:custGeom>
              <a:avLst/>
              <a:gdLst>
                <a:gd name="connsiteX0" fmla="*/ 47446 w 47445"/>
                <a:gd name="connsiteY0" fmla="*/ 44113 h 77196"/>
                <a:gd name="connsiteX1" fmla="*/ 41711 w 47445"/>
                <a:gd name="connsiteY1" fmla="*/ 69061 h 77196"/>
                <a:gd name="connsiteX2" fmla="*/ 23772 w 47445"/>
                <a:gd name="connsiteY2" fmla="*/ 77197 h 77196"/>
                <a:gd name="connsiteX3" fmla="*/ 5980 w 47445"/>
                <a:gd name="connsiteY3" fmla="*/ 69208 h 77196"/>
                <a:gd name="connsiteX4" fmla="*/ 0 w 47445"/>
                <a:gd name="connsiteY4" fmla="*/ 45387 h 77196"/>
                <a:gd name="connsiteX5" fmla="*/ 0 w 47445"/>
                <a:gd name="connsiteY5" fmla="*/ 32643 h 77196"/>
                <a:gd name="connsiteX6" fmla="*/ 5735 w 47445"/>
                <a:gd name="connsiteY6" fmla="*/ 8038 h 77196"/>
                <a:gd name="connsiteX7" fmla="*/ 23674 w 47445"/>
                <a:gd name="connsiteY7" fmla="*/ 0 h 77196"/>
                <a:gd name="connsiteX8" fmla="*/ 41515 w 47445"/>
                <a:gd name="connsiteY8" fmla="*/ 7744 h 77196"/>
                <a:gd name="connsiteX9" fmla="*/ 47396 w 47445"/>
                <a:gd name="connsiteY9" fmla="*/ 31712 h 77196"/>
                <a:gd name="connsiteX10" fmla="*/ 47396 w 47445"/>
                <a:gd name="connsiteY10" fmla="*/ 44113 h 77196"/>
                <a:gd name="connsiteX11" fmla="*/ 37888 w 47445"/>
                <a:gd name="connsiteY11" fmla="*/ 31075 h 77196"/>
                <a:gd name="connsiteX12" fmla="*/ 34506 w 47445"/>
                <a:gd name="connsiteY12" fmla="*/ 13381 h 77196"/>
                <a:gd name="connsiteX13" fmla="*/ 23723 w 47445"/>
                <a:gd name="connsiteY13" fmla="*/ 7842 h 77196"/>
                <a:gd name="connsiteX14" fmla="*/ 13038 w 47445"/>
                <a:gd name="connsiteY14" fmla="*/ 13332 h 77196"/>
                <a:gd name="connsiteX15" fmla="*/ 9558 w 47445"/>
                <a:gd name="connsiteY15" fmla="*/ 30340 h 77196"/>
                <a:gd name="connsiteX16" fmla="*/ 9558 w 47445"/>
                <a:gd name="connsiteY16" fmla="*/ 45632 h 77196"/>
                <a:gd name="connsiteX17" fmla="*/ 13087 w 47445"/>
                <a:gd name="connsiteY17" fmla="*/ 63620 h 77196"/>
                <a:gd name="connsiteX18" fmla="*/ 23821 w 47445"/>
                <a:gd name="connsiteY18" fmla="*/ 69404 h 77196"/>
                <a:gd name="connsiteX19" fmla="*/ 34310 w 47445"/>
                <a:gd name="connsiteY19" fmla="*/ 63914 h 77196"/>
                <a:gd name="connsiteX20" fmla="*/ 37888 w 47445"/>
                <a:gd name="connsiteY20" fmla="*/ 46661 h 77196"/>
                <a:gd name="connsiteX21" fmla="*/ 37888 w 47445"/>
                <a:gd name="connsiteY21" fmla="*/ 31026 h 7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445" h="77196">
                  <a:moveTo>
                    <a:pt x="47446" y="44113"/>
                  </a:moveTo>
                  <a:cubicBezTo>
                    <a:pt x="47446" y="55288"/>
                    <a:pt x="45534" y="63620"/>
                    <a:pt x="41711" y="69061"/>
                  </a:cubicBezTo>
                  <a:cubicBezTo>
                    <a:pt x="37888" y="74501"/>
                    <a:pt x="31908" y="77197"/>
                    <a:pt x="23772" y="77197"/>
                  </a:cubicBezTo>
                  <a:cubicBezTo>
                    <a:pt x="15635" y="77197"/>
                    <a:pt x="9803" y="74550"/>
                    <a:pt x="5980" y="69208"/>
                  </a:cubicBezTo>
                  <a:cubicBezTo>
                    <a:pt x="2108" y="63865"/>
                    <a:pt x="98" y="55925"/>
                    <a:pt x="0" y="45387"/>
                  </a:cubicBezTo>
                  <a:lnTo>
                    <a:pt x="0" y="32643"/>
                  </a:lnTo>
                  <a:cubicBezTo>
                    <a:pt x="0" y="21615"/>
                    <a:pt x="1912" y="13381"/>
                    <a:pt x="5735" y="8038"/>
                  </a:cubicBezTo>
                  <a:cubicBezTo>
                    <a:pt x="9558" y="2696"/>
                    <a:pt x="15537" y="0"/>
                    <a:pt x="23674" y="0"/>
                  </a:cubicBezTo>
                  <a:cubicBezTo>
                    <a:pt x="31810" y="0"/>
                    <a:pt x="37692" y="2598"/>
                    <a:pt x="41515" y="7744"/>
                  </a:cubicBezTo>
                  <a:cubicBezTo>
                    <a:pt x="45338" y="12891"/>
                    <a:pt x="47298" y="20929"/>
                    <a:pt x="47396" y="31712"/>
                  </a:cubicBezTo>
                  <a:lnTo>
                    <a:pt x="47396" y="44113"/>
                  </a:lnTo>
                  <a:close/>
                  <a:moveTo>
                    <a:pt x="37888" y="31075"/>
                  </a:moveTo>
                  <a:cubicBezTo>
                    <a:pt x="37888" y="22988"/>
                    <a:pt x="36760" y="17106"/>
                    <a:pt x="34506" y="13381"/>
                  </a:cubicBezTo>
                  <a:cubicBezTo>
                    <a:pt x="32251" y="9656"/>
                    <a:pt x="28624" y="7842"/>
                    <a:pt x="23723" y="7842"/>
                  </a:cubicBezTo>
                  <a:cubicBezTo>
                    <a:pt x="18821" y="7842"/>
                    <a:pt x="15292" y="9656"/>
                    <a:pt x="13038" y="13332"/>
                  </a:cubicBezTo>
                  <a:cubicBezTo>
                    <a:pt x="10783" y="17008"/>
                    <a:pt x="9656" y="22693"/>
                    <a:pt x="9558" y="30340"/>
                  </a:cubicBezTo>
                  <a:lnTo>
                    <a:pt x="9558" y="45632"/>
                  </a:lnTo>
                  <a:cubicBezTo>
                    <a:pt x="9558" y="53768"/>
                    <a:pt x="10734" y="59748"/>
                    <a:pt x="13087" y="63620"/>
                  </a:cubicBezTo>
                  <a:cubicBezTo>
                    <a:pt x="15439" y="67492"/>
                    <a:pt x="19017" y="69404"/>
                    <a:pt x="23821" y="69404"/>
                  </a:cubicBezTo>
                  <a:cubicBezTo>
                    <a:pt x="28624" y="69404"/>
                    <a:pt x="32055" y="67590"/>
                    <a:pt x="34310" y="63914"/>
                  </a:cubicBezTo>
                  <a:cubicBezTo>
                    <a:pt x="36613" y="60287"/>
                    <a:pt x="37790" y="54503"/>
                    <a:pt x="37888" y="46661"/>
                  </a:cubicBezTo>
                  <a:lnTo>
                    <a:pt x="37888" y="31026"/>
                  </a:lnTo>
                  <a:close/>
                </a:path>
              </a:pathLst>
            </a:custGeom>
            <a:solidFill>
              <a:srgbClr val="B3D5FF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Полилиния: фигура 84">
              <a:extLst>
                <a:ext uri="{FF2B5EF4-FFF2-40B4-BE49-F238E27FC236}">
                  <a16:creationId xmlns:a16="http://schemas.microsoft.com/office/drawing/2014/main" id="{BD13EF0D-ECA4-B16F-35C7-1962486A25BD}"/>
                </a:ext>
              </a:extLst>
            </p:cNvPr>
            <p:cNvSpPr/>
            <p:nvPr/>
          </p:nvSpPr>
          <p:spPr>
            <a:xfrm>
              <a:off x="7637614" y="5212762"/>
              <a:ext cx="28820" cy="75579"/>
            </a:xfrm>
            <a:custGeom>
              <a:avLst/>
              <a:gdLst>
                <a:gd name="connsiteX0" fmla="*/ 28820 w 28820"/>
                <a:gd name="connsiteY0" fmla="*/ 75579 h 75579"/>
                <a:gd name="connsiteX1" fmla="*/ 19263 w 28820"/>
                <a:gd name="connsiteY1" fmla="*/ 75579 h 75579"/>
                <a:gd name="connsiteX2" fmla="*/ 19263 w 28820"/>
                <a:gd name="connsiteY2" fmla="*/ 11910 h 75579"/>
                <a:gd name="connsiteX3" fmla="*/ 0 w 28820"/>
                <a:gd name="connsiteY3" fmla="*/ 18968 h 75579"/>
                <a:gd name="connsiteX4" fmla="*/ 0 w 28820"/>
                <a:gd name="connsiteY4" fmla="*/ 10293 h 75579"/>
                <a:gd name="connsiteX5" fmla="*/ 27350 w 28820"/>
                <a:gd name="connsiteY5" fmla="*/ 0 h 75579"/>
                <a:gd name="connsiteX6" fmla="*/ 28820 w 28820"/>
                <a:gd name="connsiteY6" fmla="*/ 0 h 75579"/>
                <a:gd name="connsiteX7" fmla="*/ 28820 w 28820"/>
                <a:gd name="connsiteY7" fmla="*/ 75530 h 75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20" h="75579">
                  <a:moveTo>
                    <a:pt x="28820" y="75579"/>
                  </a:moveTo>
                  <a:lnTo>
                    <a:pt x="19263" y="75579"/>
                  </a:lnTo>
                  <a:lnTo>
                    <a:pt x="19263" y="11910"/>
                  </a:lnTo>
                  <a:lnTo>
                    <a:pt x="0" y="18968"/>
                  </a:lnTo>
                  <a:lnTo>
                    <a:pt x="0" y="10293"/>
                  </a:lnTo>
                  <a:lnTo>
                    <a:pt x="27350" y="0"/>
                  </a:lnTo>
                  <a:lnTo>
                    <a:pt x="28820" y="0"/>
                  </a:lnTo>
                  <a:lnTo>
                    <a:pt x="28820" y="75530"/>
                  </a:lnTo>
                  <a:close/>
                </a:path>
              </a:pathLst>
            </a:custGeom>
            <a:solidFill>
              <a:srgbClr val="B3D5FF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Полилиния: фигура 85">
              <a:extLst>
                <a:ext uri="{FF2B5EF4-FFF2-40B4-BE49-F238E27FC236}">
                  <a16:creationId xmlns:a16="http://schemas.microsoft.com/office/drawing/2014/main" id="{35E13922-4B20-A6B2-59C2-6B0EEA9A38E4}"/>
                </a:ext>
              </a:extLst>
            </p:cNvPr>
            <p:cNvSpPr/>
            <p:nvPr/>
          </p:nvSpPr>
          <p:spPr>
            <a:xfrm>
              <a:off x="7766080" y="5211978"/>
              <a:ext cx="47445" cy="77196"/>
            </a:xfrm>
            <a:custGeom>
              <a:avLst/>
              <a:gdLst>
                <a:gd name="connsiteX0" fmla="*/ 47445 w 47445"/>
                <a:gd name="connsiteY0" fmla="*/ 44113 h 77196"/>
                <a:gd name="connsiteX1" fmla="*/ 41711 w 47445"/>
                <a:gd name="connsiteY1" fmla="*/ 69061 h 77196"/>
                <a:gd name="connsiteX2" fmla="*/ 23772 w 47445"/>
                <a:gd name="connsiteY2" fmla="*/ 77197 h 77196"/>
                <a:gd name="connsiteX3" fmla="*/ 5980 w 47445"/>
                <a:gd name="connsiteY3" fmla="*/ 69208 h 77196"/>
                <a:gd name="connsiteX4" fmla="*/ 0 w 47445"/>
                <a:gd name="connsiteY4" fmla="*/ 45387 h 77196"/>
                <a:gd name="connsiteX5" fmla="*/ 0 w 47445"/>
                <a:gd name="connsiteY5" fmla="*/ 32643 h 77196"/>
                <a:gd name="connsiteX6" fmla="*/ 5735 w 47445"/>
                <a:gd name="connsiteY6" fmla="*/ 8038 h 77196"/>
                <a:gd name="connsiteX7" fmla="*/ 23674 w 47445"/>
                <a:gd name="connsiteY7" fmla="*/ 0 h 77196"/>
                <a:gd name="connsiteX8" fmla="*/ 41515 w 47445"/>
                <a:gd name="connsiteY8" fmla="*/ 7744 h 77196"/>
                <a:gd name="connsiteX9" fmla="*/ 47396 w 47445"/>
                <a:gd name="connsiteY9" fmla="*/ 31712 h 77196"/>
                <a:gd name="connsiteX10" fmla="*/ 47396 w 47445"/>
                <a:gd name="connsiteY10" fmla="*/ 44113 h 77196"/>
                <a:gd name="connsiteX11" fmla="*/ 37888 w 47445"/>
                <a:gd name="connsiteY11" fmla="*/ 31075 h 77196"/>
                <a:gd name="connsiteX12" fmla="*/ 34506 w 47445"/>
                <a:gd name="connsiteY12" fmla="*/ 13381 h 77196"/>
                <a:gd name="connsiteX13" fmla="*/ 23723 w 47445"/>
                <a:gd name="connsiteY13" fmla="*/ 7842 h 77196"/>
                <a:gd name="connsiteX14" fmla="*/ 13038 w 47445"/>
                <a:gd name="connsiteY14" fmla="*/ 13332 h 77196"/>
                <a:gd name="connsiteX15" fmla="*/ 9558 w 47445"/>
                <a:gd name="connsiteY15" fmla="*/ 30340 h 77196"/>
                <a:gd name="connsiteX16" fmla="*/ 9558 w 47445"/>
                <a:gd name="connsiteY16" fmla="*/ 45632 h 77196"/>
                <a:gd name="connsiteX17" fmla="*/ 13087 w 47445"/>
                <a:gd name="connsiteY17" fmla="*/ 63620 h 77196"/>
                <a:gd name="connsiteX18" fmla="*/ 23821 w 47445"/>
                <a:gd name="connsiteY18" fmla="*/ 69404 h 77196"/>
                <a:gd name="connsiteX19" fmla="*/ 34310 w 47445"/>
                <a:gd name="connsiteY19" fmla="*/ 63914 h 77196"/>
                <a:gd name="connsiteX20" fmla="*/ 37888 w 47445"/>
                <a:gd name="connsiteY20" fmla="*/ 46661 h 77196"/>
                <a:gd name="connsiteX21" fmla="*/ 37888 w 47445"/>
                <a:gd name="connsiteY21" fmla="*/ 31026 h 7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445" h="77196">
                  <a:moveTo>
                    <a:pt x="47445" y="44113"/>
                  </a:moveTo>
                  <a:cubicBezTo>
                    <a:pt x="47445" y="55288"/>
                    <a:pt x="45534" y="63620"/>
                    <a:pt x="41711" y="69061"/>
                  </a:cubicBezTo>
                  <a:cubicBezTo>
                    <a:pt x="37888" y="74501"/>
                    <a:pt x="31908" y="77197"/>
                    <a:pt x="23772" y="77197"/>
                  </a:cubicBezTo>
                  <a:cubicBezTo>
                    <a:pt x="15635" y="77197"/>
                    <a:pt x="9803" y="74550"/>
                    <a:pt x="5980" y="69208"/>
                  </a:cubicBezTo>
                  <a:cubicBezTo>
                    <a:pt x="2108" y="63865"/>
                    <a:pt x="98" y="55925"/>
                    <a:pt x="0" y="45387"/>
                  </a:cubicBezTo>
                  <a:lnTo>
                    <a:pt x="0" y="32643"/>
                  </a:lnTo>
                  <a:cubicBezTo>
                    <a:pt x="0" y="21615"/>
                    <a:pt x="1912" y="13381"/>
                    <a:pt x="5735" y="8038"/>
                  </a:cubicBezTo>
                  <a:cubicBezTo>
                    <a:pt x="9558" y="2696"/>
                    <a:pt x="15537" y="0"/>
                    <a:pt x="23674" y="0"/>
                  </a:cubicBezTo>
                  <a:cubicBezTo>
                    <a:pt x="31810" y="0"/>
                    <a:pt x="37692" y="2598"/>
                    <a:pt x="41515" y="7744"/>
                  </a:cubicBezTo>
                  <a:cubicBezTo>
                    <a:pt x="45338" y="12891"/>
                    <a:pt x="47298" y="20929"/>
                    <a:pt x="47396" y="31712"/>
                  </a:cubicBezTo>
                  <a:lnTo>
                    <a:pt x="47396" y="44113"/>
                  </a:lnTo>
                  <a:close/>
                  <a:moveTo>
                    <a:pt x="37888" y="31075"/>
                  </a:moveTo>
                  <a:cubicBezTo>
                    <a:pt x="37888" y="22988"/>
                    <a:pt x="36760" y="17106"/>
                    <a:pt x="34506" y="13381"/>
                  </a:cubicBezTo>
                  <a:cubicBezTo>
                    <a:pt x="32251" y="9656"/>
                    <a:pt x="28624" y="7842"/>
                    <a:pt x="23723" y="7842"/>
                  </a:cubicBezTo>
                  <a:cubicBezTo>
                    <a:pt x="18821" y="7842"/>
                    <a:pt x="15292" y="9656"/>
                    <a:pt x="13038" y="13332"/>
                  </a:cubicBezTo>
                  <a:cubicBezTo>
                    <a:pt x="10783" y="17008"/>
                    <a:pt x="9656" y="22693"/>
                    <a:pt x="9558" y="30340"/>
                  </a:cubicBezTo>
                  <a:lnTo>
                    <a:pt x="9558" y="45632"/>
                  </a:lnTo>
                  <a:cubicBezTo>
                    <a:pt x="9558" y="53768"/>
                    <a:pt x="10734" y="59748"/>
                    <a:pt x="13087" y="63620"/>
                  </a:cubicBezTo>
                  <a:cubicBezTo>
                    <a:pt x="15439" y="67492"/>
                    <a:pt x="19017" y="69404"/>
                    <a:pt x="23821" y="69404"/>
                  </a:cubicBezTo>
                  <a:cubicBezTo>
                    <a:pt x="28624" y="69404"/>
                    <a:pt x="32055" y="67590"/>
                    <a:pt x="34310" y="63914"/>
                  </a:cubicBezTo>
                  <a:cubicBezTo>
                    <a:pt x="36613" y="60287"/>
                    <a:pt x="37790" y="54503"/>
                    <a:pt x="37888" y="46661"/>
                  </a:cubicBezTo>
                  <a:lnTo>
                    <a:pt x="37888" y="31026"/>
                  </a:lnTo>
                  <a:close/>
                </a:path>
              </a:pathLst>
            </a:custGeom>
            <a:solidFill>
              <a:srgbClr val="B3D5FF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092ECB1B-D72F-0FD2-0A3E-F8CF93A942B1}"/>
              </a:ext>
            </a:extLst>
          </p:cNvPr>
          <p:cNvGrpSpPr/>
          <p:nvPr/>
        </p:nvGrpSpPr>
        <p:grpSpPr>
          <a:xfrm>
            <a:off x="5857831" y="2454629"/>
            <a:ext cx="779703" cy="1145454"/>
            <a:chOff x="5416128" y="2501124"/>
            <a:chExt cx="779703" cy="1145454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EFF6087F-87FE-323D-879B-E7DF8D46F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16128" y="2501124"/>
              <a:ext cx="679872" cy="927876"/>
            </a:xfrm>
            <a:prstGeom prst="rect">
              <a:avLst/>
            </a:prstGeom>
            <a:effectLst/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F7891B78-980D-D18E-3599-AAE626B88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66044" y="2609913"/>
              <a:ext cx="679872" cy="927876"/>
            </a:xfrm>
            <a:prstGeom prst="rect">
              <a:avLst/>
            </a:prstGeom>
            <a:effectLst>
              <a:outerShdw blurRad="63500" sx="102000" sy="102000" algn="ctr" rotWithShape="0">
                <a:schemeClr val="bg2">
                  <a:lumMod val="10000"/>
                  <a:alpha val="32000"/>
                </a:schemeClr>
              </a:outerShdw>
            </a:effectLst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536B7B7A-6A35-2116-4462-007B7864F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15959" y="2718702"/>
              <a:ext cx="679872" cy="927876"/>
            </a:xfrm>
            <a:prstGeom prst="rect">
              <a:avLst/>
            </a:prstGeom>
            <a:effectLst>
              <a:outerShdw blurRad="63500" sx="102000" sy="102000" algn="ctr" rotWithShape="0">
                <a:schemeClr val="bg2">
                  <a:lumMod val="10000"/>
                  <a:alpha val="32000"/>
                </a:scheme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866218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02AFE35-B640-4E00-9F21-4239F2F8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Платформа</a:t>
            </a:r>
          </a:p>
        </p:txBody>
      </p:sp>
      <p:sp>
        <p:nvSpPr>
          <p:cNvPr id="21" name="Прямоугольник 70">
            <a:extLst>
              <a:ext uri="{FF2B5EF4-FFF2-40B4-BE49-F238E27FC236}">
                <a16:creationId xmlns:a16="http://schemas.microsoft.com/office/drawing/2014/main" id="{4C7C3E6A-813F-C59D-3ABA-42C5DBC44407}"/>
              </a:ext>
            </a:extLst>
          </p:cNvPr>
          <p:cNvSpPr/>
          <p:nvPr/>
        </p:nvSpPr>
        <p:spPr>
          <a:xfrm>
            <a:off x="1321926" y="1485514"/>
            <a:ext cx="3499386" cy="599971"/>
          </a:xfrm>
          <a:prstGeom prst="roundRect">
            <a:avLst>
              <a:gd name="adj" fmla="val 50000"/>
            </a:avLst>
          </a:prstGeom>
          <a:solidFill>
            <a:srgbClr val="27529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11112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Для граждан и бизнеса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B0CD7D62-CA7E-DE97-A3A1-33024FB248CD}"/>
              </a:ext>
            </a:extLst>
          </p:cNvPr>
          <p:cNvGrpSpPr/>
          <p:nvPr/>
        </p:nvGrpSpPr>
        <p:grpSpPr>
          <a:xfrm>
            <a:off x="3571344" y="2324746"/>
            <a:ext cx="5470663" cy="4248304"/>
            <a:chOff x="3232025" y="1867876"/>
            <a:chExt cx="5727950" cy="4448103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1BC73971-5B5F-7C8F-C5F5-A35572EC0E75}"/>
                </a:ext>
              </a:extLst>
            </p:cNvPr>
            <p:cNvSpPr/>
            <p:nvPr/>
          </p:nvSpPr>
          <p:spPr>
            <a:xfrm>
              <a:off x="5728065" y="1867876"/>
              <a:ext cx="632758" cy="633098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6E074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3E22A031-4739-4B71-982D-1F3ADD35772D}"/>
                </a:ext>
              </a:extLst>
            </p:cNvPr>
            <p:cNvGrpSpPr/>
            <p:nvPr/>
          </p:nvGrpSpPr>
          <p:grpSpPr>
            <a:xfrm>
              <a:off x="3232025" y="2053579"/>
              <a:ext cx="5727950" cy="4262400"/>
              <a:chOff x="2910909" y="1447800"/>
              <a:chExt cx="5727950" cy="4262400"/>
            </a:xfrm>
          </p:grpSpPr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DA2F5BB9-6535-F2F4-D7F3-29F7B64A9D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10909" y="1447800"/>
                <a:ext cx="5727950" cy="4262400"/>
              </a:xfrm>
              <a:prstGeom prst="rect">
                <a:avLst/>
              </a:prstGeom>
            </p:spPr>
          </p:pic>
          <p:sp>
            <p:nvSpPr>
              <p:cNvPr id="26" name="Скругленный прямоугольник 37">
                <a:extLst>
                  <a:ext uri="{FF2B5EF4-FFF2-40B4-BE49-F238E27FC236}">
                    <a16:creationId xmlns:a16="http://schemas.microsoft.com/office/drawing/2014/main" id="{96CA3D1F-7241-85DB-E6B2-04FEFDA82FBF}"/>
                  </a:ext>
                </a:extLst>
              </p:cNvPr>
              <p:cNvSpPr/>
              <p:nvPr/>
            </p:nvSpPr>
            <p:spPr>
              <a:xfrm>
                <a:off x="6019800" y="4267200"/>
                <a:ext cx="1083958" cy="702453"/>
              </a:xfrm>
              <a:prstGeom prst="roundRect">
                <a:avLst>
                  <a:gd name="adj" fmla="val 4463"/>
                </a:avLst>
              </a:prstGeom>
              <a:solidFill>
                <a:schemeClr val="bg1"/>
              </a:solidFill>
              <a:ln w="28575">
                <a:solidFill>
                  <a:srgbClr val="37508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</a:prstClr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BI</a:t>
                </a:r>
                <a:endPara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010D09FF-DEAE-CAD0-8D40-860B0D86E8FE}"/>
              </a:ext>
            </a:extLst>
          </p:cNvPr>
          <p:cNvGrpSpPr/>
          <p:nvPr/>
        </p:nvGrpSpPr>
        <p:grpSpPr>
          <a:xfrm>
            <a:off x="1521339" y="2568797"/>
            <a:ext cx="1602373" cy="1231106"/>
            <a:chOff x="564804" y="3094931"/>
            <a:chExt cx="1602373" cy="1231106"/>
          </a:xfrm>
        </p:grpSpPr>
        <p:sp>
          <p:nvSpPr>
            <p:cNvPr id="28" name="Прямоугольник 5">
              <a:extLst>
                <a:ext uri="{FF2B5EF4-FFF2-40B4-BE49-F238E27FC236}">
                  <a16:creationId xmlns:a16="http://schemas.microsoft.com/office/drawing/2014/main" id="{0C3AF0AE-E29D-FEF7-10F3-56F7EF761082}"/>
                </a:ext>
              </a:extLst>
            </p:cNvPr>
            <p:cNvSpPr/>
            <p:nvPr/>
          </p:nvSpPr>
          <p:spPr>
            <a:xfrm>
              <a:off x="892854" y="3094931"/>
              <a:ext cx="1274323" cy="123110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11112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Segoe UI" panose="020B0502040204020203" pitchFamily="34" charset="0"/>
                </a:rPr>
                <a:t>Долго</a:t>
              </a:r>
            </a:p>
            <a:p>
              <a:pPr marL="11112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Segoe UI" panose="020B0502040204020203" pitchFamily="34" charset="0"/>
                </a:rPr>
                <a:t>Неудобно </a:t>
              </a:r>
            </a:p>
            <a:p>
              <a:pPr marL="11112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Segoe UI" panose="020B0502040204020203" pitchFamily="34" charset="0"/>
                </a:rPr>
                <a:t>Ненадежно</a:t>
              </a:r>
            </a:p>
          </p:txBody>
        </p:sp>
        <p:cxnSp>
          <p:nvCxnSpPr>
            <p:cNvPr id="29" name="Прямая со стрелкой 28">
              <a:extLst>
                <a:ext uri="{FF2B5EF4-FFF2-40B4-BE49-F238E27FC236}">
                  <a16:creationId xmlns:a16="http://schemas.microsoft.com/office/drawing/2014/main" id="{C96A02C6-9CAF-1F1B-B760-8555C378056C}"/>
                </a:ext>
              </a:extLst>
            </p:cNvPr>
            <p:cNvCxnSpPr/>
            <p:nvPr/>
          </p:nvCxnSpPr>
          <p:spPr>
            <a:xfrm>
              <a:off x="564804" y="3191684"/>
              <a:ext cx="163942" cy="163942"/>
            </a:xfrm>
            <a:prstGeom prst="straightConnector1">
              <a:avLst/>
            </a:prstGeom>
            <a:ln w="22225" cap="rnd">
              <a:solidFill>
                <a:srgbClr val="37508C"/>
              </a:solidFill>
              <a:round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 стрелкой 29">
              <a:extLst>
                <a:ext uri="{FF2B5EF4-FFF2-40B4-BE49-F238E27FC236}">
                  <a16:creationId xmlns:a16="http://schemas.microsoft.com/office/drawing/2014/main" id="{ACA91A68-49A9-8C01-FBB3-4D94B63F2378}"/>
                </a:ext>
              </a:extLst>
            </p:cNvPr>
            <p:cNvCxnSpPr/>
            <p:nvPr/>
          </p:nvCxnSpPr>
          <p:spPr>
            <a:xfrm>
              <a:off x="564804" y="3643598"/>
              <a:ext cx="163942" cy="163942"/>
            </a:xfrm>
            <a:prstGeom prst="straightConnector1">
              <a:avLst/>
            </a:prstGeom>
            <a:ln w="22225" cap="rnd">
              <a:solidFill>
                <a:srgbClr val="37508C"/>
              </a:solidFill>
              <a:round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 стрелкой 30">
              <a:extLst>
                <a:ext uri="{FF2B5EF4-FFF2-40B4-BE49-F238E27FC236}">
                  <a16:creationId xmlns:a16="http://schemas.microsoft.com/office/drawing/2014/main" id="{6DFFD3E2-A9C0-BA39-DF2A-EE7090923287}"/>
                </a:ext>
              </a:extLst>
            </p:cNvPr>
            <p:cNvCxnSpPr/>
            <p:nvPr/>
          </p:nvCxnSpPr>
          <p:spPr>
            <a:xfrm>
              <a:off x="564804" y="4095513"/>
              <a:ext cx="163942" cy="163942"/>
            </a:xfrm>
            <a:prstGeom prst="straightConnector1">
              <a:avLst/>
            </a:prstGeom>
            <a:ln w="22225" cap="rnd">
              <a:solidFill>
                <a:srgbClr val="37508C"/>
              </a:solidFill>
              <a:round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F5AEC22A-2224-C848-AAE9-BACCBFFC303C}"/>
              </a:ext>
            </a:extLst>
          </p:cNvPr>
          <p:cNvGrpSpPr/>
          <p:nvPr/>
        </p:nvGrpSpPr>
        <p:grpSpPr>
          <a:xfrm>
            <a:off x="9489640" y="2568797"/>
            <a:ext cx="2562878" cy="3077766"/>
            <a:chOff x="9208443" y="2724221"/>
            <a:chExt cx="2562878" cy="3077766"/>
          </a:xfrm>
        </p:grpSpPr>
        <p:sp>
          <p:nvSpPr>
            <p:cNvPr id="33" name="Прямоугольник 5">
              <a:extLst>
                <a:ext uri="{FF2B5EF4-FFF2-40B4-BE49-F238E27FC236}">
                  <a16:creationId xmlns:a16="http://schemas.microsoft.com/office/drawing/2014/main" id="{09A3F61A-7C79-880E-504E-D7B51011CE89}"/>
                </a:ext>
              </a:extLst>
            </p:cNvPr>
            <p:cNvSpPr/>
            <p:nvPr/>
          </p:nvSpPr>
          <p:spPr>
            <a:xfrm>
              <a:off x="9518975" y="2724221"/>
              <a:ext cx="2252346" cy="30777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11112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Segoe UI" panose="020B0502040204020203" pitchFamily="34" charset="0"/>
                </a:rPr>
                <a:t>Низкая управляемость </a:t>
              </a:r>
            </a:p>
            <a:p>
              <a:pPr marL="11112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Segoe UI" panose="020B0502040204020203" pitchFamily="34" charset="0"/>
                </a:rPr>
                <a:t>Непрозрачность процессов</a:t>
              </a:r>
            </a:p>
            <a:p>
              <a:pPr marL="11112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Segoe UI" panose="020B0502040204020203" pitchFamily="34" charset="0"/>
                </a:rPr>
                <a:t>Открытость к </a:t>
              </a:r>
              <a:r>
                <a:rPr kumimoji="0" lang="ru-RU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Segoe UI" panose="020B0502040204020203" pitchFamily="34" charset="0"/>
                </a:rPr>
                <a:t>киберугрозам</a:t>
              </a:r>
              <a:endPara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Segoe UI" panose="020B0502040204020203" pitchFamily="34" charset="0"/>
              </a:endParaRPr>
            </a:p>
            <a:p>
              <a:pPr marL="11112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Segoe UI" panose="020B0502040204020203" pitchFamily="34" charset="0"/>
                </a:rPr>
                <a:t>Высокая стоимость</a:t>
              </a:r>
            </a:p>
            <a:p>
              <a:pPr marL="11112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Segoe UI" panose="020B0502040204020203" pitchFamily="34" charset="0"/>
                </a:rPr>
                <a:t> </a:t>
              </a:r>
            </a:p>
          </p:txBody>
        </p:sp>
        <p:cxnSp>
          <p:nvCxnSpPr>
            <p:cNvPr id="34" name="Прямая со стрелкой 33">
              <a:extLst>
                <a:ext uri="{FF2B5EF4-FFF2-40B4-BE49-F238E27FC236}">
                  <a16:creationId xmlns:a16="http://schemas.microsoft.com/office/drawing/2014/main" id="{1010BC99-FF37-3AF9-5482-41535721B88B}"/>
                </a:ext>
              </a:extLst>
            </p:cNvPr>
            <p:cNvCxnSpPr/>
            <p:nvPr/>
          </p:nvCxnSpPr>
          <p:spPr>
            <a:xfrm>
              <a:off x="9208443" y="3560861"/>
              <a:ext cx="163942" cy="163942"/>
            </a:xfrm>
            <a:prstGeom prst="straightConnector1">
              <a:avLst/>
            </a:prstGeom>
            <a:ln w="22225" cap="rnd">
              <a:solidFill>
                <a:srgbClr val="37508C"/>
              </a:solidFill>
              <a:round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 стрелкой 34">
              <a:extLst>
                <a:ext uri="{FF2B5EF4-FFF2-40B4-BE49-F238E27FC236}">
                  <a16:creationId xmlns:a16="http://schemas.microsoft.com/office/drawing/2014/main" id="{F44D2BB9-34D4-0399-2A3D-9F0022D11F0E}"/>
                </a:ext>
              </a:extLst>
            </p:cNvPr>
            <p:cNvCxnSpPr/>
            <p:nvPr/>
          </p:nvCxnSpPr>
          <p:spPr>
            <a:xfrm>
              <a:off x="9208443" y="4249061"/>
              <a:ext cx="163942" cy="163942"/>
            </a:xfrm>
            <a:prstGeom prst="straightConnector1">
              <a:avLst/>
            </a:prstGeom>
            <a:ln w="22225" cap="rnd">
              <a:solidFill>
                <a:srgbClr val="37508C"/>
              </a:solidFill>
              <a:round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 стрелкой 35">
              <a:extLst>
                <a:ext uri="{FF2B5EF4-FFF2-40B4-BE49-F238E27FC236}">
                  <a16:creationId xmlns:a16="http://schemas.microsoft.com/office/drawing/2014/main" id="{6CD19439-D784-934E-6884-FE259CCC5BA5}"/>
                </a:ext>
              </a:extLst>
            </p:cNvPr>
            <p:cNvCxnSpPr/>
            <p:nvPr/>
          </p:nvCxnSpPr>
          <p:spPr>
            <a:xfrm>
              <a:off x="9208443" y="5124963"/>
              <a:ext cx="163942" cy="163942"/>
            </a:xfrm>
            <a:prstGeom prst="straightConnector1">
              <a:avLst/>
            </a:prstGeom>
            <a:ln w="22225" cap="rnd">
              <a:solidFill>
                <a:srgbClr val="37508C"/>
              </a:solidFill>
              <a:round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 стрелкой 36">
              <a:extLst>
                <a:ext uri="{FF2B5EF4-FFF2-40B4-BE49-F238E27FC236}">
                  <a16:creationId xmlns:a16="http://schemas.microsoft.com/office/drawing/2014/main" id="{8B5D2DE7-7540-DBEF-6F85-C37ED6D74528}"/>
                </a:ext>
              </a:extLst>
            </p:cNvPr>
            <p:cNvCxnSpPr/>
            <p:nvPr/>
          </p:nvCxnSpPr>
          <p:spPr>
            <a:xfrm>
              <a:off x="9208443" y="2820974"/>
              <a:ext cx="163942" cy="163942"/>
            </a:xfrm>
            <a:prstGeom prst="straightConnector1">
              <a:avLst/>
            </a:prstGeom>
            <a:ln w="22225" cap="rnd">
              <a:solidFill>
                <a:srgbClr val="37508C"/>
              </a:solidFill>
              <a:round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Прямоугольник 70">
            <a:extLst>
              <a:ext uri="{FF2B5EF4-FFF2-40B4-BE49-F238E27FC236}">
                <a16:creationId xmlns:a16="http://schemas.microsoft.com/office/drawing/2014/main" id="{FB31990A-90BE-86C4-5459-A2F871CC7A67}"/>
              </a:ext>
            </a:extLst>
          </p:cNvPr>
          <p:cNvSpPr/>
          <p:nvPr/>
        </p:nvSpPr>
        <p:spPr>
          <a:xfrm>
            <a:off x="8331859" y="1485514"/>
            <a:ext cx="3499386" cy="599971"/>
          </a:xfrm>
          <a:prstGeom prst="roundRect">
            <a:avLst>
              <a:gd name="adj" fmla="val 50000"/>
            </a:avLst>
          </a:prstGeom>
          <a:solidFill>
            <a:srgbClr val="27529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11112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Для Государства</a:t>
            </a:r>
          </a:p>
        </p:txBody>
      </p:sp>
    </p:spTree>
    <p:extLst>
      <p:ext uri="{BB962C8B-B14F-4D97-AF65-F5344CB8AC3E}">
        <p14:creationId xmlns:p14="http://schemas.microsoft.com/office/powerpoint/2010/main" val="3564198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02AFE35-B640-4E00-9F21-4239F2F8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/>
              <a:t>Общая архитектура платформы ГосТех</a:t>
            </a:r>
            <a:endParaRPr lang="ru-RU" dirty="0"/>
          </a:p>
        </p:txBody>
      </p:sp>
      <p:sp>
        <p:nvSpPr>
          <p:cNvPr id="2" name="Прямоугольник с двумя скругленными соседними углами 51">
            <a:extLst>
              <a:ext uri="{FF2B5EF4-FFF2-40B4-BE49-F238E27FC236}">
                <a16:creationId xmlns:a16="http://schemas.microsoft.com/office/drawing/2014/main" id="{3CD13C79-7F9B-21D6-C6B1-56CB44888454}"/>
              </a:ext>
            </a:extLst>
          </p:cNvPr>
          <p:cNvSpPr/>
          <p:nvPr/>
        </p:nvSpPr>
        <p:spPr>
          <a:xfrm rot="16200000">
            <a:off x="7922788" y="-2675689"/>
            <a:ext cx="703481" cy="8934211"/>
          </a:xfrm>
          <a:prstGeom prst="round2SameRect">
            <a:avLst>
              <a:gd name="adj1" fmla="val 19285"/>
              <a:gd name="adj2" fmla="val 0"/>
            </a:avLst>
          </a:prstGeom>
          <a:gradFill flip="none" rotWithShape="1">
            <a:gsLst>
              <a:gs pos="0">
                <a:srgbClr val="E4ECFD"/>
              </a:gs>
              <a:gs pos="100000">
                <a:srgbClr val="E4ECFD">
                  <a:alpha val="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Прямоугольник с двумя скругленными соседними углами 51">
            <a:extLst>
              <a:ext uri="{FF2B5EF4-FFF2-40B4-BE49-F238E27FC236}">
                <a16:creationId xmlns:a16="http://schemas.microsoft.com/office/drawing/2014/main" id="{AC44C235-6A4B-CF2A-FA43-A9B6453CDA09}"/>
              </a:ext>
            </a:extLst>
          </p:cNvPr>
          <p:cNvSpPr/>
          <p:nvPr/>
        </p:nvSpPr>
        <p:spPr>
          <a:xfrm rot="16200000">
            <a:off x="7801880" y="-1553874"/>
            <a:ext cx="703481" cy="8026370"/>
          </a:xfrm>
          <a:prstGeom prst="round2SameRect">
            <a:avLst>
              <a:gd name="adj1" fmla="val 19285"/>
              <a:gd name="adj2" fmla="val 0"/>
            </a:avLst>
          </a:prstGeom>
          <a:gradFill flip="none" rotWithShape="1">
            <a:gsLst>
              <a:gs pos="0">
                <a:srgbClr val="E4ECFD"/>
              </a:gs>
              <a:gs pos="100000">
                <a:srgbClr val="E4ECFD">
                  <a:alpha val="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Прямоугольник с двумя скругленными соседними углами 51">
            <a:extLst>
              <a:ext uri="{FF2B5EF4-FFF2-40B4-BE49-F238E27FC236}">
                <a16:creationId xmlns:a16="http://schemas.microsoft.com/office/drawing/2014/main" id="{49508487-7A43-1853-F773-E2DD2C7EFA07}"/>
              </a:ext>
            </a:extLst>
          </p:cNvPr>
          <p:cNvSpPr/>
          <p:nvPr/>
        </p:nvSpPr>
        <p:spPr>
          <a:xfrm rot="16200000">
            <a:off x="7822651" y="-741279"/>
            <a:ext cx="703481" cy="7969443"/>
          </a:xfrm>
          <a:prstGeom prst="round2SameRect">
            <a:avLst>
              <a:gd name="adj1" fmla="val 19285"/>
              <a:gd name="adj2" fmla="val 0"/>
            </a:avLst>
          </a:prstGeom>
          <a:gradFill flip="none" rotWithShape="1">
            <a:gsLst>
              <a:gs pos="0">
                <a:srgbClr val="E4ECFD"/>
              </a:gs>
              <a:gs pos="100000">
                <a:srgbClr val="E4ECFD">
                  <a:alpha val="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" name="Прямоугольник с двумя скругленными соседними углами 51">
            <a:extLst>
              <a:ext uri="{FF2B5EF4-FFF2-40B4-BE49-F238E27FC236}">
                <a16:creationId xmlns:a16="http://schemas.microsoft.com/office/drawing/2014/main" id="{FF31014D-436D-1A38-5B12-419EF6149D8E}"/>
              </a:ext>
            </a:extLst>
          </p:cNvPr>
          <p:cNvSpPr/>
          <p:nvPr/>
        </p:nvSpPr>
        <p:spPr>
          <a:xfrm rot="16200000">
            <a:off x="7689376" y="-90423"/>
            <a:ext cx="703481" cy="8235996"/>
          </a:xfrm>
          <a:prstGeom prst="round2SameRect">
            <a:avLst>
              <a:gd name="adj1" fmla="val 19285"/>
              <a:gd name="adj2" fmla="val 0"/>
            </a:avLst>
          </a:prstGeom>
          <a:gradFill flip="none" rotWithShape="1">
            <a:gsLst>
              <a:gs pos="0">
                <a:srgbClr val="E4ECFD"/>
              </a:gs>
              <a:gs pos="100000">
                <a:srgbClr val="E4ECFD">
                  <a:alpha val="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Segoe UI" panose="020B0502040204020203" pitchFamily="34" charset="0"/>
            </a:endParaRPr>
          </a:p>
        </p:txBody>
      </p:sp>
      <p:sp>
        <p:nvSpPr>
          <p:cNvPr id="6" name="Прямоугольник с двумя скругленными соседними углами 51">
            <a:extLst>
              <a:ext uri="{FF2B5EF4-FFF2-40B4-BE49-F238E27FC236}">
                <a16:creationId xmlns:a16="http://schemas.microsoft.com/office/drawing/2014/main" id="{72784F46-34CA-1B2B-B8CE-DD292AE0F6E6}"/>
              </a:ext>
            </a:extLst>
          </p:cNvPr>
          <p:cNvSpPr/>
          <p:nvPr/>
        </p:nvSpPr>
        <p:spPr>
          <a:xfrm rot="16200000">
            <a:off x="8319789" y="1324122"/>
            <a:ext cx="703481" cy="6975167"/>
          </a:xfrm>
          <a:prstGeom prst="round2SameRect">
            <a:avLst>
              <a:gd name="adj1" fmla="val 19285"/>
              <a:gd name="adj2" fmla="val 0"/>
            </a:avLst>
          </a:prstGeom>
          <a:gradFill flip="none" rotWithShape="1">
            <a:gsLst>
              <a:gs pos="0">
                <a:srgbClr val="E4ECFD"/>
              </a:gs>
              <a:gs pos="100000">
                <a:srgbClr val="E4ECFD">
                  <a:alpha val="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Segoe UI" panose="020B0502040204020203" pitchFamily="34" charset="0"/>
            </a:endParaRPr>
          </a:p>
        </p:txBody>
      </p:sp>
      <p:sp>
        <p:nvSpPr>
          <p:cNvPr id="7" name="Прямоугольник с двумя скругленными соседними углами 51">
            <a:extLst>
              <a:ext uri="{FF2B5EF4-FFF2-40B4-BE49-F238E27FC236}">
                <a16:creationId xmlns:a16="http://schemas.microsoft.com/office/drawing/2014/main" id="{DC42D182-8E46-016B-4248-74FC22FEA8F9}"/>
              </a:ext>
            </a:extLst>
          </p:cNvPr>
          <p:cNvSpPr/>
          <p:nvPr/>
        </p:nvSpPr>
        <p:spPr>
          <a:xfrm rot="16200000">
            <a:off x="8540341" y="2328805"/>
            <a:ext cx="703481" cy="6534063"/>
          </a:xfrm>
          <a:prstGeom prst="round2SameRect">
            <a:avLst>
              <a:gd name="adj1" fmla="val 19285"/>
              <a:gd name="adj2" fmla="val 0"/>
            </a:avLst>
          </a:prstGeom>
          <a:gradFill flip="none" rotWithShape="1">
            <a:gsLst>
              <a:gs pos="0">
                <a:srgbClr val="E4ECFD"/>
              </a:gs>
              <a:gs pos="100000">
                <a:srgbClr val="E4ECFD">
                  <a:alpha val="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Segoe UI" panose="020B0502040204020203" pitchFamily="34" charset="0"/>
            </a:endParaRPr>
          </a:p>
        </p:txBody>
      </p:sp>
      <p:sp>
        <p:nvSpPr>
          <p:cNvPr id="9" name="Двойная стрелка вверх/вниз 17">
            <a:extLst>
              <a:ext uri="{FF2B5EF4-FFF2-40B4-BE49-F238E27FC236}">
                <a16:creationId xmlns:a16="http://schemas.microsoft.com/office/drawing/2014/main" id="{B01D6FD3-CF21-EB5B-2984-DC18C9B3410D}"/>
              </a:ext>
            </a:extLst>
          </p:cNvPr>
          <p:cNvSpPr/>
          <p:nvPr/>
        </p:nvSpPr>
        <p:spPr>
          <a:xfrm>
            <a:off x="1837009" y="1386760"/>
            <a:ext cx="579144" cy="3930563"/>
          </a:xfrm>
          <a:prstGeom prst="upDownArrow">
            <a:avLst/>
          </a:prstGeom>
          <a:solidFill>
            <a:srgbClr val="66727F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/>
        </p:spPr>
        <p:txBody>
          <a:bodyPr vert="vert270" rtlCol="0" anchor="ctr"/>
          <a:lstStyle/>
          <a:p>
            <a:pPr marL="0" marR="0" lvl="0" indent="0" algn="l" defTabSz="9664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4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orbel"/>
                <a:ea typeface="Tahoma" panose="020B0604030504040204" pitchFamily="34" charset="0"/>
                <a:cs typeface="Segoe UI" panose="020B0502040204020203" pitchFamily="34" charset="0"/>
              </a:rPr>
              <a:t>Artificial Intelligence</a:t>
            </a:r>
          </a:p>
        </p:txBody>
      </p:sp>
      <p:sp>
        <p:nvSpPr>
          <p:cNvPr id="10" name="Двойная стрелка вверх/вниз 124">
            <a:extLst>
              <a:ext uri="{FF2B5EF4-FFF2-40B4-BE49-F238E27FC236}">
                <a16:creationId xmlns:a16="http://schemas.microsoft.com/office/drawing/2014/main" id="{0C740562-58C3-7F3C-3263-8048E7870C2E}"/>
              </a:ext>
            </a:extLst>
          </p:cNvPr>
          <p:cNvSpPr/>
          <p:nvPr/>
        </p:nvSpPr>
        <p:spPr>
          <a:xfrm>
            <a:off x="3104398" y="1386760"/>
            <a:ext cx="579144" cy="3930563"/>
          </a:xfrm>
          <a:prstGeom prst="upDownArrow">
            <a:avLst/>
          </a:prstGeom>
          <a:solidFill>
            <a:srgbClr val="275296"/>
          </a:solidFill>
          <a:ln w="9525" cap="flat" cmpd="sng" algn="ctr">
            <a:noFill/>
            <a:prstDash val="solid"/>
          </a:ln>
          <a:effectLst/>
        </p:spPr>
        <p:txBody>
          <a:bodyPr vert="vert270" rtlCol="0" anchor="ctr"/>
          <a:lstStyle/>
          <a:p>
            <a:pPr marL="0" marR="0" lvl="0" indent="0" algn="l" defTabSz="9664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Tahoma" panose="020B0604030504040204" pitchFamily="34" charset="0"/>
                <a:cs typeface="Segoe UI" panose="020B0502040204020203" pitchFamily="34" charset="0"/>
              </a:rPr>
              <a:t> Процесс</a:t>
            </a:r>
          </a:p>
        </p:txBody>
      </p:sp>
      <p:sp>
        <p:nvSpPr>
          <p:cNvPr id="11" name="Двойная стрелка вверх/вниз 17">
            <a:extLst>
              <a:ext uri="{FF2B5EF4-FFF2-40B4-BE49-F238E27FC236}">
                <a16:creationId xmlns:a16="http://schemas.microsoft.com/office/drawing/2014/main" id="{D9F943BF-AA3D-4862-5804-6F4314DC52CA}"/>
              </a:ext>
            </a:extLst>
          </p:cNvPr>
          <p:cNvSpPr/>
          <p:nvPr/>
        </p:nvSpPr>
        <p:spPr>
          <a:xfrm>
            <a:off x="2470704" y="1386760"/>
            <a:ext cx="579144" cy="3930563"/>
          </a:xfrm>
          <a:prstGeom prst="upDownArrow">
            <a:avLst/>
          </a:prstGeom>
          <a:solidFill>
            <a:srgbClr val="66727F">
              <a:lumMod val="75000"/>
              <a:alpha val="48000"/>
            </a:srgbClr>
          </a:solidFill>
          <a:ln w="9525" cap="flat" cmpd="sng" algn="ctr">
            <a:noFill/>
            <a:prstDash val="solid"/>
          </a:ln>
          <a:effectLst/>
        </p:spPr>
        <p:txBody>
          <a:bodyPr vert="vert270" rtlCol="0" anchor="ctr"/>
          <a:lstStyle/>
          <a:p>
            <a:pPr marL="0" marR="0" lvl="0" indent="0" algn="l" defTabSz="9664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Tahoma" panose="020B0604030504040204" pitchFamily="34" charset="0"/>
                <a:cs typeface="Segoe UI" panose="020B0502040204020203" pitchFamily="34" charset="0"/>
              </a:rPr>
              <a:t>Интеграция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9135EE9D-AE99-7C90-2D48-0046E7C7D837}"/>
              </a:ext>
            </a:extLst>
          </p:cNvPr>
          <p:cNvGrpSpPr/>
          <p:nvPr/>
        </p:nvGrpSpPr>
        <p:grpSpPr>
          <a:xfrm>
            <a:off x="1969693" y="1513983"/>
            <a:ext cx="5700289" cy="4213665"/>
            <a:chOff x="1127181" y="1570045"/>
            <a:chExt cx="5834141" cy="4312608"/>
          </a:xfrm>
          <a:gradFill>
            <a:gsLst>
              <a:gs pos="14000">
                <a:srgbClr val="0D67AF"/>
              </a:gs>
              <a:gs pos="98000">
                <a:srgbClr val="AF4C71"/>
              </a:gs>
            </a:gsLst>
            <a:path path="circle">
              <a:fillToRect l="100000" t="100000"/>
            </a:path>
          </a:gradFill>
        </p:grpSpPr>
        <p:sp>
          <p:nvSpPr>
            <p:cNvPr id="13" name="object 21">
              <a:extLst>
                <a:ext uri="{FF2B5EF4-FFF2-40B4-BE49-F238E27FC236}">
                  <a16:creationId xmlns:a16="http://schemas.microsoft.com/office/drawing/2014/main" id="{47134000-C56D-A76D-6D20-3E760556065B}"/>
                </a:ext>
              </a:extLst>
            </p:cNvPr>
            <p:cNvSpPr/>
            <p:nvPr/>
          </p:nvSpPr>
          <p:spPr>
            <a:xfrm>
              <a:off x="1127181" y="5488086"/>
              <a:ext cx="305943" cy="305944"/>
            </a:xfrm>
            <a:custGeom>
              <a:avLst/>
              <a:gdLst/>
              <a:ahLst/>
              <a:cxnLst/>
              <a:rect l="l" t="t" r="r" b="b"/>
              <a:pathLst>
                <a:path w="348342" h="348343">
                  <a:moveTo>
                    <a:pt x="0" y="174171"/>
                  </a:moveTo>
                  <a:lnTo>
                    <a:pt x="1187" y="194622"/>
                  </a:lnTo>
                  <a:lnTo>
                    <a:pt x="3454" y="208860"/>
                  </a:lnTo>
                  <a:lnTo>
                    <a:pt x="6847" y="222690"/>
                  </a:lnTo>
                  <a:lnTo>
                    <a:pt x="11316" y="236062"/>
                  </a:lnTo>
                  <a:lnTo>
                    <a:pt x="16814" y="248928"/>
                  </a:lnTo>
                  <a:lnTo>
                    <a:pt x="23290" y="261239"/>
                  </a:lnTo>
                  <a:lnTo>
                    <a:pt x="30696" y="272944"/>
                  </a:lnTo>
                  <a:lnTo>
                    <a:pt x="38982" y="283996"/>
                  </a:lnTo>
                  <a:lnTo>
                    <a:pt x="48099" y="294344"/>
                  </a:lnTo>
                  <a:lnTo>
                    <a:pt x="57998" y="303940"/>
                  </a:lnTo>
                  <a:lnTo>
                    <a:pt x="68630" y="312735"/>
                  </a:lnTo>
                  <a:lnTo>
                    <a:pt x="79945" y="320679"/>
                  </a:lnTo>
                  <a:lnTo>
                    <a:pt x="91896" y="327724"/>
                  </a:lnTo>
                  <a:lnTo>
                    <a:pt x="104431" y="333819"/>
                  </a:lnTo>
                  <a:lnTo>
                    <a:pt x="117503" y="338917"/>
                  </a:lnTo>
                  <a:lnTo>
                    <a:pt x="131063" y="342967"/>
                  </a:lnTo>
                  <a:lnTo>
                    <a:pt x="145060" y="345921"/>
                  </a:lnTo>
                  <a:lnTo>
                    <a:pt x="159445" y="347729"/>
                  </a:lnTo>
                  <a:lnTo>
                    <a:pt x="174171" y="348343"/>
                  </a:lnTo>
                  <a:lnTo>
                    <a:pt x="180024" y="348246"/>
                  </a:lnTo>
                  <a:lnTo>
                    <a:pt x="194621" y="347155"/>
                  </a:lnTo>
                  <a:lnTo>
                    <a:pt x="208860" y="344888"/>
                  </a:lnTo>
                  <a:lnTo>
                    <a:pt x="222690" y="341495"/>
                  </a:lnTo>
                  <a:lnTo>
                    <a:pt x="236062" y="337026"/>
                  </a:lnTo>
                  <a:lnTo>
                    <a:pt x="248928" y="331528"/>
                  </a:lnTo>
                  <a:lnTo>
                    <a:pt x="261239" y="325052"/>
                  </a:lnTo>
                  <a:lnTo>
                    <a:pt x="272944" y="317647"/>
                  </a:lnTo>
                  <a:lnTo>
                    <a:pt x="283996" y="309361"/>
                  </a:lnTo>
                  <a:lnTo>
                    <a:pt x="294344" y="300244"/>
                  </a:lnTo>
                  <a:lnTo>
                    <a:pt x="303940" y="290344"/>
                  </a:lnTo>
                  <a:lnTo>
                    <a:pt x="312735" y="279712"/>
                  </a:lnTo>
                  <a:lnTo>
                    <a:pt x="320679" y="268397"/>
                  </a:lnTo>
                  <a:lnTo>
                    <a:pt x="327723" y="256446"/>
                  </a:lnTo>
                  <a:lnTo>
                    <a:pt x="333819" y="243911"/>
                  </a:lnTo>
                  <a:lnTo>
                    <a:pt x="338916" y="230839"/>
                  </a:lnTo>
                  <a:lnTo>
                    <a:pt x="342967" y="217280"/>
                  </a:lnTo>
                  <a:lnTo>
                    <a:pt x="345920" y="203283"/>
                  </a:lnTo>
                  <a:lnTo>
                    <a:pt x="347729" y="188897"/>
                  </a:lnTo>
                  <a:lnTo>
                    <a:pt x="348342" y="174171"/>
                  </a:lnTo>
                  <a:lnTo>
                    <a:pt x="348246" y="168318"/>
                  </a:lnTo>
                  <a:lnTo>
                    <a:pt x="347155" y="153721"/>
                  </a:lnTo>
                  <a:lnTo>
                    <a:pt x="344888" y="139482"/>
                  </a:lnTo>
                  <a:lnTo>
                    <a:pt x="341495" y="125653"/>
                  </a:lnTo>
                  <a:lnTo>
                    <a:pt x="337025" y="112280"/>
                  </a:lnTo>
                  <a:lnTo>
                    <a:pt x="331528" y="99414"/>
                  </a:lnTo>
                  <a:lnTo>
                    <a:pt x="325052" y="87103"/>
                  </a:lnTo>
                  <a:lnTo>
                    <a:pt x="317646" y="75398"/>
                  </a:lnTo>
                  <a:lnTo>
                    <a:pt x="309360" y="64346"/>
                  </a:lnTo>
                  <a:lnTo>
                    <a:pt x="300243" y="53998"/>
                  </a:lnTo>
                  <a:lnTo>
                    <a:pt x="290344" y="44402"/>
                  </a:lnTo>
                  <a:lnTo>
                    <a:pt x="279712" y="35607"/>
                  </a:lnTo>
                  <a:lnTo>
                    <a:pt x="268396" y="27663"/>
                  </a:lnTo>
                  <a:lnTo>
                    <a:pt x="256446" y="20619"/>
                  </a:lnTo>
                  <a:lnTo>
                    <a:pt x="243910" y="14523"/>
                  </a:lnTo>
                  <a:lnTo>
                    <a:pt x="230839" y="9426"/>
                  </a:lnTo>
                  <a:lnTo>
                    <a:pt x="217279" y="5375"/>
                  </a:lnTo>
                  <a:lnTo>
                    <a:pt x="203282" y="2422"/>
                  </a:lnTo>
                  <a:lnTo>
                    <a:pt x="188897" y="613"/>
                  </a:lnTo>
                  <a:lnTo>
                    <a:pt x="174171" y="0"/>
                  </a:lnTo>
                  <a:lnTo>
                    <a:pt x="168318" y="96"/>
                  </a:lnTo>
                  <a:lnTo>
                    <a:pt x="153721" y="1187"/>
                  </a:lnTo>
                  <a:lnTo>
                    <a:pt x="139482" y="3454"/>
                  </a:lnTo>
                  <a:lnTo>
                    <a:pt x="125652" y="6847"/>
                  </a:lnTo>
                  <a:lnTo>
                    <a:pt x="112280" y="11316"/>
                  </a:lnTo>
                  <a:lnTo>
                    <a:pt x="99414" y="16814"/>
                  </a:lnTo>
                  <a:lnTo>
                    <a:pt x="87103" y="23290"/>
                  </a:lnTo>
                  <a:lnTo>
                    <a:pt x="75398" y="30696"/>
                  </a:lnTo>
                  <a:lnTo>
                    <a:pt x="64346" y="38982"/>
                  </a:lnTo>
                  <a:lnTo>
                    <a:pt x="53998" y="48099"/>
                  </a:lnTo>
                  <a:lnTo>
                    <a:pt x="44402" y="57998"/>
                  </a:lnTo>
                  <a:lnTo>
                    <a:pt x="35607" y="68630"/>
                  </a:lnTo>
                  <a:lnTo>
                    <a:pt x="27663" y="79946"/>
                  </a:lnTo>
                  <a:lnTo>
                    <a:pt x="20619" y="91896"/>
                  </a:lnTo>
                  <a:lnTo>
                    <a:pt x="14523" y="104432"/>
                  </a:lnTo>
                  <a:lnTo>
                    <a:pt x="9426" y="117504"/>
                  </a:lnTo>
                  <a:lnTo>
                    <a:pt x="5375" y="131063"/>
                  </a:lnTo>
                  <a:lnTo>
                    <a:pt x="2422" y="145060"/>
                  </a:lnTo>
                  <a:lnTo>
                    <a:pt x="613" y="159446"/>
                  </a:lnTo>
                  <a:lnTo>
                    <a:pt x="0" y="174171"/>
                  </a:lnTo>
                  <a:close/>
                </a:path>
              </a:pathLst>
            </a:custGeom>
            <a:solidFill>
              <a:srgbClr val="275296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6186" tIns="76186" rIns="76186" bIns="761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81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  <a:ea typeface="+mn-ea"/>
                  <a:cs typeface="Segoe UI" panose="020B0502040204020203" pitchFamily="34" charset="0"/>
                </a:rPr>
                <a:t>7</a:t>
              </a:r>
              <a:endParaRPr kumimoji="0" sz="1481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4" name="object 21">
              <a:extLst>
                <a:ext uri="{FF2B5EF4-FFF2-40B4-BE49-F238E27FC236}">
                  <a16:creationId xmlns:a16="http://schemas.microsoft.com/office/drawing/2014/main" id="{FEEEA947-00AC-E6B4-F7E0-95AFEF0AB073}"/>
                </a:ext>
              </a:extLst>
            </p:cNvPr>
            <p:cNvSpPr/>
            <p:nvPr/>
          </p:nvSpPr>
          <p:spPr>
            <a:xfrm>
              <a:off x="2154350" y="5488086"/>
              <a:ext cx="305943" cy="305944"/>
            </a:xfrm>
            <a:custGeom>
              <a:avLst/>
              <a:gdLst/>
              <a:ahLst/>
              <a:cxnLst/>
              <a:rect l="l" t="t" r="r" b="b"/>
              <a:pathLst>
                <a:path w="348342" h="348343">
                  <a:moveTo>
                    <a:pt x="0" y="174171"/>
                  </a:moveTo>
                  <a:lnTo>
                    <a:pt x="1187" y="194622"/>
                  </a:lnTo>
                  <a:lnTo>
                    <a:pt x="3454" y="208860"/>
                  </a:lnTo>
                  <a:lnTo>
                    <a:pt x="6847" y="222690"/>
                  </a:lnTo>
                  <a:lnTo>
                    <a:pt x="11316" y="236062"/>
                  </a:lnTo>
                  <a:lnTo>
                    <a:pt x="16814" y="248928"/>
                  </a:lnTo>
                  <a:lnTo>
                    <a:pt x="23290" y="261239"/>
                  </a:lnTo>
                  <a:lnTo>
                    <a:pt x="30696" y="272944"/>
                  </a:lnTo>
                  <a:lnTo>
                    <a:pt x="38982" y="283996"/>
                  </a:lnTo>
                  <a:lnTo>
                    <a:pt x="48099" y="294344"/>
                  </a:lnTo>
                  <a:lnTo>
                    <a:pt x="57998" y="303940"/>
                  </a:lnTo>
                  <a:lnTo>
                    <a:pt x="68630" y="312735"/>
                  </a:lnTo>
                  <a:lnTo>
                    <a:pt x="79945" y="320679"/>
                  </a:lnTo>
                  <a:lnTo>
                    <a:pt x="91896" y="327724"/>
                  </a:lnTo>
                  <a:lnTo>
                    <a:pt x="104431" y="333819"/>
                  </a:lnTo>
                  <a:lnTo>
                    <a:pt x="117503" y="338917"/>
                  </a:lnTo>
                  <a:lnTo>
                    <a:pt x="131063" y="342967"/>
                  </a:lnTo>
                  <a:lnTo>
                    <a:pt x="145060" y="345921"/>
                  </a:lnTo>
                  <a:lnTo>
                    <a:pt x="159445" y="347729"/>
                  </a:lnTo>
                  <a:lnTo>
                    <a:pt x="174171" y="348343"/>
                  </a:lnTo>
                  <a:lnTo>
                    <a:pt x="180024" y="348246"/>
                  </a:lnTo>
                  <a:lnTo>
                    <a:pt x="194621" y="347155"/>
                  </a:lnTo>
                  <a:lnTo>
                    <a:pt x="208860" y="344888"/>
                  </a:lnTo>
                  <a:lnTo>
                    <a:pt x="222690" y="341495"/>
                  </a:lnTo>
                  <a:lnTo>
                    <a:pt x="236062" y="337026"/>
                  </a:lnTo>
                  <a:lnTo>
                    <a:pt x="248928" y="331528"/>
                  </a:lnTo>
                  <a:lnTo>
                    <a:pt x="261239" y="325052"/>
                  </a:lnTo>
                  <a:lnTo>
                    <a:pt x="272944" y="317647"/>
                  </a:lnTo>
                  <a:lnTo>
                    <a:pt x="283996" y="309361"/>
                  </a:lnTo>
                  <a:lnTo>
                    <a:pt x="294344" y="300244"/>
                  </a:lnTo>
                  <a:lnTo>
                    <a:pt x="303940" y="290344"/>
                  </a:lnTo>
                  <a:lnTo>
                    <a:pt x="312735" y="279712"/>
                  </a:lnTo>
                  <a:lnTo>
                    <a:pt x="320679" y="268397"/>
                  </a:lnTo>
                  <a:lnTo>
                    <a:pt x="327723" y="256446"/>
                  </a:lnTo>
                  <a:lnTo>
                    <a:pt x="333819" y="243911"/>
                  </a:lnTo>
                  <a:lnTo>
                    <a:pt x="338916" y="230839"/>
                  </a:lnTo>
                  <a:lnTo>
                    <a:pt x="342967" y="217280"/>
                  </a:lnTo>
                  <a:lnTo>
                    <a:pt x="345920" y="203283"/>
                  </a:lnTo>
                  <a:lnTo>
                    <a:pt x="347729" y="188897"/>
                  </a:lnTo>
                  <a:lnTo>
                    <a:pt x="348342" y="174171"/>
                  </a:lnTo>
                  <a:lnTo>
                    <a:pt x="348246" y="168318"/>
                  </a:lnTo>
                  <a:lnTo>
                    <a:pt x="347155" y="153721"/>
                  </a:lnTo>
                  <a:lnTo>
                    <a:pt x="344888" y="139482"/>
                  </a:lnTo>
                  <a:lnTo>
                    <a:pt x="341495" y="125653"/>
                  </a:lnTo>
                  <a:lnTo>
                    <a:pt x="337025" y="112280"/>
                  </a:lnTo>
                  <a:lnTo>
                    <a:pt x="331528" y="99414"/>
                  </a:lnTo>
                  <a:lnTo>
                    <a:pt x="325052" y="87103"/>
                  </a:lnTo>
                  <a:lnTo>
                    <a:pt x="317646" y="75398"/>
                  </a:lnTo>
                  <a:lnTo>
                    <a:pt x="309360" y="64346"/>
                  </a:lnTo>
                  <a:lnTo>
                    <a:pt x="300243" y="53998"/>
                  </a:lnTo>
                  <a:lnTo>
                    <a:pt x="290344" y="44402"/>
                  </a:lnTo>
                  <a:lnTo>
                    <a:pt x="279712" y="35607"/>
                  </a:lnTo>
                  <a:lnTo>
                    <a:pt x="268396" y="27663"/>
                  </a:lnTo>
                  <a:lnTo>
                    <a:pt x="256446" y="20619"/>
                  </a:lnTo>
                  <a:lnTo>
                    <a:pt x="243910" y="14523"/>
                  </a:lnTo>
                  <a:lnTo>
                    <a:pt x="230839" y="9426"/>
                  </a:lnTo>
                  <a:lnTo>
                    <a:pt x="217279" y="5375"/>
                  </a:lnTo>
                  <a:lnTo>
                    <a:pt x="203282" y="2422"/>
                  </a:lnTo>
                  <a:lnTo>
                    <a:pt x="188897" y="613"/>
                  </a:lnTo>
                  <a:lnTo>
                    <a:pt x="174171" y="0"/>
                  </a:lnTo>
                  <a:lnTo>
                    <a:pt x="168318" y="96"/>
                  </a:lnTo>
                  <a:lnTo>
                    <a:pt x="153721" y="1187"/>
                  </a:lnTo>
                  <a:lnTo>
                    <a:pt x="139482" y="3454"/>
                  </a:lnTo>
                  <a:lnTo>
                    <a:pt x="125652" y="6847"/>
                  </a:lnTo>
                  <a:lnTo>
                    <a:pt x="112280" y="11316"/>
                  </a:lnTo>
                  <a:lnTo>
                    <a:pt x="99414" y="16814"/>
                  </a:lnTo>
                  <a:lnTo>
                    <a:pt x="87103" y="23290"/>
                  </a:lnTo>
                  <a:lnTo>
                    <a:pt x="75398" y="30696"/>
                  </a:lnTo>
                  <a:lnTo>
                    <a:pt x="64346" y="38982"/>
                  </a:lnTo>
                  <a:lnTo>
                    <a:pt x="53998" y="48099"/>
                  </a:lnTo>
                  <a:lnTo>
                    <a:pt x="44402" y="57998"/>
                  </a:lnTo>
                  <a:lnTo>
                    <a:pt x="35607" y="68630"/>
                  </a:lnTo>
                  <a:lnTo>
                    <a:pt x="27663" y="79946"/>
                  </a:lnTo>
                  <a:lnTo>
                    <a:pt x="20619" y="91896"/>
                  </a:lnTo>
                  <a:lnTo>
                    <a:pt x="14523" y="104432"/>
                  </a:lnTo>
                  <a:lnTo>
                    <a:pt x="9426" y="117504"/>
                  </a:lnTo>
                  <a:lnTo>
                    <a:pt x="5375" y="131063"/>
                  </a:lnTo>
                  <a:lnTo>
                    <a:pt x="2422" y="145060"/>
                  </a:lnTo>
                  <a:lnTo>
                    <a:pt x="613" y="159446"/>
                  </a:lnTo>
                  <a:lnTo>
                    <a:pt x="0" y="174171"/>
                  </a:lnTo>
                  <a:close/>
                </a:path>
              </a:pathLst>
            </a:custGeom>
            <a:solidFill>
              <a:srgbClr val="275296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6186" tIns="76186" rIns="76186" bIns="761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81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  <a:ea typeface="+mn-ea"/>
                  <a:cs typeface="Segoe UI" panose="020B0502040204020203" pitchFamily="34" charset="0"/>
                </a:rPr>
                <a:t>8</a:t>
              </a:r>
              <a:endParaRPr kumimoji="0" sz="1481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5" name="object 21">
              <a:extLst>
                <a:ext uri="{FF2B5EF4-FFF2-40B4-BE49-F238E27FC236}">
                  <a16:creationId xmlns:a16="http://schemas.microsoft.com/office/drawing/2014/main" id="{CA84DA59-95E9-CECB-DF84-BE6C0634ACF1}"/>
                </a:ext>
              </a:extLst>
            </p:cNvPr>
            <p:cNvSpPr/>
            <p:nvPr/>
          </p:nvSpPr>
          <p:spPr>
            <a:xfrm>
              <a:off x="4228681" y="2357443"/>
              <a:ext cx="305943" cy="305944"/>
            </a:xfrm>
            <a:custGeom>
              <a:avLst/>
              <a:gdLst/>
              <a:ahLst/>
              <a:cxnLst/>
              <a:rect l="l" t="t" r="r" b="b"/>
              <a:pathLst>
                <a:path w="348342" h="348343">
                  <a:moveTo>
                    <a:pt x="0" y="174171"/>
                  </a:moveTo>
                  <a:lnTo>
                    <a:pt x="1187" y="194622"/>
                  </a:lnTo>
                  <a:lnTo>
                    <a:pt x="3454" y="208860"/>
                  </a:lnTo>
                  <a:lnTo>
                    <a:pt x="6847" y="222690"/>
                  </a:lnTo>
                  <a:lnTo>
                    <a:pt x="11316" y="236062"/>
                  </a:lnTo>
                  <a:lnTo>
                    <a:pt x="16814" y="248928"/>
                  </a:lnTo>
                  <a:lnTo>
                    <a:pt x="23290" y="261239"/>
                  </a:lnTo>
                  <a:lnTo>
                    <a:pt x="30696" y="272944"/>
                  </a:lnTo>
                  <a:lnTo>
                    <a:pt x="38982" y="283996"/>
                  </a:lnTo>
                  <a:lnTo>
                    <a:pt x="48099" y="294344"/>
                  </a:lnTo>
                  <a:lnTo>
                    <a:pt x="57998" y="303940"/>
                  </a:lnTo>
                  <a:lnTo>
                    <a:pt x="68630" y="312735"/>
                  </a:lnTo>
                  <a:lnTo>
                    <a:pt x="79945" y="320679"/>
                  </a:lnTo>
                  <a:lnTo>
                    <a:pt x="91896" y="327724"/>
                  </a:lnTo>
                  <a:lnTo>
                    <a:pt x="104431" y="333819"/>
                  </a:lnTo>
                  <a:lnTo>
                    <a:pt x="117503" y="338917"/>
                  </a:lnTo>
                  <a:lnTo>
                    <a:pt x="131063" y="342967"/>
                  </a:lnTo>
                  <a:lnTo>
                    <a:pt x="145060" y="345921"/>
                  </a:lnTo>
                  <a:lnTo>
                    <a:pt x="159445" y="347729"/>
                  </a:lnTo>
                  <a:lnTo>
                    <a:pt x="174171" y="348343"/>
                  </a:lnTo>
                  <a:lnTo>
                    <a:pt x="180024" y="348246"/>
                  </a:lnTo>
                  <a:lnTo>
                    <a:pt x="194621" y="347155"/>
                  </a:lnTo>
                  <a:lnTo>
                    <a:pt x="208860" y="344888"/>
                  </a:lnTo>
                  <a:lnTo>
                    <a:pt x="222690" y="341495"/>
                  </a:lnTo>
                  <a:lnTo>
                    <a:pt x="236062" y="337026"/>
                  </a:lnTo>
                  <a:lnTo>
                    <a:pt x="248928" y="331528"/>
                  </a:lnTo>
                  <a:lnTo>
                    <a:pt x="261239" y="325052"/>
                  </a:lnTo>
                  <a:lnTo>
                    <a:pt x="272944" y="317647"/>
                  </a:lnTo>
                  <a:lnTo>
                    <a:pt x="283996" y="309361"/>
                  </a:lnTo>
                  <a:lnTo>
                    <a:pt x="294344" y="300244"/>
                  </a:lnTo>
                  <a:lnTo>
                    <a:pt x="303940" y="290344"/>
                  </a:lnTo>
                  <a:lnTo>
                    <a:pt x="312735" y="279712"/>
                  </a:lnTo>
                  <a:lnTo>
                    <a:pt x="320679" y="268397"/>
                  </a:lnTo>
                  <a:lnTo>
                    <a:pt x="327723" y="256446"/>
                  </a:lnTo>
                  <a:lnTo>
                    <a:pt x="333819" y="243911"/>
                  </a:lnTo>
                  <a:lnTo>
                    <a:pt x="338916" y="230839"/>
                  </a:lnTo>
                  <a:lnTo>
                    <a:pt x="342967" y="217280"/>
                  </a:lnTo>
                  <a:lnTo>
                    <a:pt x="345920" y="203283"/>
                  </a:lnTo>
                  <a:lnTo>
                    <a:pt x="347729" y="188897"/>
                  </a:lnTo>
                  <a:lnTo>
                    <a:pt x="348342" y="174171"/>
                  </a:lnTo>
                  <a:lnTo>
                    <a:pt x="348246" y="168318"/>
                  </a:lnTo>
                  <a:lnTo>
                    <a:pt x="347155" y="153721"/>
                  </a:lnTo>
                  <a:lnTo>
                    <a:pt x="344888" y="139482"/>
                  </a:lnTo>
                  <a:lnTo>
                    <a:pt x="341495" y="125653"/>
                  </a:lnTo>
                  <a:lnTo>
                    <a:pt x="337025" y="112280"/>
                  </a:lnTo>
                  <a:lnTo>
                    <a:pt x="331528" y="99414"/>
                  </a:lnTo>
                  <a:lnTo>
                    <a:pt x="325052" y="87103"/>
                  </a:lnTo>
                  <a:lnTo>
                    <a:pt x="317646" y="75398"/>
                  </a:lnTo>
                  <a:lnTo>
                    <a:pt x="309360" y="64346"/>
                  </a:lnTo>
                  <a:lnTo>
                    <a:pt x="300243" y="53998"/>
                  </a:lnTo>
                  <a:lnTo>
                    <a:pt x="290344" y="44402"/>
                  </a:lnTo>
                  <a:lnTo>
                    <a:pt x="279712" y="35607"/>
                  </a:lnTo>
                  <a:lnTo>
                    <a:pt x="268396" y="27663"/>
                  </a:lnTo>
                  <a:lnTo>
                    <a:pt x="256446" y="20619"/>
                  </a:lnTo>
                  <a:lnTo>
                    <a:pt x="243910" y="14523"/>
                  </a:lnTo>
                  <a:lnTo>
                    <a:pt x="230839" y="9426"/>
                  </a:lnTo>
                  <a:lnTo>
                    <a:pt x="217279" y="5375"/>
                  </a:lnTo>
                  <a:lnTo>
                    <a:pt x="203282" y="2422"/>
                  </a:lnTo>
                  <a:lnTo>
                    <a:pt x="188897" y="613"/>
                  </a:lnTo>
                  <a:lnTo>
                    <a:pt x="174171" y="0"/>
                  </a:lnTo>
                  <a:lnTo>
                    <a:pt x="168318" y="96"/>
                  </a:lnTo>
                  <a:lnTo>
                    <a:pt x="153721" y="1187"/>
                  </a:lnTo>
                  <a:lnTo>
                    <a:pt x="139482" y="3454"/>
                  </a:lnTo>
                  <a:lnTo>
                    <a:pt x="125652" y="6847"/>
                  </a:lnTo>
                  <a:lnTo>
                    <a:pt x="112280" y="11316"/>
                  </a:lnTo>
                  <a:lnTo>
                    <a:pt x="99414" y="16814"/>
                  </a:lnTo>
                  <a:lnTo>
                    <a:pt x="87103" y="23290"/>
                  </a:lnTo>
                  <a:lnTo>
                    <a:pt x="75398" y="30696"/>
                  </a:lnTo>
                  <a:lnTo>
                    <a:pt x="64346" y="38982"/>
                  </a:lnTo>
                  <a:lnTo>
                    <a:pt x="53998" y="48099"/>
                  </a:lnTo>
                  <a:lnTo>
                    <a:pt x="44402" y="57998"/>
                  </a:lnTo>
                  <a:lnTo>
                    <a:pt x="35607" y="68630"/>
                  </a:lnTo>
                  <a:lnTo>
                    <a:pt x="27663" y="79946"/>
                  </a:lnTo>
                  <a:lnTo>
                    <a:pt x="20619" y="91896"/>
                  </a:lnTo>
                  <a:lnTo>
                    <a:pt x="14523" y="104432"/>
                  </a:lnTo>
                  <a:lnTo>
                    <a:pt x="9426" y="117504"/>
                  </a:lnTo>
                  <a:lnTo>
                    <a:pt x="5375" y="131063"/>
                  </a:lnTo>
                  <a:lnTo>
                    <a:pt x="2422" y="145060"/>
                  </a:lnTo>
                  <a:lnTo>
                    <a:pt x="613" y="159446"/>
                  </a:lnTo>
                  <a:lnTo>
                    <a:pt x="0" y="174171"/>
                  </a:lnTo>
                  <a:close/>
                </a:path>
              </a:pathLst>
            </a:custGeom>
            <a:solidFill>
              <a:srgbClr val="275296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6186" tIns="76186" rIns="76186" bIns="761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81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  <a:ea typeface="+mn-ea"/>
                  <a:cs typeface="Segoe UI" panose="020B0502040204020203" pitchFamily="34" charset="0"/>
                </a:rPr>
                <a:t>2</a:t>
              </a:r>
              <a:endParaRPr kumimoji="0" sz="1481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6" name="object 21">
              <a:extLst>
                <a:ext uri="{FF2B5EF4-FFF2-40B4-BE49-F238E27FC236}">
                  <a16:creationId xmlns:a16="http://schemas.microsoft.com/office/drawing/2014/main" id="{1855D937-D4FA-3919-403D-A09629203F5D}"/>
                </a:ext>
              </a:extLst>
            </p:cNvPr>
            <p:cNvSpPr/>
            <p:nvPr/>
          </p:nvSpPr>
          <p:spPr>
            <a:xfrm>
              <a:off x="4816379" y="3164401"/>
              <a:ext cx="305943" cy="305944"/>
            </a:xfrm>
            <a:custGeom>
              <a:avLst/>
              <a:gdLst/>
              <a:ahLst/>
              <a:cxnLst/>
              <a:rect l="l" t="t" r="r" b="b"/>
              <a:pathLst>
                <a:path w="348342" h="348343">
                  <a:moveTo>
                    <a:pt x="0" y="174171"/>
                  </a:moveTo>
                  <a:lnTo>
                    <a:pt x="1187" y="194622"/>
                  </a:lnTo>
                  <a:lnTo>
                    <a:pt x="3454" y="208860"/>
                  </a:lnTo>
                  <a:lnTo>
                    <a:pt x="6847" y="222690"/>
                  </a:lnTo>
                  <a:lnTo>
                    <a:pt x="11316" y="236062"/>
                  </a:lnTo>
                  <a:lnTo>
                    <a:pt x="16814" y="248928"/>
                  </a:lnTo>
                  <a:lnTo>
                    <a:pt x="23290" y="261239"/>
                  </a:lnTo>
                  <a:lnTo>
                    <a:pt x="30696" y="272944"/>
                  </a:lnTo>
                  <a:lnTo>
                    <a:pt x="38982" y="283996"/>
                  </a:lnTo>
                  <a:lnTo>
                    <a:pt x="48099" y="294344"/>
                  </a:lnTo>
                  <a:lnTo>
                    <a:pt x="57998" y="303940"/>
                  </a:lnTo>
                  <a:lnTo>
                    <a:pt x="68630" y="312735"/>
                  </a:lnTo>
                  <a:lnTo>
                    <a:pt x="79945" y="320679"/>
                  </a:lnTo>
                  <a:lnTo>
                    <a:pt x="91896" y="327724"/>
                  </a:lnTo>
                  <a:lnTo>
                    <a:pt x="104431" y="333819"/>
                  </a:lnTo>
                  <a:lnTo>
                    <a:pt x="117503" y="338917"/>
                  </a:lnTo>
                  <a:lnTo>
                    <a:pt x="131063" y="342967"/>
                  </a:lnTo>
                  <a:lnTo>
                    <a:pt x="145060" y="345921"/>
                  </a:lnTo>
                  <a:lnTo>
                    <a:pt x="159445" y="347729"/>
                  </a:lnTo>
                  <a:lnTo>
                    <a:pt x="174171" y="348343"/>
                  </a:lnTo>
                  <a:lnTo>
                    <a:pt x="180024" y="348246"/>
                  </a:lnTo>
                  <a:lnTo>
                    <a:pt x="194621" y="347155"/>
                  </a:lnTo>
                  <a:lnTo>
                    <a:pt x="208860" y="344888"/>
                  </a:lnTo>
                  <a:lnTo>
                    <a:pt x="222690" y="341495"/>
                  </a:lnTo>
                  <a:lnTo>
                    <a:pt x="236062" y="337026"/>
                  </a:lnTo>
                  <a:lnTo>
                    <a:pt x="248928" y="331528"/>
                  </a:lnTo>
                  <a:lnTo>
                    <a:pt x="261239" y="325052"/>
                  </a:lnTo>
                  <a:lnTo>
                    <a:pt x="272944" y="317647"/>
                  </a:lnTo>
                  <a:lnTo>
                    <a:pt x="283996" y="309361"/>
                  </a:lnTo>
                  <a:lnTo>
                    <a:pt x="294344" y="300244"/>
                  </a:lnTo>
                  <a:lnTo>
                    <a:pt x="303940" y="290344"/>
                  </a:lnTo>
                  <a:lnTo>
                    <a:pt x="312735" y="279712"/>
                  </a:lnTo>
                  <a:lnTo>
                    <a:pt x="320679" y="268397"/>
                  </a:lnTo>
                  <a:lnTo>
                    <a:pt x="327723" y="256446"/>
                  </a:lnTo>
                  <a:lnTo>
                    <a:pt x="333819" y="243911"/>
                  </a:lnTo>
                  <a:lnTo>
                    <a:pt x="338916" y="230839"/>
                  </a:lnTo>
                  <a:lnTo>
                    <a:pt x="342967" y="217280"/>
                  </a:lnTo>
                  <a:lnTo>
                    <a:pt x="345920" y="203283"/>
                  </a:lnTo>
                  <a:lnTo>
                    <a:pt x="347729" y="188897"/>
                  </a:lnTo>
                  <a:lnTo>
                    <a:pt x="348342" y="174171"/>
                  </a:lnTo>
                  <a:lnTo>
                    <a:pt x="348246" y="168318"/>
                  </a:lnTo>
                  <a:lnTo>
                    <a:pt x="347155" y="153721"/>
                  </a:lnTo>
                  <a:lnTo>
                    <a:pt x="344888" y="139482"/>
                  </a:lnTo>
                  <a:lnTo>
                    <a:pt x="341495" y="125653"/>
                  </a:lnTo>
                  <a:lnTo>
                    <a:pt x="337025" y="112280"/>
                  </a:lnTo>
                  <a:lnTo>
                    <a:pt x="331528" y="99414"/>
                  </a:lnTo>
                  <a:lnTo>
                    <a:pt x="325052" y="87103"/>
                  </a:lnTo>
                  <a:lnTo>
                    <a:pt x="317646" y="75398"/>
                  </a:lnTo>
                  <a:lnTo>
                    <a:pt x="309360" y="64346"/>
                  </a:lnTo>
                  <a:lnTo>
                    <a:pt x="300243" y="53998"/>
                  </a:lnTo>
                  <a:lnTo>
                    <a:pt x="290344" y="44402"/>
                  </a:lnTo>
                  <a:lnTo>
                    <a:pt x="279712" y="35607"/>
                  </a:lnTo>
                  <a:lnTo>
                    <a:pt x="268396" y="27663"/>
                  </a:lnTo>
                  <a:lnTo>
                    <a:pt x="256446" y="20619"/>
                  </a:lnTo>
                  <a:lnTo>
                    <a:pt x="243910" y="14523"/>
                  </a:lnTo>
                  <a:lnTo>
                    <a:pt x="230839" y="9426"/>
                  </a:lnTo>
                  <a:lnTo>
                    <a:pt x="217279" y="5375"/>
                  </a:lnTo>
                  <a:lnTo>
                    <a:pt x="203282" y="2422"/>
                  </a:lnTo>
                  <a:lnTo>
                    <a:pt x="188897" y="613"/>
                  </a:lnTo>
                  <a:lnTo>
                    <a:pt x="174171" y="0"/>
                  </a:lnTo>
                  <a:lnTo>
                    <a:pt x="168318" y="96"/>
                  </a:lnTo>
                  <a:lnTo>
                    <a:pt x="153721" y="1187"/>
                  </a:lnTo>
                  <a:lnTo>
                    <a:pt x="139482" y="3454"/>
                  </a:lnTo>
                  <a:lnTo>
                    <a:pt x="125652" y="6847"/>
                  </a:lnTo>
                  <a:lnTo>
                    <a:pt x="112280" y="11316"/>
                  </a:lnTo>
                  <a:lnTo>
                    <a:pt x="99414" y="16814"/>
                  </a:lnTo>
                  <a:lnTo>
                    <a:pt x="87103" y="23290"/>
                  </a:lnTo>
                  <a:lnTo>
                    <a:pt x="75398" y="30696"/>
                  </a:lnTo>
                  <a:lnTo>
                    <a:pt x="64346" y="38982"/>
                  </a:lnTo>
                  <a:lnTo>
                    <a:pt x="53998" y="48099"/>
                  </a:lnTo>
                  <a:lnTo>
                    <a:pt x="44402" y="57998"/>
                  </a:lnTo>
                  <a:lnTo>
                    <a:pt x="35607" y="68630"/>
                  </a:lnTo>
                  <a:lnTo>
                    <a:pt x="27663" y="79946"/>
                  </a:lnTo>
                  <a:lnTo>
                    <a:pt x="20619" y="91896"/>
                  </a:lnTo>
                  <a:lnTo>
                    <a:pt x="14523" y="104432"/>
                  </a:lnTo>
                  <a:lnTo>
                    <a:pt x="9426" y="117504"/>
                  </a:lnTo>
                  <a:lnTo>
                    <a:pt x="5375" y="131063"/>
                  </a:lnTo>
                  <a:lnTo>
                    <a:pt x="2422" y="145060"/>
                  </a:lnTo>
                  <a:lnTo>
                    <a:pt x="613" y="159446"/>
                  </a:lnTo>
                  <a:lnTo>
                    <a:pt x="0" y="174171"/>
                  </a:lnTo>
                  <a:close/>
                </a:path>
              </a:pathLst>
            </a:custGeom>
            <a:solidFill>
              <a:srgbClr val="275296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6186" tIns="76186" rIns="76186" bIns="761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81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  <a:ea typeface="+mn-ea"/>
                  <a:cs typeface="Segoe UI" panose="020B0502040204020203" pitchFamily="34" charset="0"/>
                </a:rPr>
                <a:t>3</a:t>
              </a:r>
              <a:endParaRPr kumimoji="0" sz="1481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7" name="object 21">
              <a:extLst>
                <a:ext uri="{FF2B5EF4-FFF2-40B4-BE49-F238E27FC236}">
                  <a16:creationId xmlns:a16="http://schemas.microsoft.com/office/drawing/2014/main" id="{B83DAD74-898A-8B2D-9FDB-0F8459ACF0BA}"/>
                </a:ext>
              </a:extLst>
            </p:cNvPr>
            <p:cNvSpPr/>
            <p:nvPr/>
          </p:nvSpPr>
          <p:spPr>
            <a:xfrm>
              <a:off x="6044007" y="4773570"/>
              <a:ext cx="305943" cy="305944"/>
            </a:xfrm>
            <a:custGeom>
              <a:avLst/>
              <a:gdLst/>
              <a:ahLst/>
              <a:cxnLst/>
              <a:rect l="l" t="t" r="r" b="b"/>
              <a:pathLst>
                <a:path w="348342" h="348343">
                  <a:moveTo>
                    <a:pt x="0" y="174171"/>
                  </a:moveTo>
                  <a:lnTo>
                    <a:pt x="1187" y="194622"/>
                  </a:lnTo>
                  <a:lnTo>
                    <a:pt x="3454" y="208860"/>
                  </a:lnTo>
                  <a:lnTo>
                    <a:pt x="6847" y="222690"/>
                  </a:lnTo>
                  <a:lnTo>
                    <a:pt x="11316" y="236062"/>
                  </a:lnTo>
                  <a:lnTo>
                    <a:pt x="16814" y="248928"/>
                  </a:lnTo>
                  <a:lnTo>
                    <a:pt x="23290" y="261239"/>
                  </a:lnTo>
                  <a:lnTo>
                    <a:pt x="30696" y="272944"/>
                  </a:lnTo>
                  <a:lnTo>
                    <a:pt x="38982" y="283996"/>
                  </a:lnTo>
                  <a:lnTo>
                    <a:pt x="48099" y="294344"/>
                  </a:lnTo>
                  <a:lnTo>
                    <a:pt x="57998" y="303940"/>
                  </a:lnTo>
                  <a:lnTo>
                    <a:pt x="68630" y="312735"/>
                  </a:lnTo>
                  <a:lnTo>
                    <a:pt x="79945" y="320679"/>
                  </a:lnTo>
                  <a:lnTo>
                    <a:pt x="91896" y="327724"/>
                  </a:lnTo>
                  <a:lnTo>
                    <a:pt x="104431" y="333819"/>
                  </a:lnTo>
                  <a:lnTo>
                    <a:pt x="117503" y="338917"/>
                  </a:lnTo>
                  <a:lnTo>
                    <a:pt x="131063" y="342967"/>
                  </a:lnTo>
                  <a:lnTo>
                    <a:pt x="145060" y="345921"/>
                  </a:lnTo>
                  <a:lnTo>
                    <a:pt x="159445" y="347729"/>
                  </a:lnTo>
                  <a:lnTo>
                    <a:pt x="174171" y="348343"/>
                  </a:lnTo>
                  <a:lnTo>
                    <a:pt x="180024" y="348246"/>
                  </a:lnTo>
                  <a:lnTo>
                    <a:pt x="194621" y="347155"/>
                  </a:lnTo>
                  <a:lnTo>
                    <a:pt x="208860" y="344888"/>
                  </a:lnTo>
                  <a:lnTo>
                    <a:pt x="222690" y="341495"/>
                  </a:lnTo>
                  <a:lnTo>
                    <a:pt x="236062" y="337026"/>
                  </a:lnTo>
                  <a:lnTo>
                    <a:pt x="248928" y="331528"/>
                  </a:lnTo>
                  <a:lnTo>
                    <a:pt x="261239" y="325052"/>
                  </a:lnTo>
                  <a:lnTo>
                    <a:pt x="272944" y="317647"/>
                  </a:lnTo>
                  <a:lnTo>
                    <a:pt x="283996" y="309361"/>
                  </a:lnTo>
                  <a:lnTo>
                    <a:pt x="294344" y="300244"/>
                  </a:lnTo>
                  <a:lnTo>
                    <a:pt x="303940" y="290344"/>
                  </a:lnTo>
                  <a:lnTo>
                    <a:pt x="312735" y="279712"/>
                  </a:lnTo>
                  <a:lnTo>
                    <a:pt x="320679" y="268397"/>
                  </a:lnTo>
                  <a:lnTo>
                    <a:pt x="327723" y="256446"/>
                  </a:lnTo>
                  <a:lnTo>
                    <a:pt x="333819" y="243911"/>
                  </a:lnTo>
                  <a:lnTo>
                    <a:pt x="338916" y="230839"/>
                  </a:lnTo>
                  <a:lnTo>
                    <a:pt x="342967" y="217280"/>
                  </a:lnTo>
                  <a:lnTo>
                    <a:pt x="345920" y="203283"/>
                  </a:lnTo>
                  <a:lnTo>
                    <a:pt x="347729" y="188897"/>
                  </a:lnTo>
                  <a:lnTo>
                    <a:pt x="348342" y="174171"/>
                  </a:lnTo>
                  <a:lnTo>
                    <a:pt x="348246" y="168318"/>
                  </a:lnTo>
                  <a:lnTo>
                    <a:pt x="347155" y="153721"/>
                  </a:lnTo>
                  <a:lnTo>
                    <a:pt x="344888" y="139482"/>
                  </a:lnTo>
                  <a:lnTo>
                    <a:pt x="341495" y="125653"/>
                  </a:lnTo>
                  <a:lnTo>
                    <a:pt x="337025" y="112280"/>
                  </a:lnTo>
                  <a:lnTo>
                    <a:pt x="331528" y="99414"/>
                  </a:lnTo>
                  <a:lnTo>
                    <a:pt x="325052" y="87103"/>
                  </a:lnTo>
                  <a:lnTo>
                    <a:pt x="317646" y="75398"/>
                  </a:lnTo>
                  <a:lnTo>
                    <a:pt x="309360" y="64346"/>
                  </a:lnTo>
                  <a:lnTo>
                    <a:pt x="300243" y="53998"/>
                  </a:lnTo>
                  <a:lnTo>
                    <a:pt x="290344" y="44402"/>
                  </a:lnTo>
                  <a:lnTo>
                    <a:pt x="279712" y="35607"/>
                  </a:lnTo>
                  <a:lnTo>
                    <a:pt x="268396" y="27663"/>
                  </a:lnTo>
                  <a:lnTo>
                    <a:pt x="256446" y="20619"/>
                  </a:lnTo>
                  <a:lnTo>
                    <a:pt x="243910" y="14523"/>
                  </a:lnTo>
                  <a:lnTo>
                    <a:pt x="230839" y="9426"/>
                  </a:lnTo>
                  <a:lnTo>
                    <a:pt x="217279" y="5375"/>
                  </a:lnTo>
                  <a:lnTo>
                    <a:pt x="203282" y="2422"/>
                  </a:lnTo>
                  <a:lnTo>
                    <a:pt x="188897" y="613"/>
                  </a:lnTo>
                  <a:lnTo>
                    <a:pt x="174171" y="0"/>
                  </a:lnTo>
                  <a:lnTo>
                    <a:pt x="168318" y="96"/>
                  </a:lnTo>
                  <a:lnTo>
                    <a:pt x="153721" y="1187"/>
                  </a:lnTo>
                  <a:lnTo>
                    <a:pt x="139482" y="3454"/>
                  </a:lnTo>
                  <a:lnTo>
                    <a:pt x="125652" y="6847"/>
                  </a:lnTo>
                  <a:lnTo>
                    <a:pt x="112280" y="11316"/>
                  </a:lnTo>
                  <a:lnTo>
                    <a:pt x="99414" y="16814"/>
                  </a:lnTo>
                  <a:lnTo>
                    <a:pt x="87103" y="23290"/>
                  </a:lnTo>
                  <a:lnTo>
                    <a:pt x="75398" y="30696"/>
                  </a:lnTo>
                  <a:lnTo>
                    <a:pt x="64346" y="38982"/>
                  </a:lnTo>
                  <a:lnTo>
                    <a:pt x="53998" y="48099"/>
                  </a:lnTo>
                  <a:lnTo>
                    <a:pt x="44402" y="57998"/>
                  </a:lnTo>
                  <a:lnTo>
                    <a:pt x="35607" y="68630"/>
                  </a:lnTo>
                  <a:lnTo>
                    <a:pt x="27663" y="79946"/>
                  </a:lnTo>
                  <a:lnTo>
                    <a:pt x="20619" y="91896"/>
                  </a:lnTo>
                  <a:lnTo>
                    <a:pt x="14523" y="104432"/>
                  </a:lnTo>
                  <a:lnTo>
                    <a:pt x="9426" y="117504"/>
                  </a:lnTo>
                  <a:lnTo>
                    <a:pt x="5375" y="131063"/>
                  </a:lnTo>
                  <a:lnTo>
                    <a:pt x="2422" y="145060"/>
                  </a:lnTo>
                  <a:lnTo>
                    <a:pt x="613" y="159446"/>
                  </a:lnTo>
                  <a:lnTo>
                    <a:pt x="0" y="174171"/>
                  </a:lnTo>
                  <a:close/>
                </a:path>
              </a:pathLst>
            </a:custGeom>
            <a:solidFill>
              <a:srgbClr val="275296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6186" tIns="76186" rIns="76186" bIns="761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81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  <a:ea typeface="+mn-ea"/>
                  <a:cs typeface="Segoe UI" panose="020B0502040204020203" pitchFamily="34" charset="0"/>
                </a:rPr>
                <a:t>5</a:t>
              </a:r>
              <a:endParaRPr kumimoji="0" sz="1481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8" name="object 21">
              <a:extLst>
                <a:ext uri="{FF2B5EF4-FFF2-40B4-BE49-F238E27FC236}">
                  <a16:creationId xmlns:a16="http://schemas.microsoft.com/office/drawing/2014/main" id="{9967B10D-4E86-5012-3F65-4CA98561AD7E}"/>
                </a:ext>
              </a:extLst>
            </p:cNvPr>
            <p:cNvSpPr/>
            <p:nvPr/>
          </p:nvSpPr>
          <p:spPr>
            <a:xfrm>
              <a:off x="6655379" y="5576709"/>
              <a:ext cx="305943" cy="305944"/>
            </a:xfrm>
            <a:custGeom>
              <a:avLst/>
              <a:gdLst/>
              <a:ahLst/>
              <a:cxnLst/>
              <a:rect l="l" t="t" r="r" b="b"/>
              <a:pathLst>
                <a:path w="348342" h="348343">
                  <a:moveTo>
                    <a:pt x="0" y="174171"/>
                  </a:moveTo>
                  <a:lnTo>
                    <a:pt x="1187" y="194622"/>
                  </a:lnTo>
                  <a:lnTo>
                    <a:pt x="3454" y="208860"/>
                  </a:lnTo>
                  <a:lnTo>
                    <a:pt x="6847" y="222690"/>
                  </a:lnTo>
                  <a:lnTo>
                    <a:pt x="11316" y="236062"/>
                  </a:lnTo>
                  <a:lnTo>
                    <a:pt x="16814" y="248928"/>
                  </a:lnTo>
                  <a:lnTo>
                    <a:pt x="23290" y="261239"/>
                  </a:lnTo>
                  <a:lnTo>
                    <a:pt x="30696" y="272944"/>
                  </a:lnTo>
                  <a:lnTo>
                    <a:pt x="38982" y="283996"/>
                  </a:lnTo>
                  <a:lnTo>
                    <a:pt x="48099" y="294344"/>
                  </a:lnTo>
                  <a:lnTo>
                    <a:pt x="57998" y="303940"/>
                  </a:lnTo>
                  <a:lnTo>
                    <a:pt x="68630" y="312735"/>
                  </a:lnTo>
                  <a:lnTo>
                    <a:pt x="79945" y="320679"/>
                  </a:lnTo>
                  <a:lnTo>
                    <a:pt x="91896" y="327724"/>
                  </a:lnTo>
                  <a:lnTo>
                    <a:pt x="104431" y="333819"/>
                  </a:lnTo>
                  <a:lnTo>
                    <a:pt x="117503" y="338917"/>
                  </a:lnTo>
                  <a:lnTo>
                    <a:pt x="131063" y="342967"/>
                  </a:lnTo>
                  <a:lnTo>
                    <a:pt x="145060" y="345921"/>
                  </a:lnTo>
                  <a:lnTo>
                    <a:pt x="159445" y="347729"/>
                  </a:lnTo>
                  <a:lnTo>
                    <a:pt x="174171" y="348343"/>
                  </a:lnTo>
                  <a:lnTo>
                    <a:pt x="180024" y="348246"/>
                  </a:lnTo>
                  <a:lnTo>
                    <a:pt x="194621" y="347155"/>
                  </a:lnTo>
                  <a:lnTo>
                    <a:pt x="208860" y="344888"/>
                  </a:lnTo>
                  <a:lnTo>
                    <a:pt x="222690" y="341495"/>
                  </a:lnTo>
                  <a:lnTo>
                    <a:pt x="236062" y="337026"/>
                  </a:lnTo>
                  <a:lnTo>
                    <a:pt x="248928" y="331528"/>
                  </a:lnTo>
                  <a:lnTo>
                    <a:pt x="261239" y="325052"/>
                  </a:lnTo>
                  <a:lnTo>
                    <a:pt x="272944" y="317647"/>
                  </a:lnTo>
                  <a:lnTo>
                    <a:pt x="283996" y="309361"/>
                  </a:lnTo>
                  <a:lnTo>
                    <a:pt x="294344" y="300244"/>
                  </a:lnTo>
                  <a:lnTo>
                    <a:pt x="303940" y="290344"/>
                  </a:lnTo>
                  <a:lnTo>
                    <a:pt x="312735" y="279712"/>
                  </a:lnTo>
                  <a:lnTo>
                    <a:pt x="320679" y="268397"/>
                  </a:lnTo>
                  <a:lnTo>
                    <a:pt x="327723" y="256446"/>
                  </a:lnTo>
                  <a:lnTo>
                    <a:pt x="333819" y="243911"/>
                  </a:lnTo>
                  <a:lnTo>
                    <a:pt x="338916" y="230839"/>
                  </a:lnTo>
                  <a:lnTo>
                    <a:pt x="342967" y="217280"/>
                  </a:lnTo>
                  <a:lnTo>
                    <a:pt x="345920" y="203283"/>
                  </a:lnTo>
                  <a:lnTo>
                    <a:pt x="347729" y="188897"/>
                  </a:lnTo>
                  <a:lnTo>
                    <a:pt x="348342" y="174171"/>
                  </a:lnTo>
                  <a:lnTo>
                    <a:pt x="348246" y="168318"/>
                  </a:lnTo>
                  <a:lnTo>
                    <a:pt x="347155" y="153721"/>
                  </a:lnTo>
                  <a:lnTo>
                    <a:pt x="344888" y="139482"/>
                  </a:lnTo>
                  <a:lnTo>
                    <a:pt x="341495" y="125653"/>
                  </a:lnTo>
                  <a:lnTo>
                    <a:pt x="337025" y="112280"/>
                  </a:lnTo>
                  <a:lnTo>
                    <a:pt x="331528" y="99414"/>
                  </a:lnTo>
                  <a:lnTo>
                    <a:pt x="325052" y="87103"/>
                  </a:lnTo>
                  <a:lnTo>
                    <a:pt x="317646" y="75398"/>
                  </a:lnTo>
                  <a:lnTo>
                    <a:pt x="309360" y="64346"/>
                  </a:lnTo>
                  <a:lnTo>
                    <a:pt x="300243" y="53998"/>
                  </a:lnTo>
                  <a:lnTo>
                    <a:pt x="290344" y="44402"/>
                  </a:lnTo>
                  <a:lnTo>
                    <a:pt x="279712" y="35607"/>
                  </a:lnTo>
                  <a:lnTo>
                    <a:pt x="268396" y="27663"/>
                  </a:lnTo>
                  <a:lnTo>
                    <a:pt x="256446" y="20619"/>
                  </a:lnTo>
                  <a:lnTo>
                    <a:pt x="243910" y="14523"/>
                  </a:lnTo>
                  <a:lnTo>
                    <a:pt x="230839" y="9426"/>
                  </a:lnTo>
                  <a:lnTo>
                    <a:pt x="217279" y="5375"/>
                  </a:lnTo>
                  <a:lnTo>
                    <a:pt x="203282" y="2422"/>
                  </a:lnTo>
                  <a:lnTo>
                    <a:pt x="188897" y="613"/>
                  </a:lnTo>
                  <a:lnTo>
                    <a:pt x="174171" y="0"/>
                  </a:lnTo>
                  <a:lnTo>
                    <a:pt x="168318" y="96"/>
                  </a:lnTo>
                  <a:lnTo>
                    <a:pt x="153721" y="1187"/>
                  </a:lnTo>
                  <a:lnTo>
                    <a:pt x="139482" y="3454"/>
                  </a:lnTo>
                  <a:lnTo>
                    <a:pt x="125652" y="6847"/>
                  </a:lnTo>
                  <a:lnTo>
                    <a:pt x="112280" y="11316"/>
                  </a:lnTo>
                  <a:lnTo>
                    <a:pt x="99414" y="16814"/>
                  </a:lnTo>
                  <a:lnTo>
                    <a:pt x="87103" y="23290"/>
                  </a:lnTo>
                  <a:lnTo>
                    <a:pt x="75398" y="30696"/>
                  </a:lnTo>
                  <a:lnTo>
                    <a:pt x="64346" y="38982"/>
                  </a:lnTo>
                  <a:lnTo>
                    <a:pt x="53998" y="48099"/>
                  </a:lnTo>
                  <a:lnTo>
                    <a:pt x="44402" y="57998"/>
                  </a:lnTo>
                  <a:lnTo>
                    <a:pt x="35607" y="68630"/>
                  </a:lnTo>
                  <a:lnTo>
                    <a:pt x="27663" y="79946"/>
                  </a:lnTo>
                  <a:lnTo>
                    <a:pt x="20619" y="91896"/>
                  </a:lnTo>
                  <a:lnTo>
                    <a:pt x="14523" y="104432"/>
                  </a:lnTo>
                  <a:lnTo>
                    <a:pt x="9426" y="117504"/>
                  </a:lnTo>
                  <a:lnTo>
                    <a:pt x="5375" y="131063"/>
                  </a:lnTo>
                  <a:lnTo>
                    <a:pt x="2422" y="145060"/>
                  </a:lnTo>
                  <a:lnTo>
                    <a:pt x="613" y="159446"/>
                  </a:lnTo>
                  <a:lnTo>
                    <a:pt x="0" y="174171"/>
                  </a:lnTo>
                  <a:close/>
                </a:path>
              </a:pathLst>
            </a:custGeom>
            <a:solidFill>
              <a:srgbClr val="275296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6186" tIns="76186" rIns="76186" bIns="761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81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  <a:ea typeface="+mn-ea"/>
                  <a:cs typeface="Segoe UI" panose="020B0502040204020203" pitchFamily="34" charset="0"/>
                </a:rPr>
                <a:t>6</a:t>
              </a:r>
              <a:endParaRPr kumimoji="0" sz="1481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9" name="object 21">
              <a:extLst>
                <a:ext uri="{FF2B5EF4-FFF2-40B4-BE49-F238E27FC236}">
                  <a16:creationId xmlns:a16="http://schemas.microsoft.com/office/drawing/2014/main" id="{F598BE0A-5B17-FC38-FA5C-11BAAB51CCC9}"/>
                </a:ext>
              </a:extLst>
            </p:cNvPr>
            <p:cNvSpPr/>
            <p:nvPr/>
          </p:nvSpPr>
          <p:spPr>
            <a:xfrm>
              <a:off x="5408977" y="3953303"/>
              <a:ext cx="305943" cy="305944"/>
            </a:xfrm>
            <a:custGeom>
              <a:avLst/>
              <a:gdLst/>
              <a:ahLst/>
              <a:cxnLst/>
              <a:rect l="l" t="t" r="r" b="b"/>
              <a:pathLst>
                <a:path w="348342" h="348343">
                  <a:moveTo>
                    <a:pt x="0" y="174171"/>
                  </a:moveTo>
                  <a:lnTo>
                    <a:pt x="1187" y="194622"/>
                  </a:lnTo>
                  <a:lnTo>
                    <a:pt x="3454" y="208860"/>
                  </a:lnTo>
                  <a:lnTo>
                    <a:pt x="6847" y="222690"/>
                  </a:lnTo>
                  <a:lnTo>
                    <a:pt x="11316" y="236062"/>
                  </a:lnTo>
                  <a:lnTo>
                    <a:pt x="16814" y="248928"/>
                  </a:lnTo>
                  <a:lnTo>
                    <a:pt x="23290" y="261239"/>
                  </a:lnTo>
                  <a:lnTo>
                    <a:pt x="30696" y="272944"/>
                  </a:lnTo>
                  <a:lnTo>
                    <a:pt x="38982" y="283996"/>
                  </a:lnTo>
                  <a:lnTo>
                    <a:pt x="48099" y="294344"/>
                  </a:lnTo>
                  <a:lnTo>
                    <a:pt x="57998" y="303940"/>
                  </a:lnTo>
                  <a:lnTo>
                    <a:pt x="68630" y="312735"/>
                  </a:lnTo>
                  <a:lnTo>
                    <a:pt x="79945" y="320679"/>
                  </a:lnTo>
                  <a:lnTo>
                    <a:pt x="91896" y="327724"/>
                  </a:lnTo>
                  <a:lnTo>
                    <a:pt x="104431" y="333819"/>
                  </a:lnTo>
                  <a:lnTo>
                    <a:pt x="117503" y="338917"/>
                  </a:lnTo>
                  <a:lnTo>
                    <a:pt x="131063" y="342967"/>
                  </a:lnTo>
                  <a:lnTo>
                    <a:pt x="145060" y="345921"/>
                  </a:lnTo>
                  <a:lnTo>
                    <a:pt x="159445" y="347729"/>
                  </a:lnTo>
                  <a:lnTo>
                    <a:pt x="174171" y="348343"/>
                  </a:lnTo>
                  <a:lnTo>
                    <a:pt x="180024" y="348246"/>
                  </a:lnTo>
                  <a:lnTo>
                    <a:pt x="194621" y="347155"/>
                  </a:lnTo>
                  <a:lnTo>
                    <a:pt x="208860" y="344888"/>
                  </a:lnTo>
                  <a:lnTo>
                    <a:pt x="222690" y="341495"/>
                  </a:lnTo>
                  <a:lnTo>
                    <a:pt x="236062" y="337026"/>
                  </a:lnTo>
                  <a:lnTo>
                    <a:pt x="248928" y="331528"/>
                  </a:lnTo>
                  <a:lnTo>
                    <a:pt x="261239" y="325052"/>
                  </a:lnTo>
                  <a:lnTo>
                    <a:pt x="272944" y="317647"/>
                  </a:lnTo>
                  <a:lnTo>
                    <a:pt x="283996" y="309361"/>
                  </a:lnTo>
                  <a:lnTo>
                    <a:pt x="294344" y="300244"/>
                  </a:lnTo>
                  <a:lnTo>
                    <a:pt x="303940" y="290344"/>
                  </a:lnTo>
                  <a:lnTo>
                    <a:pt x="312735" y="279712"/>
                  </a:lnTo>
                  <a:lnTo>
                    <a:pt x="320679" y="268397"/>
                  </a:lnTo>
                  <a:lnTo>
                    <a:pt x="327723" y="256446"/>
                  </a:lnTo>
                  <a:lnTo>
                    <a:pt x="333819" y="243911"/>
                  </a:lnTo>
                  <a:lnTo>
                    <a:pt x="338916" y="230839"/>
                  </a:lnTo>
                  <a:lnTo>
                    <a:pt x="342967" y="217280"/>
                  </a:lnTo>
                  <a:lnTo>
                    <a:pt x="345920" y="203283"/>
                  </a:lnTo>
                  <a:lnTo>
                    <a:pt x="347729" y="188897"/>
                  </a:lnTo>
                  <a:lnTo>
                    <a:pt x="348342" y="174171"/>
                  </a:lnTo>
                  <a:lnTo>
                    <a:pt x="348246" y="168318"/>
                  </a:lnTo>
                  <a:lnTo>
                    <a:pt x="347155" y="153721"/>
                  </a:lnTo>
                  <a:lnTo>
                    <a:pt x="344888" y="139482"/>
                  </a:lnTo>
                  <a:lnTo>
                    <a:pt x="341495" y="125653"/>
                  </a:lnTo>
                  <a:lnTo>
                    <a:pt x="337025" y="112280"/>
                  </a:lnTo>
                  <a:lnTo>
                    <a:pt x="331528" y="99414"/>
                  </a:lnTo>
                  <a:lnTo>
                    <a:pt x="325052" y="87103"/>
                  </a:lnTo>
                  <a:lnTo>
                    <a:pt x="317646" y="75398"/>
                  </a:lnTo>
                  <a:lnTo>
                    <a:pt x="309360" y="64346"/>
                  </a:lnTo>
                  <a:lnTo>
                    <a:pt x="300243" y="53998"/>
                  </a:lnTo>
                  <a:lnTo>
                    <a:pt x="290344" y="44402"/>
                  </a:lnTo>
                  <a:lnTo>
                    <a:pt x="279712" y="35607"/>
                  </a:lnTo>
                  <a:lnTo>
                    <a:pt x="268396" y="27663"/>
                  </a:lnTo>
                  <a:lnTo>
                    <a:pt x="256446" y="20619"/>
                  </a:lnTo>
                  <a:lnTo>
                    <a:pt x="243910" y="14523"/>
                  </a:lnTo>
                  <a:lnTo>
                    <a:pt x="230839" y="9426"/>
                  </a:lnTo>
                  <a:lnTo>
                    <a:pt x="217279" y="5375"/>
                  </a:lnTo>
                  <a:lnTo>
                    <a:pt x="203282" y="2422"/>
                  </a:lnTo>
                  <a:lnTo>
                    <a:pt x="188897" y="613"/>
                  </a:lnTo>
                  <a:lnTo>
                    <a:pt x="174171" y="0"/>
                  </a:lnTo>
                  <a:lnTo>
                    <a:pt x="168318" y="96"/>
                  </a:lnTo>
                  <a:lnTo>
                    <a:pt x="153721" y="1187"/>
                  </a:lnTo>
                  <a:lnTo>
                    <a:pt x="139482" y="3454"/>
                  </a:lnTo>
                  <a:lnTo>
                    <a:pt x="125652" y="6847"/>
                  </a:lnTo>
                  <a:lnTo>
                    <a:pt x="112280" y="11316"/>
                  </a:lnTo>
                  <a:lnTo>
                    <a:pt x="99414" y="16814"/>
                  </a:lnTo>
                  <a:lnTo>
                    <a:pt x="87103" y="23290"/>
                  </a:lnTo>
                  <a:lnTo>
                    <a:pt x="75398" y="30696"/>
                  </a:lnTo>
                  <a:lnTo>
                    <a:pt x="64346" y="38982"/>
                  </a:lnTo>
                  <a:lnTo>
                    <a:pt x="53998" y="48099"/>
                  </a:lnTo>
                  <a:lnTo>
                    <a:pt x="44402" y="57998"/>
                  </a:lnTo>
                  <a:lnTo>
                    <a:pt x="35607" y="68630"/>
                  </a:lnTo>
                  <a:lnTo>
                    <a:pt x="27663" y="79946"/>
                  </a:lnTo>
                  <a:lnTo>
                    <a:pt x="20619" y="91896"/>
                  </a:lnTo>
                  <a:lnTo>
                    <a:pt x="14523" y="104432"/>
                  </a:lnTo>
                  <a:lnTo>
                    <a:pt x="9426" y="117504"/>
                  </a:lnTo>
                  <a:lnTo>
                    <a:pt x="5375" y="131063"/>
                  </a:lnTo>
                  <a:lnTo>
                    <a:pt x="2422" y="145060"/>
                  </a:lnTo>
                  <a:lnTo>
                    <a:pt x="613" y="159446"/>
                  </a:lnTo>
                  <a:lnTo>
                    <a:pt x="0" y="174171"/>
                  </a:lnTo>
                  <a:close/>
                </a:path>
              </a:pathLst>
            </a:custGeom>
            <a:solidFill>
              <a:srgbClr val="275296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6186" tIns="76186" rIns="76186" bIns="761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81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  <a:ea typeface="+mn-ea"/>
                  <a:cs typeface="Segoe UI" panose="020B0502040204020203" pitchFamily="34" charset="0"/>
                </a:rPr>
                <a:t>4</a:t>
              </a:r>
              <a:endParaRPr kumimoji="0" sz="1481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20" name="object 21">
              <a:extLst>
                <a:ext uri="{FF2B5EF4-FFF2-40B4-BE49-F238E27FC236}">
                  <a16:creationId xmlns:a16="http://schemas.microsoft.com/office/drawing/2014/main" id="{EC94950B-DC96-B55F-6F4C-338AE4688B67}"/>
                </a:ext>
              </a:extLst>
            </p:cNvPr>
            <p:cNvSpPr/>
            <p:nvPr/>
          </p:nvSpPr>
          <p:spPr>
            <a:xfrm>
              <a:off x="3545620" y="1570045"/>
              <a:ext cx="305943" cy="305944"/>
            </a:xfrm>
            <a:custGeom>
              <a:avLst/>
              <a:gdLst/>
              <a:ahLst/>
              <a:cxnLst/>
              <a:rect l="l" t="t" r="r" b="b"/>
              <a:pathLst>
                <a:path w="348342" h="348343">
                  <a:moveTo>
                    <a:pt x="0" y="174171"/>
                  </a:moveTo>
                  <a:lnTo>
                    <a:pt x="1187" y="194622"/>
                  </a:lnTo>
                  <a:lnTo>
                    <a:pt x="3454" y="208860"/>
                  </a:lnTo>
                  <a:lnTo>
                    <a:pt x="6847" y="222690"/>
                  </a:lnTo>
                  <a:lnTo>
                    <a:pt x="11316" y="236062"/>
                  </a:lnTo>
                  <a:lnTo>
                    <a:pt x="16814" y="248928"/>
                  </a:lnTo>
                  <a:lnTo>
                    <a:pt x="23290" y="261239"/>
                  </a:lnTo>
                  <a:lnTo>
                    <a:pt x="30696" y="272944"/>
                  </a:lnTo>
                  <a:lnTo>
                    <a:pt x="38982" y="283996"/>
                  </a:lnTo>
                  <a:lnTo>
                    <a:pt x="48099" y="294344"/>
                  </a:lnTo>
                  <a:lnTo>
                    <a:pt x="57998" y="303940"/>
                  </a:lnTo>
                  <a:lnTo>
                    <a:pt x="68630" y="312735"/>
                  </a:lnTo>
                  <a:lnTo>
                    <a:pt x="79945" y="320679"/>
                  </a:lnTo>
                  <a:lnTo>
                    <a:pt x="91896" y="327724"/>
                  </a:lnTo>
                  <a:lnTo>
                    <a:pt x="104431" y="333819"/>
                  </a:lnTo>
                  <a:lnTo>
                    <a:pt x="117503" y="338917"/>
                  </a:lnTo>
                  <a:lnTo>
                    <a:pt x="131063" y="342967"/>
                  </a:lnTo>
                  <a:lnTo>
                    <a:pt x="145060" y="345921"/>
                  </a:lnTo>
                  <a:lnTo>
                    <a:pt x="159445" y="347729"/>
                  </a:lnTo>
                  <a:lnTo>
                    <a:pt x="174171" y="348343"/>
                  </a:lnTo>
                  <a:lnTo>
                    <a:pt x="180024" y="348246"/>
                  </a:lnTo>
                  <a:lnTo>
                    <a:pt x="194621" y="347155"/>
                  </a:lnTo>
                  <a:lnTo>
                    <a:pt x="208860" y="344888"/>
                  </a:lnTo>
                  <a:lnTo>
                    <a:pt x="222690" y="341495"/>
                  </a:lnTo>
                  <a:lnTo>
                    <a:pt x="236062" y="337026"/>
                  </a:lnTo>
                  <a:lnTo>
                    <a:pt x="248928" y="331528"/>
                  </a:lnTo>
                  <a:lnTo>
                    <a:pt x="261239" y="325052"/>
                  </a:lnTo>
                  <a:lnTo>
                    <a:pt x="272944" y="317647"/>
                  </a:lnTo>
                  <a:lnTo>
                    <a:pt x="283996" y="309361"/>
                  </a:lnTo>
                  <a:lnTo>
                    <a:pt x="294344" y="300244"/>
                  </a:lnTo>
                  <a:lnTo>
                    <a:pt x="303940" y="290344"/>
                  </a:lnTo>
                  <a:lnTo>
                    <a:pt x="312735" y="279712"/>
                  </a:lnTo>
                  <a:lnTo>
                    <a:pt x="320679" y="268397"/>
                  </a:lnTo>
                  <a:lnTo>
                    <a:pt x="327723" y="256446"/>
                  </a:lnTo>
                  <a:lnTo>
                    <a:pt x="333819" y="243911"/>
                  </a:lnTo>
                  <a:lnTo>
                    <a:pt x="338916" y="230839"/>
                  </a:lnTo>
                  <a:lnTo>
                    <a:pt x="342967" y="217280"/>
                  </a:lnTo>
                  <a:lnTo>
                    <a:pt x="345920" y="203283"/>
                  </a:lnTo>
                  <a:lnTo>
                    <a:pt x="347729" y="188897"/>
                  </a:lnTo>
                  <a:lnTo>
                    <a:pt x="348342" y="174171"/>
                  </a:lnTo>
                  <a:lnTo>
                    <a:pt x="348246" y="168318"/>
                  </a:lnTo>
                  <a:lnTo>
                    <a:pt x="347155" y="153721"/>
                  </a:lnTo>
                  <a:lnTo>
                    <a:pt x="344888" y="139482"/>
                  </a:lnTo>
                  <a:lnTo>
                    <a:pt x="341495" y="125653"/>
                  </a:lnTo>
                  <a:lnTo>
                    <a:pt x="337025" y="112280"/>
                  </a:lnTo>
                  <a:lnTo>
                    <a:pt x="331528" y="99414"/>
                  </a:lnTo>
                  <a:lnTo>
                    <a:pt x="325052" y="87103"/>
                  </a:lnTo>
                  <a:lnTo>
                    <a:pt x="317646" y="75398"/>
                  </a:lnTo>
                  <a:lnTo>
                    <a:pt x="309360" y="64346"/>
                  </a:lnTo>
                  <a:lnTo>
                    <a:pt x="300243" y="53998"/>
                  </a:lnTo>
                  <a:lnTo>
                    <a:pt x="290344" y="44402"/>
                  </a:lnTo>
                  <a:lnTo>
                    <a:pt x="279712" y="35607"/>
                  </a:lnTo>
                  <a:lnTo>
                    <a:pt x="268396" y="27663"/>
                  </a:lnTo>
                  <a:lnTo>
                    <a:pt x="256446" y="20619"/>
                  </a:lnTo>
                  <a:lnTo>
                    <a:pt x="243910" y="14523"/>
                  </a:lnTo>
                  <a:lnTo>
                    <a:pt x="230839" y="9426"/>
                  </a:lnTo>
                  <a:lnTo>
                    <a:pt x="217279" y="5375"/>
                  </a:lnTo>
                  <a:lnTo>
                    <a:pt x="203282" y="2422"/>
                  </a:lnTo>
                  <a:lnTo>
                    <a:pt x="188897" y="613"/>
                  </a:lnTo>
                  <a:lnTo>
                    <a:pt x="174171" y="0"/>
                  </a:lnTo>
                  <a:lnTo>
                    <a:pt x="168318" y="96"/>
                  </a:lnTo>
                  <a:lnTo>
                    <a:pt x="153721" y="1187"/>
                  </a:lnTo>
                  <a:lnTo>
                    <a:pt x="139482" y="3454"/>
                  </a:lnTo>
                  <a:lnTo>
                    <a:pt x="125652" y="6847"/>
                  </a:lnTo>
                  <a:lnTo>
                    <a:pt x="112280" y="11316"/>
                  </a:lnTo>
                  <a:lnTo>
                    <a:pt x="99414" y="16814"/>
                  </a:lnTo>
                  <a:lnTo>
                    <a:pt x="87103" y="23290"/>
                  </a:lnTo>
                  <a:lnTo>
                    <a:pt x="75398" y="30696"/>
                  </a:lnTo>
                  <a:lnTo>
                    <a:pt x="64346" y="38982"/>
                  </a:lnTo>
                  <a:lnTo>
                    <a:pt x="53998" y="48099"/>
                  </a:lnTo>
                  <a:lnTo>
                    <a:pt x="44402" y="57998"/>
                  </a:lnTo>
                  <a:lnTo>
                    <a:pt x="35607" y="68630"/>
                  </a:lnTo>
                  <a:lnTo>
                    <a:pt x="27663" y="79946"/>
                  </a:lnTo>
                  <a:lnTo>
                    <a:pt x="20619" y="91896"/>
                  </a:lnTo>
                  <a:lnTo>
                    <a:pt x="14523" y="104432"/>
                  </a:lnTo>
                  <a:lnTo>
                    <a:pt x="9426" y="117504"/>
                  </a:lnTo>
                  <a:lnTo>
                    <a:pt x="5375" y="131063"/>
                  </a:lnTo>
                  <a:lnTo>
                    <a:pt x="2422" y="145060"/>
                  </a:lnTo>
                  <a:lnTo>
                    <a:pt x="613" y="159446"/>
                  </a:lnTo>
                  <a:lnTo>
                    <a:pt x="0" y="174171"/>
                  </a:lnTo>
                  <a:close/>
                </a:path>
              </a:pathLst>
            </a:custGeom>
            <a:solidFill>
              <a:srgbClr val="275296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6186" tIns="76186" rIns="76186" bIns="761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81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  <a:ea typeface="+mn-ea"/>
                  <a:cs typeface="Segoe UI" panose="020B0502040204020203" pitchFamily="34" charset="0"/>
                </a:rPr>
                <a:t>1</a:t>
              </a:r>
              <a:endParaRPr kumimoji="0" sz="1481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C36BB67-7BC4-CE8F-FA65-485CC388085A}"/>
              </a:ext>
            </a:extLst>
          </p:cNvPr>
          <p:cNvSpPr txBox="1"/>
          <p:nvPr/>
        </p:nvSpPr>
        <p:spPr>
          <a:xfrm>
            <a:off x="6389979" y="1483016"/>
            <a:ext cx="5776827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12888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46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Tahoma" panose="020B0604030504040204" pitchFamily="34" charset="0"/>
                <a:cs typeface="Segoe UI" panose="020B0502040204020203" pitchFamily="34" charset="0"/>
              </a:rPr>
              <a:t>Каналы, обеспечивающие взаимодействие с клиентами </a:t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Tahoma" panose="020B0604030504040204" pitchFamily="34" charset="0"/>
                <a:cs typeface="Segoe UI" panose="020B0502040204020203" pitchFamily="34" charset="0"/>
              </a:rPr>
            </a:b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Tahoma" panose="020B0604030504040204" pitchFamily="34" charset="0"/>
                <a:cs typeface="Segoe UI" panose="020B0502040204020203" pitchFamily="34" charset="0"/>
              </a:rPr>
              <a:t>(ЕПГУ, МФЦ, инфраструктура банков и других организаций)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266E0F-A15C-592B-B005-AE546D05AE45}"/>
              </a:ext>
            </a:extLst>
          </p:cNvPr>
          <p:cNvSpPr txBox="1"/>
          <p:nvPr/>
        </p:nvSpPr>
        <p:spPr>
          <a:xfrm>
            <a:off x="9553147" y="5394432"/>
            <a:ext cx="2605966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Tahoma" panose="020B0604030504040204" pitchFamily="34" charset="0"/>
                <a:cs typeface="Segoe UI" panose="020B0502040204020203" pitchFamily="34" charset="0"/>
              </a:rPr>
              <a:t>Управление вычислительной инфраструктурой в облаке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5C4BAF-E3D2-4940-B4A9-1F566BC03602}"/>
              </a:ext>
            </a:extLst>
          </p:cNvPr>
          <p:cNvSpPr txBox="1"/>
          <p:nvPr/>
        </p:nvSpPr>
        <p:spPr>
          <a:xfrm>
            <a:off x="9136410" y="4577007"/>
            <a:ext cx="2457855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Tahoma" panose="020B0604030504040204" pitchFamily="34" charset="0"/>
                <a:cs typeface="Segoe UI" panose="020B0502040204020203" pitchFamily="34" charset="0"/>
              </a:rPr>
              <a:t>Хранение и аналитика данных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7CCE07-C4BC-8F19-7630-E5F92A66EE97}"/>
              </a:ext>
            </a:extLst>
          </p:cNvPr>
          <p:cNvSpPr txBox="1"/>
          <p:nvPr/>
        </p:nvSpPr>
        <p:spPr>
          <a:xfrm>
            <a:off x="8027461" y="3034174"/>
            <a:ext cx="41645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888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46"/>
              </a:spcAft>
              <a:buClr>
                <a:srgbClr val="00B0F0"/>
              </a:buClr>
              <a:buSzPct val="100000"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Tahoma" panose="020B0604030504040204" pitchFamily="34" charset="0"/>
                <a:cs typeface="Segoe UI" panose="020B0502040204020203" pitchFamily="34" charset="0"/>
              </a:rPr>
              <a:t>Типовые облачные решения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Tahoma" panose="020B0604030504040204" pitchFamily="34" charset="0"/>
                <a:cs typeface="Segoe UI" panose="020B0502040204020203" pitchFamily="34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Tahoma" panose="020B0604030504040204" pitchFamily="34" charset="0"/>
                <a:cs typeface="Segoe UI" panose="020B0502040204020203" pitchFamily="34" charset="0"/>
              </a:rPr>
              <a:t>(ПГС, витрины данных НСУД, платежный шлюз)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04A665-BFFE-0213-6975-B3830A853E0A}"/>
              </a:ext>
            </a:extLst>
          </p:cNvPr>
          <p:cNvSpPr txBox="1"/>
          <p:nvPr/>
        </p:nvSpPr>
        <p:spPr>
          <a:xfrm>
            <a:off x="8701067" y="3801695"/>
            <a:ext cx="2617455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Tahoma" panose="020B0604030504040204" pitchFamily="34" charset="0"/>
                <a:cs typeface="Segoe UI" panose="020B0502040204020203" pitchFamily="34" charset="0"/>
              </a:rPr>
              <a:t>Технологические сервисы  платформы </a:t>
            </a:r>
          </a:p>
        </p:txBody>
      </p:sp>
      <p:sp>
        <p:nvSpPr>
          <p:cNvPr id="26" name="Скругленный прямоугольник 170">
            <a:extLst>
              <a:ext uri="{FF2B5EF4-FFF2-40B4-BE49-F238E27FC236}">
                <a16:creationId xmlns:a16="http://schemas.microsoft.com/office/drawing/2014/main" id="{4DFDB857-D7D7-38D7-F639-44D2FF6449F9}"/>
              </a:ext>
            </a:extLst>
          </p:cNvPr>
          <p:cNvSpPr/>
          <p:nvPr/>
        </p:nvSpPr>
        <p:spPr>
          <a:xfrm>
            <a:off x="5493749" y="2251883"/>
            <a:ext cx="2036809" cy="404501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72000" tIns="0" rIns="72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Tahoma" panose="020B0604030504040204" pitchFamily="34" charset="0"/>
                <a:cs typeface="Segoe UI" panose="020B0502040204020203" pitchFamily="34" charset="0"/>
              </a:rPr>
              <a:t>Государственные сервисы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53C76F-FEBD-FF56-7492-B46AB1939C63}"/>
              </a:ext>
            </a:extLst>
          </p:cNvPr>
          <p:cNvSpPr txBox="1"/>
          <p:nvPr/>
        </p:nvSpPr>
        <p:spPr>
          <a:xfrm>
            <a:off x="7667715" y="2257441"/>
            <a:ext cx="358229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888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46"/>
              </a:spcAft>
              <a:buClr>
                <a:srgbClr val="00B0F0"/>
              </a:buClr>
              <a:buSzPct val="100000"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Tahoma" panose="020B0604030504040204" pitchFamily="34" charset="0"/>
                <a:cs typeface="Segoe UI" panose="020B0502040204020203" pitchFamily="34" charset="0"/>
              </a:rPr>
              <a:t>Приложения, реализующие продукты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Tahoma" panose="020B0604030504040204" pitchFamily="34" charset="0"/>
                <a:cs typeface="Segoe UI" panose="020B0502040204020203" pitchFamily="34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Tahoma" panose="020B0604030504040204" pitchFamily="34" charset="0"/>
                <a:cs typeface="Segoe UI" panose="020B0502040204020203" pitchFamily="34" charset="0"/>
              </a:rPr>
              <a:t>и услуги для потребителей, ГИС</a:t>
            </a:r>
          </a:p>
        </p:txBody>
      </p:sp>
      <p:sp>
        <p:nvSpPr>
          <p:cNvPr id="28" name="Скругленный прямоугольник 176">
            <a:extLst>
              <a:ext uri="{FF2B5EF4-FFF2-40B4-BE49-F238E27FC236}">
                <a16:creationId xmlns:a16="http://schemas.microsoft.com/office/drawing/2014/main" id="{EB8D9976-673B-806C-B859-AF3FC4F22F0D}"/>
              </a:ext>
            </a:extLst>
          </p:cNvPr>
          <p:cNvSpPr/>
          <p:nvPr/>
        </p:nvSpPr>
        <p:spPr>
          <a:xfrm>
            <a:off x="7309386" y="4557666"/>
            <a:ext cx="1012831" cy="450228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72000" tIns="45720" rIns="72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Tahoma" panose="020B0604030504040204" pitchFamily="34" charset="0"/>
                <a:cs typeface="Segoe UI" panose="020B0502040204020203" pitchFamily="34" charset="0"/>
              </a:rPr>
              <a:t>Фабрика данных</a:t>
            </a:r>
          </a:p>
        </p:txBody>
      </p:sp>
      <p:sp>
        <p:nvSpPr>
          <p:cNvPr id="29" name="Скругленный прямоугольник 171">
            <a:extLst>
              <a:ext uri="{FF2B5EF4-FFF2-40B4-BE49-F238E27FC236}">
                <a16:creationId xmlns:a16="http://schemas.microsoft.com/office/drawing/2014/main" id="{CF4A8074-3E68-0278-3356-8021A8A93870}"/>
              </a:ext>
            </a:extLst>
          </p:cNvPr>
          <p:cNvSpPr/>
          <p:nvPr/>
        </p:nvSpPr>
        <p:spPr>
          <a:xfrm>
            <a:off x="6093211" y="2957084"/>
            <a:ext cx="1602171" cy="608511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72000" tIns="0" rIns="7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Tahoma" panose="020B0604030504040204" pitchFamily="34" charset="0"/>
                <a:cs typeface="Segoe UI" panose="020B0502040204020203" pitchFamily="34" charset="0"/>
              </a:rPr>
              <a:t>Типовые решения</a:t>
            </a:r>
          </a:p>
        </p:txBody>
      </p:sp>
      <p:sp>
        <p:nvSpPr>
          <p:cNvPr id="30" name="Скругленный прямоугольник 178">
            <a:extLst>
              <a:ext uri="{FF2B5EF4-FFF2-40B4-BE49-F238E27FC236}">
                <a16:creationId xmlns:a16="http://schemas.microsoft.com/office/drawing/2014/main" id="{62933C35-46B9-6082-CE82-5BDCF720C211}"/>
              </a:ext>
            </a:extLst>
          </p:cNvPr>
          <p:cNvSpPr/>
          <p:nvPr/>
        </p:nvSpPr>
        <p:spPr>
          <a:xfrm>
            <a:off x="7815802" y="5404533"/>
            <a:ext cx="1202283" cy="298925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72000" tIns="45720" rIns="72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Tahoma" panose="020B0604030504040204" pitchFamily="34" charset="0"/>
                <a:cs typeface="Segoe UI" panose="020B0502040204020203" pitchFamily="34" charset="0"/>
              </a:rPr>
              <a:t>Гособлако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1" name="Скругленный прямоугольник 146">
            <a:extLst>
              <a:ext uri="{FF2B5EF4-FFF2-40B4-BE49-F238E27FC236}">
                <a16:creationId xmlns:a16="http://schemas.microsoft.com/office/drawing/2014/main" id="{3C777C40-9BD2-2016-BE55-35DBD3681A00}"/>
              </a:ext>
            </a:extLst>
          </p:cNvPr>
          <p:cNvSpPr/>
          <p:nvPr/>
        </p:nvSpPr>
        <p:spPr>
          <a:xfrm>
            <a:off x="6614381" y="3774136"/>
            <a:ext cx="1844588" cy="631502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72000" tIns="45720" rIns="72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Tahoma" panose="020B0604030504040204" pitchFamily="34" charset="0"/>
                <a:cs typeface="Segoe UI" panose="020B0502040204020203" pitchFamily="34" charset="0"/>
              </a:rPr>
              <a:t>Базовые сервисы платформы</a:t>
            </a:r>
          </a:p>
        </p:txBody>
      </p:sp>
      <p:sp>
        <p:nvSpPr>
          <p:cNvPr id="32" name="Скругленный прямоугольник 169">
            <a:extLst>
              <a:ext uri="{FF2B5EF4-FFF2-40B4-BE49-F238E27FC236}">
                <a16:creationId xmlns:a16="http://schemas.microsoft.com/office/drawing/2014/main" id="{71DB8298-A9F7-272C-F4C7-442F7B733143}"/>
              </a:ext>
            </a:extLst>
          </p:cNvPr>
          <p:cNvSpPr/>
          <p:nvPr/>
        </p:nvSpPr>
        <p:spPr>
          <a:xfrm>
            <a:off x="4744310" y="1494847"/>
            <a:ext cx="934020" cy="270644"/>
          </a:xfrm>
          <a:prstGeom prst="roundRect">
            <a:avLst>
              <a:gd name="adj" fmla="val 0"/>
            </a:avLst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72000" tIns="45720" rIns="72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Tahoma" panose="020B0604030504040204" pitchFamily="34" charset="0"/>
                <a:cs typeface="Segoe UI" panose="020B0502040204020203" pitchFamily="34" charset="0"/>
              </a:rPr>
              <a:t>Каналы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654A82D-E2B2-949C-E67B-11E5789DEE3B}"/>
              </a:ext>
            </a:extLst>
          </p:cNvPr>
          <p:cNvSpPr txBox="1"/>
          <p:nvPr/>
        </p:nvSpPr>
        <p:spPr>
          <a:xfrm>
            <a:off x="1161896" y="5707007"/>
            <a:ext cx="183932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Tahoma" panose="020B0604030504040204" pitchFamily="34" charset="0"/>
                <a:cs typeface="Segoe UI" panose="020B0502040204020203" pitchFamily="34" charset="0"/>
              </a:rPr>
              <a:t>Информационная безопасность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113362-8ECD-7D7E-E87B-93D87435BABD}"/>
              </a:ext>
            </a:extLst>
          </p:cNvPr>
          <p:cNvSpPr txBox="1"/>
          <p:nvPr/>
        </p:nvSpPr>
        <p:spPr>
          <a:xfrm>
            <a:off x="2913247" y="5707007"/>
            <a:ext cx="1963662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Tahoma" panose="020B0604030504040204" pitchFamily="34" charset="0"/>
                <a:cs typeface="Segoe UI" panose="020B0502040204020203" pitchFamily="34" charset="0"/>
              </a:rPr>
              <a:t>Производственный процесс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9119D01-AA63-B24C-75B6-F731CDB64EB0}"/>
              </a:ext>
            </a:extLst>
          </p:cNvPr>
          <p:cNvSpPr txBox="1"/>
          <p:nvPr/>
        </p:nvSpPr>
        <p:spPr>
          <a:xfrm rot="16200000">
            <a:off x="892403" y="3784691"/>
            <a:ext cx="2465987" cy="280572"/>
          </a:xfrm>
          <a:prstGeom prst="rect">
            <a:avLst/>
          </a:prstGeom>
          <a:solidFill>
            <a:srgbClr val="E0E3E6"/>
          </a:solidFill>
        </p:spPr>
        <p:txBody>
          <a:bodyPr wrap="square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Защита информации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BC0EC94-2E8D-5BE9-022A-CC069C55F8DA}"/>
              </a:ext>
            </a:extLst>
          </p:cNvPr>
          <p:cNvSpPr txBox="1"/>
          <p:nvPr/>
        </p:nvSpPr>
        <p:spPr>
          <a:xfrm rot="16200000">
            <a:off x="1516583" y="3781035"/>
            <a:ext cx="2465987" cy="280572"/>
          </a:xfrm>
          <a:prstGeom prst="rect">
            <a:avLst/>
          </a:prstGeom>
          <a:solidFill>
            <a:srgbClr val="AAAEB2"/>
          </a:solidFill>
        </p:spPr>
        <p:txBody>
          <a:bodyPr wrap="square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Эксплуатация</a:t>
            </a:r>
          </a:p>
        </p:txBody>
      </p:sp>
      <p:pic>
        <p:nvPicPr>
          <p:cNvPr id="37" name="Рисунок 3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3DC3B8F-37AE-E174-DF7E-1F49BFA9A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45" y="902187"/>
            <a:ext cx="7249535" cy="595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92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02AFE35-B640-4E00-9F21-4239F2F8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Переиспользование готовых компонентов</a:t>
            </a:r>
          </a:p>
        </p:txBody>
      </p:sp>
      <p:sp>
        <p:nvSpPr>
          <p:cNvPr id="2" name="Скругленный прямоугольник 47">
            <a:extLst>
              <a:ext uri="{FF2B5EF4-FFF2-40B4-BE49-F238E27FC236}">
                <a16:creationId xmlns:a16="http://schemas.microsoft.com/office/drawing/2014/main" id="{D160D7C6-5152-A148-E2A7-84AC123BC5A5}"/>
              </a:ext>
            </a:extLst>
          </p:cNvPr>
          <p:cNvSpPr/>
          <p:nvPr/>
        </p:nvSpPr>
        <p:spPr>
          <a:xfrm>
            <a:off x="1428118" y="1775684"/>
            <a:ext cx="5005020" cy="5082316"/>
          </a:xfrm>
          <a:prstGeom prst="roundRect">
            <a:avLst>
              <a:gd name="adj" fmla="val 5586"/>
            </a:avLst>
          </a:prstGeom>
          <a:gradFill flip="none" rotWithShape="1">
            <a:gsLst>
              <a:gs pos="74000">
                <a:srgbClr val="E4ECFD">
                  <a:alpha val="0"/>
                </a:srgbClr>
              </a:gs>
              <a:gs pos="0">
                <a:srgbClr val="E4ECFD">
                  <a:alpha val="75000"/>
                </a:srgbClr>
              </a:gs>
            </a:gsLst>
            <a:lin ang="5400000" scaled="1"/>
            <a:tileRect/>
          </a:gradFill>
          <a:ln w="25400" cap="flat" cmpd="sng" algn="ctr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F979B7-802A-F0E2-52BD-602E1C7E3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67134" y="2150091"/>
            <a:ext cx="1427868" cy="1445714"/>
          </a:xfrm>
          <a:prstGeom prst="rect">
            <a:avLst/>
          </a:prstGeom>
        </p:spPr>
      </p:pic>
      <p:sp>
        <p:nvSpPr>
          <p:cNvPr id="4" name="Текст 4">
            <a:extLst>
              <a:ext uri="{FF2B5EF4-FFF2-40B4-BE49-F238E27FC236}">
                <a16:creationId xmlns:a16="http://schemas.microsoft.com/office/drawing/2014/main" id="{27355757-741C-E645-27DD-FB0AE9A336DA}"/>
              </a:ext>
            </a:extLst>
          </p:cNvPr>
          <p:cNvSpPr txBox="1">
            <a:spLocks/>
          </p:cNvSpPr>
          <p:nvPr/>
        </p:nvSpPr>
        <p:spPr>
          <a:xfrm>
            <a:off x="1430956" y="1104033"/>
            <a:ext cx="7126404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D67AF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Ключевой инструмент достижения целей</a:t>
            </a:r>
          </a:p>
        </p:txBody>
      </p:sp>
      <p:sp>
        <p:nvSpPr>
          <p:cNvPr id="5" name="Объект 3">
            <a:extLst>
              <a:ext uri="{FF2B5EF4-FFF2-40B4-BE49-F238E27FC236}">
                <a16:creationId xmlns:a16="http://schemas.microsoft.com/office/drawing/2014/main" id="{985B2CDF-86B0-6139-9469-7B9EAEADF4B4}"/>
              </a:ext>
            </a:extLst>
          </p:cNvPr>
          <p:cNvSpPr txBox="1">
            <a:spLocks/>
          </p:cNvSpPr>
          <p:nvPr/>
        </p:nvSpPr>
        <p:spPr>
          <a:xfrm>
            <a:off x="1740821" y="4065118"/>
            <a:ext cx="4258454" cy="21226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Большинство совпадающих задач относится к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технологическому слою и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являются наиболее сложными в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реализации и требующими специфичных компетенций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разработке любой информационной системы существенные затраты уходят на выполнение большого количества нефункциональных требований: надежности, производительности, безопасности</a:t>
            </a:r>
          </a:p>
        </p:txBody>
      </p:sp>
      <p:sp>
        <p:nvSpPr>
          <p:cNvPr id="7" name="Прямоугольник с двумя скругленными соседними углами 51">
            <a:extLst>
              <a:ext uri="{FF2B5EF4-FFF2-40B4-BE49-F238E27FC236}">
                <a16:creationId xmlns:a16="http://schemas.microsoft.com/office/drawing/2014/main" id="{C582E2B5-489C-422E-8957-2F424FC0250F}"/>
              </a:ext>
            </a:extLst>
          </p:cNvPr>
          <p:cNvSpPr/>
          <p:nvPr/>
        </p:nvSpPr>
        <p:spPr>
          <a:xfrm rot="16200000">
            <a:off x="9392754" y="348816"/>
            <a:ext cx="720000" cy="4799677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50000">
                <a:srgbClr val="E4ECFD"/>
              </a:gs>
              <a:gs pos="100000">
                <a:srgbClr val="E4ECFD">
                  <a:alpha val="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9" name="Прямоугольник 70">
            <a:extLst>
              <a:ext uri="{FF2B5EF4-FFF2-40B4-BE49-F238E27FC236}">
                <a16:creationId xmlns:a16="http://schemas.microsoft.com/office/drawing/2014/main" id="{5A94C44A-DE8F-88FE-52D5-215952B1855E}"/>
              </a:ext>
            </a:extLst>
          </p:cNvPr>
          <p:cNvSpPr/>
          <p:nvPr/>
        </p:nvSpPr>
        <p:spPr>
          <a:xfrm>
            <a:off x="7511448" y="2494652"/>
            <a:ext cx="2289494" cy="50800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innerShdw blurRad="114300">
              <a:schemeClr val="accent1">
                <a:alpha val="29000"/>
              </a:schemeClr>
            </a:innerShdw>
          </a:effectLst>
        </p:spPr>
        <p:txBody>
          <a:bodyPr rtlCol="0" anchor="ctr"/>
          <a:lstStyle/>
          <a:p>
            <a:pPr marL="11112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Segoe UI" panose="020B0502040204020203" pitchFamily="34" charset="0"/>
              </a:rPr>
              <a:t>Безопаснее</a:t>
            </a:r>
          </a:p>
        </p:txBody>
      </p:sp>
      <p:sp>
        <p:nvSpPr>
          <p:cNvPr id="10" name="Прямоугольник 70">
            <a:extLst>
              <a:ext uri="{FF2B5EF4-FFF2-40B4-BE49-F238E27FC236}">
                <a16:creationId xmlns:a16="http://schemas.microsoft.com/office/drawing/2014/main" id="{4CD1EE9E-24C3-A2E5-582C-DD59C0CF0675}"/>
              </a:ext>
            </a:extLst>
          </p:cNvPr>
          <p:cNvSpPr/>
          <p:nvPr/>
        </p:nvSpPr>
        <p:spPr>
          <a:xfrm>
            <a:off x="7867659" y="2494652"/>
            <a:ext cx="2289494" cy="508001"/>
          </a:xfrm>
          <a:prstGeom prst="roundRect">
            <a:avLst>
              <a:gd name="adj" fmla="val 50000"/>
            </a:avLst>
          </a:prstGeom>
          <a:solidFill>
            <a:srgbClr val="27529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11112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Segoe UI" panose="020B0502040204020203" pitchFamily="34" charset="0"/>
              </a:rPr>
              <a:t>Быстрее</a:t>
            </a:r>
          </a:p>
        </p:txBody>
      </p:sp>
      <p:sp>
        <p:nvSpPr>
          <p:cNvPr id="12" name="Прямоугольник с двумя скругленными соседними углами 51">
            <a:extLst>
              <a:ext uri="{FF2B5EF4-FFF2-40B4-BE49-F238E27FC236}">
                <a16:creationId xmlns:a16="http://schemas.microsoft.com/office/drawing/2014/main" id="{A8594911-FA8F-662B-DFF2-297990D034D4}"/>
              </a:ext>
            </a:extLst>
          </p:cNvPr>
          <p:cNvSpPr/>
          <p:nvPr/>
        </p:nvSpPr>
        <p:spPr>
          <a:xfrm rot="16200000">
            <a:off x="9415302" y="1497007"/>
            <a:ext cx="720000" cy="4765954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50000">
                <a:srgbClr val="E4ECFD"/>
              </a:gs>
              <a:gs pos="100000">
                <a:srgbClr val="E4ECFD">
                  <a:alpha val="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3" name="Прямоугольник 70">
            <a:extLst>
              <a:ext uri="{FF2B5EF4-FFF2-40B4-BE49-F238E27FC236}">
                <a16:creationId xmlns:a16="http://schemas.microsoft.com/office/drawing/2014/main" id="{86D56181-FEED-AA6C-3140-47F54D1F577D}"/>
              </a:ext>
            </a:extLst>
          </p:cNvPr>
          <p:cNvSpPr/>
          <p:nvPr/>
        </p:nvSpPr>
        <p:spPr>
          <a:xfrm>
            <a:off x="7550857" y="3625982"/>
            <a:ext cx="2289494" cy="50800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innerShdw blurRad="114300">
              <a:schemeClr val="accent1">
                <a:alpha val="29000"/>
              </a:schemeClr>
            </a:innerShdw>
          </a:effectLst>
        </p:spPr>
        <p:txBody>
          <a:bodyPr rtlCol="0" anchor="ctr"/>
          <a:lstStyle/>
          <a:p>
            <a:pPr marL="11112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Безопаснее</a:t>
            </a:r>
          </a:p>
        </p:txBody>
      </p:sp>
      <p:sp>
        <p:nvSpPr>
          <p:cNvPr id="14" name="Прямоугольник 70">
            <a:extLst>
              <a:ext uri="{FF2B5EF4-FFF2-40B4-BE49-F238E27FC236}">
                <a16:creationId xmlns:a16="http://schemas.microsoft.com/office/drawing/2014/main" id="{CEDB67E4-A11C-B7B7-C609-E1EEB11F01A7}"/>
              </a:ext>
            </a:extLst>
          </p:cNvPr>
          <p:cNvSpPr/>
          <p:nvPr/>
        </p:nvSpPr>
        <p:spPr>
          <a:xfrm>
            <a:off x="7907068" y="3625982"/>
            <a:ext cx="2289494" cy="508001"/>
          </a:xfrm>
          <a:prstGeom prst="roundRect">
            <a:avLst>
              <a:gd name="adj" fmla="val 50000"/>
            </a:avLst>
          </a:prstGeom>
          <a:solidFill>
            <a:srgbClr val="27529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11112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Segoe UI" panose="020B0502040204020203" pitchFamily="34" charset="0"/>
              </a:rPr>
              <a:t>Надежнее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FA21768-6CCB-8DD5-5468-16BB101058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27544" y="2155271"/>
            <a:ext cx="899637" cy="885725"/>
          </a:xfrm>
          <a:prstGeom prst="rect">
            <a:avLst/>
          </a:prstGeom>
        </p:spPr>
      </p:pic>
      <p:sp>
        <p:nvSpPr>
          <p:cNvPr id="17" name="Прямоугольник с двумя скругленными соседними углами 51">
            <a:extLst>
              <a:ext uri="{FF2B5EF4-FFF2-40B4-BE49-F238E27FC236}">
                <a16:creationId xmlns:a16="http://schemas.microsoft.com/office/drawing/2014/main" id="{F3C06A2A-EBFC-A809-697F-11E6644F48AE}"/>
              </a:ext>
            </a:extLst>
          </p:cNvPr>
          <p:cNvSpPr/>
          <p:nvPr/>
        </p:nvSpPr>
        <p:spPr>
          <a:xfrm rot="16200000">
            <a:off x="9432162" y="3742805"/>
            <a:ext cx="720000" cy="4799676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50000">
                <a:srgbClr val="E4ECFD"/>
              </a:gs>
              <a:gs pos="100000">
                <a:srgbClr val="E4ECFD">
                  <a:alpha val="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8" name="Прямоугольник 70">
            <a:extLst>
              <a:ext uri="{FF2B5EF4-FFF2-40B4-BE49-F238E27FC236}">
                <a16:creationId xmlns:a16="http://schemas.microsoft.com/office/drawing/2014/main" id="{4CA6C7B0-F2F1-7A72-0716-0D54242D4DCD}"/>
              </a:ext>
            </a:extLst>
          </p:cNvPr>
          <p:cNvSpPr/>
          <p:nvPr/>
        </p:nvSpPr>
        <p:spPr>
          <a:xfrm>
            <a:off x="7550858" y="5888641"/>
            <a:ext cx="2289494" cy="50800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innerShdw blurRad="114300">
              <a:schemeClr val="accent1">
                <a:alpha val="29000"/>
              </a:schemeClr>
            </a:innerShdw>
          </a:effectLst>
        </p:spPr>
        <p:txBody>
          <a:bodyPr rtlCol="0" anchor="ctr"/>
          <a:lstStyle/>
          <a:p>
            <a:pPr marL="11112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Безопаснее</a:t>
            </a:r>
          </a:p>
        </p:txBody>
      </p:sp>
      <p:sp>
        <p:nvSpPr>
          <p:cNvPr id="19" name="Прямоугольник 70">
            <a:extLst>
              <a:ext uri="{FF2B5EF4-FFF2-40B4-BE49-F238E27FC236}">
                <a16:creationId xmlns:a16="http://schemas.microsoft.com/office/drawing/2014/main" id="{42F3F5EF-2E85-78FC-E2AD-8DC4A7DDA429}"/>
              </a:ext>
            </a:extLst>
          </p:cNvPr>
          <p:cNvSpPr/>
          <p:nvPr/>
        </p:nvSpPr>
        <p:spPr>
          <a:xfrm>
            <a:off x="7907069" y="5888641"/>
            <a:ext cx="2289494" cy="508001"/>
          </a:xfrm>
          <a:prstGeom prst="roundRect">
            <a:avLst>
              <a:gd name="adj" fmla="val 50000"/>
            </a:avLst>
          </a:prstGeom>
          <a:solidFill>
            <a:srgbClr val="27529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11112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Segoe UI" panose="020B0502040204020203" pitchFamily="34" charset="0"/>
              </a:rPr>
              <a:t>Безопаснее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54DF1D3-66EB-84E2-79DF-8774E24846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67760" y="3342036"/>
            <a:ext cx="848989" cy="853529"/>
          </a:xfrm>
          <a:prstGeom prst="rect">
            <a:avLst/>
          </a:prstGeom>
        </p:spPr>
      </p:pic>
      <p:sp>
        <p:nvSpPr>
          <p:cNvPr id="22" name="Прямоугольник с двумя скругленными соседними углами 51">
            <a:extLst>
              <a:ext uri="{FF2B5EF4-FFF2-40B4-BE49-F238E27FC236}">
                <a16:creationId xmlns:a16="http://schemas.microsoft.com/office/drawing/2014/main" id="{5584D162-E896-14BA-4BFA-70C2DCBCA7E8}"/>
              </a:ext>
            </a:extLst>
          </p:cNvPr>
          <p:cNvSpPr/>
          <p:nvPr/>
        </p:nvSpPr>
        <p:spPr>
          <a:xfrm rot="16200000">
            <a:off x="9392754" y="2611476"/>
            <a:ext cx="720000" cy="4799677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50000">
                <a:srgbClr val="E4ECFD"/>
              </a:gs>
              <a:gs pos="100000">
                <a:srgbClr val="E4ECFD">
                  <a:alpha val="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3" name="Прямоугольник 70">
            <a:extLst>
              <a:ext uri="{FF2B5EF4-FFF2-40B4-BE49-F238E27FC236}">
                <a16:creationId xmlns:a16="http://schemas.microsoft.com/office/drawing/2014/main" id="{9F88606F-FE90-7578-64A7-CAE989D79BF9}"/>
              </a:ext>
            </a:extLst>
          </p:cNvPr>
          <p:cNvSpPr/>
          <p:nvPr/>
        </p:nvSpPr>
        <p:spPr>
          <a:xfrm>
            <a:off x="7511448" y="4757312"/>
            <a:ext cx="2289494" cy="50800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innerShdw blurRad="114300">
              <a:schemeClr val="accent1">
                <a:alpha val="29000"/>
              </a:schemeClr>
            </a:innerShdw>
          </a:effectLst>
        </p:spPr>
        <p:txBody>
          <a:bodyPr rtlCol="0" anchor="ctr"/>
          <a:lstStyle/>
          <a:p>
            <a:pPr marL="11112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Безопаснее</a:t>
            </a:r>
          </a:p>
        </p:txBody>
      </p:sp>
      <p:sp>
        <p:nvSpPr>
          <p:cNvPr id="24" name="Прямоугольник 70">
            <a:extLst>
              <a:ext uri="{FF2B5EF4-FFF2-40B4-BE49-F238E27FC236}">
                <a16:creationId xmlns:a16="http://schemas.microsoft.com/office/drawing/2014/main" id="{0EC95BF1-1E8C-3364-21C3-D20C73984EC7}"/>
              </a:ext>
            </a:extLst>
          </p:cNvPr>
          <p:cNvSpPr/>
          <p:nvPr/>
        </p:nvSpPr>
        <p:spPr>
          <a:xfrm>
            <a:off x="7867659" y="4757312"/>
            <a:ext cx="2289494" cy="508001"/>
          </a:xfrm>
          <a:prstGeom prst="roundRect">
            <a:avLst>
              <a:gd name="adj" fmla="val 50000"/>
            </a:avLst>
          </a:prstGeom>
          <a:solidFill>
            <a:srgbClr val="27529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11112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Segoe UI" panose="020B0502040204020203" pitchFamily="34" charset="0"/>
              </a:rPr>
              <a:t>Качественнее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ABA8C06-3A3E-C1DF-8367-3346F8EA65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6271" y="4402550"/>
            <a:ext cx="803417" cy="91758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9D1ED24-FA9C-B5FC-C01A-791AEB9575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712632" y="5655249"/>
            <a:ext cx="914549" cy="745298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09E00CE-A435-D000-0F4D-74F31ADEFD61}"/>
              </a:ext>
            </a:extLst>
          </p:cNvPr>
          <p:cNvGrpSpPr/>
          <p:nvPr/>
        </p:nvGrpSpPr>
        <p:grpSpPr>
          <a:xfrm>
            <a:off x="1379485" y="2360088"/>
            <a:ext cx="4294321" cy="1225326"/>
            <a:chOff x="751804" y="2455393"/>
            <a:chExt cx="4294321" cy="1225326"/>
          </a:xfrm>
        </p:grpSpPr>
        <p:graphicFrame>
          <p:nvGraphicFramePr>
            <p:cNvPr id="28" name="Диаграмма 27">
              <a:extLst>
                <a:ext uri="{FF2B5EF4-FFF2-40B4-BE49-F238E27FC236}">
                  <a16:creationId xmlns:a16="http://schemas.microsoft.com/office/drawing/2014/main" id="{A82FDA72-DD4D-65F2-8A5B-710CB8AF461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30397620"/>
                </p:ext>
              </p:extLst>
            </p:nvPr>
          </p:nvGraphicFramePr>
          <p:xfrm>
            <a:off x="751804" y="2455393"/>
            <a:ext cx="1837988" cy="122532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2"/>
            </a:graphicData>
          </a:graphic>
        </p:graphicFrame>
        <p:sp>
          <p:nvSpPr>
            <p:cNvPr id="29" name="Объект 3">
              <a:extLst>
                <a:ext uri="{FF2B5EF4-FFF2-40B4-BE49-F238E27FC236}">
                  <a16:creationId xmlns:a16="http://schemas.microsoft.com/office/drawing/2014/main" id="{E1C4B336-0043-5A48-8F6D-8C0C4DB482E5}"/>
                </a:ext>
              </a:extLst>
            </p:cNvPr>
            <p:cNvSpPr txBox="1">
              <a:spLocks/>
            </p:cNvSpPr>
            <p:nvPr/>
          </p:nvSpPr>
          <p:spPr>
            <a:xfrm>
              <a:off x="1403941" y="2897823"/>
              <a:ext cx="919776" cy="37856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F28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80</a:t>
              </a: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F28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%</a:t>
              </a:r>
            </a:p>
          </p:txBody>
        </p:sp>
        <p:sp>
          <p:nvSpPr>
            <p:cNvPr id="30" name="Объект 3">
              <a:extLst>
                <a:ext uri="{FF2B5EF4-FFF2-40B4-BE49-F238E27FC236}">
                  <a16:creationId xmlns:a16="http://schemas.microsoft.com/office/drawing/2014/main" id="{4C55CB1F-9FA7-5FC2-4557-95ABE50F03EE}"/>
                </a:ext>
              </a:extLst>
            </p:cNvPr>
            <p:cNvSpPr txBox="1">
              <a:spLocks/>
            </p:cNvSpPr>
            <p:nvPr/>
          </p:nvSpPr>
          <p:spPr>
            <a:xfrm>
              <a:off x="2323717" y="2641920"/>
              <a:ext cx="2722408" cy="8863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F28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з</a:t>
              </a:r>
              <a:r>
                <a:rPr kumimoji="0" lang="ru-RU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28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адач</a:t>
              </a: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F28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решаемых типовыми государственными информационными системами, </a:t>
              </a: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A04E77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совпадают</a:t>
              </a:r>
            </a:p>
          </p:txBody>
        </p:sp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DFD1566-A1E8-F9C3-35B2-4262BDC25AF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13000"/>
                    </a14:imgEffect>
                    <a14:imgEffect>
                      <a14:colorTemperature colorTemp="4700"/>
                    </a14:imgEffect>
                    <a14:imgEffect>
                      <a14:saturation sat="242000"/>
                    </a14:imgEffect>
                    <a14:imgEffect>
                      <a14:brightnessContrast bright="22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667769" y="2562488"/>
            <a:ext cx="453726" cy="404342"/>
          </a:xfrm>
          <a:prstGeom prst="rect">
            <a:avLst/>
          </a:prstGeom>
          <a:effectLst/>
        </p:spPr>
      </p:pic>
      <p:sp>
        <p:nvSpPr>
          <p:cNvPr id="32" name="Текст 4">
            <a:extLst>
              <a:ext uri="{FF2B5EF4-FFF2-40B4-BE49-F238E27FC236}">
                <a16:creationId xmlns:a16="http://schemas.microsoft.com/office/drawing/2014/main" id="{5487FA00-7D66-4447-D968-DC5CEE2E7DFC}"/>
              </a:ext>
            </a:extLst>
          </p:cNvPr>
          <p:cNvSpPr txBox="1">
            <a:spLocks/>
          </p:cNvSpPr>
          <p:nvPr/>
        </p:nvSpPr>
        <p:spPr>
          <a:xfrm>
            <a:off x="1740821" y="1921705"/>
            <a:ext cx="271654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D67AF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F2851">
                    <a:alpha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Предпосылки</a:t>
            </a:r>
          </a:p>
        </p:txBody>
      </p:sp>
      <p:sp>
        <p:nvSpPr>
          <p:cNvPr id="33" name="Текст 4">
            <a:extLst>
              <a:ext uri="{FF2B5EF4-FFF2-40B4-BE49-F238E27FC236}">
                <a16:creationId xmlns:a16="http://schemas.microsoft.com/office/drawing/2014/main" id="{73D136AC-DE61-0762-E762-364A12EB9DBA}"/>
              </a:ext>
            </a:extLst>
          </p:cNvPr>
          <p:cNvSpPr txBox="1">
            <a:spLocks/>
          </p:cNvSpPr>
          <p:nvPr/>
        </p:nvSpPr>
        <p:spPr>
          <a:xfrm>
            <a:off x="7445900" y="1921705"/>
            <a:ext cx="271654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D67AF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F2851">
                    <a:alpha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 платформой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F2851">
                    <a:alpha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ГосТех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F2851">
                  <a:alpha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9FE3073-7A96-CE23-F993-2B91A429101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13000"/>
                    </a14:imgEffect>
                    <a14:imgEffect>
                      <a14:colorTemperature colorTemp="4700"/>
                    </a14:imgEffect>
                    <a14:imgEffect>
                      <a14:saturation sat="242000"/>
                    </a14:imgEffect>
                    <a14:imgEffect>
                      <a14:brightnessContrast bright="22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703671" y="3677811"/>
            <a:ext cx="453726" cy="404342"/>
          </a:xfrm>
          <a:prstGeom prst="rect">
            <a:avLst/>
          </a:prstGeom>
          <a:effectLst/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8D0D4D0-5853-F02F-1DD7-D6D9B7C5DE3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13000"/>
                    </a14:imgEffect>
                    <a14:imgEffect>
                      <a14:colorTemperature colorTemp="4700"/>
                    </a14:imgEffect>
                    <a14:imgEffect>
                      <a14:saturation sat="242000"/>
                    </a14:imgEffect>
                    <a14:imgEffect>
                      <a14:brightnessContrast bright="22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739573" y="4793134"/>
            <a:ext cx="453726" cy="404342"/>
          </a:xfrm>
          <a:prstGeom prst="rect">
            <a:avLst/>
          </a:prstGeom>
          <a:effectLst/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D93F722-932D-3A8A-AE77-0CCD756C587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13000"/>
                    </a14:imgEffect>
                    <a14:imgEffect>
                      <a14:colorTemperature colorTemp="4700"/>
                    </a14:imgEffect>
                    <a14:imgEffect>
                      <a14:saturation sat="242000"/>
                    </a14:imgEffect>
                    <a14:imgEffect>
                      <a14:brightnessContrast bright="22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775475" y="5908457"/>
            <a:ext cx="453726" cy="40434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29213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02AFE35-B640-4E00-9F21-4239F2F8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/>
              <a:t>Методические рекомендации ЕЦП «ГосТех»</a:t>
            </a:r>
            <a:endParaRPr lang="ru-RU" dirty="0"/>
          </a:p>
        </p:txBody>
      </p:sp>
      <p:sp>
        <p:nvSpPr>
          <p:cNvPr id="2" name="Скругленный прямоугольник 100">
            <a:extLst>
              <a:ext uri="{FF2B5EF4-FFF2-40B4-BE49-F238E27FC236}">
                <a16:creationId xmlns:a16="http://schemas.microsoft.com/office/drawing/2014/main" id="{4772F701-0B21-2DEB-3CF9-5B1934BFF510}"/>
              </a:ext>
            </a:extLst>
          </p:cNvPr>
          <p:cNvSpPr/>
          <p:nvPr/>
        </p:nvSpPr>
        <p:spPr>
          <a:xfrm>
            <a:off x="7946379" y="1095615"/>
            <a:ext cx="3898870" cy="5477435"/>
          </a:xfrm>
          <a:prstGeom prst="roundRect">
            <a:avLst>
              <a:gd name="adj" fmla="val 5667"/>
            </a:avLst>
          </a:prstGeom>
          <a:solidFill>
            <a:schemeClr val="tx1">
              <a:lumMod val="10000"/>
              <a:lumOff val="90000"/>
            </a:schemeClr>
          </a:solidFill>
          <a:ln w="9525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Прямоугольник: скругленные углы 54">
            <a:extLst>
              <a:ext uri="{FF2B5EF4-FFF2-40B4-BE49-F238E27FC236}">
                <a16:creationId xmlns:a16="http://schemas.microsoft.com/office/drawing/2014/main" id="{42E4B781-3F45-C561-7066-5DA938CF074F}"/>
              </a:ext>
            </a:extLst>
          </p:cNvPr>
          <p:cNvSpPr/>
          <p:nvPr/>
        </p:nvSpPr>
        <p:spPr>
          <a:xfrm>
            <a:off x="1397343" y="3983049"/>
            <a:ext cx="10581641" cy="1184615"/>
          </a:xfrm>
          <a:prstGeom prst="roundRect">
            <a:avLst>
              <a:gd name="adj" fmla="val 6723"/>
            </a:avLst>
          </a:prstGeom>
          <a:gradFill>
            <a:gsLst>
              <a:gs pos="100000">
                <a:srgbClr val="E4ECFD">
                  <a:alpha val="0"/>
                </a:srgbClr>
              </a:gs>
              <a:gs pos="7000">
                <a:srgbClr val="E4ECFD"/>
              </a:gs>
            </a:gsLst>
            <a:lin ang="0" scaled="1"/>
          </a:gradFill>
          <a:ln w="9525" cap="flat" cmpd="sng" algn="ctr">
            <a:solidFill>
              <a:srgbClr val="8FB3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Прямоугольник: скругленные углы 54">
            <a:extLst>
              <a:ext uri="{FF2B5EF4-FFF2-40B4-BE49-F238E27FC236}">
                <a16:creationId xmlns:a16="http://schemas.microsoft.com/office/drawing/2014/main" id="{02D53A94-4537-8CBE-437F-61E996D3FF13}"/>
              </a:ext>
            </a:extLst>
          </p:cNvPr>
          <p:cNvSpPr/>
          <p:nvPr/>
        </p:nvSpPr>
        <p:spPr>
          <a:xfrm>
            <a:off x="1397343" y="5244601"/>
            <a:ext cx="10567349" cy="1175213"/>
          </a:xfrm>
          <a:prstGeom prst="roundRect">
            <a:avLst>
              <a:gd name="adj" fmla="val 6723"/>
            </a:avLst>
          </a:prstGeom>
          <a:gradFill>
            <a:gsLst>
              <a:gs pos="100000">
                <a:srgbClr val="E4ECFD">
                  <a:alpha val="0"/>
                </a:srgbClr>
              </a:gs>
              <a:gs pos="7000">
                <a:srgbClr val="E4ECFD"/>
              </a:gs>
            </a:gsLst>
            <a:lin ang="0" scaled="1"/>
          </a:gradFill>
          <a:ln w="9525" cap="flat" cmpd="sng" algn="ctr">
            <a:solidFill>
              <a:srgbClr val="8FB3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6F9BDF-D8D6-72DE-8342-9CB585F41671}"/>
              </a:ext>
            </a:extLst>
          </p:cNvPr>
          <p:cNvSpPr txBox="1"/>
          <p:nvPr/>
        </p:nvSpPr>
        <p:spPr>
          <a:xfrm>
            <a:off x="2174021" y="5337520"/>
            <a:ext cx="5672385" cy="961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Lato"/>
                <a:ea typeface="+mn-ea"/>
                <a:cs typeface="Arial Black" panose="020B0604020202020204" pitchFamily="34" charset="0"/>
              </a:rPr>
              <a:t>Методические рекомендации 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Lato"/>
                <a:ea typeface="+mn-ea"/>
                <a:cs typeface="Arial Black" panose="020B0604020202020204" pitchFamily="34" charset="0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Lato Black"/>
                <a:ea typeface="+mn-ea"/>
                <a:cs typeface="+mn-cs"/>
              </a:rPr>
              <a:t>«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Lato Black"/>
                <a:ea typeface="+mn-ea"/>
                <a:cs typeface="+mn-cs"/>
              </a:rPr>
              <a:t>Управление динамической инфраструктурой»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Lato"/>
                <a:ea typeface="+mn-ea"/>
                <a:cs typeface="Arial" panose="020B0604020202020204" pitchFamily="34" charset="0"/>
              </a:rPr>
              <a:t>Описывают требования к поставщикам инфраструктуры для возможности универсального конфигурирования инфраструктуры как кода 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Lato"/>
                <a:ea typeface="+mn-ea"/>
                <a:cs typeface="Arial" panose="020B0604020202020204" pitchFamily="34" charset="0"/>
              </a:rPr>
              <a:t>IaaC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Lato"/>
                <a:ea typeface="+mn-ea"/>
                <a:cs typeface="Arial" panose="020B0604020202020204" pitchFamily="34" charset="0"/>
              </a:rPr>
              <a:t>)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E1F1FF">
                  <a:lumMod val="10000"/>
                </a:srgbClr>
              </a:solidFill>
              <a:effectLst/>
              <a:uLnTx/>
              <a:uFillTx/>
              <a:latin typeface="Lato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Прямоугольник: скругленные углы 54">
            <a:extLst>
              <a:ext uri="{FF2B5EF4-FFF2-40B4-BE49-F238E27FC236}">
                <a16:creationId xmlns:a16="http://schemas.microsoft.com/office/drawing/2014/main" id="{2D082155-E3B3-9ADC-6C56-3FAE2E40CA92}"/>
              </a:ext>
            </a:extLst>
          </p:cNvPr>
          <p:cNvSpPr/>
          <p:nvPr/>
        </p:nvSpPr>
        <p:spPr>
          <a:xfrm>
            <a:off x="1397343" y="4081009"/>
            <a:ext cx="10989297" cy="1037675"/>
          </a:xfrm>
          <a:prstGeom prst="roundRect">
            <a:avLst>
              <a:gd name="adj" fmla="val 6723"/>
            </a:avLst>
          </a:prstGeom>
          <a:noFill/>
          <a:ln w="952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961180-1BD7-9100-0220-82649E7F72F7}"/>
              </a:ext>
            </a:extLst>
          </p:cNvPr>
          <p:cNvSpPr txBox="1"/>
          <p:nvPr/>
        </p:nvSpPr>
        <p:spPr>
          <a:xfrm>
            <a:off x="2174021" y="4075342"/>
            <a:ext cx="5672385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Lato"/>
                <a:ea typeface="+mn-ea"/>
                <a:cs typeface="Arial Black" panose="020B0604020202020204" pitchFamily="34" charset="0"/>
              </a:rPr>
              <a:t>Методические рекомендации 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Lato"/>
                <a:ea typeface="+mn-ea"/>
                <a:cs typeface="Arial Black" panose="020B0604020202020204" pitchFamily="34" charset="0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Lato Black"/>
                <a:ea typeface="+mn-ea"/>
                <a:cs typeface="+mn-cs"/>
              </a:rPr>
              <a:t>Базовые сервисы ЕЦП «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Lato Black"/>
                <a:ea typeface="+mn-ea"/>
                <a:cs typeface="+mn-cs"/>
              </a:rPr>
              <a:t>ГосТех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Lato Black"/>
                <a:ea typeface="+mn-ea"/>
                <a:cs typeface="+mn-cs"/>
              </a:rPr>
              <a:t>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Lato"/>
                <a:ea typeface="+mn-ea"/>
                <a:cs typeface="Arial" panose="020B0604020202020204" pitchFamily="34" charset="0"/>
              </a:rPr>
              <a:t>Описывают базовый набор платформенных сервисов, предоставляемых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Lato"/>
                <a:ea typeface="+mn-ea"/>
                <a:cs typeface="Arial" panose="020B0604020202020204" pitchFamily="34" charset="0"/>
              </a:rPr>
              <a:t>поставщиком платформы «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Lato"/>
                <a:ea typeface="+mn-ea"/>
                <a:cs typeface="Arial" panose="020B0604020202020204" pitchFamily="34" charset="0"/>
              </a:rPr>
              <a:t>ГосТех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Lato"/>
                <a:ea typeface="+mn-ea"/>
                <a:cs typeface="Arial" panose="020B0604020202020204" pitchFamily="34" charset="0"/>
              </a:rPr>
              <a:t>» в виде облачных сервисов (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Lato"/>
                <a:ea typeface="+mn-ea"/>
                <a:cs typeface="Arial" panose="020B0604020202020204" pitchFamily="34" charset="0"/>
              </a:rPr>
              <a:t>PaaS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Lato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" name="Прямоугольник: скругленные углы 54">
            <a:extLst>
              <a:ext uri="{FF2B5EF4-FFF2-40B4-BE49-F238E27FC236}">
                <a16:creationId xmlns:a16="http://schemas.microsoft.com/office/drawing/2014/main" id="{8B26F0E3-2B5F-9222-3E10-C18E93911293}"/>
              </a:ext>
            </a:extLst>
          </p:cNvPr>
          <p:cNvSpPr/>
          <p:nvPr/>
        </p:nvSpPr>
        <p:spPr>
          <a:xfrm>
            <a:off x="1397345" y="2664940"/>
            <a:ext cx="10567348" cy="1241172"/>
          </a:xfrm>
          <a:prstGeom prst="roundRect">
            <a:avLst>
              <a:gd name="adj" fmla="val 6723"/>
            </a:avLst>
          </a:prstGeom>
          <a:gradFill>
            <a:gsLst>
              <a:gs pos="100000">
                <a:srgbClr val="E4ECFD">
                  <a:alpha val="0"/>
                </a:srgbClr>
              </a:gs>
              <a:gs pos="7000">
                <a:srgbClr val="E4ECFD"/>
              </a:gs>
            </a:gsLst>
            <a:lin ang="0" scaled="1"/>
          </a:gradFill>
          <a:ln w="9525" cap="flat" cmpd="sng" algn="ctr">
            <a:solidFill>
              <a:srgbClr val="8FB3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BDAA01-7381-4CCC-66D2-5E91D472A2D1}"/>
              </a:ext>
            </a:extLst>
          </p:cNvPr>
          <p:cNvSpPr txBox="1"/>
          <p:nvPr/>
        </p:nvSpPr>
        <p:spPr>
          <a:xfrm>
            <a:off x="2174021" y="2757425"/>
            <a:ext cx="5850900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Lato"/>
                <a:ea typeface="+mn-ea"/>
                <a:cs typeface="Arial Black" panose="020B0604020202020204" pitchFamily="34" charset="0"/>
              </a:rPr>
              <a:t>Методические рекомендации 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Lato"/>
                <a:ea typeface="+mn-ea"/>
                <a:cs typeface="Arial Black" panose="020B0604020202020204" pitchFamily="34" charset="0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Lato Black"/>
                <a:ea typeface="+mn-ea"/>
                <a:cs typeface="+mn-cs"/>
              </a:rPr>
              <a:t>по включению сервисов в ЕЦП «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Lato Black"/>
                <a:ea typeface="+mn-ea"/>
                <a:cs typeface="+mn-cs"/>
              </a:rPr>
              <a:t>ГосТех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Lato Black"/>
                <a:ea typeface="+mn-ea"/>
                <a:cs typeface="+mn-cs"/>
              </a:rPr>
              <a:t>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Lato"/>
                <a:ea typeface="+mn-ea"/>
                <a:cs typeface="Arial" panose="020B0604020202020204" pitchFamily="34" charset="0"/>
              </a:rPr>
              <a:t>Описывают требования к сервисам для включения их в ЕЦП «ГосТех» для расширения базовых сервисов платформы с целью развития ее функциональности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Lato"/>
                <a:ea typeface="+mn-ea"/>
                <a:cs typeface="Arial" panose="020B0604020202020204" pitchFamily="34" charset="0"/>
              </a:rPr>
              <a:t> (SaaS)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E1F1FF">
                  <a:lumMod val="10000"/>
                </a:srgbClr>
              </a:solidFill>
              <a:effectLst/>
              <a:uLnTx/>
              <a:uFillTx/>
              <a:latin typeface="Lato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3">
            <a:extLst>
              <a:ext uri="{FF2B5EF4-FFF2-40B4-BE49-F238E27FC236}">
                <a16:creationId xmlns:a16="http://schemas.microsoft.com/office/drawing/2014/main" id="{11B4335E-E54F-59D3-F82A-637A50DDAA13}"/>
              </a:ext>
            </a:extLst>
          </p:cNvPr>
          <p:cNvSpPr/>
          <p:nvPr/>
        </p:nvSpPr>
        <p:spPr>
          <a:xfrm>
            <a:off x="8141914" y="2833636"/>
            <a:ext cx="3497921" cy="900000"/>
          </a:xfrm>
          <a:prstGeom prst="roundRect">
            <a:avLst/>
          </a:prstGeom>
          <a:solidFill>
            <a:srgbClr val="275296"/>
          </a:solidFill>
          <a:ln w="254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Segoe UI" panose="020B0502040204020203" pitchFamily="34" charset="0"/>
              </a:rPr>
              <a:t>Прикладные и технологические сервисы расширения (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Segoe UI" panose="020B0502040204020203" pitchFamily="34" charset="0"/>
              </a:rPr>
              <a:t>SaaS)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Black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2" name="Rectangle: Rounded Corners 42">
            <a:extLst>
              <a:ext uri="{FF2B5EF4-FFF2-40B4-BE49-F238E27FC236}">
                <a16:creationId xmlns:a16="http://schemas.microsoft.com/office/drawing/2014/main" id="{09E10A6A-5510-927F-10D3-159081AFC29F}"/>
              </a:ext>
            </a:extLst>
          </p:cNvPr>
          <p:cNvSpPr/>
          <p:nvPr/>
        </p:nvSpPr>
        <p:spPr>
          <a:xfrm>
            <a:off x="8141916" y="4172598"/>
            <a:ext cx="3497919" cy="828000"/>
          </a:xfrm>
          <a:prstGeom prst="roundRect">
            <a:avLst/>
          </a:prstGeom>
          <a:solidFill>
            <a:srgbClr val="275296"/>
          </a:solidFill>
          <a:ln w="12700" cap="flat" cmpd="sng" algn="ctr">
            <a:noFill/>
            <a:prstDash val="solid"/>
            <a:miter lim="800000"/>
          </a:ln>
          <a:effectLst>
            <a:outerShdw blurRad="203200" dist="215900" dir="5400000" algn="t" rotWithShape="0">
              <a:prstClr val="black">
                <a:alpha val="8000"/>
              </a:prstClr>
            </a:outerShdw>
          </a:effectLst>
        </p:spPr>
        <p:txBody>
          <a:bodyPr rot="0" spcFirstLastPara="0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Segoe UI Historic" panose="020B0502040204020203" pitchFamily="34" charset="0"/>
                <a:cs typeface="Segoe UI" panose="020B0502040204020203" pitchFamily="34" charset="0"/>
              </a:rPr>
              <a:t> Облачная платформа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Segoe UI Historic" panose="020B0502040204020203" pitchFamily="34" charset="0"/>
                <a:cs typeface="Segoe UI" panose="020B0502040204020203" pitchFamily="34" charset="0"/>
              </a:rPr>
              <a:t>PaaS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Segoe UI Historic" panose="020B0502040204020203" pitchFamily="34" charset="0"/>
                <a:cs typeface="Segoe UI" panose="020B0502040204020203" pitchFamily="34" charset="0"/>
              </a:rPr>
              <a:t>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Black"/>
              <a:ea typeface="Segoe UI Historic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37D5812-089F-A774-B067-BDDF08909074}"/>
              </a:ext>
            </a:extLst>
          </p:cNvPr>
          <p:cNvSpPr/>
          <p:nvPr/>
        </p:nvSpPr>
        <p:spPr>
          <a:xfrm>
            <a:off x="9188811" y="1160110"/>
            <a:ext cx="1404126" cy="338554"/>
          </a:xfrm>
          <a:prstGeom prst="rect">
            <a:avLst/>
          </a:prstGeom>
          <a:noFill/>
        </p:spPr>
        <p:txBody>
          <a:bodyPr wrap="square" lIns="36000" tIns="0" rIns="3600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ГИС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5DDCD9D-3782-32DC-435F-121729B8A00A}"/>
              </a:ext>
            </a:extLst>
          </p:cNvPr>
          <p:cNvGrpSpPr/>
          <p:nvPr/>
        </p:nvGrpSpPr>
        <p:grpSpPr>
          <a:xfrm>
            <a:off x="8141913" y="5340109"/>
            <a:ext cx="3497922" cy="998759"/>
            <a:chOff x="7707959" y="5436800"/>
            <a:chExt cx="3497922" cy="998759"/>
          </a:xfrm>
          <a:solidFill>
            <a:srgbClr val="275296"/>
          </a:solidFill>
        </p:grpSpPr>
        <p:sp>
          <p:nvSpPr>
            <p:cNvPr id="15" name="Скругленный прямоугольник 21">
              <a:extLst>
                <a:ext uri="{FF2B5EF4-FFF2-40B4-BE49-F238E27FC236}">
                  <a16:creationId xmlns:a16="http://schemas.microsoft.com/office/drawing/2014/main" id="{A630925F-C74E-82E2-FB18-B840D355ABED}"/>
                </a:ext>
              </a:extLst>
            </p:cNvPr>
            <p:cNvSpPr/>
            <p:nvPr/>
          </p:nvSpPr>
          <p:spPr>
            <a:xfrm flipH="1">
              <a:off x="7707960" y="5436800"/>
              <a:ext cx="3497921" cy="468000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203200" dist="215900" dir="5400000" algn="t" rotWithShape="0">
                <a:prstClr val="black">
                  <a:alpha val="8000"/>
                </a:prstClr>
              </a:outerShdw>
            </a:effectLst>
          </p:spPr>
          <p:txBody>
            <a:bodyPr rot="0" spcFirstLastPara="0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Black"/>
                  <a:ea typeface="Segoe UI Historic" panose="020B0502040204020203" pitchFamily="34" charset="0"/>
                  <a:cs typeface="Segoe UI" panose="020B0502040204020203" pitchFamily="34" charset="0"/>
                </a:rPr>
                <a:t>Облачная инфраструктура (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Black"/>
                  <a:ea typeface="Segoe UI Historic" panose="020B0502040204020203" pitchFamily="34" charset="0"/>
                  <a:cs typeface="Segoe UI" panose="020B0502040204020203" pitchFamily="34" charset="0"/>
                </a:rPr>
                <a:t>IaaS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Black"/>
                  <a:ea typeface="Segoe UI Historic" panose="020B0502040204020203" pitchFamily="34" charset="0"/>
                  <a:cs typeface="Segoe UI" panose="020B0502040204020203" pitchFamily="34" charset="0"/>
                </a:rPr>
                <a:t>)</a:t>
              </a:r>
            </a:p>
          </p:txBody>
        </p:sp>
        <p:sp>
          <p:nvSpPr>
            <p:cNvPr id="16" name="Скругленный прямоугольник 21">
              <a:extLst>
                <a:ext uri="{FF2B5EF4-FFF2-40B4-BE49-F238E27FC236}">
                  <a16:creationId xmlns:a16="http://schemas.microsoft.com/office/drawing/2014/main" id="{08209DE2-69E2-4EE4-A018-34F53C76C6A5}"/>
                </a:ext>
              </a:extLst>
            </p:cNvPr>
            <p:cNvSpPr/>
            <p:nvPr/>
          </p:nvSpPr>
          <p:spPr>
            <a:xfrm flipH="1">
              <a:off x="7707959" y="5967559"/>
              <a:ext cx="1780507" cy="468000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203200" dist="215900" dir="5400000" algn="t" rotWithShape="0">
                <a:prstClr val="black">
                  <a:alpha val="8000"/>
                </a:prstClr>
              </a:outerShdw>
            </a:effectLst>
          </p:spPr>
          <p:txBody>
            <a:bodyPr rot="0" spcFirstLastPara="0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Black"/>
                  <a:ea typeface="Segoe UI Historic" panose="020B0502040204020203" pitchFamily="34" charset="0"/>
                  <a:cs typeface="Segoe UI" panose="020B0502040204020203" pitchFamily="34" charset="0"/>
                </a:rPr>
                <a:t>ЦОД</a:t>
              </a:r>
            </a:p>
          </p:txBody>
        </p:sp>
        <p:sp>
          <p:nvSpPr>
            <p:cNvPr id="17" name="Скругленный прямоугольник 16">
              <a:extLst>
                <a:ext uri="{FF2B5EF4-FFF2-40B4-BE49-F238E27FC236}">
                  <a16:creationId xmlns:a16="http://schemas.microsoft.com/office/drawing/2014/main" id="{B6D42ABA-01F0-EA89-5AC7-9509949290FA}"/>
                </a:ext>
              </a:extLst>
            </p:cNvPr>
            <p:cNvSpPr/>
            <p:nvPr/>
          </p:nvSpPr>
          <p:spPr>
            <a:xfrm flipH="1">
              <a:off x="9571383" y="5967559"/>
              <a:ext cx="1634498" cy="468000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203200" dist="215900" dir="5400000" algn="t" rotWithShape="0">
                <a:prstClr val="black">
                  <a:alpha val="8000"/>
                </a:prstClr>
              </a:outerShdw>
            </a:effectLst>
          </p:spPr>
          <p:txBody>
            <a:bodyPr rot="0" spcFirstLastPara="0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Black"/>
                  <a:ea typeface="Segoe UI Historic" panose="020B0502040204020203" pitchFamily="34" charset="0"/>
                  <a:cs typeface="Segoe UI" panose="020B0502040204020203" pitchFamily="34" charset="0"/>
                </a:rPr>
                <a:t>ЦОД</a:t>
              </a:r>
            </a:p>
          </p:txBody>
        </p:sp>
      </p:grpSp>
      <p:sp>
        <p:nvSpPr>
          <p:cNvPr id="18" name="Прямоугольник: скругленные углы 54">
            <a:extLst>
              <a:ext uri="{FF2B5EF4-FFF2-40B4-BE49-F238E27FC236}">
                <a16:creationId xmlns:a16="http://schemas.microsoft.com/office/drawing/2014/main" id="{0708879B-26A4-E6E7-9357-1A25AC9314EA}"/>
              </a:ext>
            </a:extLst>
          </p:cNvPr>
          <p:cNvSpPr/>
          <p:nvPr/>
        </p:nvSpPr>
        <p:spPr>
          <a:xfrm>
            <a:off x="1397343" y="1513506"/>
            <a:ext cx="10567349" cy="1074497"/>
          </a:xfrm>
          <a:prstGeom prst="roundRect">
            <a:avLst>
              <a:gd name="adj" fmla="val 6723"/>
            </a:avLst>
          </a:prstGeom>
          <a:gradFill>
            <a:gsLst>
              <a:gs pos="100000">
                <a:srgbClr val="E4ECFD">
                  <a:alpha val="0"/>
                </a:srgbClr>
              </a:gs>
              <a:gs pos="7000">
                <a:srgbClr val="E4ECFD"/>
              </a:gs>
            </a:gsLst>
            <a:lin ang="0" scaled="1"/>
          </a:gradFill>
          <a:ln w="9525" cap="flat" cmpd="sng" algn="ctr">
            <a:solidFill>
              <a:srgbClr val="8FB3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52ECE2-873C-3420-9308-C39C619C2BB6}"/>
              </a:ext>
            </a:extLst>
          </p:cNvPr>
          <p:cNvSpPr txBox="1"/>
          <p:nvPr/>
        </p:nvSpPr>
        <p:spPr>
          <a:xfrm>
            <a:off x="2174021" y="1561967"/>
            <a:ext cx="5672385" cy="961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Lato"/>
                <a:ea typeface="+mn-ea"/>
                <a:cs typeface="Arial Black" panose="020B0604020202020204" pitchFamily="34" charset="0"/>
              </a:rPr>
              <a:t>Методические рекомендации 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Lato"/>
                <a:ea typeface="+mn-ea"/>
                <a:cs typeface="Arial Black" panose="020B0604020202020204" pitchFamily="34" charset="0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Lato Black"/>
                <a:ea typeface="+mn-ea"/>
                <a:cs typeface="Arial Black" panose="020B0604020202020204" pitchFamily="34" charset="0"/>
              </a:rPr>
              <a:t>по разработке ГИС с использованием ЕЦП «ГосТех»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Lato"/>
                <a:ea typeface="+mn-ea"/>
                <a:cs typeface="Arial" panose="020B0604020202020204" pitchFamily="34" charset="0"/>
              </a:rPr>
              <a:t>Описывают рекомендации по созданию и развитию ГИС с использованием облачных сервисов, инфраструктуры и инструментов ЕЦП «ГосТех»</a:t>
            </a:r>
          </a:p>
        </p:txBody>
      </p:sp>
      <p:sp>
        <p:nvSpPr>
          <p:cNvPr id="20" name="Скругленный прямоугольник 99">
            <a:extLst>
              <a:ext uri="{FF2B5EF4-FFF2-40B4-BE49-F238E27FC236}">
                <a16:creationId xmlns:a16="http://schemas.microsoft.com/office/drawing/2014/main" id="{6FA49710-B19D-9366-1030-9FDB1AF5031F}"/>
              </a:ext>
            </a:extLst>
          </p:cNvPr>
          <p:cNvSpPr/>
          <p:nvPr/>
        </p:nvSpPr>
        <p:spPr>
          <a:xfrm>
            <a:off x="8141914" y="1634938"/>
            <a:ext cx="3497921" cy="843432"/>
          </a:xfrm>
          <a:prstGeom prst="roundRect">
            <a:avLst>
              <a:gd name="adj" fmla="val 9409"/>
            </a:avLst>
          </a:prstGeom>
          <a:solidFill>
            <a:srgbClr val="275296"/>
          </a:solidFill>
          <a:ln w="254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Segoe UI" panose="020B0502040204020203" pitchFamily="34" charset="0"/>
              </a:rPr>
              <a:t>Прикладные  подсистемы ГИС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45CDDD4-17A0-9B89-4538-E95AD0476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30518" y="1806752"/>
            <a:ext cx="384192" cy="524338"/>
          </a:xfrm>
          <a:prstGeom prst="rect">
            <a:avLst/>
          </a:prstGeom>
          <a:effectLst/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E887883-0F3E-D66E-320F-9DFBDFC6C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30518" y="3009409"/>
            <a:ext cx="384192" cy="524338"/>
          </a:xfrm>
          <a:prstGeom prst="rect">
            <a:avLst/>
          </a:prstGeom>
          <a:effectLst/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F458BA6-B3D7-9D6F-F8DE-35230B7E9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30518" y="4298142"/>
            <a:ext cx="384192" cy="524338"/>
          </a:xfrm>
          <a:prstGeom prst="rect">
            <a:avLst/>
          </a:prstGeom>
          <a:effectLst/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0432D51-5BE5-A768-5A86-032F3CA53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30518" y="5545940"/>
            <a:ext cx="384192" cy="52433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26643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02AFE35-B640-4E00-9F21-4239F2F8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Привлечение экспертного сообщества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9D21307-D515-CB96-416F-597C94C09F44}"/>
              </a:ext>
            </a:extLst>
          </p:cNvPr>
          <p:cNvSpPr/>
          <p:nvPr/>
        </p:nvSpPr>
        <p:spPr>
          <a:xfrm rot="16200000">
            <a:off x="9101614" y="5509717"/>
            <a:ext cx="376617" cy="243361"/>
          </a:xfrm>
          <a:prstGeom prst="rect">
            <a:avLst/>
          </a:prstGeom>
          <a:solidFill>
            <a:srgbClr val="CADBF6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олилиния: фигура 8">
            <a:extLst>
              <a:ext uri="{FF2B5EF4-FFF2-40B4-BE49-F238E27FC236}">
                <a16:creationId xmlns:a16="http://schemas.microsoft.com/office/drawing/2014/main" id="{5683047E-1F46-D78A-C7E9-1245032B25F6}"/>
              </a:ext>
            </a:extLst>
          </p:cNvPr>
          <p:cNvSpPr/>
          <p:nvPr/>
        </p:nvSpPr>
        <p:spPr>
          <a:xfrm rot="10800000">
            <a:off x="4084227" y="1048146"/>
            <a:ext cx="5537329" cy="1233307"/>
          </a:xfrm>
          <a:custGeom>
            <a:avLst/>
            <a:gdLst>
              <a:gd name="connsiteX0" fmla="*/ 0 w 5816600"/>
              <a:gd name="connsiteY0" fmla="*/ 698500 h 698500"/>
              <a:gd name="connsiteX1" fmla="*/ 2292350 w 5816600"/>
              <a:gd name="connsiteY1" fmla="*/ 0 h 698500"/>
              <a:gd name="connsiteX2" fmla="*/ 3549650 w 5816600"/>
              <a:gd name="connsiteY2" fmla="*/ 0 h 698500"/>
              <a:gd name="connsiteX3" fmla="*/ 5816600 w 5816600"/>
              <a:gd name="connsiteY3" fmla="*/ 698500 h 698500"/>
              <a:gd name="connsiteX4" fmla="*/ 0 w 5816600"/>
              <a:gd name="connsiteY4" fmla="*/ 698500 h 698500"/>
              <a:gd name="connsiteX0" fmla="*/ 0 w 5816600"/>
              <a:gd name="connsiteY0" fmla="*/ 698500 h 698500"/>
              <a:gd name="connsiteX1" fmla="*/ 2292350 w 5816600"/>
              <a:gd name="connsiteY1" fmla="*/ 0 h 698500"/>
              <a:gd name="connsiteX2" fmla="*/ 3549650 w 5816600"/>
              <a:gd name="connsiteY2" fmla="*/ 0 h 698500"/>
              <a:gd name="connsiteX3" fmla="*/ 5816600 w 5816600"/>
              <a:gd name="connsiteY3" fmla="*/ 698500 h 698500"/>
              <a:gd name="connsiteX4" fmla="*/ 0 w 5816600"/>
              <a:gd name="connsiteY4" fmla="*/ 698500 h 698500"/>
              <a:gd name="connsiteX0" fmla="*/ 0 w 5816600"/>
              <a:gd name="connsiteY0" fmla="*/ 698500 h 698500"/>
              <a:gd name="connsiteX1" fmla="*/ 2292350 w 5816600"/>
              <a:gd name="connsiteY1" fmla="*/ 0 h 698500"/>
              <a:gd name="connsiteX2" fmla="*/ 3549650 w 5816600"/>
              <a:gd name="connsiteY2" fmla="*/ 0 h 698500"/>
              <a:gd name="connsiteX3" fmla="*/ 5816600 w 5816600"/>
              <a:gd name="connsiteY3" fmla="*/ 698500 h 698500"/>
              <a:gd name="connsiteX4" fmla="*/ 0 w 5816600"/>
              <a:gd name="connsiteY4" fmla="*/ 698500 h 698500"/>
              <a:gd name="connsiteX0" fmla="*/ 0 w 5816600"/>
              <a:gd name="connsiteY0" fmla="*/ 698500 h 698500"/>
              <a:gd name="connsiteX1" fmla="*/ 2292350 w 5816600"/>
              <a:gd name="connsiteY1" fmla="*/ 0 h 698500"/>
              <a:gd name="connsiteX2" fmla="*/ 3549650 w 5816600"/>
              <a:gd name="connsiteY2" fmla="*/ 0 h 698500"/>
              <a:gd name="connsiteX3" fmla="*/ 5816600 w 5816600"/>
              <a:gd name="connsiteY3" fmla="*/ 698500 h 698500"/>
              <a:gd name="connsiteX4" fmla="*/ 0 w 5816600"/>
              <a:gd name="connsiteY4" fmla="*/ 698500 h 698500"/>
              <a:gd name="connsiteX0" fmla="*/ 0 w 5816600"/>
              <a:gd name="connsiteY0" fmla="*/ 698500 h 698500"/>
              <a:gd name="connsiteX1" fmla="*/ 2292350 w 5816600"/>
              <a:gd name="connsiteY1" fmla="*/ 0 h 698500"/>
              <a:gd name="connsiteX2" fmla="*/ 3549650 w 5816600"/>
              <a:gd name="connsiteY2" fmla="*/ 0 h 698500"/>
              <a:gd name="connsiteX3" fmla="*/ 5816600 w 5816600"/>
              <a:gd name="connsiteY3" fmla="*/ 698500 h 698500"/>
              <a:gd name="connsiteX4" fmla="*/ 0 w 5816600"/>
              <a:gd name="connsiteY4" fmla="*/ 698500 h 698500"/>
              <a:gd name="connsiteX0" fmla="*/ 0 w 5816600"/>
              <a:gd name="connsiteY0" fmla="*/ 698500 h 698500"/>
              <a:gd name="connsiteX1" fmla="*/ 2292350 w 5816600"/>
              <a:gd name="connsiteY1" fmla="*/ 0 h 698500"/>
              <a:gd name="connsiteX2" fmla="*/ 3549650 w 5816600"/>
              <a:gd name="connsiteY2" fmla="*/ 0 h 698500"/>
              <a:gd name="connsiteX3" fmla="*/ 5816600 w 5816600"/>
              <a:gd name="connsiteY3" fmla="*/ 698500 h 698500"/>
              <a:gd name="connsiteX4" fmla="*/ 0 w 5816600"/>
              <a:gd name="connsiteY4" fmla="*/ 698500 h 698500"/>
              <a:gd name="connsiteX0" fmla="*/ 0 w 5816600"/>
              <a:gd name="connsiteY0" fmla="*/ 703860 h 703860"/>
              <a:gd name="connsiteX1" fmla="*/ 2773888 w 5816600"/>
              <a:gd name="connsiteY1" fmla="*/ 0 h 703860"/>
              <a:gd name="connsiteX2" fmla="*/ 3549650 w 5816600"/>
              <a:gd name="connsiteY2" fmla="*/ 5360 h 703860"/>
              <a:gd name="connsiteX3" fmla="*/ 5816600 w 5816600"/>
              <a:gd name="connsiteY3" fmla="*/ 703860 h 703860"/>
              <a:gd name="connsiteX4" fmla="*/ 0 w 5816600"/>
              <a:gd name="connsiteY4" fmla="*/ 703860 h 703860"/>
              <a:gd name="connsiteX0" fmla="*/ 0 w 5816600"/>
              <a:gd name="connsiteY0" fmla="*/ 709220 h 709220"/>
              <a:gd name="connsiteX1" fmla="*/ 2773888 w 5816600"/>
              <a:gd name="connsiteY1" fmla="*/ 5360 h 709220"/>
              <a:gd name="connsiteX2" fmla="*/ 3052410 w 5816600"/>
              <a:gd name="connsiteY2" fmla="*/ 0 h 709220"/>
              <a:gd name="connsiteX3" fmla="*/ 5816600 w 5816600"/>
              <a:gd name="connsiteY3" fmla="*/ 709220 h 709220"/>
              <a:gd name="connsiteX4" fmla="*/ 0 w 5816600"/>
              <a:gd name="connsiteY4" fmla="*/ 709220 h 709220"/>
              <a:gd name="connsiteX0" fmla="*/ 0 w 5816600"/>
              <a:gd name="connsiteY0" fmla="*/ 709220 h 709220"/>
              <a:gd name="connsiteX1" fmla="*/ 2773888 w 5816600"/>
              <a:gd name="connsiteY1" fmla="*/ 5360 h 709220"/>
              <a:gd name="connsiteX2" fmla="*/ 4601707 w 5816600"/>
              <a:gd name="connsiteY2" fmla="*/ 0 h 709220"/>
              <a:gd name="connsiteX3" fmla="*/ 5816600 w 5816600"/>
              <a:gd name="connsiteY3" fmla="*/ 709220 h 709220"/>
              <a:gd name="connsiteX4" fmla="*/ 0 w 5816600"/>
              <a:gd name="connsiteY4" fmla="*/ 709220 h 709220"/>
              <a:gd name="connsiteX0" fmla="*/ 0 w 5816600"/>
              <a:gd name="connsiteY0" fmla="*/ 724451 h 724451"/>
              <a:gd name="connsiteX1" fmla="*/ 1182718 w 5816600"/>
              <a:gd name="connsiteY1" fmla="*/ 120 h 724451"/>
              <a:gd name="connsiteX2" fmla="*/ 4601707 w 5816600"/>
              <a:gd name="connsiteY2" fmla="*/ 15231 h 724451"/>
              <a:gd name="connsiteX3" fmla="*/ 5816600 w 5816600"/>
              <a:gd name="connsiteY3" fmla="*/ 724451 h 724451"/>
              <a:gd name="connsiteX4" fmla="*/ 0 w 5816600"/>
              <a:gd name="connsiteY4" fmla="*/ 724451 h 724451"/>
              <a:gd name="connsiteX0" fmla="*/ 0 w 5816600"/>
              <a:gd name="connsiteY0" fmla="*/ 717692 h 717692"/>
              <a:gd name="connsiteX1" fmla="*/ 1287400 w 5816600"/>
              <a:gd name="connsiteY1" fmla="*/ 185 h 717692"/>
              <a:gd name="connsiteX2" fmla="*/ 4601707 w 5816600"/>
              <a:gd name="connsiteY2" fmla="*/ 8472 h 717692"/>
              <a:gd name="connsiteX3" fmla="*/ 5816600 w 5816600"/>
              <a:gd name="connsiteY3" fmla="*/ 717692 h 717692"/>
              <a:gd name="connsiteX4" fmla="*/ 0 w 5816600"/>
              <a:gd name="connsiteY4" fmla="*/ 717692 h 717692"/>
              <a:gd name="connsiteX0" fmla="*/ 0 w 5816600"/>
              <a:gd name="connsiteY0" fmla="*/ 717692 h 717692"/>
              <a:gd name="connsiteX1" fmla="*/ 1287400 w 5816600"/>
              <a:gd name="connsiteY1" fmla="*/ 185 h 717692"/>
              <a:gd name="connsiteX2" fmla="*/ 4146340 w 5816600"/>
              <a:gd name="connsiteY2" fmla="*/ 8472 h 717692"/>
              <a:gd name="connsiteX3" fmla="*/ 5816600 w 5816600"/>
              <a:gd name="connsiteY3" fmla="*/ 717692 h 717692"/>
              <a:gd name="connsiteX4" fmla="*/ 0 w 5816600"/>
              <a:gd name="connsiteY4" fmla="*/ 717692 h 717692"/>
              <a:gd name="connsiteX0" fmla="*/ 0 w 5816600"/>
              <a:gd name="connsiteY0" fmla="*/ 727845 h 727845"/>
              <a:gd name="connsiteX1" fmla="*/ 1884089 w 5816600"/>
              <a:gd name="connsiteY1" fmla="*/ 102 h 727845"/>
              <a:gd name="connsiteX2" fmla="*/ 4146340 w 5816600"/>
              <a:gd name="connsiteY2" fmla="*/ 18625 h 727845"/>
              <a:gd name="connsiteX3" fmla="*/ 5816600 w 5816600"/>
              <a:gd name="connsiteY3" fmla="*/ 727845 h 727845"/>
              <a:gd name="connsiteX4" fmla="*/ 0 w 5816600"/>
              <a:gd name="connsiteY4" fmla="*/ 727845 h 727845"/>
              <a:gd name="connsiteX0" fmla="*/ 0 w 5816600"/>
              <a:gd name="connsiteY0" fmla="*/ 739126 h 739126"/>
              <a:gd name="connsiteX1" fmla="*/ 1884089 w 5816600"/>
              <a:gd name="connsiteY1" fmla="*/ 11383 h 739126"/>
              <a:gd name="connsiteX2" fmla="*/ 4138100 w 5816600"/>
              <a:gd name="connsiteY2" fmla="*/ 0 h 739126"/>
              <a:gd name="connsiteX3" fmla="*/ 5816600 w 5816600"/>
              <a:gd name="connsiteY3" fmla="*/ 739126 h 739126"/>
              <a:gd name="connsiteX4" fmla="*/ 0 w 5816600"/>
              <a:gd name="connsiteY4" fmla="*/ 739126 h 739126"/>
              <a:gd name="connsiteX0" fmla="*/ 0 w 5816600"/>
              <a:gd name="connsiteY0" fmla="*/ 730581 h 730581"/>
              <a:gd name="connsiteX1" fmla="*/ 1884089 w 5816600"/>
              <a:gd name="connsiteY1" fmla="*/ 2838 h 730581"/>
              <a:gd name="connsiteX2" fmla="*/ 4138100 w 5816600"/>
              <a:gd name="connsiteY2" fmla="*/ 0 h 730581"/>
              <a:gd name="connsiteX3" fmla="*/ 5816600 w 5816600"/>
              <a:gd name="connsiteY3" fmla="*/ 730581 h 730581"/>
              <a:gd name="connsiteX4" fmla="*/ 0 w 5816600"/>
              <a:gd name="connsiteY4" fmla="*/ 730581 h 73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730581">
                <a:moveTo>
                  <a:pt x="0" y="730581"/>
                </a:moveTo>
                <a:cubicBezTo>
                  <a:pt x="46567" y="326298"/>
                  <a:pt x="1881972" y="527771"/>
                  <a:pt x="1884089" y="2838"/>
                </a:cubicBezTo>
                <a:cubicBezTo>
                  <a:pt x="1976930" y="1051"/>
                  <a:pt x="4045259" y="1787"/>
                  <a:pt x="4138100" y="0"/>
                </a:cubicBezTo>
                <a:cubicBezTo>
                  <a:pt x="4131750" y="563033"/>
                  <a:pt x="5816600" y="243748"/>
                  <a:pt x="5816600" y="730581"/>
                </a:cubicBezTo>
                <a:lnTo>
                  <a:pt x="0" y="730581"/>
                </a:lnTo>
                <a:close/>
              </a:path>
            </a:pathLst>
          </a:custGeom>
          <a:gradFill>
            <a:gsLst>
              <a:gs pos="84000">
                <a:srgbClr val="FBFCFE">
                  <a:alpha val="0"/>
                </a:srgbClr>
              </a:gs>
              <a:gs pos="0">
                <a:srgbClr val="E4EC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Полилиния: фигура 15">
            <a:extLst>
              <a:ext uri="{FF2B5EF4-FFF2-40B4-BE49-F238E27FC236}">
                <a16:creationId xmlns:a16="http://schemas.microsoft.com/office/drawing/2014/main" id="{54D66204-7B6A-0E75-B4E8-52DD71EA4373}"/>
              </a:ext>
            </a:extLst>
          </p:cNvPr>
          <p:cNvSpPr/>
          <p:nvPr/>
        </p:nvSpPr>
        <p:spPr>
          <a:xfrm rot="16200000">
            <a:off x="8245791" y="2723172"/>
            <a:ext cx="6094161" cy="2160000"/>
          </a:xfrm>
          <a:custGeom>
            <a:avLst/>
            <a:gdLst>
              <a:gd name="connsiteX0" fmla="*/ 0 w 5816600"/>
              <a:gd name="connsiteY0" fmla="*/ 698500 h 698500"/>
              <a:gd name="connsiteX1" fmla="*/ 2292350 w 5816600"/>
              <a:gd name="connsiteY1" fmla="*/ 0 h 698500"/>
              <a:gd name="connsiteX2" fmla="*/ 3549650 w 5816600"/>
              <a:gd name="connsiteY2" fmla="*/ 0 h 698500"/>
              <a:gd name="connsiteX3" fmla="*/ 5816600 w 5816600"/>
              <a:gd name="connsiteY3" fmla="*/ 698500 h 698500"/>
              <a:gd name="connsiteX4" fmla="*/ 0 w 5816600"/>
              <a:gd name="connsiteY4" fmla="*/ 698500 h 698500"/>
              <a:gd name="connsiteX0" fmla="*/ 0 w 5816600"/>
              <a:gd name="connsiteY0" fmla="*/ 698500 h 698500"/>
              <a:gd name="connsiteX1" fmla="*/ 2292350 w 5816600"/>
              <a:gd name="connsiteY1" fmla="*/ 0 h 698500"/>
              <a:gd name="connsiteX2" fmla="*/ 3549650 w 5816600"/>
              <a:gd name="connsiteY2" fmla="*/ 0 h 698500"/>
              <a:gd name="connsiteX3" fmla="*/ 5816600 w 5816600"/>
              <a:gd name="connsiteY3" fmla="*/ 698500 h 698500"/>
              <a:gd name="connsiteX4" fmla="*/ 0 w 5816600"/>
              <a:gd name="connsiteY4" fmla="*/ 698500 h 698500"/>
              <a:gd name="connsiteX0" fmla="*/ 0 w 5816600"/>
              <a:gd name="connsiteY0" fmla="*/ 698500 h 698500"/>
              <a:gd name="connsiteX1" fmla="*/ 2292350 w 5816600"/>
              <a:gd name="connsiteY1" fmla="*/ 0 h 698500"/>
              <a:gd name="connsiteX2" fmla="*/ 3549650 w 5816600"/>
              <a:gd name="connsiteY2" fmla="*/ 0 h 698500"/>
              <a:gd name="connsiteX3" fmla="*/ 5816600 w 5816600"/>
              <a:gd name="connsiteY3" fmla="*/ 698500 h 698500"/>
              <a:gd name="connsiteX4" fmla="*/ 0 w 5816600"/>
              <a:gd name="connsiteY4" fmla="*/ 698500 h 698500"/>
              <a:gd name="connsiteX0" fmla="*/ 0 w 5816600"/>
              <a:gd name="connsiteY0" fmla="*/ 698500 h 698500"/>
              <a:gd name="connsiteX1" fmla="*/ 2292350 w 5816600"/>
              <a:gd name="connsiteY1" fmla="*/ 0 h 698500"/>
              <a:gd name="connsiteX2" fmla="*/ 3549650 w 5816600"/>
              <a:gd name="connsiteY2" fmla="*/ 0 h 698500"/>
              <a:gd name="connsiteX3" fmla="*/ 5816600 w 5816600"/>
              <a:gd name="connsiteY3" fmla="*/ 698500 h 698500"/>
              <a:gd name="connsiteX4" fmla="*/ 0 w 5816600"/>
              <a:gd name="connsiteY4" fmla="*/ 698500 h 698500"/>
              <a:gd name="connsiteX0" fmla="*/ 0 w 5816600"/>
              <a:gd name="connsiteY0" fmla="*/ 698500 h 698500"/>
              <a:gd name="connsiteX1" fmla="*/ 2292350 w 5816600"/>
              <a:gd name="connsiteY1" fmla="*/ 0 h 698500"/>
              <a:gd name="connsiteX2" fmla="*/ 3549650 w 5816600"/>
              <a:gd name="connsiteY2" fmla="*/ 0 h 698500"/>
              <a:gd name="connsiteX3" fmla="*/ 5816600 w 5816600"/>
              <a:gd name="connsiteY3" fmla="*/ 698500 h 698500"/>
              <a:gd name="connsiteX4" fmla="*/ 0 w 5816600"/>
              <a:gd name="connsiteY4" fmla="*/ 698500 h 698500"/>
              <a:gd name="connsiteX0" fmla="*/ 0 w 5816600"/>
              <a:gd name="connsiteY0" fmla="*/ 698500 h 698500"/>
              <a:gd name="connsiteX1" fmla="*/ 2292350 w 5816600"/>
              <a:gd name="connsiteY1" fmla="*/ 0 h 698500"/>
              <a:gd name="connsiteX2" fmla="*/ 3549650 w 5816600"/>
              <a:gd name="connsiteY2" fmla="*/ 0 h 698500"/>
              <a:gd name="connsiteX3" fmla="*/ 5816600 w 5816600"/>
              <a:gd name="connsiteY3" fmla="*/ 698500 h 698500"/>
              <a:gd name="connsiteX4" fmla="*/ 0 w 5816600"/>
              <a:gd name="connsiteY4" fmla="*/ 698500 h 698500"/>
              <a:gd name="connsiteX0" fmla="*/ 0 w 5816600"/>
              <a:gd name="connsiteY0" fmla="*/ 703860 h 703860"/>
              <a:gd name="connsiteX1" fmla="*/ 2773888 w 5816600"/>
              <a:gd name="connsiteY1" fmla="*/ 0 h 703860"/>
              <a:gd name="connsiteX2" fmla="*/ 3549650 w 5816600"/>
              <a:gd name="connsiteY2" fmla="*/ 5360 h 703860"/>
              <a:gd name="connsiteX3" fmla="*/ 5816600 w 5816600"/>
              <a:gd name="connsiteY3" fmla="*/ 703860 h 703860"/>
              <a:gd name="connsiteX4" fmla="*/ 0 w 5816600"/>
              <a:gd name="connsiteY4" fmla="*/ 703860 h 703860"/>
              <a:gd name="connsiteX0" fmla="*/ 0 w 5816600"/>
              <a:gd name="connsiteY0" fmla="*/ 709220 h 709220"/>
              <a:gd name="connsiteX1" fmla="*/ 2773888 w 5816600"/>
              <a:gd name="connsiteY1" fmla="*/ 5360 h 709220"/>
              <a:gd name="connsiteX2" fmla="*/ 3052410 w 5816600"/>
              <a:gd name="connsiteY2" fmla="*/ 0 h 709220"/>
              <a:gd name="connsiteX3" fmla="*/ 5816600 w 5816600"/>
              <a:gd name="connsiteY3" fmla="*/ 709220 h 709220"/>
              <a:gd name="connsiteX4" fmla="*/ 0 w 5816600"/>
              <a:gd name="connsiteY4" fmla="*/ 709220 h 709220"/>
              <a:gd name="connsiteX0" fmla="*/ 0 w 5816600"/>
              <a:gd name="connsiteY0" fmla="*/ 709220 h 709220"/>
              <a:gd name="connsiteX1" fmla="*/ 2773888 w 5816600"/>
              <a:gd name="connsiteY1" fmla="*/ 5360 h 709220"/>
              <a:gd name="connsiteX2" fmla="*/ 4601707 w 5816600"/>
              <a:gd name="connsiteY2" fmla="*/ 0 h 709220"/>
              <a:gd name="connsiteX3" fmla="*/ 5816600 w 5816600"/>
              <a:gd name="connsiteY3" fmla="*/ 709220 h 709220"/>
              <a:gd name="connsiteX4" fmla="*/ 0 w 5816600"/>
              <a:gd name="connsiteY4" fmla="*/ 709220 h 709220"/>
              <a:gd name="connsiteX0" fmla="*/ 0 w 5816600"/>
              <a:gd name="connsiteY0" fmla="*/ 724451 h 724451"/>
              <a:gd name="connsiteX1" fmla="*/ 1182718 w 5816600"/>
              <a:gd name="connsiteY1" fmla="*/ 120 h 724451"/>
              <a:gd name="connsiteX2" fmla="*/ 4601707 w 5816600"/>
              <a:gd name="connsiteY2" fmla="*/ 15231 h 724451"/>
              <a:gd name="connsiteX3" fmla="*/ 5816600 w 5816600"/>
              <a:gd name="connsiteY3" fmla="*/ 724451 h 724451"/>
              <a:gd name="connsiteX4" fmla="*/ 0 w 5816600"/>
              <a:gd name="connsiteY4" fmla="*/ 724451 h 724451"/>
              <a:gd name="connsiteX0" fmla="*/ 0 w 5816600"/>
              <a:gd name="connsiteY0" fmla="*/ 717692 h 717692"/>
              <a:gd name="connsiteX1" fmla="*/ 1287400 w 5816600"/>
              <a:gd name="connsiteY1" fmla="*/ 185 h 717692"/>
              <a:gd name="connsiteX2" fmla="*/ 4601707 w 5816600"/>
              <a:gd name="connsiteY2" fmla="*/ 8472 h 717692"/>
              <a:gd name="connsiteX3" fmla="*/ 5816600 w 5816600"/>
              <a:gd name="connsiteY3" fmla="*/ 717692 h 717692"/>
              <a:gd name="connsiteX4" fmla="*/ 0 w 5816600"/>
              <a:gd name="connsiteY4" fmla="*/ 717692 h 717692"/>
              <a:gd name="connsiteX0" fmla="*/ 0 w 5816600"/>
              <a:gd name="connsiteY0" fmla="*/ 717692 h 717692"/>
              <a:gd name="connsiteX1" fmla="*/ 1287400 w 5816600"/>
              <a:gd name="connsiteY1" fmla="*/ 185 h 717692"/>
              <a:gd name="connsiteX2" fmla="*/ 4146340 w 5816600"/>
              <a:gd name="connsiteY2" fmla="*/ 8472 h 717692"/>
              <a:gd name="connsiteX3" fmla="*/ 5816600 w 5816600"/>
              <a:gd name="connsiteY3" fmla="*/ 717692 h 717692"/>
              <a:gd name="connsiteX4" fmla="*/ 0 w 5816600"/>
              <a:gd name="connsiteY4" fmla="*/ 717692 h 717692"/>
              <a:gd name="connsiteX0" fmla="*/ 0 w 5816600"/>
              <a:gd name="connsiteY0" fmla="*/ 727845 h 727845"/>
              <a:gd name="connsiteX1" fmla="*/ 1884089 w 5816600"/>
              <a:gd name="connsiteY1" fmla="*/ 102 h 727845"/>
              <a:gd name="connsiteX2" fmla="*/ 4146340 w 5816600"/>
              <a:gd name="connsiteY2" fmla="*/ 18625 h 727845"/>
              <a:gd name="connsiteX3" fmla="*/ 5816600 w 5816600"/>
              <a:gd name="connsiteY3" fmla="*/ 727845 h 727845"/>
              <a:gd name="connsiteX4" fmla="*/ 0 w 5816600"/>
              <a:gd name="connsiteY4" fmla="*/ 727845 h 727845"/>
              <a:gd name="connsiteX0" fmla="*/ 0 w 5816600"/>
              <a:gd name="connsiteY0" fmla="*/ 739126 h 739126"/>
              <a:gd name="connsiteX1" fmla="*/ 1884089 w 5816600"/>
              <a:gd name="connsiteY1" fmla="*/ 11383 h 739126"/>
              <a:gd name="connsiteX2" fmla="*/ 4138100 w 5816600"/>
              <a:gd name="connsiteY2" fmla="*/ 0 h 739126"/>
              <a:gd name="connsiteX3" fmla="*/ 5816600 w 5816600"/>
              <a:gd name="connsiteY3" fmla="*/ 739126 h 739126"/>
              <a:gd name="connsiteX4" fmla="*/ 0 w 5816600"/>
              <a:gd name="connsiteY4" fmla="*/ 739126 h 739126"/>
              <a:gd name="connsiteX0" fmla="*/ 0 w 5816600"/>
              <a:gd name="connsiteY0" fmla="*/ 730581 h 730581"/>
              <a:gd name="connsiteX1" fmla="*/ 1884089 w 5816600"/>
              <a:gd name="connsiteY1" fmla="*/ 2838 h 730581"/>
              <a:gd name="connsiteX2" fmla="*/ 4138100 w 5816600"/>
              <a:gd name="connsiteY2" fmla="*/ 0 h 730581"/>
              <a:gd name="connsiteX3" fmla="*/ 5816600 w 5816600"/>
              <a:gd name="connsiteY3" fmla="*/ 730581 h 730581"/>
              <a:gd name="connsiteX4" fmla="*/ 0 w 5816600"/>
              <a:gd name="connsiteY4" fmla="*/ 730581 h 73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730581">
                <a:moveTo>
                  <a:pt x="0" y="730581"/>
                </a:moveTo>
                <a:cubicBezTo>
                  <a:pt x="46567" y="326298"/>
                  <a:pt x="1881972" y="527771"/>
                  <a:pt x="1884089" y="2838"/>
                </a:cubicBezTo>
                <a:cubicBezTo>
                  <a:pt x="1976930" y="1051"/>
                  <a:pt x="4045259" y="1787"/>
                  <a:pt x="4138100" y="0"/>
                </a:cubicBezTo>
                <a:cubicBezTo>
                  <a:pt x="4131750" y="563033"/>
                  <a:pt x="5816600" y="243748"/>
                  <a:pt x="5816600" y="730581"/>
                </a:cubicBezTo>
                <a:lnTo>
                  <a:pt x="0" y="730581"/>
                </a:lnTo>
                <a:close/>
              </a:path>
            </a:pathLst>
          </a:custGeom>
          <a:gradFill>
            <a:gsLst>
              <a:gs pos="92000">
                <a:srgbClr val="FBFCFE">
                  <a:alpha val="0"/>
                </a:srgbClr>
              </a:gs>
              <a:gs pos="0">
                <a:srgbClr val="E4EC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C41F3A4-995C-4EE4-69BA-8C0866E3E7CD}"/>
              </a:ext>
            </a:extLst>
          </p:cNvPr>
          <p:cNvGrpSpPr/>
          <p:nvPr/>
        </p:nvGrpSpPr>
        <p:grpSpPr>
          <a:xfrm>
            <a:off x="3133645" y="2178954"/>
            <a:ext cx="7243816" cy="3079168"/>
            <a:chOff x="2715760" y="2286462"/>
            <a:chExt cx="7243816" cy="3079168"/>
          </a:xfrm>
        </p:grpSpPr>
        <p:sp>
          <p:nvSpPr>
            <p:cNvPr id="6" name="Скругленный прямоугольник 102">
              <a:extLst>
                <a:ext uri="{FF2B5EF4-FFF2-40B4-BE49-F238E27FC236}">
                  <a16:creationId xmlns:a16="http://schemas.microsoft.com/office/drawing/2014/main" id="{4F1D01F6-B08D-9E9A-2FCF-991DF2BED41A}"/>
                </a:ext>
              </a:extLst>
            </p:cNvPr>
            <p:cNvSpPr/>
            <p:nvPr/>
          </p:nvSpPr>
          <p:spPr>
            <a:xfrm>
              <a:off x="7799576" y="2286462"/>
              <a:ext cx="2160000" cy="3079168"/>
            </a:xfrm>
            <a:prstGeom prst="roundRect">
              <a:avLst>
                <a:gd name="adj" fmla="val 6931"/>
              </a:avLst>
            </a:prstGeom>
            <a:solidFill>
              <a:srgbClr val="C3D6F5"/>
            </a:solidFill>
            <a:ln w="12700" cap="flat" cmpd="sng" algn="ctr">
              <a:noFill/>
              <a:prstDash val="solid"/>
              <a:miter lim="800000"/>
            </a:ln>
            <a:effectLst>
              <a:outerShdw blurRad="203200" dist="215900" dir="5400000" sx="74000" sy="74000" algn="t" rotWithShape="0">
                <a:schemeClr val="accent1">
                  <a:alpha val="8000"/>
                </a:schemeClr>
              </a:outerShdw>
            </a:effectLst>
          </p:spPr>
          <p:txBody>
            <a:bodyPr rot="0" spcFirstLastPara="0" vertOverflow="overflow" horzOverflow="overflow" vert="horz" wrap="none" lIns="0" tIns="45720" rIns="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7" name="Скругленный прямоугольник 102">
              <a:extLst>
                <a:ext uri="{FF2B5EF4-FFF2-40B4-BE49-F238E27FC236}">
                  <a16:creationId xmlns:a16="http://schemas.microsoft.com/office/drawing/2014/main" id="{31C0208B-5265-7C3C-4735-A58783CFB2F7}"/>
                </a:ext>
              </a:extLst>
            </p:cNvPr>
            <p:cNvSpPr/>
            <p:nvPr/>
          </p:nvSpPr>
          <p:spPr>
            <a:xfrm>
              <a:off x="5257668" y="2286462"/>
              <a:ext cx="2160000" cy="3079168"/>
            </a:xfrm>
            <a:prstGeom prst="roundRect">
              <a:avLst>
                <a:gd name="adj" fmla="val 6931"/>
              </a:avLst>
            </a:prstGeom>
            <a:solidFill>
              <a:srgbClr val="C3D6F5"/>
            </a:solidFill>
            <a:ln w="12700" cap="flat" cmpd="sng" algn="ctr">
              <a:noFill/>
              <a:prstDash val="solid"/>
              <a:miter lim="800000"/>
            </a:ln>
            <a:effectLst>
              <a:outerShdw blurRad="203200" dist="215900" dir="5400000" sx="74000" sy="74000" algn="t" rotWithShape="0">
                <a:schemeClr val="accent1">
                  <a:alpha val="8000"/>
                </a:schemeClr>
              </a:outerShdw>
            </a:effectLst>
          </p:spPr>
          <p:txBody>
            <a:bodyPr rot="0" spcFirstLastPara="0" vertOverflow="overflow" horzOverflow="overflow" vert="horz" wrap="none" lIns="0" tIns="45720" rIns="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9" name="Скругленный прямоугольник 102">
              <a:extLst>
                <a:ext uri="{FF2B5EF4-FFF2-40B4-BE49-F238E27FC236}">
                  <a16:creationId xmlns:a16="http://schemas.microsoft.com/office/drawing/2014/main" id="{84CE0CB1-AD5B-4CEB-BDFA-26500AD1BD4B}"/>
                </a:ext>
              </a:extLst>
            </p:cNvPr>
            <p:cNvSpPr/>
            <p:nvPr/>
          </p:nvSpPr>
          <p:spPr>
            <a:xfrm>
              <a:off x="2715760" y="2286462"/>
              <a:ext cx="2160000" cy="3079168"/>
            </a:xfrm>
            <a:prstGeom prst="roundRect">
              <a:avLst>
                <a:gd name="adj" fmla="val 6931"/>
              </a:avLst>
            </a:prstGeom>
            <a:solidFill>
              <a:srgbClr val="275296"/>
            </a:solidFill>
            <a:ln w="12700" cap="flat" cmpd="sng" algn="ctr">
              <a:noFill/>
              <a:prstDash val="solid"/>
              <a:miter lim="800000"/>
            </a:ln>
            <a:effectLst>
              <a:outerShdw blurRad="203200" dist="215900" dir="5400000" sx="74000" sy="74000" algn="t" rotWithShape="0">
                <a:schemeClr val="accent1">
                  <a:alpha val="8000"/>
                </a:schemeClr>
              </a:outerShdw>
            </a:effectLst>
          </p:spPr>
          <p:txBody>
            <a:bodyPr rot="0" spcFirstLastPara="0" vertOverflow="overflow" horzOverflow="overflow" vert="horz" wrap="none" lIns="0" tIns="45720" rIns="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117DDC9-3F9C-39B6-EDDC-9F78139CB050}"/>
              </a:ext>
            </a:extLst>
          </p:cNvPr>
          <p:cNvSpPr/>
          <p:nvPr/>
        </p:nvSpPr>
        <p:spPr>
          <a:xfrm>
            <a:off x="5841578" y="2565625"/>
            <a:ext cx="1868557" cy="689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 Black"/>
                <a:ea typeface="+mn-ea"/>
                <a:cs typeface="+mn-cs"/>
              </a:rPr>
              <a:t>МРГ по архитектуре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 Black"/>
                <a:ea typeface="+mn-ea"/>
                <a:cs typeface="+mn-cs"/>
              </a:rPr>
              <a:t>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3E258D7-52D8-0347-B932-F4AAF12D502D}"/>
              </a:ext>
            </a:extLst>
          </p:cNvPr>
          <p:cNvSpPr/>
          <p:nvPr/>
        </p:nvSpPr>
        <p:spPr>
          <a:xfrm>
            <a:off x="8409198" y="2565625"/>
            <a:ext cx="1868557" cy="817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 Black"/>
                <a:ea typeface="+mn-ea"/>
                <a:cs typeface="+mn-cs"/>
              </a:rPr>
              <a:t>Президиум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 Black"/>
                <a:ea typeface="+mn-ea"/>
                <a:cs typeface="+mn-cs"/>
              </a:rPr>
              <a:t>Правкомиссии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 Black"/>
                <a:ea typeface="+mn-ea"/>
                <a:cs typeface="+mn-cs"/>
              </a:rPr>
              <a:t> по цифровому  развитию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FEE2EE3-C729-8985-DF1A-894D40AC2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25090" y="2754711"/>
            <a:ext cx="1524000" cy="1905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A5A7407-E080-80D6-70E7-031DD7698B80}"/>
              </a:ext>
            </a:extLst>
          </p:cNvPr>
          <p:cNvSpPr/>
          <p:nvPr/>
        </p:nvSpPr>
        <p:spPr>
          <a:xfrm>
            <a:off x="3260910" y="3712347"/>
            <a:ext cx="1920144" cy="6893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Адаптация практик и методологий под специфику ГосИТ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2F4A5D97-23E3-FD70-3BD9-4552D496E9FD}"/>
              </a:ext>
            </a:extLst>
          </p:cNvPr>
          <p:cNvGrpSpPr/>
          <p:nvPr/>
        </p:nvGrpSpPr>
        <p:grpSpPr>
          <a:xfrm>
            <a:off x="1226442" y="4615574"/>
            <a:ext cx="567041" cy="567041"/>
            <a:chOff x="2108200" y="5626022"/>
            <a:chExt cx="682926" cy="682926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AD3DD0DF-9906-3947-D5AC-DC383D019386}"/>
                </a:ext>
              </a:extLst>
            </p:cNvPr>
            <p:cNvSpPr/>
            <p:nvPr/>
          </p:nvSpPr>
          <p:spPr>
            <a:xfrm>
              <a:off x="2108200" y="5626022"/>
              <a:ext cx="682926" cy="682926"/>
            </a:xfrm>
            <a:prstGeom prst="ellipse">
              <a:avLst/>
            </a:prstGeom>
            <a:solidFill>
              <a:srgbClr val="ECF1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9ED72653-C2F7-3613-0234-AE324AD8F5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45" t="38800" r="68246" b="33762"/>
            <a:stretch/>
          </p:blipFill>
          <p:spPr bwMode="auto">
            <a:xfrm>
              <a:off x="2195731" y="5754092"/>
              <a:ext cx="507863" cy="471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37F55EC-6A33-DC7F-B844-04901B6BE5C1}"/>
              </a:ext>
            </a:extLst>
          </p:cNvPr>
          <p:cNvSpPr/>
          <p:nvPr/>
        </p:nvSpPr>
        <p:spPr>
          <a:xfrm>
            <a:off x="1100302" y="2847024"/>
            <a:ext cx="1935233" cy="9223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 Black"/>
                <a:ea typeface="+mn-ea"/>
                <a:cs typeface="+mn-cs"/>
              </a:rPr>
              <a:t>Лучшие мировые практики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0100EAA-790B-1464-DE8C-BF42288FD7FB}"/>
              </a:ext>
            </a:extLst>
          </p:cNvPr>
          <p:cNvSpPr/>
          <p:nvPr/>
        </p:nvSpPr>
        <p:spPr>
          <a:xfrm>
            <a:off x="1125497" y="3941689"/>
            <a:ext cx="1425401" cy="633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 Black"/>
                <a:ea typeface="+mn-ea"/>
                <a:cs typeface="+mn-cs"/>
              </a:rPr>
              <a:t>Экспертное сообщество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727399B-0B6F-D693-2712-A604A2F906A4}"/>
              </a:ext>
            </a:extLst>
          </p:cNvPr>
          <p:cNvGrpSpPr/>
          <p:nvPr/>
        </p:nvGrpSpPr>
        <p:grpSpPr>
          <a:xfrm>
            <a:off x="2457011" y="4746786"/>
            <a:ext cx="567041" cy="567041"/>
            <a:chOff x="1703216" y="4984693"/>
            <a:chExt cx="567041" cy="567041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00C7AB9F-4AC2-0DA6-C4CA-592BEE7DEB9C}"/>
                </a:ext>
              </a:extLst>
            </p:cNvPr>
            <p:cNvSpPr/>
            <p:nvPr/>
          </p:nvSpPr>
          <p:spPr>
            <a:xfrm>
              <a:off x="1703216" y="4984693"/>
              <a:ext cx="567041" cy="567041"/>
            </a:xfrm>
            <a:prstGeom prst="ellipse">
              <a:avLst/>
            </a:prstGeom>
            <a:solidFill>
              <a:srgbClr val="ECF1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3AC99BB0-6C01-CD86-DF4C-FB97C594A2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949" r="70633" b="1"/>
            <a:stretch/>
          </p:blipFill>
          <p:spPr bwMode="auto">
            <a:xfrm>
              <a:off x="1840562" y="5095698"/>
              <a:ext cx="323903" cy="314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0DED1094-0D1F-3F9B-3E2B-4741192B3CFB}"/>
              </a:ext>
            </a:extLst>
          </p:cNvPr>
          <p:cNvGrpSpPr/>
          <p:nvPr/>
        </p:nvGrpSpPr>
        <p:grpSpPr>
          <a:xfrm>
            <a:off x="2448389" y="5674853"/>
            <a:ext cx="418222" cy="418222"/>
            <a:chOff x="1389220" y="4564120"/>
            <a:chExt cx="682700" cy="682700"/>
          </a:xfrm>
        </p:grpSpPr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00B0F4EB-1C5E-C37A-0010-E3B389349661}"/>
                </a:ext>
              </a:extLst>
            </p:cNvPr>
            <p:cNvSpPr/>
            <p:nvPr/>
          </p:nvSpPr>
          <p:spPr>
            <a:xfrm>
              <a:off x="1389220" y="4564120"/>
              <a:ext cx="682700" cy="682700"/>
            </a:xfrm>
            <a:prstGeom prst="ellipse">
              <a:avLst/>
            </a:prstGeom>
            <a:solidFill>
              <a:srgbClr val="ECF1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E2CFD768-C639-B55F-D166-25BE4B776A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10" t="27944" r="10762" b="29061"/>
            <a:stretch/>
          </p:blipFill>
          <p:spPr bwMode="auto">
            <a:xfrm>
              <a:off x="1528251" y="4753625"/>
              <a:ext cx="479150" cy="26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F58EA66B-7763-FFA6-F266-EF3F6E831598}"/>
              </a:ext>
            </a:extLst>
          </p:cNvPr>
          <p:cNvGrpSpPr/>
          <p:nvPr/>
        </p:nvGrpSpPr>
        <p:grpSpPr>
          <a:xfrm>
            <a:off x="1213752" y="5307576"/>
            <a:ext cx="682846" cy="376185"/>
            <a:chOff x="255064" y="4598982"/>
            <a:chExt cx="682846" cy="376185"/>
          </a:xfrm>
        </p:grpSpPr>
        <p:sp>
          <p:nvSpPr>
            <p:cNvPr id="27" name="Прямоугольник: скругленные углы 50">
              <a:extLst>
                <a:ext uri="{FF2B5EF4-FFF2-40B4-BE49-F238E27FC236}">
                  <a16:creationId xmlns:a16="http://schemas.microsoft.com/office/drawing/2014/main" id="{523EFF19-5EE2-4682-7D9A-2AC2FFD2D7EA}"/>
                </a:ext>
              </a:extLst>
            </p:cNvPr>
            <p:cNvSpPr/>
            <p:nvPr/>
          </p:nvSpPr>
          <p:spPr>
            <a:xfrm>
              <a:off x="255064" y="4598982"/>
              <a:ext cx="682846" cy="376185"/>
            </a:xfrm>
            <a:prstGeom prst="roundRect">
              <a:avLst>
                <a:gd name="adj" fmla="val 47431"/>
              </a:avLst>
            </a:prstGeom>
            <a:solidFill>
              <a:srgbClr val="ECF1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8" name="Picture 6">
              <a:extLst>
                <a:ext uri="{FF2B5EF4-FFF2-40B4-BE49-F238E27FC236}">
                  <a16:creationId xmlns:a16="http://schemas.microsoft.com/office/drawing/2014/main" id="{2F1A48AB-C66E-649A-0E13-22C5533EAC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8" t="16697" r="9934" b="19123"/>
            <a:stretch/>
          </p:blipFill>
          <p:spPr bwMode="auto">
            <a:xfrm>
              <a:off x="355363" y="4688440"/>
              <a:ext cx="508428" cy="183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4F5AA698-89DF-EA3B-2AC7-4FD30FF6DA0B}"/>
              </a:ext>
            </a:extLst>
          </p:cNvPr>
          <p:cNvSpPr/>
          <p:nvPr/>
        </p:nvSpPr>
        <p:spPr>
          <a:xfrm>
            <a:off x="6334773" y="4679874"/>
            <a:ext cx="1755278" cy="320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Под председательством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М.И. </a:t>
            </a:r>
            <a:r>
              <a:rPr kumimoji="0" lang="ru-RU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Шадаева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719D93EA-084B-DB47-9571-F8C23C0E2C2F}"/>
              </a:ext>
            </a:extLst>
          </p:cNvPr>
          <p:cNvSpPr/>
          <p:nvPr/>
        </p:nvSpPr>
        <p:spPr>
          <a:xfrm>
            <a:off x="8872947" y="4679874"/>
            <a:ext cx="1530761" cy="320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Под председательством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Д.Н. Чернышенко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6A25B12-7433-C5E1-F7A0-EDF19F2B16C6}"/>
              </a:ext>
            </a:extLst>
          </p:cNvPr>
          <p:cNvSpPr txBox="1"/>
          <p:nvPr/>
        </p:nvSpPr>
        <p:spPr>
          <a:xfrm>
            <a:off x="5817913" y="3712347"/>
            <a:ext cx="1524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Одобряет</a:t>
            </a: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D030FC0E-ED87-E5BE-31BA-13E63D5A5F75}"/>
              </a:ext>
            </a:extLst>
          </p:cNvPr>
          <p:cNvSpPr/>
          <p:nvPr/>
        </p:nvSpPr>
        <p:spPr>
          <a:xfrm>
            <a:off x="1262084" y="2022680"/>
            <a:ext cx="677237" cy="677237"/>
          </a:xfrm>
          <a:prstGeom prst="ellipse">
            <a:avLst/>
          </a:prstGeom>
          <a:solidFill>
            <a:srgbClr val="ECF1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SCRUM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24E78F97-0712-FD2A-B868-B52B7BDD7AAF}"/>
              </a:ext>
            </a:extLst>
          </p:cNvPr>
          <p:cNvSpPr/>
          <p:nvPr/>
        </p:nvSpPr>
        <p:spPr>
          <a:xfrm>
            <a:off x="2143736" y="2213877"/>
            <a:ext cx="633147" cy="633147"/>
          </a:xfrm>
          <a:prstGeom prst="ellipse">
            <a:avLst/>
          </a:prstGeom>
          <a:solidFill>
            <a:srgbClr val="ECF1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AGILE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C26DE655-0204-0869-D234-67A2BFB9358F}"/>
              </a:ext>
            </a:extLst>
          </p:cNvPr>
          <p:cNvGrpSpPr/>
          <p:nvPr/>
        </p:nvGrpSpPr>
        <p:grpSpPr>
          <a:xfrm>
            <a:off x="1856497" y="4527480"/>
            <a:ext cx="567041" cy="567041"/>
            <a:chOff x="2420649" y="4679987"/>
            <a:chExt cx="846354" cy="846354"/>
          </a:xfrm>
        </p:grpSpPr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48E8E249-1412-DF79-E88A-6EE5DF5381F2}"/>
                </a:ext>
              </a:extLst>
            </p:cNvPr>
            <p:cNvSpPr/>
            <p:nvPr/>
          </p:nvSpPr>
          <p:spPr>
            <a:xfrm>
              <a:off x="2420649" y="4679987"/>
              <a:ext cx="846354" cy="846354"/>
            </a:xfrm>
            <a:prstGeom prst="ellipse">
              <a:avLst/>
            </a:prstGeom>
            <a:solidFill>
              <a:srgbClr val="ECF1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9" name="Picture 12">
              <a:extLst>
                <a:ext uri="{FF2B5EF4-FFF2-40B4-BE49-F238E27FC236}">
                  <a16:creationId xmlns:a16="http://schemas.microsoft.com/office/drawing/2014/main" id="{50395AFF-DA9E-45D8-EB62-07FDC491CE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63" t="10852" r="63287" b="28450"/>
            <a:stretch/>
          </p:blipFill>
          <p:spPr bwMode="auto">
            <a:xfrm>
              <a:off x="2598532" y="4826676"/>
              <a:ext cx="462905" cy="558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Овал 39">
            <a:extLst>
              <a:ext uri="{FF2B5EF4-FFF2-40B4-BE49-F238E27FC236}">
                <a16:creationId xmlns:a16="http://schemas.microsoft.com/office/drawing/2014/main" id="{CA488A63-DDD8-D215-5478-5EAE9BE61912}"/>
              </a:ext>
            </a:extLst>
          </p:cNvPr>
          <p:cNvSpPr/>
          <p:nvPr/>
        </p:nvSpPr>
        <p:spPr>
          <a:xfrm>
            <a:off x="1736017" y="1120694"/>
            <a:ext cx="899929" cy="899929"/>
          </a:xfrm>
          <a:prstGeom prst="ellipse">
            <a:avLst/>
          </a:prstGeom>
          <a:solidFill>
            <a:srgbClr val="ECF1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Клиенто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центричность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BE675090-5A24-803E-0102-C5A48CDE475D}"/>
              </a:ext>
            </a:extLst>
          </p:cNvPr>
          <p:cNvGrpSpPr/>
          <p:nvPr/>
        </p:nvGrpSpPr>
        <p:grpSpPr>
          <a:xfrm>
            <a:off x="1209704" y="5877760"/>
            <a:ext cx="677237" cy="677237"/>
            <a:chOff x="3349133" y="6168450"/>
            <a:chExt cx="677237" cy="677237"/>
          </a:xfrm>
        </p:grpSpPr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48031209-05A5-D0BE-78D4-89560B13C47D}"/>
                </a:ext>
              </a:extLst>
            </p:cNvPr>
            <p:cNvSpPr/>
            <p:nvPr/>
          </p:nvSpPr>
          <p:spPr>
            <a:xfrm>
              <a:off x="3349133" y="6168450"/>
              <a:ext cx="677237" cy="677237"/>
            </a:xfrm>
            <a:prstGeom prst="ellipse">
              <a:avLst/>
            </a:prstGeom>
            <a:solidFill>
              <a:srgbClr val="ECF1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3" name="Picture 14">
              <a:extLst>
                <a:ext uri="{FF2B5EF4-FFF2-40B4-BE49-F238E27FC236}">
                  <a16:creationId xmlns:a16="http://schemas.microsoft.com/office/drawing/2014/main" id="{D8AB624B-1530-A672-5A96-FCCDAC6CC7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31" t="2706" r="24013" b="-7619"/>
            <a:stretch/>
          </p:blipFill>
          <p:spPr bwMode="auto">
            <a:xfrm>
              <a:off x="3478465" y="6249326"/>
              <a:ext cx="417016" cy="535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9B6CB1D7-8253-87AF-8E3F-B57F87F6AB32}"/>
              </a:ext>
            </a:extLst>
          </p:cNvPr>
          <p:cNvGrpSpPr/>
          <p:nvPr/>
        </p:nvGrpSpPr>
        <p:grpSpPr>
          <a:xfrm>
            <a:off x="2739822" y="6275785"/>
            <a:ext cx="849606" cy="468054"/>
            <a:chOff x="3421358" y="6044199"/>
            <a:chExt cx="973049" cy="536060"/>
          </a:xfrm>
        </p:grpSpPr>
        <p:sp>
          <p:nvSpPr>
            <p:cNvPr id="45" name="Прямоугольник: скругленные углы 68">
              <a:extLst>
                <a:ext uri="{FF2B5EF4-FFF2-40B4-BE49-F238E27FC236}">
                  <a16:creationId xmlns:a16="http://schemas.microsoft.com/office/drawing/2014/main" id="{80E3D3E1-B4E4-CB90-C61C-374FF4BC49CE}"/>
                </a:ext>
              </a:extLst>
            </p:cNvPr>
            <p:cNvSpPr/>
            <p:nvPr/>
          </p:nvSpPr>
          <p:spPr>
            <a:xfrm>
              <a:off x="3421358" y="6044199"/>
              <a:ext cx="973049" cy="536060"/>
            </a:xfrm>
            <a:prstGeom prst="roundRect">
              <a:avLst>
                <a:gd name="adj" fmla="val 50000"/>
              </a:avLst>
            </a:prstGeom>
            <a:solidFill>
              <a:srgbClr val="ECF1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6" name="Picture 18">
              <a:extLst>
                <a:ext uri="{FF2B5EF4-FFF2-40B4-BE49-F238E27FC236}">
                  <a16:creationId xmlns:a16="http://schemas.microsoft.com/office/drawing/2014/main" id="{32AC153B-05DB-125B-EABA-7F9E1B9A3C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43" t="34146" r="7676" b="34961"/>
            <a:stretch/>
          </p:blipFill>
          <p:spPr bwMode="auto">
            <a:xfrm>
              <a:off x="3544812" y="6173136"/>
              <a:ext cx="710435" cy="292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7" name="Picture 20">
            <a:extLst>
              <a:ext uri="{FF2B5EF4-FFF2-40B4-BE49-F238E27FC236}">
                <a16:creationId xmlns:a16="http://schemas.microsoft.com/office/drawing/2014/main" id="{91B701F2-15CB-4A79-567A-7E32117255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0" b="27254"/>
          <a:stretch/>
        </p:blipFill>
        <p:spPr bwMode="auto">
          <a:xfrm>
            <a:off x="8333600" y="4569885"/>
            <a:ext cx="502489" cy="502489"/>
          </a:xfrm>
          <a:prstGeom prst="ellipse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Стрелка: вправо 71">
            <a:extLst>
              <a:ext uri="{FF2B5EF4-FFF2-40B4-BE49-F238E27FC236}">
                <a16:creationId xmlns:a16="http://schemas.microsoft.com/office/drawing/2014/main" id="{8696BCAD-A01C-C2FE-348D-28116CA6F142}"/>
              </a:ext>
            </a:extLst>
          </p:cNvPr>
          <p:cNvSpPr/>
          <p:nvPr/>
        </p:nvSpPr>
        <p:spPr>
          <a:xfrm>
            <a:off x="2296426" y="3650696"/>
            <a:ext cx="727626" cy="453034"/>
          </a:xfrm>
          <a:prstGeom prst="rightArrow">
            <a:avLst/>
          </a:prstGeom>
          <a:gradFill flip="none" rotWithShape="1">
            <a:gsLst>
              <a:gs pos="100000">
                <a:srgbClr val="FBFCFE">
                  <a:alpha val="0"/>
                </a:srgbClr>
              </a:gs>
              <a:gs pos="17000">
                <a:srgbClr val="C1D5F5"/>
              </a:gs>
              <a:gs pos="58000">
                <a:srgbClr val="E4ECFD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F0FD0BD-9A3D-4330-BE06-D37AC37F5B20}"/>
              </a:ext>
            </a:extLst>
          </p:cNvPr>
          <p:cNvSpPr txBox="1"/>
          <p:nvPr/>
        </p:nvSpPr>
        <p:spPr>
          <a:xfrm>
            <a:off x="8421615" y="3712347"/>
            <a:ext cx="16782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Утверждает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37CDA53D-23A2-2E36-458B-A04B7EC373D3}"/>
              </a:ext>
            </a:extLst>
          </p:cNvPr>
          <p:cNvSpPr/>
          <p:nvPr/>
        </p:nvSpPr>
        <p:spPr>
          <a:xfrm>
            <a:off x="5850004" y="1846797"/>
            <a:ext cx="1755278" cy="320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 Black"/>
                <a:ea typeface="+mn-ea"/>
                <a:cs typeface="+mn-cs"/>
              </a:rPr>
              <a:t>Участники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 Black"/>
                <a:ea typeface="+mn-ea"/>
                <a:cs typeface="+mn-cs"/>
              </a:rPr>
              <a:t>Архсовета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Lato Black"/>
              <a:ea typeface="+mn-ea"/>
              <a:cs typeface="+mn-cs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26F65123-ACB4-A643-47FC-D79474129626}"/>
              </a:ext>
            </a:extLst>
          </p:cNvPr>
          <p:cNvSpPr/>
          <p:nvPr/>
        </p:nvSpPr>
        <p:spPr>
          <a:xfrm>
            <a:off x="10492278" y="2599989"/>
            <a:ext cx="1755278" cy="320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 Black"/>
                <a:ea typeface="+mn-ea"/>
                <a:cs typeface="+mn-cs"/>
              </a:rPr>
              <a:t>Участники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Lato Black"/>
              <a:ea typeface="+mn-ea"/>
              <a:cs typeface="+mn-cs"/>
            </a:endParaRPr>
          </a:p>
        </p:txBody>
      </p:sp>
      <p:pic>
        <p:nvPicPr>
          <p:cNvPr id="52" name="Picture 22">
            <a:extLst>
              <a:ext uri="{FF2B5EF4-FFF2-40B4-BE49-F238E27FC236}">
                <a16:creationId xmlns:a16="http://schemas.microsoft.com/office/drawing/2014/main" id="{B58A5350-4D56-8620-D5EE-E0806B5DE3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2714" r="-4654" b="45689"/>
          <a:stretch/>
        </p:blipFill>
        <p:spPr bwMode="auto">
          <a:xfrm>
            <a:off x="10561523" y="3424734"/>
            <a:ext cx="1520574" cy="19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614C20D3-848B-9F7C-5C67-5B0599882B8B}"/>
              </a:ext>
            </a:extLst>
          </p:cNvPr>
          <p:cNvGrpSpPr/>
          <p:nvPr/>
        </p:nvGrpSpPr>
        <p:grpSpPr>
          <a:xfrm>
            <a:off x="5422232" y="1444732"/>
            <a:ext cx="451291" cy="451291"/>
            <a:chOff x="1703216" y="4984693"/>
            <a:chExt cx="567041" cy="567041"/>
          </a:xfrm>
        </p:grpSpPr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DB6C4086-FE54-A86B-EC39-998BCCFE69D6}"/>
                </a:ext>
              </a:extLst>
            </p:cNvPr>
            <p:cNvSpPr/>
            <p:nvPr/>
          </p:nvSpPr>
          <p:spPr>
            <a:xfrm>
              <a:off x="1703216" y="4984693"/>
              <a:ext cx="567041" cy="567041"/>
            </a:xfrm>
            <a:prstGeom prst="ellipse">
              <a:avLst/>
            </a:prstGeom>
            <a:solidFill>
              <a:srgbClr val="ECF1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5" name="Picture 2">
              <a:extLst>
                <a:ext uri="{FF2B5EF4-FFF2-40B4-BE49-F238E27FC236}">
                  <a16:creationId xmlns:a16="http://schemas.microsoft.com/office/drawing/2014/main" id="{F52E4187-A912-1726-CB11-3953A017F2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949" r="70633" b="1"/>
            <a:stretch/>
          </p:blipFill>
          <p:spPr bwMode="auto">
            <a:xfrm>
              <a:off x="1840562" y="5095698"/>
              <a:ext cx="323903" cy="314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942925F5-82D3-C1E5-75F5-A0C3289BF03E}"/>
              </a:ext>
            </a:extLst>
          </p:cNvPr>
          <p:cNvGrpSpPr/>
          <p:nvPr/>
        </p:nvGrpSpPr>
        <p:grpSpPr>
          <a:xfrm>
            <a:off x="5956156" y="1448557"/>
            <a:ext cx="777503" cy="428332"/>
            <a:chOff x="3421358" y="6044199"/>
            <a:chExt cx="973049" cy="536060"/>
          </a:xfrm>
        </p:grpSpPr>
        <p:sp>
          <p:nvSpPr>
            <p:cNvPr id="57" name="Прямоугольник: скругленные углы 80">
              <a:extLst>
                <a:ext uri="{FF2B5EF4-FFF2-40B4-BE49-F238E27FC236}">
                  <a16:creationId xmlns:a16="http://schemas.microsoft.com/office/drawing/2014/main" id="{2B7C94ED-C525-3E1B-626B-D18D49662EFA}"/>
                </a:ext>
              </a:extLst>
            </p:cNvPr>
            <p:cNvSpPr/>
            <p:nvPr/>
          </p:nvSpPr>
          <p:spPr>
            <a:xfrm>
              <a:off x="3421358" y="6044199"/>
              <a:ext cx="973049" cy="536060"/>
            </a:xfrm>
            <a:prstGeom prst="roundRect">
              <a:avLst>
                <a:gd name="adj" fmla="val 50000"/>
              </a:avLst>
            </a:prstGeom>
            <a:solidFill>
              <a:srgbClr val="ECF1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8" name="Picture 18">
              <a:extLst>
                <a:ext uri="{FF2B5EF4-FFF2-40B4-BE49-F238E27FC236}">
                  <a16:creationId xmlns:a16="http://schemas.microsoft.com/office/drawing/2014/main" id="{B1B9C521-A829-223A-81A4-D3C82CB0CD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43" t="34146" r="7676" b="34961"/>
            <a:stretch/>
          </p:blipFill>
          <p:spPr bwMode="auto">
            <a:xfrm>
              <a:off x="3544812" y="6173136"/>
              <a:ext cx="710435" cy="292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93850182-0925-04A4-AA1B-DBE930D9A469}"/>
              </a:ext>
            </a:extLst>
          </p:cNvPr>
          <p:cNvGrpSpPr/>
          <p:nvPr/>
        </p:nvGrpSpPr>
        <p:grpSpPr>
          <a:xfrm>
            <a:off x="4892325" y="982339"/>
            <a:ext cx="505178" cy="505178"/>
            <a:chOff x="2108200" y="5626022"/>
            <a:chExt cx="682926" cy="682926"/>
          </a:xfrm>
        </p:grpSpPr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85C76D34-817F-DF93-22C9-61A3893FC6B9}"/>
                </a:ext>
              </a:extLst>
            </p:cNvPr>
            <p:cNvSpPr/>
            <p:nvPr/>
          </p:nvSpPr>
          <p:spPr>
            <a:xfrm>
              <a:off x="2108200" y="5626022"/>
              <a:ext cx="682926" cy="682926"/>
            </a:xfrm>
            <a:prstGeom prst="ellipse">
              <a:avLst/>
            </a:prstGeom>
            <a:solidFill>
              <a:srgbClr val="ECF1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1" name="Picture 4">
              <a:extLst>
                <a:ext uri="{FF2B5EF4-FFF2-40B4-BE49-F238E27FC236}">
                  <a16:creationId xmlns:a16="http://schemas.microsoft.com/office/drawing/2014/main" id="{316A79C8-C440-8B9D-E9D4-11828BE139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45" t="38800" r="68246" b="33762"/>
            <a:stretch/>
          </p:blipFill>
          <p:spPr bwMode="auto">
            <a:xfrm>
              <a:off x="2195731" y="5754092"/>
              <a:ext cx="507863" cy="471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EF4784B0-7F63-2267-379D-0649129150D0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/>
          <a:stretch/>
        </p:blipFill>
        <p:spPr>
          <a:xfrm>
            <a:off x="5835950" y="4590521"/>
            <a:ext cx="504000" cy="504000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</p:pic>
      <p:pic>
        <p:nvPicPr>
          <p:cNvPr id="63" name="Picture 30">
            <a:extLst>
              <a:ext uri="{FF2B5EF4-FFF2-40B4-BE49-F238E27FC236}">
                <a16:creationId xmlns:a16="http://schemas.microsoft.com/office/drawing/2014/main" id="{2B975F42-D988-8234-DCC3-C98C3574E0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6" t="22080" r="35123" b="26608"/>
          <a:stretch/>
        </p:blipFill>
        <p:spPr bwMode="auto">
          <a:xfrm>
            <a:off x="10586901" y="4454893"/>
            <a:ext cx="386273" cy="3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98D60412-DAF2-2874-BD2C-0A4758AD8E2C}"/>
              </a:ext>
            </a:extLst>
          </p:cNvPr>
          <p:cNvGrpSpPr/>
          <p:nvPr/>
        </p:nvGrpSpPr>
        <p:grpSpPr>
          <a:xfrm>
            <a:off x="1915349" y="6036320"/>
            <a:ext cx="752886" cy="752885"/>
            <a:chOff x="8419" y="2815263"/>
            <a:chExt cx="752886" cy="752885"/>
          </a:xfrm>
        </p:grpSpPr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0C8693EF-B6A7-A008-DE42-6B9DA0137B81}"/>
                </a:ext>
              </a:extLst>
            </p:cNvPr>
            <p:cNvSpPr/>
            <p:nvPr/>
          </p:nvSpPr>
          <p:spPr>
            <a:xfrm>
              <a:off x="66018" y="2901979"/>
              <a:ext cx="633147" cy="633147"/>
            </a:xfrm>
            <a:prstGeom prst="ellipse">
              <a:avLst/>
            </a:prstGeom>
            <a:solidFill>
              <a:srgbClr val="ECF1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6" name="Picture 32">
              <a:extLst>
                <a:ext uri="{FF2B5EF4-FFF2-40B4-BE49-F238E27FC236}">
                  <a16:creationId xmlns:a16="http://schemas.microsoft.com/office/drawing/2014/main" id="{55553E80-024F-26E4-C46A-4570420BE3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90" t="13790" r="30990" b="13790"/>
            <a:stretch/>
          </p:blipFill>
          <p:spPr bwMode="auto">
            <a:xfrm>
              <a:off x="8419" y="2815263"/>
              <a:ext cx="752886" cy="75288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7" name="Picture 34">
            <a:extLst>
              <a:ext uri="{FF2B5EF4-FFF2-40B4-BE49-F238E27FC236}">
                <a16:creationId xmlns:a16="http://schemas.microsoft.com/office/drawing/2014/main" id="{9CCFC182-C8F0-FAB9-C4A0-D379BAEC04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9" b="38765"/>
          <a:stretch/>
        </p:blipFill>
        <p:spPr bwMode="auto">
          <a:xfrm>
            <a:off x="10479578" y="2953889"/>
            <a:ext cx="1362835" cy="31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36">
            <a:extLst>
              <a:ext uri="{FF2B5EF4-FFF2-40B4-BE49-F238E27FC236}">
                <a16:creationId xmlns:a16="http://schemas.microsoft.com/office/drawing/2014/main" id="{1E916A69-E210-AABB-102B-641ABAA55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661" y="3787189"/>
            <a:ext cx="386671" cy="47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38">
            <a:extLst>
              <a:ext uri="{FF2B5EF4-FFF2-40B4-BE49-F238E27FC236}">
                <a16:creationId xmlns:a16="http://schemas.microsoft.com/office/drawing/2014/main" id="{6377C5B2-C5D3-2C51-F336-02C447A3F0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8" r="9087" b="9098"/>
          <a:stretch/>
        </p:blipFill>
        <p:spPr bwMode="auto">
          <a:xfrm>
            <a:off x="10526511" y="3764066"/>
            <a:ext cx="429986" cy="51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0">
            <a:extLst>
              <a:ext uri="{FF2B5EF4-FFF2-40B4-BE49-F238E27FC236}">
                <a16:creationId xmlns:a16="http://schemas.microsoft.com/office/drawing/2014/main" id="{9BB54AD6-40FA-A09E-6B46-8BA0B34DA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4" t="31728" r="15468" b="38119"/>
          <a:stretch/>
        </p:blipFill>
        <p:spPr bwMode="auto">
          <a:xfrm>
            <a:off x="11040119" y="4503939"/>
            <a:ext cx="1108163" cy="30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2">
            <a:extLst>
              <a:ext uri="{FF2B5EF4-FFF2-40B4-BE49-F238E27FC236}">
                <a16:creationId xmlns:a16="http://schemas.microsoft.com/office/drawing/2014/main" id="{C4AD2B9F-A4D2-6F5F-189C-693EB6BF51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0" t="11935" r="36019" b="18319"/>
          <a:stretch/>
        </p:blipFill>
        <p:spPr bwMode="auto">
          <a:xfrm>
            <a:off x="11651180" y="3712424"/>
            <a:ext cx="430917" cy="70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D2C3BDB5-0F07-93AF-E0D1-AA6D41B0C02A}"/>
              </a:ext>
            </a:extLst>
          </p:cNvPr>
          <p:cNvGrpSpPr/>
          <p:nvPr/>
        </p:nvGrpSpPr>
        <p:grpSpPr>
          <a:xfrm>
            <a:off x="2052838" y="5230774"/>
            <a:ext cx="507741" cy="507741"/>
            <a:chOff x="2853046" y="5432811"/>
            <a:chExt cx="592530" cy="592530"/>
          </a:xfrm>
        </p:grpSpPr>
        <p:sp>
          <p:nvSpPr>
            <p:cNvPr id="73" name="Овал 72">
              <a:extLst>
                <a:ext uri="{FF2B5EF4-FFF2-40B4-BE49-F238E27FC236}">
                  <a16:creationId xmlns:a16="http://schemas.microsoft.com/office/drawing/2014/main" id="{5FECE125-511B-4ECA-4388-1F69DB1C04BF}"/>
                </a:ext>
              </a:extLst>
            </p:cNvPr>
            <p:cNvSpPr/>
            <p:nvPr/>
          </p:nvSpPr>
          <p:spPr>
            <a:xfrm>
              <a:off x="2853046" y="5432811"/>
              <a:ext cx="592530" cy="592530"/>
            </a:xfrm>
            <a:prstGeom prst="ellipse">
              <a:avLst/>
            </a:prstGeom>
            <a:solidFill>
              <a:srgbClr val="ECF1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4" name="Picture 24">
              <a:extLst>
                <a:ext uri="{FF2B5EF4-FFF2-40B4-BE49-F238E27FC236}">
                  <a16:creationId xmlns:a16="http://schemas.microsoft.com/office/drawing/2014/main" id="{4E30C371-0DF6-1BAA-E9B4-16E9707613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70" r="26042"/>
            <a:stretch/>
          </p:blipFill>
          <p:spPr bwMode="auto">
            <a:xfrm>
              <a:off x="2949022" y="5511232"/>
              <a:ext cx="397320" cy="421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5" name="Скругленный прямоугольник 102">
            <a:extLst>
              <a:ext uri="{FF2B5EF4-FFF2-40B4-BE49-F238E27FC236}">
                <a16:creationId xmlns:a16="http://schemas.microsoft.com/office/drawing/2014/main" id="{311F22D8-CD85-032B-BE90-EF477E1C8917}"/>
              </a:ext>
            </a:extLst>
          </p:cNvPr>
          <p:cNvSpPr/>
          <p:nvPr/>
        </p:nvSpPr>
        <p:spPr>
          <a:xfrm>
            <a:off x="3110107" y="5327438"/>
            <a:ext cx="2159999" cy="376615"/>
          </a:xfrm>
          <a:prstGeom prst="roundRect">
            <a:avLst>
              <a:gd name="adj" fmla="val 50000"/>
            </a:avLst>
          </a:prstGeom>
          <a:solidFill>
            <a:srgbClr val="275296"/>
          </a:solidFill>
          <a:ln w="12700" cap="flat" cmpd="sng" algn="ctr">
            <a:noFill/>
            <a:prstDash val="solid"/>
            <a:miter lim="800000"/>
          </a:ln>
          <a:effectLst>
            <a:outerShdw blurRad="203200" dist="215900" dir="5400000" sx="74000" sy="74000" algn="t" rotWithShape="0">
              <a:schemeClr val="accent1">
                <a:alpha val="8000"/>
              </a:schemeClr>
            </a:outerShdw>
          </a:effectLst>
        </p:spPr>
        <p:txBody>
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Обучение</a:t>
            </a:r>
          </a:p>
        </p:txBody>
      </p:sp>
      <p:sp>
        <p:nvSpPr>
          <p:cNvPr id="76" name="Стрелка: вправо 99">
            <a:extLst>
              <a:ext uri="{FF2B5EF4-FFF2-40B4-BE49-F238E27FC236}">
                <a16:creationId xmlns:a16="http://schemas.microsoft.com/office/drawing/2014/main" id="{46D4027F-BD0D-F077-AC5D-F7606C246F9D}"/>
              </a:ext>
            </a:extLst>
          </p:cNvPr>
          <p:cNvSpPr/>
          <p:nvPr/>
        </p:nvSpPr>
        <p:spPr>
          <a:xfrm rot="10800000">
            <a:off x="5306931" y="5593545"/>
            <a:ext cx="4027190" cy="320955"/>
          </a:xfrm>
          <a:prstGeom prst="rightArrow">
            <a:avLst/>
          </a:prstGeom>
          <a:gradFill flip="none" rotWithShape="1">
            <a:gsLst>
              <a:gs pos="15090">
                <a:srgbClr val="CDDCFC"/>
              </a:gs>
              <a:gs pos="84000">
                <a:srgbClr val="E3ECFA"/>
              </a:gs>
              <a:gs pos="43000">
                <a:srgbClr val="E4ECFD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Скругленный прямоугольник 102">
            <a:extLst>
              <a:ext uri="{FF2B5EF4-FFF2-40B4-BE49-F238E27FC236}">
                <a16:creationId xmlns:a16="http://schemas.microsoft.com/office/drawing/2014/main" id="{1294E3E2-3490-D937-2012-535B21645C5F}"/>
              </a:ext>
            </a:extLst>
          </p:cNvPr>
          <p:cNvSpPr/>
          <p:nvPr/>
        </p:nvSpPr>
        <p:spPr>
          <a:xfrm>
            <a:off x="3120280" y="5783079"/>
            <a:ext cx="2149825" cy="376615"/>
          </a:xfrm>
          <a:prstGeom prst="roundRect">
            <a:avLst>
              <a:gd name="adj" fmla="val 50000"/>
            </a:avLst>
          </a:prstGeom>
          <a:solidFill>
            <a:srgbClr val="275296"/>
          </a:solidFill>
          <a:ln w="12700" cap="flat" cmpd="sng" algn="ctr">
            <a:noFill/>
            <a:prstDash val="solid"/>
            <a:miter lim="800000"/>
          </a:ln>
          <a:effectLst>
            <a:outerShdw blurRad="203200" dist="215900" dir="5400000" sx="74000" sy="74000" algn="t" rotWithShape="0">
              <a:schemeClr val="accent1">
                <a:alpha val="8000"/>
              </a:schemeClr>
            </a:outerShdw>
          </a:effectLst>
        </p:spPr>
        <p:txBody>
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Контроль</a:t>
            </a:r>
          </a:p>
        </p:txBody>
      </p:sp>
      <p:sp>
        <p:nvSpPr>
          <p:cNvPr id="78" name="Стрелка: вправо 101">
            <a:extLst>
              <a:ext uri="{FF2B5EF4-FFF2-40B4-BE49-F238E27FC236}">
                <a16:creationId xmlns:a16="http://schemas.microsoft.com/office/drawing/2014/main" id="{2E899BA3-AD4F-4903-5442-F68B082AB949}"/>
              </a:ext>
            </a:extLst>
          </p:cNvPr>
          <p:cNvSpPr/>
          <p:nvPr/>
        </p:nvSpPr>
        <p:spPr>
          <a:xfrm>
            <a:off x="5270106" y="3650696"/>
            <a:ext cx="395715" cy="453034"/>
          </a:xfrm>
          <a:prstGeom prst="rightArrow">
            <a:avLst/>
          </a:prstGeom>
          <a:gradFill flip="none" rotWithShape="1">
            <a:gsLst>
              <a:gs pos="100000">
                <a:srgbClr val="FBFCFE">
                  <a:alpha val="0"/>
                </a:srgbClr>
              </a:gs>
              <a:gs pos="17000">
                <a:srgbClr val="C1D5F5"/>
              </a:gs>
              <a:gs pos="58000">
                <a:srgbClr val="E4ECFD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Стрелка: вправо 102">
            <a:extLst>
              <a:ext uri="{FF2B5EF4-FFF2-40B4-BE49-F238E27FC236}">
                <a16:creationId xmlns:a16="http://schemas.microsoft.com/office/drawing/2014/main" id="{7873AD13-9B79-27AC-7A59-C68E1611ABE8}"/>
              </a:ext>
            </a:extLst>
          </p:cNvPr>
          <p:cNvSpPr/>
          <p:nvPr/>
        </p:nvSpPr>
        <p:spPr>
          <a:xfrm>
            <a:off x="7823124" y="3650696"/>
            <a:ext cx="395715" cy="453034"/>
          </a:xfrm>
          <a:prstGeom prst="rightArrow">
            <a:avLst/>
          </a:prstGeom>
          <a:gradFill flip="none" rotWithShape="1">
            <a:gsLst>
              <a:gs pos="100000">
                <a:srgbClr val="FBFCFE">
                  <a:alpha val="0"/>
                </a:srgbClr>
              </a:gs>
              <a:gs pos="17000">
                <a:srgbClr val="C1D5F5"/>
              </a:gs>
              <a:gs pos="58000">
                <a:srgbClr val="E4ECFD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89F437A0-617F-E9C3-E4A1-3E71D4DEC96A}"/>
              </a:ext>
            </a:extLst>
          </p:cNvPr>
          <p:cNvGrpSpPr/>
          <p:nvPr/>
        </p:nvGrpSpPr>
        <p:grpSpPr>
          <a:xfrm>
            <a:off x="6815439" y="1442098"/>
            <a:ext cx="472634" cy="472634"/>
            <a:chOff x="2420649" y="4679987"/>
            <a:chExt cx="846354" cy="846354"/>
          </a:xfrm>
        </p:grpSpPr>
        <p:sp>
          <p:nvSpPr>
            <p:cNvPr id="81" name="Овал 80">
              <a:extLst>
                <a:ext uri="{FF2B5EF4-FFF2-40B4-BE49-F238E27FC236}">
                  <a16:creationId xmlns:a16="http://schemas.microsoft.com/office/drawing/2014/main" id="{D1683B33-7C9B-2531-9776-9D3D745A5E3B}"/>
                </a:ext>
              </a:extLst>
            </p:cNvPr>
            <p:cNvSpPr/>
            <p:nvPr/>
          </p:nvSpPr>
          <p:spPr>
            <a:xfrm>
              <a:off x="2420649" y="4679987"/>
              <a:ext cx="846354" cy="846354"/>
            </a:xfrm>
            <a:prstGeom prst="ellipse">
              <a:avLst/>
            </a:prstGeom>
            <a:solidFill>
              <a:srgbClr val="ECF1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2" name="Picture 12">
              <a:extLst>
                <a:ext uri="{FF2B5EF4-FFF2-40B4-BE49-F238E27FC236}">
                  <a16:creationId xmlns:a16="http://schemas.microsoft.com/office/drawing/2014/main" id="{5872A30D-081A-24C1-539A-CAC34515CC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63" t="10852" r="63287" b="28450"/>
            <a:stretch/>
          </p:blipFill>
          <p:spPr bwMode="auto">
            <a:xfrm>
              <a:off x="2598532" y="4826676"/>
              <a:ext cx="462905" cy="558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DB70BBB5-6E85-DD96-005C-60A72FD554D6}"/>
              </a:ext>
            </a:extLst>
          </p:cNvPr>
          <p:cNvGrpSpPr/>
          <p:nvPr/>
        </p:nvGrpSpPr>
        <p:grpSpPr>
          <a:xfrm>
            <a:off x="7376718" y="1519596"/>
            <a:ext cx="597713" cy="329284"/>
            <a:chOff x="8228499" y="835192"/>
            <a:chExt cx="777503" cy="428332"/>
          </a:xfrm>
        </p:grpSpPr>
        <p:sp>
          <p:nvSpPr>
            <p:cNvPr id="84" name="Прямоугольник: скругленные углы 107">
              <a:extLst>
                <a:ext uri="{FF2B5EF4-FFF2-40B4-BE49-F238E27FC236}">
                  <a16:creationId xmlns:a16="http://schemas.microsoft.com/office/drawing/2014/main" id="{B16AD1A1-C73E-9316-8D86-2B23E6198798}"/>
                </a:ext>
              </a:extLst>
            </p:cNvPr>
            <p:cNvSpPr/>
            <p:nvPr/>
          </p:nvSpPr>
          <p:spPr>
            <a:xfrm>
              <a:off x="8228499" y="835192"/>
              <a:ext cx="777503" cy="428332"/>
            </a:xfrm>
            <a:prstGeom prst="roundRect">
              <a:avLst>
                <a:gd name="adj" fmla="val 50000"/>
              </a:avLst>
            </a:prstGeom>
            <a:solidFill>
              <a:srgbClr val="ECF1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5" name="Picture 2">
              <a:extLst>
                <a:ext uri="{FF2B5EF4-FFF2-40B4-BE49-F238E27FC236}">
                  <a16:creationId xmlns:a16="http://schemas.microsoft.com/office/drawing/2014/main" id="{CCA6BB75-076A-79E4-CDF3-C93DEE0D2D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687"/>
            <a:stretch/>
          </p:blipFill>
          <p:spPr bwMode="auto">
            <a:xfrm>
              <a:off x="8347205" y="902705"/>
              <a:ext cx="596940" cy="239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1403C280-5AB7-0941-9C6F-3AB2D24D060B}"/>
              </a:ext>
            </a:extLst>
          </p:cNvPr>
          <p:cNvGrpSpPr/>
          <p:nvPr/>
        </p:nvGrpSpPr>
        <p:grpSpPr>
          <a:xfrm>
            <a:off x="5626896" y="1054249"/>
            <a:ext cx="594344" cy="327428"/>
            <a:chOff x="7352735" y="1843616"/>
            <a:chExt cx="777503" cy="428332"/>
          </a:xfrm>
        </p:grpSpPr>
        <p:sp>
          <p:nvSpPr>
            <p:cNvPr id="87" name="Прямоугольник: скругленные углы 110">
              <a:extLst>
                <a:ext uri="{FF2B5EF4-FFF2-40B4-BE49-F238E27FC236}">
                  <a16:creationId xmlns:a16="http://schemas.microsoft.com/office/drawing/2014/main" id="{41512545-63F4-2D51-3007-ADB347E89EDC}"/>
                </a:ext>
              </a:extLst>
            </p:cNvPr>
            <p:cNvSpPr/>
            <p:nvPr/>
          </p:nvSpPr>
          <p:spPr>
            <a:xfrm>
              <a:off x="7352735" y="1843616"/>
              <a:ext cx="777503" cy="428332"/>
            </a:xfrm>
            <a:prstGeom prst="roundRect">
              <a:avLst>
                <a:gd name="adj" fmla="val 50000"/>
              </a:avLst>
            </a:prstGeom>
            <a:solidFill>
              <a:srgbClr val="ECF1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8" name="Picture 4">
              <a:extLst>
                <a:ext uri="{FF2B5EF4-FFF2-40B4-BE49-F238E27FC236}">
                  <a16:creationId xmlns:a16="http://schemas.microsoft.com/office/drawing/2014/main" id="{958CB4C2-FF03-3A1E-0F0D-E511FAE3EF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94" t="-7929" b="-1"/>
            <a:stretch/>
          </p:blipFill>
          <p:spPr bwMode="auto">
            <a:xfrm>
              <a:off x="7433367" y="1983140"/>
              <a:ext cx="615320" cy="128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A132692B-A846-BA40-2062-A4F27DFA193B}"/>
              </a:ext>
            </a:extLst>
          </p:cNvPr>
          <p:cNvGrpSpPr/>
          <p:nvPr/>
        </p:nvGrpSpPr>
        <p:grpSpPr>
          <a:xfrm>
            <a:off x="7554819" y="1002703"/>
            <a:ext cx="451291" cy="451291"/>
            <a:chOff x="8614800" y="1836741"/>
            <a:chExt cx="509152" cy="509152"/>
          </a:xfrm>
        </p:grpSpPr>
        <p:sp>
          <p:nvSpPr>
            <p:cNvPr id="90" name="Овал 89">
              <a:extLst>
                <a:ext uri="{FF2B5EF4-FFF2-40B4-BE49-F238E27FC236}">
                  <a16:creationId xmlns:a16="http://schemas.microsoft.com/office/drawing/2014/main" id="{C83B3937-1185-F18C-0B7E-A88BDAEDA430}"/>
                </a:ext>
              </a:extLst>
            </p:cNvPr>
            <p:cNvSpPr/>
            <p:nvPr/>
          </p:nvSpPr>
          <p:spPr>
            <a:xfrm>
              <a:off x="8614800" y="1836741"/>
              <a:ext cx="509152" cy="509152"/>
            </a:xfrm>
            <a:prstGeom prst="ellipse">
              <a:avLst/>
            </a:prstGeom>
            <a:solidFill>
              <a:srgbClr val="ECF1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1" name="Picture 6">
              <a:extLst>
                <a:ext uri="{FF2B5EF4-FFF2-40B4-BE49-F238E27FC236}">
                  <a16:creationId xmlns:a16="http://schemas.microsoft.com/office/drawing/2014/main" id="{C669F616-70F9-2C74-521E-37F9C619C4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print">
              <a:clrChange>
                <a:clrFrom>
                  <a:srgbClr val="FCFBF7"/>
                </a:clrFrom>
                <a:clrTo>
                  <a:srgbClr val="FCFB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3773" y="1926992"/>
              <a:ext cx="220227" cy="351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693BE88B-981A-A64B-B859-7834DCF8B325}"/>
              </a:ext>
            </a:extLst>
          </p:cNvPr>
          <p:cNvGrpSpPr/>
          <p:nvPr/>
        </p:nvGrpSpPr>
        <p:grpSpPr>
          <a:xfrm>
            <a:off x="6467901" y="1031641"/>
            <a:ext cx="893747" cy="351846"/>
            <a:chOff x="7141631" y="1365593"/>
            <a:chExt cx="893747" cy="351846"/>
          </a:xfrm>
        </p:grpSpPr>
        <p:sp>
          <p:nvSpPr>
            <p:cNvPr id="93" name="Прямоугольник: скругленные углы 116">
              <a:extLst>
                <a:ext uri="{FF2B5EF4-FFF2-40B4-BE49-F238E27FC236}">
                  <a16:creationId xmlns:a16="http://schemas.microsoft.com/office/drawing/2014/main" id="{16C49E13-3475-90FF-A787-86F46AAD7B74}"/>
                </a:ext>
              </a:extLst>
            </p:cNvPr>
            <p:cNvSpPr/>
            <p:nvPr/>
          </p:nvSpPr>
          <p:spPr>
            <a:xfrm>
              <a:off x="7141631" y="1365593"/>
              <a:ext cx="893747" cy="351846"/>
            </a:xfrm>
            <a:prstGeom prst="roundRect">
              <a:avLst>
                <a:gd name="adj" fmla="val 50000"/>
              </a:avLst>
            </a:prstGeom>
            <a:solidFill>
              <a:srgbClr val="ECF1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4" name="Picture 34">
              <a:extLst>
                <a:ext uri="{FF2B5EF4-FFF2-40B4-BE49-F238E27FC236}">
                  <a16:creationId xmlns:a16="http://schemas.microsoft.com/office/drawing/2014/main" id="{6D6A0777-A823-B52C-99A3-D38279ED1C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099" b="38765"/>
            <a:stretch/>
          </p:blipFill>
          <p:spPr bwMode="auto">
            <a:xfrm>
              <a:off x="7173632" y="1447245"/>
              <a:ext cx="830375" cy="192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D99AB786-1E9C-6F0D-5BC1-A5499D835394}"/>
              </a:ext>
            </a:extLst>
          </p:cNvPr>
          <p:cNvGrpSpPr/>
          <p:nvPr/>
        </p:nvGrpSpPr>
        <p:grpSpPr>
          <a:xfrm>
            <a:off x="8112698" y="1085239"/>
            <a:ext cx="777349" cy="306023"/>
            <a:chOff x="6594833" y="1281411"/>
            <a:chExt cx="893747" cy="351846"/>
          </a:xfrm>
        </p:grpSpPr>
        <p:sp>
          <p:nvSpPr>
            <p:cNvPr id="96" name="Прямоугольник: скругленные углы 119">
              <a:extLst>
                <a:ext uri="{FF2B5EF4-FFF2-40B4-BE49-F238E27FC236}">
                  <a16:creationId xmlns:a16="http://schemas.microsoft.com/office/drawing/2014/main" id="{A81AC63E-40C9-C88D-E501-ABC9ED4801E5}"/>
                </a:ext>
              </a:extLst>
            </p:cNvPr>
            <p:cNvSpPr/>
            <p:nvPr/>
          </p:nvSpPr>
          <p:spPr>
            <a:xfrm>
              <a:off x="6594833" y="1281411"/>
              <a:ext cx="893747" cy="351846"/>
            </a:xfrm>
            <a:prstGeom prst="roundRect">
              <a:avLst>
                <a:gd name="adj" fmla="val 50000"/>
              </a:avLst>
            </a:prstGeom>
            <a:solidFill>
              <a:srgbClr val="ECF1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7" name="Picture 8">
              <a:extLst>
                <a:ext uri="{FF2B5EF4-FFF2-40B4-BE49-F238E27FC236}">
                  <a16:creationId xmlns:a16="http://schemas.microsoft.com/office/drawing/2014/main" id="{02175007-09B6-F376-CBBD-FA2D518B82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638" b="38984"/>
            <a:stretch/>
          </p:blipFill>
          <p:spPr bwMode="auto">
            <a:xfrm>
              <a:off x="6647064" y="1352962"/>
              <a:ext cx="768034" cy="187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27061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02AFE35-B640-4E00-9F21-4239F2F8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Базовые сервисы платформы «ГосТех»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5FC9B26D-5EBE-1F25-9A59-264C871AB74E}"/>
              </a:ext>
            </a:extLst>
          </p:cNvPr>
          <p:cNvSpPr/>
          <p:nvPr/>
        </p:nvSpPr>
        <p:spPr>
          <a:xfrm>
            <a:off x="6865328" y="4781751"/>
            <a:ext cx="4949564" cy="1388144"/>
          </a:xfrm>
          <a:prstGeom prst="roundRect">
            <a:avLst>
              <a:gd name="adj" fmla="val 15387"/>
            </a:avLst>
          </a:prstGeom>
          <a:gradFill flip="none" rotWithShape="1">
            <a:gsLst>
              <a:gs pos="0">
                <a:srgbClr val="E4ECFD"/>
              </a:gs>
              <a:gs pos="100000">
                <a:srgbClr val="E4ECFD">
                  <a:alpha val="0"/>
                </a:srgbClr>
              </a:gs>
            </a:gsLst>
            <a:lin ang="5400000" scaled="1"/>
            <a:tileRect/>
          </a:gradFill>
          <a:ln w="0" cap="flat" cmpd="sng" algn="ctr">
            <a:solidFill>
              <a:srgbClr val="8B97B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Open Sans"/>
            </a:endParaRPr>
          </a:p>
        </p:txBody>
      </p:sp>
      <p:sp>
        <p:nvSpPr>
          <p:cNvPr id="3" name="Прямоугольник: скругленные углы 3">
            <a:extLst>
              <a:ext uri="{FF2B5EF4-FFF2-40B4-BE49-F238E27FC236}">
                <a16:creationId xmlns:a16="http://schemas.microsoft.com/office/drawing/2014/main" id="{2A581BC8-446D-8D74-3705-C91399790FBE}"/>
              </a:ext>
            </a:extLst>
          </p:cNvPr>
          <p:cNvSpPr/>
          <p:nvPr/>
        </p:nvSpPr>
        <p:spPr>
          <a:xfrm>
            <a:off x="6877847" y="3005063"/>
            <a:ext cx="4949564" cy="1651835"/>
          </a:xfrm>
          <a:prstGeom prst="roundRect">
            <a:avLst>
              <a:gd name="adj" fmla="val 15387"/>
            </a:avLst>
          </a:prstGeom>
          <a:gradFill flip="none" rotWithShape="1">
            <a:gsLst>
              <a:gs pos="0">
                <a:srgbClr val="E4ECFD"/>
              </a:gs>
              <a:gs pos="100000">
                <a:srgbClr val="E4ECFD">
                  <a:alpha val="0"/>
                </a:srgbClr>
              </a:gs>
            </a:gsLst>
            <a:lin ang="5400000" scaled="1"/>
            <a:tileRect/>
          </a:gradFill>
          <a:ln w="0" cap="flat" cmpd="sng" algn="ctr">
            <a:solidFill>
              <a:srgbClr val="8B97B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Open Sans"/>
            </a:endParaRPr>
          </a:p>
        </p:txBody>
      </p:sp>
      <p:sp>
        <p:nvSpPr>
          <p:cNvPr id="4" name="Прямоугольник: скругленные углы 4">
            <a:extLst>
              <a:ext uri="{FF2B5EF4-FFF2-40B4-BE49-F238E27FC236}">
                <a16:creationId xmlns:a16="http://schemas.microsoft.com/office/drawing/2014/main" id="{6000065F-1639-1E50-3BF7-27B7F6275B6E}"/>
              </a:ext>
            </a:extLst>
          </p:cNvPr>
          <p:cNvSpPr/>
          <p:nvPr/>
        </p:nvSpPr>
        <p:spPr>
          <a:xfrm>
            <a:off x="6865328" y="1346950"/>
            <a:ext cx="4949564" cy="1533133"/>
          </a:xfrm>
          <a:prstGeom prst="roundRect">
            <a:avLst>
              <a:gd name="adj" fmla="val 15387"/>
            </a:avLst>
          </a:prstGeom>
          <a:gradFill flip="none" rotWithShape="1">
            <a:gsLst>
              <a:gs pos="0">
                <a:srgbClr val="E4ECFD"/>
              </a:gs>
              <a:gs pos="100000">
                <a:srgbClr val="E4ECFD">
                  <a:alpha val="0"/>
                </a:srgbClr>
              </a:gs>
            </a:gsLst>
            <a:lin ang="5400000" scaled="1"/>
            <a:tileRect/>
          </a:gradFill>
          <a:ln w="0" cap="flat" cmpd="sng" algn="ctr">
            <a:solidFill>
              <a:srgbClr val="8B97B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Open Sans"/>
            </a:endParaRPr>
          </a:p>
        </p:txBody>
      </p:sp>
      <p:sp>
        <p:nvSpPr>
          <p:cNvPr id="5" name="Прямоугольник: скругленные углы 5">
            <a:extLst>
              <a:ext uri="{FF2B5EF4-FFF2-40B4-BE49-F238E27FC236}">
                <a16:creationId xmlns:a16="http://schemas.microsoft.com/office/drawing/2014/main" id="{925129C4-9B00-FD0A-F4F6-E866B92C1102}"/>
              </a:ext>
            </a:extLst>
          </p:cNvPr>
          <p:cNvSpPr/>
          <p:nvPr/>
        </p:nvSpPr>
        <p:spPr>
          <a:xfrm>
            <a:off x="1421904" y="4781750"/>
            <a:ext cx="5127233" cy="1388144"/>
          </a:xfrm>
          <a:prstGeom prst="roundRect">
            <a:avLst>
              <a:gd name="adj" fmla="val 15387"/>
            </a:avLst>
          </a:prstGeom>
          <a:gradFill flip="none" rotWithShape="1">
            <a:gsLst>
              <a:gs pos="0">
                <a:srgbClr val="E4ECFD"/>
              </a:gs>
              <a:gs pos="100000">
                <a:srgbClr val="E4ECFD">
                  <a:alpha val="0"/>
                </a:srgbClr>
              </a:gs>
            </a:gsLst>
            <a:lin ang="5400000" scaled="1"/>
            <a:tileRect/>
          </a:gradFill>
          <a:ln w="0" cap="flat" cmpd="sng" algn="ctr">
            <a:solidFill>
              <a:srgbClr val="8B97B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Open Sans"/>
            </a:endParaRPr>
          </a:p>
        </p:txBody>
      </p:sp>
      <p:sp>
        <p:nvSpPr>
          <p:cNvPr id="6" name="Прямоугольник: скругленные углы 7">
            <a:extLst>
              <a:ext uri="{FF2B5EF4-FFF2-40B4-BE49-F238E27FC236}">
                <a16:creationId xmlns:a16="http://schemas.microsoft.com/office/drawing/2014/main" id="{11810415-FDBF-AA32-44B5-D4F65E7A514A}"/>
              </a:ext>
            </a:extLst>
          </p:cNvPr>
          <p:cNvSpPr/>
          <p:nvPr/>
        </p:nvSpPr>
        <p:spPr>
          <a:xfrm>
            <a:off x="1414843" y="1413682"/>
            <a:ext cx="5127233" cy="3248375"/>
          </a:xfrm>
          <a:prstGeom prst="roundRect">
            <a:avLst>
              <a:gd name="adj" fmla="val 8068"/>
            </a:avLst>
          </a:prstGeom>
          <a:gradFill flip="none" rotWithShape="1">
            <a:gsLst>
              <a:gs pos="0">
                <a:srgbClr val="E4ECFD"/>
              </a:gs>
              <a:gs pos="100000">
                <a:srgbClr val="E4ECFD">
                  <a:alpha val="0"/>
                </a:srgbClr>
              </a:gs>
            </a:gsLst>
            <a:lin ang="5400000" scaled="1"/>
            <a:tileRect/>
          </a:gradFill>
          <a:ln w="0" cap="flat" cmpd="sng" algn="ctr">
            <a:solidFill>
              <a:srgbClr val="8B97B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Open 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730F0C-69F7-05B7-B4BB-E413FA747AE3}"/>
              </a:ext>
            </a:extLst>
          </p:cNvPr>
          <p:cNvSpPr txBox="1"/>
          <p:nvPr/>
        </p:nvSpPr>
        <p:spPr>
          <a:xfrm>
            <a:off x="1663933" y="1858307"/>
            <a:ext cx="30889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079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Транзакционная СУБД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204225-D643-3632-708F-814FB398D610}"/>
              </a:ext>
            </a:extLst>
          </p:cNvPr>
          <p:cNvSpPr txBox="1"/>
          <p:nvPr/>
        </p:nvSpPr>
        <p:spPr>
          <a:xfrm>
            <a:off x="1663933" y="2198899"/>
            <a:ext cx="42648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079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Ширококолоночная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СУБД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D2D353-A751-7757-428D-40ABA0D2DB22}"/>
              </a:ext>
            </a:extLst>
          </p:cNvPr>
          <p:cNvSpPr txBox="1"/>
          <p:nvPr/>
        </p:nvSpPr>
        <p:spPr>
          <a:xfrm>
            <a:off x="1663933" y="2539491"/>
            <a:ext cx="30949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079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Key-value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СУБД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in-memory)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E9A760-10C1-3296-FD59-02E8068A59E7}"/>
              </a:ext>
            </a:extLst>
          </p:cNvPr>
          <p:cNvSpPr txBox="1"/>
          <p:nvPr/>
        </p:nvSpPr>
        <p:spPr>
          <a:xfrm>
            <a:off x="1663933" y="2880083"/>
            <a:ext cx="43748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079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СУБД полнотекстового индекса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822258-EB4A-CD9A-DBA3-F6982D5D07D0}"/>
              </a:ext>
            </a:extLst>
          </p:cNvPr>
          <p:cNvSpPr txBox="1"/>
          <p:nvPr/>
        </p:nvSpPr>
        <p:spPr>
          <a:xfrm>
            <a:off x="1663933" y="3220675"/>
            <a:ext cx="46035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079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СУБД аналитического хранилища данных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F1C4AB-9BF8-F2EA-EA35-3CCBA6093C8B}"/>
              </a:ext>
            </a:extLst>
          </p:cNvPr>
          <p:cNvSpPr txBox="1"/>
          <p:nvPr/>
        </p:nvSpPr>
        <p:spPr>
          <a:xfrm>
            <a:off x="1663933" y="3561267"/>
            <a:ext cx="48097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079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СУБД аналитических витрин хранилища данных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6478E1-8A48-5F2D-4F16-B68061CB491B}"/>
              </a:ext>
            </a:extLst>
          </p:cNvPr>
          <p:cNvSpPr txBox="1"/>
          <p:nvPr/>
        </p:nvSpPr>
        <p:spPr>
          <a:xfrm>
            <a:off x="1663934" y="3901859"/>
            <a:ext cx="48583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079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СУБД хранения неструктурированных данных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B466F8-E579-5B5D-5080-8C2A55BD399D}"/>
              </a:ext>
            </a:extLst>
          </p:cNvPr>
          <p:cNvSpPr txBox="1"/>
          <p:nvPr/>
        </p:nvSpPr>
        <p:spPr>
          <a:xfrm>
            <a:off x="1663933" y="4255153"/>
            <a:ext cx="36019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079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Сервис объектного хранилища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BD388E-8364-8DE3-2D2D-7376EF43A09F}"/>
              </a:ext>
            </a:extLst>
          </p:cNvPr>
          <p:cNvSpPr txBox="1"/>
          <p:nvPr/>
        </p:nvSpPr>
        <p:spPr>
          <a:xfrm>
            <a:off x="1711998" y="5281630"/>
            <a:ext cx="47616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079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Сервисы интеграционного взаимодействия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0F5C11-3C2E-6DDD-7AF9-E54A51CD5A68}"/>
              </a:ext>
            </a:extLst>
          </p:cNvPr>
          <p:cNvSpPr txBox="1"/>
          <p:nvPr/>
        </p:nvSpPr>
        <p:spPr>
          <a:xfrm>
            <a:off x="1711998" y="5660322"/>
            <a:ext cx="42648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079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Управление очередями сообщений</a:t>
            </a:r>
          </a:p>
        </p:txBody>
      </p:sp>
      <p:sp>
        <p:nvSpPr>
          <p:cNvPr id="18" name="Скругленный прямоугольник 102">
            <a:extLst>
              <a:ext uri="{FF2B5EF4-FFF2-40B4-BE49-F238E27FC236}">
                <a16:creationId xmlns:a16="http://schemas.microsoft.com/office/drawing/2014/main" id="{AE6D568F-C02F-4419-611D-2823AE508C7B}"/>
              </a:ext>
            </a:extLst>
          </p:cNvPr>
          <p:cNvSpPr/>
          <p:nvPr/>
        </p:nvSpPr>
        <p:spPr>
          <a:xfrm>
            <a:off x="1395479" y="1413683"/>
            <a:ext cx="2550886" cy="392532"/>
          </a:xfrm>
          <a:prstGeom prst="roundRect">
            <a:avLst>
              <a:gd name="adj" fmla="val 50000"/>
            </a:avLst>
          </a:prstGeom>
          <a:solidFill>
            <a:srgbClr val="275296"/>
          </a:solidFill>
          <a:ln w="12700" cap="flat" cmpd="sng" algn="ctr">
            <a:noFill/>
            <a:prstDash val="solid"/>
            <a:miter lim="800000"/>
          </a:ln>
          <a:effectLst>
            <a:outerShdw blurRad="203200" dist="215900" dir="5400000" sx="70000" sy="70000" algn="t" rotWithShape="0">
              <a:schemeClr val="accent1">
                <a:alpha val="8000"/>
              </a:schemeClr>
            </a:outerShdw>
          </a:effectLst>
        </p:spPr>
        <p:txBody>
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Segoe UI" panose="020B0502040204020203" pitchFamily="34" charset="0"/>
              </a:rPr>
              <a:t>Сервисы СУБД</a:t>
            </a:r>
          </a:p>
        </p:txBody>
      </p:sp>
      <p:sp>
        <p:nvSpPr>
          <p:cNvPr id="19" name="Скругленный прямоугольник 102">
            <a:extLst>
              <a:ext uri="{FF2B5EF4-FFF2-40B4-BE49-F238E27FC236}">
                <a16:creationId xmlns:a16="http://schemas.microsoft.com/office/drawing/2014/main" id="{646CF6CA-1E5A-D3DC-96F9-BE1C8F14253D}"/>
              </a:ext>
            </a:extLst>
          </p:cNvPr>
          <p:cNvSpPr/>
          <p:nvPr/>
        </p:nvSpPr>
        <p:spPr>
          <a:xfrm>
            <a:off x="1414844" y="4787944"/>
            <a:ext cx="3601980" cy="392532"/>
          </a:xfrm>
          <a:prstGeom prst="roundRect">
            <a:avLst>
              <a:gd name="adj" fmla="val 50000"/>
            </a:avLst>
          </a:prstGeom>
          <a:solidFill>
            <a:srgbClr val="275296"/>
          </a:solidFill>
          <a:ln w="12700" cap="flat" cmpd="sng" algn="ctr">
            <a:noFill/>
            <a:prstDash val="solid"/>
            <a:miter lim="800000"/>
          </a:ln>
          <a:effectLst>
            <a:outerShdw blurRad="203200" dist="215900" dir="5400000" sx="70000" sy="70000" algn="t" rotWithShape="0">
              <a:schemeClr val="accent1">
                <a:alpha val="8000"/>
              </a:schemeClr>
            </a:outerShdw>
          </a:effectLst>
        </p:spPr>
        <p:txBody>
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Segoe UI" panose="020B0502040204020203" pitchFamily="34" charset="0"/>
              </a:rPr>
              <a:t>Интеграционные сервисы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4C0278-AE79-8B8A-8094-98E80D08935E}"/>
              </a:ext>
            </a:extLst>
          </p:cNvPr>
          <p:cNvSpPr txBox="1"/>
          <p:nvPr/>
        </p:nvSpPr>
        <p:spPr>
          <a:xfrm>
            <a:off x="7175001" y="1885843"/>
            <a:ext cx="44254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079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Управление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микросервисами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CE175E-D1A7-DB67-9698-9742385925CC}"/>
              </a:ext>
            </a:extLst>
          </p:cNvPr>
          <p:cNvSpPr txBox="1"/>
          <p:nvPr/>
        </p:nvSpPr>
        <p:spPr>
          <a:xfrm>
            <a:off x="7175001" y="2239135"/>
            <a:ext cx="42648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079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Управление процессами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2" name="Скругленный прямоугольник 102">
            <a:extLst>
              <a:ext uri="{FF2B5EF4-FFF2-40B4-BE49-F238E27FC236}">
                <a16:creationId xmlns:a16="http://schemas.microsoft.com/office/drawing/2014/main" id="{3D1CAF99-4AA0-9C65-279A-EFE3F57A80CC}"/>
              </a:ext>
            </a:extLst>
          </p:cNvPr>
          <p:cNvSpPr/>
          <p:nvPr/>
        </p:nvSpPr>
        <p:spPr>
          <a:xfrm>
            <a:off x="6877847" y="1352152"/>
            <a:ext cx="3601980" cy="392532"/>
          </a:xfrm>
          <a:prstGeom prst="roundRect">
            <a:avLst>
              <a:gd name="adj" fmla="val 50000"/>
            </a:avLst>
          </a:prstGeom>
          <a:solidFill>
            <a:srgbClr val="275296"/>
          </a:solidFill>
          <a:ln w="12700" cap="flat" cmpd="sng" algn="ctr">
            <a:noFill/>
            <a:prstDash val="solid"/>
            <a:miter lim="800000"/>
          </a:ln>
          <a:effectLst>
            <a:outerShdw blurRad="203200" dist="215900" dir="5400000" sx="70000" sy="70000" algn="t" rotWithShape="0">
              <a:schemeClr val="accent1">
                <a:alpha val="8000"/>
              </a:schemeClr>
            </a:outerShdw>
          </a:effectLst>
        </p:spPr>
        <p:txBody>
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Segoe UI" panose="020B0502040204020203" pitchFamily="34" charset="0"/>
              </a:rPr>
              <a:t>Сервисы управления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0B9E99-8FE9-D8C9-46D9-73C1B2261313}"/>
              </a:ext>
            </a:extLst>
          </p:cNvPr>
          <p:cNvSpPr txBox="1"/>
          <p:nvPr/>
        </p:nvSpPr>
        <p:spPr>
          <a:xfrm>
            <a:off x="7205182" y="3536851"/>
            <a:ext cx="23187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079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Сервисы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IAM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3406CF-E685-AB16-6444-A1E07ADB52AA}"/>
              </a:ext>
            </a:extLst>
          </p:cNvPr>
          <p:cNvSpPr txBox="1"/>
          <p:nvPr/>
        </p:nvSpPr>
        <p:spPr>
          <a:xfrm>
            <a:off x="7205182" y="3940943"/>
            <a:ext cx="20768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079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Журналирование</a:t>
            </a:r>
          </a:p>
        </p:txBody>
      </p:sp>
      <p:sp>
        <p:nvSpPr>
          <p:cNvPr id="25" name="Скругленный прямоугольник 102">
            <a:extLst>
              <a:ext uri="{FF2B5EF4-FFF2-40B4-BE49-F238E27FC236}">
                <a16:creationId xmlns:a16="http://schemas.microsoft.com/office/drawing/2014/main" id="{989326FB-6779-A3E3-7243-03FBB1915308}"/>
              </a:ext>
            </a:extLst>
          </p:cNvPr>
          <p:cNvSpPr/>
          <p:nvPr/>
        </p:nvSpPr>
        <p:spPr>
          <a:xfrm>
            <a:off x="6877847" y="3005065"/>
            <a:ext cx="3601980" cy="392532"/>
          </a:xfrm>
          <a:prstGeom prst="roundRect">
            <a:avLst>
              <a:gd name="adj" fmla="val 50000"/>
            </a:avLst>
          </a:prstGeom>
          <a:solidFill>
            <a:srgbClr val="275296"/>
          </a:solidFill>
          <a:ln w="12700" cap="flat" cmpd="sng" algn="ctr">
            <a:noFill/>
            <a:prstDash val="solid"/>
            <a:miter lim="800000"/>
          </a:ln>
          <a:effectLst>
            <a:outerShdw blurRad="203200" dist="215900" dir="5400000" sx="70000" sy="70000" algn="t" rotWithShape="0">
              <a:schemeClr val="accent1">
                <a:alpha val="8000"/>
              </a:schemeClr>
            </a:outerShdw>
          </a:effectLst>
        </p:spPr>
        <p:txBody>
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Segoe UI" panose="020B0502040204020203" pitchFamily="34" charset="0"/>
              </a:rPr>
              <a:t>Технологические сервисы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BE98C7-B613-19AA-B05C-54B670166BBD}"/>
              </a:ext>
            </a:extLst>
          </p:cNvPr>
          <p:cNvSpPr txBox="1"/>
          <p:nvPr/>
        </p:nvSpPr>
        <p:spPr>
          <a:xfrm>
            <a:off x="9630361" y="3536851"/>
            <a:ext cx="18415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079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Аудит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573960-0D41-E3BD-E8D9-4706FB06C177}"/>
              </a:ext>
            </a:extLst>
          </p:cNvPr>
          <p:cNvSpPr txBox="1"/>
          <p:nvPr/>
        </p:nvSpPr>
        <p:spPr>
          <a:xfrm>
            <a:off x="9630360" y="3940943"/>
            <a:ext cx="18415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079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Мониторинг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49B4AF-5FFE-5EB0-38E8-8094A33555B0}"/>
              </a:ext>
            </a:extLst>
          </p:cNvPr>
          <p:cNvSpPr txBox="1"/>
          <p:nvPr/>
        </p:nvSpPr>
        <p:spPr>
          <a:xfrm>
            <a:off x="7235364" y="5281630"/>
            <a:ext cx="23187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079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Витрина НСУД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159F6C-EF3D-CFA6-4064-FD73AE078FB4}"/>
              </a:ext>
            </a:extLst>
          </p:cNvPr>
          <p:cNvSpPr txBox="1"/>
          <p:nvPr/>
        </p:nvSpPr>
        <p:spPr>
          <a:xfrm>
            <a:off x="9622198" y="5281630"/>
            <a:ext cx="20768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079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Шлюз ЕСИА</a:t>
            </a:r>
          </a:p>
        </p:txBody>
      </p:sp>
      <p:sp>
        <p:nvSpPr>
          <p:cNvPr id="30" name="Скругленный прямоугольник 102">
            <a:extLst>
              <a:ext uri="{FF2B5EF4-FFF2-40B4-BE49-F238E27FC236}">
                <a16:creationId xmlns:a16="http://schemas.microsoft.com/office/drawing/2014/main" id="{EDDBD72A-460D-3DDC-F692-E6520DFB3718}"/>
              </a:ext>
            </a:extLst>
          </p:cNvPr>
          <p:cNvSpPr/>
          <p:nvPr/>
        </p:nvSpPr>
        <p:spPr>
          <a:xfrm>
            <a:off x="6877847" y="4783788"/>
            <a:ext cx="4351049" cy="392532"/>
          </a:xfrm>
          <a:prstGeom prst="roundRect">
            <a:avLst>
              <a:gd name="adj" fmla="val 50000"/>
            </a:avLst>
          </a:prstGeom>
          <a:solidFill>
            <a:srgbClr val="275296"/>
          </a:solidFill>
          <a:ln w="12700" cap="flat" cmpd="sng" algn="ctr">
            <a:noFill/>
            <a:prstDash val="solid"/>
            <a:miter lim="800000"/>
          </a:ln>
          <a:effectLst>
            <a:outerShdw blurRad="203200" dist="215900" dir="5400000" sx="70000" sy="70000" algn="t" rotWithShape="0">
              <a:schemeClr val="accent1">
                <a:alpha val="8000"/>
              </a:schemeClr>
            </a:outerShdw>
          </a:effectLst>
        </p:spPr>
        <p:txBody>
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Segoe UI" panose="020B0502040204020203" pitchFamily="34" charset="0"/>
              </a:rPr>
              <a:t>Сервисы ИЭП на платформе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Segoe UI" panose="020B0502040204020203" pitchFamily="34" charset="0"/>
              </a:rPr>
              <a:t>ГосТех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Black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2D38E06-09EC-5672-7E75-029994A2C120}"/>
              </a:ext>
            </a:extLst>
          </p:cNvPr>
          <p:cNvSpPr txBox="1"/>
          <p:nvPr/>
        </p:nvSpPr>
        <p:spPr>
          <a:xfrm>
            <a:off x="7235364" y="5660322"/>
            <a:ext cx="44636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079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Платформа государственных сервисов </a:t>
            </a:r>
          </a:p>
        </p:txBody>
      </p:sp>
    </p:spTree>
    <p:extLst>
      <p:ext uri="{BB962C8B-B14F-4D97-AF65-F5344CB8AC3E}">
        <p14:creationId xmlns:p14="http://schemas.microsoft.com/office/powerpoint/2010/main" val="379150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02AFE35-B640-4E00-9F21-4239F2F8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Структура затрат ГИС на платформе «ГосТех»</a:t>
            </a:r>
          </a:p>
        </p:txBody>
      </p:sp>
      <p:sp>
        <p:nvSpPr>
          <p:cNvPr id="2" name="Прямоугольник с двумя скругленными соседними углами 116">
            <a:extLst>
              <a:ext uri="{FF2B5EF4-FFF2-40B4-BE49-F238E27FC236}">
                <a16:creationId xmlns:a16="http://schemas.microsoft.com/office/drawing/2014/main" id="{45FD2F4C-E650-C337-3896-66BC1DDBE988}"/>
              </a:ext>
            </a:extLst>
          </p:cNvPr>
          <p:cNvSpPr/>
          <p:nvPr/>
        </p:nvSpPr>
        <p:spPr>
          <a:xfrm rot="10800000" flipV="1">
            <a:off x="1368962" y="1296632"/>
            <a:ext cx="10585450" cy="5110480"/>
          </a:xfrm>
          <a:prstGeom prst="round2SameRect">
            <a:avLst>
              <a:gd name="adj1" fmla="val 4739"/>
              <a:gd name="adj2" fmla="val 0"/>
            </a:avLst>
          </a:prstGeom>
          <a:gradFill flip="none" rotWithShape="1">
            <a:gsLst>
              <a:gs pos="100000">
                <a:srgbClr val="E4ECFD">
                  <a:alpha val="0"/>
                </a:srgbClr>
              </a:gs>
              <a:gs pos="0">
                <a:srgbClr val="E4ECFD"/>
              </a:gs>
            </a:gsLst>
            <a:lin ang="5400000" scaled="1"/>
            <a:tileRect/>
          </a:gradFill>
          <a:ln w="25400" cap="flat" cmpd="sng" algn="ctr">
            <a:noFill/>
            <a:prstDash val="solid"/>
            <a:miter/>
          </a:ln>
          <a:effectLst/>
        </p:spPr>
        <p:txBody>
          <a:bodyPr lIns="144000" tIns="72000" rIns="144000" bIns="14400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Прямоугольник: скругленные верхние углы 8">
            <a:extLst>
              <a:ext uri="{FF2B5EF4-FFF2-40B4-BE49-F238E27FC236}">
                <a16:creationId xmlns:a16="http://schemas.microsoft.com/office/drawing/2014/main" id="{4C81C19D-3288-02C7-8746-81BE6292B69E}"/>
              </a:ext>
            </a:extLst>
          </p:cNvPr>
          <p:cNvSpPr/>
          <p:nvPr/>
        </p:nvSpPr>
        <p:spPr>
          <a:xfrm>
            <a:off x="1368964" y="1288919"/>
            <a:ext cx="10585448" cy="690569"/>
          </a:xfrm>
          <a:prstGeom prst="round2SameRect">
            <a:avLst>
              <a:gd name="adj1" fmla="val 40081"/>
              <a:gd name="adj2" fmla="val 0"/>
            </a:avLst>
          </a:prstGeom>
          <a:solidFill>
            <a:srgbClr val="275296"/>
          </a:solidFill>
          <a:ln w="25400" cap="flat" cmpd="sng" algn="ctr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graphicFrame>
        <p:nvGraphicFramePr>
          <p:cNvPr id="4" name="Таблица 16">
            <a:extLst>
              <a:ext uri="{FF2B5EF4-FFF2-40B4-BE49-F238E27FC236}">
                <a16:creationId xmlns:a16="http://schemas.microsoft.com/office/drawing/2014/main" id="{DB83BF02-DF91-C536-0D42-88638C86A8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7163337"/>
              </p:ext>
            </p:extLst>
          </p:nvPr>
        </p:nvGraphicFramePr>
        <p:xfrm>
          <a:off x="1368961" y="1223914"/>
          <a:ext cx="10585451" cy="4410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49325">
                  <a:extLst>
                    <a:ext uri="{9D8B030D-6E8A-4147-A177-3AD203B41FA5}">
                      <a16:colId xmlns:a16="http://schemas.microsoft.com/office/drawing/2014/main" val="2611485175"/>
                    </a:ext>
                  </a:extLst>
                </a:gridCol>
                <a:gridCol w="3236126">
                  <a:extLst>
                    <a:ext uri="{9D8B030D-6E8A-4147-A177-3AD203B41FA5}">
                      <a16:colId xmlns:a16="http://schemas.microsoft.com/office/drawing/2014/main" val="3386967683"/>
                    </a:ext>
                  </a:extLst>
                </a:gridCol>
              </a:tblGrid>
              <a:tr h="761318">
                <a:tc>
                  <a:txBody>
                    <a:bodyPr/>
                    <a:lstStyle/>
                    <a:p>
                      <a:pPr marL="93663" indent="0" algn="l"/>
                      <a:r>
                        <a:rPr lang="ru-RU" sz="2000" b="1" dirty="0">
                          <a:solidFill>
                            <a:schemeClr val="bg1"/>
                          </a:solidFill>
                        </a:rPr>
                        <a:t>Статья расходов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ГРБС</a:t>
                      </a:r>
                    </a:p>
                  </a:txBody>
                  <a:tcPr marL="396000" marR="21600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3232768"/>
                  </a:ext>
                </a:extLst>
              </a:tr>
              <a:tr h="717977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Разработка функциональности сервисов или адаптация ПО и их эксплуатация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9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4373946"/>
                  </a:ext>
                </a:extLst>
              </a:tr>
              <a:tr h="7769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Дополнительные сервисы платформы «ГосТех»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 marL="129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4496678"/>
                  </a:ext>
                </a:extLst>
              </a:tr>
              <a:tr h="7179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Базовые сервисы платформы «ГосТех»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9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0349151"/>
                  </a:ext>
                </a:extLst>
              </a:tr>
              <a:tr h="717977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Средства защиты информации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 marL="129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5165976"/>
                  </a:ext>
                </a:extLst>
              </a:tr>
              <a:tr h="7179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Инфраструктура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9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8526419"/>
                  </a:ext>
                </a:extLst>
              </a:tr>
            </a:tbl>
          </a:graphicData>
        </a:graphic>
      </p:graphicFrame>
      <p:sp>
        <p:nvSpPr>
          <p:cNvPr id="5" name="Прямоугольник: скругленные углы 24">
            <a:extLst>
              <a:ext uri="{FF2B5EF4-FFF2-40B4-BE49-F238E27FC236}">
                <a16:creationId xmlns:a16="http://schemas.microsoft.com/office/drawing/2014/main" id="{0E217B62-7219-6BB6-E865-5E46E4656ADF}"/>
              </a:ext>
            </a:extLst>
          </p:cNvPr>
          <p:cNvSpPr/>
          <p:nvPr/>
        </p:nvSpPr>
        <p:spPr>
          <a:xfrm>
            <a:off x="9582226" y="2529105"/>
            <a:ext cx="1709560" cy="427940"/>
          </a:xfrm>
          <a:prstGeom prst="roundRect">
            <a:avLst>
              <a:gd name="adj" fmla="val 50000"/>
            </a:avLst>
          </a:prstGeom>
          <a:solidFill>
            <a:srgbClr val="2752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ФОИВ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AAE0B1-A3E1-5567-B43D-E3ED5F3E3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83244" y="4376147"/>
            <a:ext cx="379682" cy="4746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338334-0E7B-A21F-6BF5-8BDF14ED03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681803" y="5035513"/>
            <a:ext cx="582563" cy="4579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FDE6AD-2CE1-D4C4-FEC3-DC9DB39D3C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35405" y="2104889"/>
            <a:ext cx="740625" cy="43764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56807A-0C92-3E4B-B326-5F2CDA2D4E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94292" y="3619025"/>
            <a:ext cx="582563" cy="42008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50A60F0-4078-7B15-07B0-DE629A5FB7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35405" y="2918151"/>
            <a:ext cx="675360" cy="364024"/>
          </a:xfrm>
          <a:prstGeom prst="rect">
            <a:avLst/>
          </a:prstGeom>
        </p:spPr>
      </p:pic>
      <p:sp>
        <p:nvSpPr>
          <p:cNvPr id="12" name="Закрывающая фигурная скобка 5">
            <a:extLst>
              <a:ext uri="{FF2B5EF4-FFF2-40B4-BE49-F238E27FC236}">
                <a16:creationId xmlns:a16="http://schemas.microsoft.com/office/drawing/2014/main" id="{275D2CE2-B642-9FD3-636C-EECAA2A04B50}"/>
              </a:ext>
            </a:extLst>
          </p:cNvPr>
          <p:cNvSpPr/>
          <p:nvPr/>
        </p:nvSpPr>
        <p:spPr>
          <a:xfrm>
            <a:off x="8919600" y="2208817"/>
            <a:ext cx="316581" cy="1073358"/>
          </a:xfrm>
          <a:prstGeom prst="rightBrace">
            <a:avLst>
              <a:gd name="adj1" fmla="val 31834"/>
              <a:gd name="adj2" fmla="val 51513"/>
            </a:avLst>
          </a:prstGeom>
          <a:ln w="19050">
            <a:solidFill>
              <a:srgbClr val="0D4C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3" name="Закрывающая фигурная скобка 6">
            <a:extLst>
              <a:ext uri="{FF2B5EF4-FFF2-40B4-BE49-F238E27FC236}">
                <a16:creationId xmlns:a16="http://schemas.microsoft.com/office/drawing/2014/main" id="{F9563906-7FF6-AFB0-1653-288420741D50}"/>
              </a:ext>
            </a:extLst>
          </p:cNvPr>
          <p:cNvSpPr/>
          <p:nvPr/>
        </p:nvSpPr>
        <p:spPr>
          <a:xfrm>
            <a:off x="8919600" y="3631779"/>
            <a:ext cx="316581" cy="2002307"/>
          </a:xfrm>
          <a:prstGeom prst="rightBrace">
            <a:avLst>
              <a:gd name="adj1" fmla="val 31834"/>
              <a:gd name="adj2" fmla="val 51513"/>
            </a:avLst>
          </a:prstGeom>
          <a:ln w="19050">
            <a:solidFill>
              <a:srgbClr val="0D4C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DF0327-F47F-E7EF-B1A0-4DD1A0444E64}"/>
              </a:ext>
            </a:extLst>
          </p:cNvPr>
          <p:cNvSpPr txBox="1"/>
          <p:nvPr/>
        </p:nvSpPr>
        <p:spPr>
          <a:xfrm>
            <a:off x="9582227" y="2957379"/>
            <a:ext cx="1709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Закупка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CDF03C-5F0D-C1A3-F191-A6BF3D821220}"/>
              </a:ext>
            </a:extLst>
          </p:cNvPr>
          <p:cNvSpPr txBox="1"/>
          <p:nvPr/>
        </p:nvSpPr>
        <p:spPr>
          <a:xfrm>
            <a:off x="9582226" y="4843530"/>
            <a:ext cx="1709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Заказ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D57E05E2-3784-F838-C384-FC57A99831D6}"/>
              </a:ext>
            </a:extLst>
          </p:cNvPr>
          <p:cNvGrpSpPr/>
          <p:nvPr/>
        </p:nvGrpSpPr>
        <p:grpSpPr>
          <a:xfrm>
            <a:off x="9597020" y="4409807"/>
            <a:ext cx="1694766" cy="407285"/>
            <a:chOff x="1003044" y="1801352"/>
            <a:chExt cx="1311201" cy="315107"/>
          </a:xfrm>
        </p:grpSpPr>
        <p:sp>
          <p:nvSpPr>
            <p:cNvPr id="17" name="Прямоугольник: скругленные углы 41">
              <a:extLst>
                <a:ext uri="{FF2B5EF4-FFF2-40B4-BE49-F238E27FC236}">
                  <a16:creationId xmlns:a16="http://schemas.microsoft.com/office/drawing/2014/main" id="{9C79B47B-619F-F065-4A74-70B0CE1C1621}"/>
                </a:ext>
              </a:extLst>
            </p:cNvPr>
            <p:cNvSpPr/>
            <p:nvPr/>
          </p:nvSpPr>
          <p:spPr>
            <a:xfrm>
              <a:off x="1003044" y="1801352"/>
              <a:ext cx="1311201" cy="315107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solidFill>
                <a:srgbClr val="66727F">
                  <a:alpha val="53000"/>
                </a:srgbClr>
              </a:solidFill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lack"/>
                <a:ea typeface="+mn-ea"/>
                <a:cs typeface="+mn-cs"/>
              </a:endParaRP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3EF94ED1-F253-0047-71F2-71E37F5EBB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7306" t="86856" r="70972" b="7913"/>
            <a:stretch/>
          </p:blipFill>
          <p:spPr>
            <a:xfrm>
              <a:off x="1078501" y="1818421"/>
              <a:ext cx="1191158" cy="286556"/>
            </a:xfrm>
            <a:prstGeom prst="roundRect">
              <a:avLst>
                <a:gd name="adj" fmla="val 50000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2672383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02AFE35-B640-4E00-9F21-4239F2F8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Развитие сервисов ГосТех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B88629DA-3573-8DEE-EB6D-DA4E0AB44FC5}"/>
              </a:ext>
            </a:extLst>
          </p:cNvPr>
          <p:cNvSpPr/>
          <p:nvPr/>
        </p:nvSpPr>
        <p:spPr>
          <a:xfrm>
            <a:off x="1303389" y="5813763"/>
            <a:ext cx="10573294" cy="458477"/>
          </a:xfrm>
          <a:prstGeom prst="roundRect">
            <a:avLst>
              <a:gd name="adj" fmla="val 50000"/>
            </a:avLst>
          </a:prstGeom>
          <a:solidFill>
            <a:srgbClr val="27529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6E074"/>
              </a:solidFill>
              <a:effectLst/>
              <a:uLnTx/>
              <a:uFillTx/>
              <a:latin typeface="Corbel"/>
              <a:ea typeface="+mn-ea"/>
              <a:cs typeface="SB Sans Text" panose="020B050304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CF7783-A240-1839-19AC-930AEDDA16C7}"/>
              </a:ext>
            </a:extLst>
          </p:cNvPr>
          <p:cNvSpPr txBox="1"/>
          <p:nvPr/>
        </p:nvSpPr>
        <p:spPr>
          <a:xfrm>
            <a:off x="3276010" y="1183433"/>
            <a:ext cx="65993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Стратегия 360</a:t>
            </a:r>
            <a:r>
              <a:rPr kumimoji="0" lang="ru-RU" sz="2800" b="1" i="0" u="none" strike="noStrike" kern="1200" cap="none" spc="0" normalizeH="0" baseline="3000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Segoe UI" panose="020B0502040204020203" pitchFamily="34" charset="0"/>
              </a:rPr>
              <a:t>Всестороннее развитие разработки прикладных решений</a:t>
            </a:r>
          </a:p>
        </p:txBody>
      </p:sp>
      <p:sp>
        <p:nvSpPr>
          <p:cNvPr id="4" name="Freeform 24">
            <a:extLst>
              <a:ext uri="{FF2B5EF4-FFF2-40B4-BE49-F238E27FC236}">
                <a16:creationId xmlns:a16="http://schemas.microsoft.com/office/drawing/2014/main" id="{56A4F4DA-3A8C-B99A-0A2A-1D8C777CA92E}"/>
              </a:ext>
            </a:extLst>
          </p:cNvPr>
          <p:cNvSpPr>
            <a:spLocks noEditPoints="1"/>
          </p:cNvSpPr>
          <p:nvPr/>
        </p:nvSpPr>
        <p:spPr bwMode="auto">
          <a:xfrm>
            <a:off x="3389608" y="5905312"/>
            <a:ext cx="275378" cy="275378"/>
          </a:xfrm>
          <a:custGeom>
            <a:avLst/>
            <a:gdLst>
              <a:gd name="T0" fmla="*/ 97632 w 52"/>
              <a:gd name="T1" fmla="*/ 0 h 52"/>
              <a:gd name="T2" fmla="*/ 0 w 52"/>
              <a:gd name="T3" fmla="*/ 97632 h 52"/>
              <a:gd name="T4" fmla="*/ 97632 w 52"/>
              <a:gd name="T5" fmla="*/ 195263 h 52"/>
              <a:gd name="T6" fmla="*/ 195263 w 52"/>
              <a:gd name="T7" fmla="*/ 97632 h 52"/>
              <a:gd name="T8" fmla="*/ 97632 w 52"/>
              <a:gd name="T9" fmla="*/ 0 h 52"/>
              <a:gd name="T10" fmla="*/ 97632 w 52"/>
              <a:gd name="T11" fmla="*/ 180243 h 52"/>
              <a:gd name="T12" fmla="*/ 15020 w 52"/>
              <a:gd name="T13" fmla="*/ 97632 h 52"/>
              <a:gd name="T14" fmla="*/ 97632 w 52"/>
              <a:gd name="T15" fmla="*/ 15020 h 52"/>
              <a:gd name="T16" fmla="*/ 180243 w 52"/>
              <a:gd name="T17" fmla="*/ 97632 h 52"/>
              <a:gd name="T18" fmla="*/ 97632 w 52"/>
              <a:gd name="T19" fmla="*/ 180243 h 52"/>
              <a:gd name="T20" fmla="*/ 105142 w 52"/>
              <a:gd name="T21" fmla="*/ 37551 h 52"/>
              <a:gd name="T22" fmla="*/ 105142 w 52"/>
              <a:gd name="T23" fmla="*/ 112652 h 52"/>
              <a:gd name="T24" fmla="*/ 97632 w 52"/>
              <a:gd name="T25" fmla="*/ 120162 h 52"/>
              <a:gd name="T26" fmla="*/ 90121 w 52"/>
              <a:gd name="T27" fmla="*/ 112652 h 52"/>
              <a:gd name="T28" fmla="*/ 90121 w 52"/>
              <a:gd name="T29" fmla="*/ 37551 h 52"/>
              <a:gd name="T30" fmla="*/ 97632 w 52"/>
              <a:gd name="T31" fmla="*/ 30040 h 52"/>
              <a:gd name="T32" fmla="*/ 105142 w 52"/>
              <a:gd name="T33" fmla="*/ 37551 h 52"/>
              <a:gd name="T34" fmla="*/ 90121 w 52"/>
              <a:gd name="T35" fmla="*/ 135182 h 52"/>
              <a:gd name="T36" fmla="*/ 105142 w 52"/>
              <a:gd name="T37" fmla="*/ 135182 h 52"/>
              <a:gd name="T38" fmla="*/ 105142 w 52"/>
              <a:gd name="T39" fmla="*/ 150202 h 52"/>
              <a:gd name="T40" fmla="*/ 90121 w 52"/>
              <a:gd name="T41" fmla="*/ 150202 h 52"/>
              <a:gd name="T42" fmla="*/ 90121 w 52"/>
              <a:gd name="T43" fmla="*/ 135182 h 5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2" h="52">
                <a:moveTo>
                  <a:pt x="26" y="0"/>
                </a:moveTo>
                <a:cubicBezTo>
                  <a:pt x="12" y="0"/>
                  <a:pt x="0" y="12"/>
                  <a:pt x="0" y="26"/>
                </a:cubicBezTo>
                <a:cubicBezTo>
                  <a:pt x="0" y="40"/>
                  <a:pt x="12" y="52"/>
                  <a:pt x="26" y="52"/>
                </a:cubicBezTo>
                <a:cubicBezTo>
                  <a:pt x="40" y="52"/>
                  <a:pt x="52" y="40"/>
                  <a:pt x="52" y="26"/>
                </a:cubicBezTo>
                <a:cubicBezTo>
                  <a:pt x="52" y="12"/>
                  <a:pt x="40" y="0"/>
                  <a:pt x="26" y="0"/>
                </a:cubicBezTo>
                <a:close/>
                <a:moveTo>
                  <a:pt x="26" y="48"/>
                </a:moveTo>
                <a:cubicBezTo>
                  <a:pt x="14" y="48"/>
                  <a:pt x="4" y="38"/>
                  <a:pt x="4" y="26"/>
                </a:cubicBezTo>
                <a:cubicBezTo>
                  <a:pt x="4" y="14"/>
                  <a:pt x="14" y="4"/>
                  <a:pt x="26" y="4"/>
                </a:cubicBezTo>
                <a:cubicBezTo>
                  <a:pt x="38" y="4"/>
                  <a:pt x="48" y="14"/>
                  <a:pt x="48" y="26"/>
                </a:cubicBezTo>
                <a:cubicBezTo>
                  <a:pt x="48" y="38"/>
                  <a:pt x="38" y="48"/>
                  <a:pt x="26" y="48"/>
                </a:cubicBezTo>
                <a:close/>
                <a:moveTo>
                  <a:pt x="28" y="10"/>
                </a:moveTo>
                <a:cubicBezTo>
                  <a:pt x="28" y="30"/>
                  <a:pt x="28" y="30"/>
                  <a:pt x="28" y="30"/>
                </a:cubicBezTo>
                <a:cubicBezTo>
                  <a:pt x="28" y="31"/>
                  <a:pt x="27" y="32"/>
                  <a:pt x="26" y="32"/>
                </a:cubicBezTo>
                <a:cubicBezTo>
                  <a:pt x="25" y="32"/>
                  <a:pt x="24" y="31"/>
                  <a:pt x="24" y="30"/>
                </a:cubicBezTo>
                <a:cubicBezTo>
                  <a:pt x="24" y="10"/>
                  <a:pt x="24" y="10"/>
                  <a:pt x="24" y="10"/>
                </a:cubicBezTo>
                <a:cubicBezTo>
                  <a:pt x="24" y="9"/>
                  <a:pt x="25" y="8"/>
                  <a:pt x="26" y="8"/>
                </a:cubicBezTo>
                <a:cubicBezTo>
                  <a:pt x="27" y="8"/>
                  <a:pt x="28" y="9"/>
                  <a:pt x="28" y="10"/>
                </a:cubicBezTo>
                <a:close/>
                <a:moveTo>
                  <a:pt x="24" y="36"/>
                </a:moveTo>
                <a:cubicBezTo>
                  <a:pt x="28" y="36"/>
                  <a:pt x="28" y="36"/>
                  <a:pt x="28" y="36"/>
                </a:cubicBezTo>
                <a:cubicBezTo>
                  <a:pt x="28" y="40"/>
                  <a:pt x="28" y="40"/>
                  <a:pt x="28" y="40"/>
                </a:cubicBezTo>
                <a:cubicBezTo>
                  <a:pt x="24" y="40"/>
                  <a:pt x="24" y="40"/>
                  <a:pt x="24" y="40"/>
                </a:cubicBezTo>
                <a:lnTo>
                  <a:pt x="24" y="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CustomShape 13">
            <a:extLst>
              <a:ext uri="{FF2B5EF4-FFF2-40B4-BE49-F238E27FC236}">
                <a16:creationId xmlns:a16="http://schemas.microsoft.com/office/drawing/2014/main" id="{7668DA28-3634-E77F-9170-70CD7F592762}"/>
              </a:ext>
            </a:extLst>
          </p:cNvPr>
          <p:cNvSpPr/>
          <p:nvPr/>
        </p:nvSpPr>
        <p:spPr>
          <a:xfrm>
            <a:off x="2999673" y="5874451"/>
            <a:ext cx="7302791" cy="3371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0000" tIns="45000" rIns="90000" bIns="45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Segoe UI" panose="020B0502040204020203" pitchFamily="34" charset="0"/>
              </a:rPr>
              <a:t>Каждый подход </a:t>
            </a:r>
            <a:r>
              <a:rPr kumimoji="0" lang="ru-RU" sz="16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Segoe UI" panose="020B0502040204020203" pitchFamily="34" charset="0"/>
              </a:rPr>
              <a:t>востребован</a:t>
            </a:r>
            <a:r>
              <a:rPr kumimoji="0" lang="ru-RU" sz="1600" b="0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Segoe UI" panose="020B0502040204020203" pitchFamily="34" charset="0"/>
              </a:rPr>
              <a:t> для решения определенных задач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44947E85-3581-8A9D-9C02-2AF847A2D209}"/>
              </a:ext>
            </a:extLst>
          </p:cNvPr>
          <p:cNvSpPr/>
          <p:nvPr/>
        </p:nvSpPr>
        <p:spPr>
          <a:xfrm>
            <a:off x="4912776" y="2236362"/>
            <a:ext cx="3357989" cy="3415393"/>
          </a:xfrm>
          <a:prstGeom prst="roundRect">
            <a:avLst>
              <a:gd name="adj" fmla="val 6456"/>
            </a:avLst>
          </a:prstGeom>
          <a:gradFill flip="none" rotWithShape="1">
            <a:gsLst>
              <a:gs pos="100000">
                <a:srgbClr val="E4ECFD">
                  <a:alpha val="0"/>
                </a:srgbClr>
              </a:gs>
              <a:gs pos="0">
                <a:srgbClr val="E4ECFD"/>
              </a:gs>
            </a:gsLst>
            <a:lin ang="5400000" scaled="1"/>
            <a:tileRect/>
          </a:gradFill>
          <a:ln w="25400" cap="flat" cmpd="sng" algn="ctr">
            <a:noFill/>
            <a:prstDash val="solid"/>
            <a:miter/>
          </a:ln>
          <a:effectLst/>
        </p:spPr>
        <p:txBody>
          <a:bodyPr lIns="180000" tIns="96000" rtlCol="0" anchor="t"/>
          <a:lstStyle/>
          <a:p>
            <a:pPr algn="ctr" defTabSz="914377">
              <a:spcAft>
                <a:spcPts val="2400"/>
              </a:spcAft>
              <a:buClr>
                <a:srgbClr val="0C3BE6"/>
              </a:buClr>
            </a:pPr>
            <a:endParaRPr lang="ru-RU" sz="1333" dirty="0">
              <a:solidFill>
                <a:srgbClr val="275296"/>
              </a:solidFill>
              <a:latin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B7AF73-B0E8-7789-155A-CFD5C70F5C07}"/>
              </a:ext>
            </a:extLst>
          </p:cNvPr>
          <p:cNvSpPr txBox="1"/>
          <p:nvPr/>
        </p:nvSpPr>
        <p:spPr>
          <a:xfrm>
            <a:off x="5429907" y="2382758"/>
            <a:ext cx="232372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+mn-ea"/>
                <a:cs typeface="Segoe UI" panose="020B0502040204020203" pitchFamily="34" charset="0"/>
              </a:rPr>
              <a:t>НАСТРАИВАЮ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+mn-ea"/>
                <a:cs typeface="Segoe UI" panose="020B0502040204020203" pitchFamily="34" charset="0"/>
              </a:rPr>
              <a:t>Low Code / No Code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275296"/>
              </a:solidFill>
              <a:effectLst/>
              <a:uLnTx/>
              <a:uFillTx/>
              <a:latin typeface="Corbel"/>
              <a:ea typeface="+mn-ea"/>
              <a:cs typeface="Segoe UI" panose="020B0502040204020203" pitchFamily="34" charset="0"/>
            </a:endParaRPr>
          </a:p>
        </p:txBody>
      </p:sp>
      <p:sp>
        <p:nvSpPr>
          <p:cNvPr id="9" name="CustomShape 13">
            <a:extLst>
              <a:ext uri="{FF2B5EF4-FFF2-40B4-BE49-F238E27FC236}">
                <a16:creationId xmlns:a16="http://schemas.microsoft.com/office/drawing/2014/main" id="{45190F96-CEE7-5522-FCA9-D5946940D5DD}"/>
              </a:ext>
            </a:extLst>
          </p:cNvPr>
          <p:cNvSpPr/>
          <p:nvPr/>
        </p:nvSpPr>
        <p:spPr>
          <a:xfrm>
            <a:off x="5055673" y="3656850"/>
            <a:ext cx="3104903" cy="5217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-1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/>
                <a:ea typeface="+mn-ea"/>
                <a:cs typeface="Segoe UI" panose="020B0502040204020203" pitchFamily="34" charset="0"/>
              </a:rPr>
              <a:t>Пример: конструктор форм, процессов, баз данных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F9CB3D41-4DEA-2F56-D317-BAE5BEDD3EA8}"/>
              </a:ext>
            </a:extLst>
          </p:cNvPr>
          <p:cNvSpPr/>
          <p:nvPr/>
        </p:nvSpPr>
        <p:spPr>
          <a:xfrm>
            <a:off x="1303389" y="2236362"/>
            <a:ext cx="3357989" cy="3415393"/>
          </a:xfrm>
          <a:prstGeom prst="roundRect">
            <a:avLst>
              <a:gd name="adj" fmla="val 5218"/>
            </a:avLst>
          </a:prstGeom>
          <a:gradFill flip="none" rotWithShape="1">
            <a:gsLst>
              <a:gs pos="100000">
                <a:srgbClr val="E4ECFD">
                  <a:alpha val="0"/>
                </a:srgbClr>
              </a:gs>
              <a:gs pos="0">
                <a:srgbClr val="E4ECFD"/>
              </a:gs>
            </a:gsLst>
            <a:lin ang="5400000" scaled="1"/>
            <a:tileRect/>
          </a:gradFill>
          <a:ln w="25400" cap="flat" cmpd="sng" algn="ctr">
            <a:noFill/>
            <a:prstDash val="solid"/>
            <a:miter/>
          </a:ln>
          <a:effectLst/>
        </p:spPr>
        <p:txBody>
          <a:bodyPr lIns="180000" tIns="96000" rtlCol="0" anchor="t"/>
          <a:lstStyle/>
          <a:p>
            <a:pPr algn="ctr" defTabSz="914377">
              <a:spcAft>
                <a:spcPts val="2400"/>
              </a:spcAft>
              <a:buClr>
                <a:srgbClr val="0C3BE6"/>
              </a:buClr>
            </a:pPr>
            <a:endParaRPr lang="ru-RU" sz="1333" dirty="0">
              <a:solidFill>
                <a:srgbClr val="275296"/>
              </a:solidFill>
              <a:latin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1" name="CustomShape 13">
            <a:extLst>
              <a:ext uri="{FF2B5EF4-FFF2-40B4-BE49-F238E27FC236}">
                <a16:creationId xmlns:a16="http://schemas.microsoft.com/office/drawing/2014/main" id="{E519ACB0-B2FE-55CF-0C4B-D0079493D58F}"/>
              </a:ext>
            </a:extLst>
          </p:cNvPr>
          <p:cNvSpPr/>
          <p:nvPr/>
        </p:nvSpPr>
        <p:spPr>
          <a:xfrm>
            <a:off x="1446286" y="3656850"/>
            <a:ext cx="2960472" cy="5217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-1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/>
                <a:ea typeface="+mn-ea"/>
                <a:cs typeface="Segoe UI" panose="020B0502040204020203" pitchFamily="34" charset="0"/>
              </a:rPr>
              <a:t>Пример: технологические сервисы, реестр, справочник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428FA0-30B6-6DC8-1227-9176F45808AC}"/>
              </a:ext>
            </a:extLst>
          </p:cNvPr>
          <p:cNvSpPr txBox="1"/>
          <p:nvPr/>
        </p:nvSpPr>
        <p:spPr>
          <a:xfrm>
            <a:off x="1776243" y="2382758"/>
            <a:ext cx="241228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 b="1">
                <a:solidFill>
                  <a:srgbClr val="0D8B9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+mn-ea"/>
                <a:cs typeface="Segoe UI" panose="020B0502040204020203" pitchFamily="34" charset="0"/>
              </a:rPr>
              <a:t>КОДИРУЮ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+mn-ea"/>
                <a:cs typeface="Segoe UI" panose="020B0502040204020203" pitchFamily="34" charset="0"/>
              </a:rPr>
              <a:t>Открытый репозиторий</a:t>
            </a:r>
          </a:p>
        </p:txBody>
      </p:sp>
      <p:sp>
        <p:nvSpPr>
          <p:cNvPr id="13" name="CustomShape 13">
            <a:extLst>
              <a:ext uri="{FF2B5EF4-FFF2-40B4-BE49-F238E27FC236}">
                <a16:creationId xmlns:a16="http://schemas.microsoft.com/office/drawing/2014/main" id="{B2AF529B-8E91-6642-549F-E12051F92BE9}"/>
              </a:ext>
            </a:extLst>
          </p:cNvPr>
          <p:cNvSpPr/>
          <p:nvPr/>
        </p:nvSpPr>
        <p:spPr>
          <a:xfrm>
            <a:off x="1446287" y="3134874"/>
            <a:ext cx="3188006" cy="5217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Segoe UI" panose="020B0502040204020203" pitchFamily="34" charset="0"/>
              </a:rPr>
              <a:t>Максимальное переиспользование готовых сервисов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ACFAE639-6BC9-F3E2-E08B-7C12220923A4}"/>
              </a:ext>
            </a:extLst>
          </p:cNvPr>
          <p:cNvSpPr/>
          <p:nvPr/>
        </p:nvSpPr>
        <p:spPr>
          <a:xfrm>
            <a:off x="8520429" y="2236362"/>
            <a:ext cx="3357989" cy="3415393"/>
          </a:xfrm>
          <a:prstGeom prst="roundRect">
            <a:avLst>
              <a:gd name="adj" fmla="val 7075"/>
            </a:avLst>
          </a:prstGeom>
          <a:gradFill flip="none" rotWithShape="1">
            <a:gsLst>
              <a:gs pos="100000">
                <a:srgbClr val="E4ECFD">
                  <a:alpha val="0"/>
                </a:srgbClr>
              </a:gs>
              <a:gs pos="0">
                <a:srgbClr val="E4ECFD"/>
              </a:gs>
            </a:gsLst>
            <a:lin ang="5400000" scaled="1"/>
            <a:tileRect/>
          </a:gradFill>
          <a:ln w="25400" cap="flat" cmpd="sng" algn="ctr">
            <a:noFill/>
            <a:prstDash val="solid"/>
            <a:miter/>
          </a:ln>
          <a:effectLst/>
        </p:spPr>
        <p:txBody>
          <a:bodyPr lIns="180000" tIns="96000" rtlCol="0" anchor="t"/>
          <a:lstStyle/>
          <a:p>
            <a:pPr algn="ctr" defTabSz="914377">
              <a:spcAft>
                <a:spcPts val="2400"/>
              </a:spcAft>
              <a:buClr>
                <a:srgbClr val="0C3BE6"/>
              </a:buClr>
            </a:pPr>
            <a:endParaRPr lang="ru-RU" sz="1333" dirty="0">
              <a:solidFill>
                <a:srgbClr val="275296"/>
              </a:solidFill>
              <a:latin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6445AD-46D5-4ACA-58DE-47202DA13C58}"/>
              </a:ext>
            </a:extLst>
          </p:cNvPr>
          <p:cNvSpPr txBox="1"/>
          <p:nvPr/>
        </p:nvSpPr>
        <p:spPr>
          <a:xfrm>
            <a:off x="8745849" y="2382758"/>
            <a:ext cx="291061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+mn-ea"/>
                <a:cs typeface="Segoe UI" panose="020B0502040204020203" pitchFamily="34" charset="0"/>
              </a:rPr>
              <a:t>ИСПОЛЬЗУЮ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+mn-ea"/>
                <a:cs typeface="Segoe UI" panose="020B0502040204020203" pitchFamily="34" charset="0"/>
              </a:rPr>
              <a:t>Готовые прикладные решения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75296"/>
              </a:solidFill>
              <a:effectLst/>
              <a:uLnTx/>
              <a:uFillTx/>
              <a:latin typeface="Corbel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6" name="CustomShape 13">
            <a:extLst>
              <a:ext uri="{FF2B5EF4-FFF2-40B4-BE49-F238E27FC236}">
                <a16:creationId xmlns:a16="http://schemas.microsoft.com/office/drawing/2014/main" id="{FA06EE71-1A3F-1CEB-3448-816FB3C5A3B0}"/>
              </a:ext>
            </a:extLst>
          </p:cNvPr>
          <p:cNvSpPr/>
          <p:nvPr/>
        </p:nvSpPr>
        <p:spPr>
          <a:xfrm>
            <a:off x="8665060" y="3656850"/>
            <a:ext cx="3072194" cy="5217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-1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/>
                <a:ea typeface="+mn-ea"/>
                <a:cs typeface="Segoe UI" panose="020B0502040204020203" pitchFamily="34" charset="0"/>
              </a:rPr>
              <a:t>Пример: запись к врачу</a:t>
            </a:r>
            <a:r>
              <a:rPr kumimoji="0" lang="en-US" sz="1400" b="0" i="0" u="none" strike="noStrike" kern="0" cap="none" spc="-1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/>
                <a:ea typeface="+mn-ea"/>
                <a:cs typeface="Segoe UI" panose="020B0502040204020203" pitchFamily="34" charset="0"/>
              </a:rPr>
              <a:t>, </a:t>
            </a:r>
            <a:r>
              <a:rPr kumimoji="0" lang="ru-RU" sz="1400" b="0" i="0" u="none" strike="noStrike" kern="0" cap="none" spc="-1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/>
                <a:ea typeface="+mn-ea"/>
                <a:cs typeface="Segoe UI" panose="020B0502040204020203" pitchFamily="34" charset="0"/>
              </a:rPr>
              <a:t>школьный дневник</a:t>
            </a:r>
          </a:p>
        </p:txBody>
      </p:sp>
      <p:sp>
        <p:nvSpPr>
          <p:cNvPr id="17" name="CustomShape 13">
            <a:extLst>
              <a:ext uri="{FF2B5EF4-FFF2-40B4-BE49-F238E27FC236}">
                <a16:creationId xmlns:a16="http://schemas.microsoft.com/office/drawing/2014/main" id="{689C343A-8A02-F00C-FC5F-B7FAF8AFBC0C}"/>
              </a:ext>
            </a:extLst>
          </p:cNvPr>
          <p:cNvSpPr/>
          <p:nvPr/>
        </p:nvSpPr>
        <p:spPr>
          <a:xfrm>
            <a:off x="8665061" y="3134874"/>
            <a:ext cx="3211622" cy="5217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Segoe UI" panose="020B0502040204020203" pitchFamily="34" charset="0"/>
              </a:rPr>
              <a:t>Универсальные облачные решения,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Segoe UI" panose="020B0502040204020203" pitchFamily="34" charset="0"/>
              </a:rPr>
              <a:t>ГосМаркет</a:t>
            </a:r>
          </a:p>
        </p:txBody>
      </p:sp>
      <p:sp>
        <p:nvSpPr>
          <p:cNvPr id="18" name="CustomShape 13">
            <a:extLst>
              <a:ext uri="{FF2B5EF4-FFF2-40B4-BE49-F238E27FC236}">
                <a16:creationId xmlns:a16="http://schemas.microsoft.com/office/drawing/2014/main" id="{567F0410-5D7B-CD92-F809-9BC94D815F8B}"/>
              </a:ext>
            </a:extLst>
          </p:cNvPr>
          <p:cNvSpPr/>
          <p:nvPr/>
        </p:nvSpPr>
        <p:spPr>
          <a:xfrm>
            <a:off x="5055673" y="3134874"/>
            <a:ext cx="3188006" cy="5217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Segoe UI" panose="020B0502040204020203" pitchFamily="34" charset="0"/>
              </a:rPr>
              <a:t>Простое конфигурирование сервисов из готовых элементов</a:t>
            </a: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CC838922-9720-EE27-900C-6E4C9564E1B1}"/>
              </a:ext>
            </a:extLst>
          </p:cNvPr>
          <p:cNvSpPr/>
          <p:nvPr/>
        </p:nvSpPr>
        <p:spPr>
          <a:xfrm>
            <a:off x="1642926" y="4668126"/>
            <a:ext cx="1224000" cy="497582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768F9D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32347267-DB61-DE98-6114-BA97C403126C}"/>
              </a:ext>
            </a:extLst>
          </p:cNvPr>
          <p:cNvSpPr/>
          <p:nvPr/>
        </p:nvSpPr>
        <p:spPr>
          <a:xfrm>
            <a:off x="3091509" y="4668126"/>
            <a:ext cx="1224000" cy="497582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768F9D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grpSp>
        <p:nvGrpSpPr>
          <p:cNvPr id="21" name="Group 68">
            <a:extLst>
              <a:ext uri="{FF2B5EF4-FFF2-40B4-BE49-F238E27FC236}">
                <a16:creationId xmlns:a16="http://schemas.microsoft.com/office/drawing/2014/main" id="{6CCD095F-FF79-ADAB-47C6-D4D36BE7D426}"/>
              </a:ext>
            </a:extLst>
          </p:cNvPr>
          <p:cNvGrpSpPr/>
          <p:nvPr/>
        </p:nvGrpSpPr>
        <p:grpSpPr>
          <a:xfrm>
            <a:off x="5462150" y="4651896"/>
            <a:ext cx="486245" cy="494127"/>
            <a:chOff x="9424988" y="4519613"/>
            <a:chExt cx="587375" cy="596899"/>
          </a:xfrm>
          <a:solidFill>
            <a:srgbClr val="768F9D"/>
          </a:solidFill>
        </p:grpSpPr>
        <p:sp>
          <p:nvSpPr>
            <p:cNvPr id="22" name="Freeform 46">
              <a:extLst>
                <a:ext uri="{FF2B5EF4-FFF2-40B4-BE49-F238E27FC236}">
                  <a16:creationId xmlns:a16="http://schemas.microsoft.com/office/drawing/2014/main" id="{B7E0C762-D55F-0F44-3DC2-64DF342829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24988" y="4519613"/>
              <a:ext cx="490538" cy="487362"/>
            </a:xfrm>
            <a:custGeom>
              <a:avLst/>
              <a:gdLst>
                <a:gd name="T0" fmla="*/ 544 w 1600"/>
                <a:gd name="T1" fmla="*/ 1214 h 1598"/>
                <a:gd name="T2" fmla="*/ 685 w 1600"/>
                <a:gd name="T3" fmla="*/ 1331 h 1598"/>
                <a:gd name="T4" fmla="*/ 736 w 1600"/>
                <a:gd name="T5" fmla="*/ 1086 h 1598"/>
                <a:gd name="T6" fmla="*/ 829 w 1600"/>
                <a:gd name="T7" fmla="*/ 1080 h 1598"/>
                <a:gd name="T8" fmla="*/ 832 w 1600"/>
                <a:gd name="T9" fmla="*/ 832 h 1598"/>
                <a:gd name="T10" fmla="*/ 992 w 1600"/>
                <a:gd name="T11" fmla="*/ 864 h 1598"/>
                <a:gd name="T12" fmla="*/ 1158 w 1600"/>
                <a:gd name="T13" fmla="*/ 990 h 1598"/>
                <a:gd name="T14" fmla="*/ 1067 w 1600"/>
                <a:gd name="T15" fmla="*/ 813 h 1598"/>
                <a:gd name="T16" fmla="*/ 1038 w 1600"/>
                <a:gd name="T17" fmla="*/ 768 h 1598"/>
                <a:gd name="T18" fmla="*/ 832 w 1600"/>
                <a:gd name="T19" fmla="*/ 606 h 1598"/>
                <a:gd name="T20" fmla="*/ 1056 w 1600"/>
                <a:gd name="T21" fmla="*/ 416 h 1598"/>
                <a:gd name="T22" fmla="*/ 832 w 1600"/>
                <a:gd name="T23" fmla="*/ 227 h 1598"/>
                <a:gd name="T24" fmla="*/ 1376 w 1600"/>
                <a:gd name="T25" fmla="*/ 64 h 1598"/>
                <a:gd name="T26" fmla="*/ 1536 w 1600"/>
                <a:gd name="T27" fmla="*/ 768 h 1598"/>
                <a:gd name="T28" fmla="*/ 1299 w 1600"/>
                <a:gd name="T29" fmla="*/ 800 h 1598"/>
                <a:gd name="T30" fmla="*/ 1312 w 1600"/>
                <a:gd name="T31" fmla="*/ 864 h 1598"/>
                <a:gd name="T32" fmla="*/ 1373 w 1600"/>
                <a:gd name="T33" fmla="*/ 832 h 1598"/>
                <a:gd name="T34" fmla="*/ 1600 w 1600"/>
                <a:gd name="T35" fmla="*/ 800 h 1598"/>
                <a:gd name="T36" fmla="*/ 1376 w 1600"/>
                <a:gd name="T37" fmla="*/ 0 h 1598"/>
                <a:gd name="T38" fmla="*/ 0 w 1600"/>
                <a:gd name="T39" fmla="*/ 224 h 1598"/>
                <a:gd name="T40" fmla="*/ 224 w 1600"/>
                <a:gd name="T41" fmla="*/ 1598 h 1598"/>
                <a:gd name="T42" fmla="*/ 576 w 1600"/>
                <a:gd name="T43" fmla="*/ 1534 h 1598"/>
                <a:gd name="T44" fmla="*/ 64 w 1600"/>
                <a:gd name="T45" fmla="*/ 1374 h 1598"/>
                <a:gd name="T46" fmla="*/ 270 w 1600"/>
                <a:gd name="T47" fmla="*/ 832 h 1598"/>
                <a:gd name="T48" fmla="*/ 299 w 1600"/>
                <a:gd name="T49" fmla="*/ 785 h 1598"/>
                <a:gd name="T50" fmla="*/ 533 w 1600"/>
                <a:gd name="T51" fmla="*/ 682 h 1598"/>
                <a:gd name="T52" fmla="*/ 549 w 1600"/>
                <a:gd name="T53" fmla="*/ 829 h 1598"/>
                <a:gd name="T54" fmla="*/ 768 w 1600"/>
                <a:gd name="T55" fmla="*/ 832 h 1598"/>
                <a:gd name="T56" fmla="*/ 736 w 1600"/>
                <a:gd name="T57" fmla="*/ 1022 h 1598"/>
                <a:gd name="T58" fmla="*/ 768 w 1600"/>
                <a:gd name="T59" fmla="*/ 64 h 1598"/>
                <a:gd name="T60" fmla="*/ 800 w 1600"/>
                <a:gd name="T61" fmla="*/ 302 h 1598"/>
                <a:gd name="T62" fmla="*/ 864 w 1600"/>
                <a:gd name="T63" fmla="*/ 288 h 1598"/>
                <a:gd name="T64" fmla="*/ 864 w 1600"/>
                <a:gd name="T65" fmla="*/ 544 h 1598"/>
                <a:gd name="T66" fmla="*/ 771 w 1600"/>
                <a:gd name="T67" fmla="*/ 550 h 1598"/>
                <a:gd name="T68" fmla="*/ 768 w 1600"/>
                <a:gd name="T69" fmla="*/ 766 h 1598"/>
                <a:gd name="T70" fmla="*/ 608 w 1600"/>
                <a:gd name="T71" fmla="*/ 736 h 1598"/>
                <a:gd name="T72" fmla="*/ 608 w 1600"/>
                <a:gd name="T73" fmla="*/ 734 h 1598"/>
                <a:gd name="T74" fmla="*/ 224 w 1600"/>
                <a:gd name="T75" fmla="*/ 734 h 1598"/>
                <a:gd name="T76" fmla="*/ 224 w 1600"/>
                <a:gd name="T77" fmla="*/ 736 h 1598"/>
                <a:gd name="T78" fmla="*/ 64 w 1600"/>
                <a:gd name="T79" fmla="*/ 766 h 1598"/>
                <a:gd name="T80" fmla="*/ 224 w 1600"/>
                <a:gd name="T81" fmla="*/ 64 h 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00" h="1598">
                  <a:moveTo>
                    <a:pt x="736" y="1022"/>
                  </a:moveTo>
                  <a:cubicBezTo>
                    <a:pt x="630" y="1022"/>
                    <a:pt x="544" y="1108"/>
                    <a:pt x="544" y="1214"/>
                  </a:cubicBezTo>
                  <a:cubicBezTo>
                    <a:pt x="544" y="1290"/>
                    <a:pt x="589" y="1359"/>
                    <a:pt x="659" y="1390"/>
                  </a:cubicBezTo>
                  <a:cubicBezTo>
                    <a:pt x="685" y="1331"/>
                    <a:pt x="685" y="1331"/>
                    <a:pt x="685" y="1331"/>
                  </a:cubicBezTo>
                  <a:cubicBezTo>
                    <a:pt x="620" y="1303"/>
                    <a:pt x="590" y="1227"/>
                    <a:pt x="618" y="1163"/>
                  </a:cubicBezTo>
                  <a:cubicBezTo>
                    <a:pt x="639" y="1116"/>
                    <a:pt x="685" y="1086"/>
                    <a:pt x="736" y="1086"/>
                  </a:cubicBezTo>
                  <a:cubicBezTo>
                    <a:pt x="754" y="1086"/>
                    <a:pt x="771" y="1089"/>
                    <a:pt x="787" y="1096"/>
                  </a:cubicBezTo>
                  <a:cubicBezTo>
                    <a:pt x="803" y="1104"/>
                    <a:pt x="822" y="1096"/>
                    <a:pt x="829" y="1080"/>
                  </a:cubicBezTo>
                  <a:cubicBezTo>
                    <a:pt x="831" y="1076"/>
                    <a:pt x="832" y="1072"/>
                    <a:pt x="832" y="1067"/>
                  </a:cubicBezTo>
                  <a:cubicBezTo>
                    <a:pt x="832" y="832"/>
                    <a:pt x="832" y="832"/>
                    <a:pt x="832" y="832"/>
                  </a:cubicBezTo>
                  <a:cubicBezTo>
                    <a:pt x="995" y="832"/>
                    <a:pt x="995" y="832"/>
                    <a:pt x="995" y="832"/>
                  </a:cubicBezTo>
                  <a:cubicBezTo>
                    <a:pt x="993" y="843"/>
                    <a:pt x="992" y="854"/>
                    <a:pt x="992" y="864"/>
                  </a:cubicBezTo>
                  <a:cubicBezTo>
                    <a:pt x="992" y="955"/>
                    <a:pt x="1056" y="1034"/>
                    <a:pt x="1146" y="1052"/>
                  </a:cubicBezTo>
                  <a:cubicBezTo>
                    <a:pt x="1158" y="990"/>
                    <a:pt x="1158" y="990"/>
                    <a:pt x="1158" y="990"/>
                  </a:cubicBezTo>
                  <a:cubicBezTo>
                    <a:pt x="1099" y="977"/>
                    <a:pt x="1056" y="925"/>
                    <a:pt x="1056" y="864"/>
                  </a:cubicBezTo>
                  <a:cubicBezTo>
                    <a:pt x="1056" y="847"/>
                    <a:pt x="1060" y="829"/>
                    <a:pt x="1067" y="813"/>
                  </a:cubicBezTo>
                  <a:cubicBezTo>
                    <a:pt x="1074" y="797"/>
                    <a:pt x="1066" y="778"/>
                    <a:pt x="1050" y="771"/>
                  </a:cubicBezTo>
                  <a:cubicBezTo>
                    <a:pt x="1046" y="769"/>
                    <a:pt x="1042" y="768"/>
                    <a:pt x="1038" y="768"/>
                  </a:cubicBezTo>
                  <a:cubicBezTo>
                    <a:pt x="832" y="768"/>
                    <a:pt x="832" y="768"/>
                    <a:pt x="832" y="768"/>
                  </a:cubicBezTo>
                  <a:cubicBezTo>
                    <a:pt x="832" y="606"/>
                    <a:pt x="832" y="606"/>
                    <a:pt x="832" y="606"/>
                  </a:cubicBezTo>
                  <a:cubicBezTo>
                    <a:pt x="843" y="607"/>
                    <a:pt x="853" y="608"/>
                    <a:pt x="864" y="608"/>
                  </a:cubicBezTo>
                  <a:cubicBezTo>
                    <a:pt x="970" y="608"/>
                    <a:pt x="1056" y="522"/>
                    <a:pt x="1056" y="416"/>
                  </a:cubicBezTo>
                  <a:cubicBezTo>
                    <a:pt x="1056" y="310"/>
                    <a:pt x="970" y="224"/>
                    <a:pt x="864" y="224"/>
                  </a:cubicBezTo>
                  <a:cubicBezTo>
                    <a:pt x="853" y="224"/>
                    <a:pt x="843" y="225"/>
                    <a:pt x="832" y="227"/>
                  </a:cubicBezTo>
                  <a:cubicBezTo>
                    <a:pt x="832" y="64"/>
                    <a:pt x="832" y="64"/>
                    <a:pt x="832" y="64"/>
                  </a:cubicBezTo>
                  <a:cubicBezTo>
                    <a:pt x="1376" y="64"/>
                    <a:pt x="1376" y="64"/>
                    <a:pt x="1376" y="64"/>
                  </a:cubicBezTo>
                  <a:cubicBezTo>
                    <a:pt x="1464" y="64"/>
                    <a:pt x="1536" y="136"/>
                    <a:pt x="1536" y="224"/>
                  </a:cubicBezTo>
                  <a:cubicBezTo>
                    <a:pt x="1536" y="768"/>
                    <a:pt x="1536" y="768"/>
                    <a:pt x="1536" y="768"/>
                  </a:cubicBezTo>
                  <a:cubicBezTo>
                    <a:pt x="1330" y="768"/>
                    <a:pt x="1330" y="768"/>
                    <a:pt x="1330" y="768"/>
                  </a:cubicBezTo>
                  <a:cubicBezTo>
                    <a:pt x="1313" y="768"/>
                    <a:pt x="1299" y="783"/>
                    <a:pt x="1299" y="800"/>
                  </a:cubicBezTo>
                  <a:cubicBezTo>
                    <a:pt x="1299" y="805"/>
                    <a:pt x="1299" y="809"/>
                    <a:pt x="1301" y="813"/>
                  </a:cubicBezTo>
                  <a:cubicBezTo>
                    <a:pt x="1308" y="829"/>
                    <a:pt x="1312" y="847"/>
                    <a:pt x="1312" y="864"/>
                  </a:cubicBezTo>
                  <a:cubicBezTo>
                    <a:pt x="1376" y="864"/>
                    <a:pt x="1376" y="864"/>
                    <a:pt x="1376" y="864"/>
                  </a:cubicBezTo>
                  <a:cubicBezTo>
                    <a:pt x="1376" y="854"/>
                    <a:pt x="1375" y="843"/>
                    <a:pt x="1373" y="832"/>
                  </a:cubicBezTo>
                  <a:cubicBezTo>
                    <a:pt x="1568" y="832"/>
                    <a:pt x="1568" y="832"/>
                    <a:pt x="1568" y="832"/>
                  </a:cubicBezTo>
                  <a:cubicBezTo>
                    <a:pt x="1586" y="832"/>
                    <a:pt x="1600" y="818"/>
                    <a:pt x="1600" y="800"/>
                  </a:cubicBezTo>
                  <a:cubicBezTo>
                    <a:pt x="1600" y="224"/>
                    <a:pt x="1600" y="224"/>
                    <a:pt x="1600" y="224"/>
                  </a:cubicBezTo>
                  <a:cubicBezTo>
                    <a:pt x="1600" y="101"/>
                    <a:pt x="1500" y="0"/>
                    <a:pt x="1376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100" y="0"/>
                    <a:pt x="0" y="101"/>
                    <a:pt x="0" y="224"/>
                  </a:cubicBezTo>
                  <a:cubicBezTo>
                    <a:pt x="0" y="1374"/>
                    <a:pt x="0" y="1374"/>
                    <a:pt x="0" y="1374"/>
                  </a:cubicBezTo>
                  <a:cubicBezTo>
                    <a:pt x="0" y="1497"/>
                    <a:pt x="100" y="1597"/>
                    <a:pt x="224" y="1598"/>
                  </a:cubicBezTo>
                  <a:cubicBezTo>
                    <a:pt x="576" y="1598"/>
                    <a:pt x="576" y="1598"/>
                    <a:pt x="576" y="1598"/>
                  </a:cubicBezTo>
                  <a:cubicBezTo>
                    <a:pt x="576" y="1534"/>
                    <a:pt x="576" y="1534"/>
                    <a:pt x="576" y="1534"/>
                  </a:cubicBezTo>
                  <a:cubicBezTo>
                    <a:pt x="224" y="1534"/>
                    <a:pt x="224" y="1534"/>
                    <a:pt x="224" y="1534"/>
                  </a:cubicBezTo>
                  <a:cubicBezTo>
                    <a:pt x="136" y="1534"/>
                    <a:pt x="64" y="1462"/>
                    <a:pt x="64" y="1374"/>
                  </a:cubicBezTo>
                  <a:cubicBezTo>
                    <a:pt x="64" y="832"/>
                    <a:pt x="64" y="832"/>
                    <a:pt x="64" y="832"/>
                  </a:cubicBezTo>
                  <a:cubicBezTo>
                    <a:pt x="270" y="832"/>
                    <a:pt x="270" y="832"/>
                    <a:pt x="270" y="832"/>
                  </a:cubicBezTo>
                  <a:cubicBezTo>
                    <a:pt x="288" y="831"/>
                    <a:pt x="303" y="814"/>
                    <a:pt x="301" y="795"/>
                  </a:cubicBezTo>
                  <a:cubicBezTo>
                    <a:pt x="301" y="792"/>
                    <a:pt x="300" y="788"/>
                    <a:pt x="299" y="785"/>
                  </a:cubicBezTo>
                  <a:cubicBezTo>
                    <a:pt x="270" y="720"/>
                    <a:pt x="300" y="645"/>
                    <a:pt x="365" y="616"/>
                  </a:cubicBezTo>
                  <a:cubicBezTo>
                    <a:pt x="429" y="588"/>
                    <a:pt x="505" y="617"/>
                    <a:pt x="533" y="682"/>
                  </a:cubicBezTo>
                  <a:cubicBezTo>
                    <a:pt x="548" y="715"/>
                    <a:pt x="548" y="752"/>
                    <a:pt x="533" y="785"/>
                  </a:cubicBezTo>
                  <a:cubicBezTo>
                    <a:pt x="525" y="801"/>
                    <a:pt x="532" y="821"/>
                    <a:pt x="549" y="829"/>
                  </a:cubicBezTo>
                  <a:cubicBezTo>
                    <a:pt x="553" y="831"/>
                    <a:pt x="558" y="832"/>
                    <a:pt x="562" y="832"/>
                  </a:cubicBezTo>
                  <a:cubicBezTo>
                    <a:pt x="768" y="832"/>
                    <a:pt x="768" y="832"/>
                    <a:pt x="768" y="832"/>
                  </a:cubicBezTo>
                  <a:cubicBezTo>
                    <a:pt x="768" y="1024"/>
                    <a:pt x="768" y="1024"/>
                    <a:pt x="768" y="1024"/>
                  </a:cubicBezTo>
                  <a:cubicBezTo>
                    <a:pt x="757" y="1022"/>
                    <a:pt x="747" y="1022"/>
                    <a:pt x="736" y="1022"/>
                  </a:cubicBezTo>
                  <a:moveTo>
                    <a:pt x="224" y="64"/>
                  </a:moveTo>
                  <a:cubicBezTo>
                    <a:pt x="768" y="64"/>
                    <a:pt x="768" y="64"/>
                    <a:pt x="768" y="64"/>
                  </a:cubicBezTo>
                  <a:cubicBezTo>
                    <a:pt x="768" y="270"/>
                    <a:pt x="768" y="270"/>
                    <a:pt x="768" y="270"/>
                  </a:cubicBezTo>
                  <a:cubicBezTo>
                    <a:pt x="768" y="287"/>
                    <a:pt x="782" y="302"/>
                    <a:pt x="800" y="302"/>
                  </a:cubicBezTo>
                  <a:cubicBezTo>
                    <a:pt x="804" y="302"/>
                    <a:pt x="809" y="301"/>
                    <a:pt x="813" y="299"/>
                  </a:cubicBezTo>
                  <a:cubicBezTo>
                    <a:pt x="829" y="292"/>
                    <a:pt x="846" y="288"/>
                    <a:pt x="864" y="288"/>
                  </a:cubicBezTo>
                  <a:cubicBezTo>
                    <a:pt x="935" y="288"/>
                    <a:pt x="992" y="346"/>
                    <a:pt x="992" y="416"/>
                  </a:cubicBezTo>
                  <a:cubicBezTo>
                    <a:pt x="992" y="487"/>
                    <a:pt x="935" y="544"/>
                    <a:pt x="864" y="544"/>
                  </a:cubicBezTo>
                  <a:cubicBezTo>
                    <a:pt x="846" y="544"/>
                    <a:pt x="829" y="541"/>
                    <a:pt x="813" y="533"/>
                  </a:cubicBezTo>
                  <a:cubicBezTo>
                    <a:pt x="797" y="526"/>
                    <a:pt x="778" y="534"/>
                    <a:pt x="771" y="550"/>
                  </a:cubicBezTo>
                  <a:cubicBezTo>
                    <a:pt x="769" y="554"/>
                    <a:pt x="768" y="558"/>
                    <a:pt x="768" y="563"/>
                  </a:cubicBezTo>
                  <a:cubicBezTo>
                    <a:pt x="768" y="766"/>
                    <a:pt x="768" y="766"/>
                    <a:pt x="768" y="766"/>
                  </a:cubicBezTo>
                  <a:cubicBezTo>
                    <a:pt x="606" y="766"/>
                    <a:pt x="606" y="766"/>
                    <a:pt x="606" y="766"/>
                  </a:cubicBezTo>
                  <a:cubicBezTo>
                    <a:pt x="607" y="756"/>
                    <a:pt x="608" y="746"/>
                    <a:pt x="608" y="736"/>
                  </a:cubicBezTo>
                  <a:cubicBezTo>
                    <a:pt x="608" y="735"/>
                    <a:pt x="608" y="735"/>
                    <a:pt x="608" y="735"/>
                  </a:cubicBezTo>
                  <a:cubicBezTo>
                    <a:pt x="608" y="734"/>
                    <a:pt x="608" y="734"/>
                    <a:pt x="608" y="734"/>
                  </a:cubicBezTo>
                  <a:cubicBezTo>
                    <a:pt x="608" y="628"/>
                    <a:pt x="522" y="542"/>
                    <a:pt x="416" y="542"/>
                  </a:cubicBezTo>
                  <a:cubicBezTo>
                    <a:pt x="310" y="542"/>
                    <a:pt x="224" y="628"/>
                    <a:pt x="224" y="734"/>
                  </a:cubicBezTo>
                  <a:cubicBezTo>
                    <a:pt x="224" y="735"/>
                    <a:pt x="224" y="735"/>
                    <a:pt x="224" y="735"/>
                  </a:cubicBezTo>
                  <a:cubicBezTo>
                    <a:pt x="224" y="736"/>
                    <a:pt x="224" y="736"/>
                    <a:pt x="224" y="736"/>
                  </a:cubicBezTo>
                  <a:cubicBezTo>
                    <a:pt x="224" y="746"/>
                    <a:pt x="225" y="756"/>
                    <a:pt x="226" y="766"/>
                  </a:cubicBezTo>
                  <a:cubicBezTo>
                    <a:pt x="64" y="766"/>
                    <a:pt x="64" y="766"/>
                    <a:pt x="64" y="766"/>
                  </a:cubicBezTo>
                  <a:cubicBezTo>
                    <a:pt x="64" y="224"/>
                    <a:pt x="64" y="224"/>
                    <a:pt x="64" y="224"/>
                  </a:cubicBezTo>
                  <a:cubicBezTo>
                    <a:pt x="64" y="136"/>
                    <a:pt x="136" y="64"/>
                    <a:pt x="224" y="6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23" name="Freeform 47">
              <a:extLst>
                <a:ext uri="{FF2B5EF4-FFF2-40B4-BE49-F238E27FC236}">
                  <a16:creationId xmlns:a16="http://schemas.microsoft.com/office/drawing/2014/main" id="{048E75F4-D063-AE40-5B0B-94E64F0BC4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9138" y="4791075"/>
              <a:ext cx="403225" cy="325437"/>
            </a:xfrm>
            <a:custGeom>
              <a:avLst/>
              <a:gdLst>
                <a:gd name="T0" fmla="*/ 984 w 1321"/>
                <a:gd name="T1" fmla="*/ 301 h 1065"/>
                <a:gd name="T2" fmla="*/ 839 w 1321"/>
                <a:gd name="T3" fmla="*/ 7 h 1065"/>
                <a:gd name="T4" fmla="*/ 629 w 1321"/>
                <a:gd name="T5" fmla="*/ 99 h 1065"/>
                <a:gd name="T6" fmla="*/ 622 w 1321"/>
                <a:gd name="T7" fmla="*/ 163 h 1065"/>
                <a:gd name="T8" fmla="*/ 558 w 1321"/>
                <a:gd name="T9" fmla="*/ 352 h 1065"/>
                <a:gd name="T10" fmla="*/ 385 w 1321"/>
                <a:gd name="T11" fmla="*/ 225 h 1065"/>
                <a:gd name="T12" fmla="*/ 342 w 1321"/>
                <a:gd name="T13" fmla="*/ 194 h 1065"/>
                <a:gd name="T14" fmla="*/ 101 w 1321"/>
                <a:gd name="T15" fmla="*/ 319 h 1065"/>
                <a:gd name="T16" fmla="*/ 150 w 1321"/>
                <a:gd name="T17" fmla="*/ 540 h 1065"/>
                <a:gd name="T18" fmla="*/ 284 w 1321"/>
                <a:gd name="T19" fmla="*/ 901 h 1065"/>
                <a:gd name="T20" fmla="*/ 371 w 1321"/>
                <a:gd name="T21" fmla="*/ 1040 h 1065"/>
                <a:gd name="T22" fmla="*/ 412 w 1321"/>
                <a:gd name="T23" fmla="*/ 1058 h 1065"/>
                <a:gd name="T24" fmla="*/ 831 w 1321"/>
                <a:gd name="T25" fmla="*/ 1030 h 1065"/>
                <a:gd name="T26" fmla="*/ 790 w 1321"/>
                <a:gd name="T27" fmla="*/ 916 h 1065"/>
                <a:gd name="T28" fmla="*/ 1097 w 1321"/>
                <a:gd name="T29" fmla="*/ 1029 h 1065"/>
                <a:gd name="T30" fmla="*/ 937 w 1321"/>
                <a:gd name="T31" fmla="*/ 805 h 1065"/>
                <a:gd name="T32" fmla="*/ 816 w 1321"/>
                <a:gd name="T33" fmla="*/ 671 h 1065"/>
                <a:gd name="T34" fmla="*/ 846 w 1321"/>
                <a:gd name="T35" fmla="*/ 590 h 1065"/>
                <a:gd name="T36" fmla="*/ 1106 w 1321"/>
                <a:gd name="T37" fmla="*/ 827 h 1065"/>
                <a:gd name="T38" fmla="*/ 1086 w 1321"/>
                <a:gd name="T39" fmla="*/ 716 h 1065"/>
                <a:gd name="T40" fmla="*/ 1023 w 1321"/>
                <a:gd name="T41" fmla="*/ 406 h 1065"/>
                <a:gd name="T42" fmla="*/ 1257 w 1321"/>
                <a:gd name="T43" fmla="*/ 618 h 1065"/>
                <a:gd name="T44" fmla="*/ 1321 w 1321"/>
                <a:gd name="T45" fmla="*/ 1031 h 1065"/>
                <a:gd name="T46" fmla="*/ 1253 w 1321"/>
                <a:gd name="T47" fmla="*/ 487 h 1065"/>
                <a:gd name="T48" fmla="*/ 928 w 1321"/>
                <a:gd name="T49" fmla="*/ 559 h 1065"/>
                <a:gd name="T50" fmla="*/ 769 w 1321"/>
                <a:gd name="T51" fmla="*/ 714 h 1065"/>
                <a:gd name="T52" fmla="*/ 872 w 1321"/>
                <a:gd name="T53" fmla="*/ 817 h 1065"/>
                <a:gd name="T54" fmla="*/ 359 w 1321"/>
                <a:gd name="T55" fmla="*/ 824 h 1065"/>
                <a:gd name="T56" fmla="*/ 329 w 1321"/>
                <a:gd name="T57" fmla="*/ 804 h 1065"/>
                <a:gd name="T58" fmla="*/ 126 w 1321"/>
                <a:gd name="T59" fmla="*/ 808 h 1065"/>
                <a:gd name="T60" fmla="*/ 173 w 1321"/>
                <a:gd name="T61" fmla="*/ 600 h 1065"/>
                <a:gd name="T62" fmla="*/ 224 w 1321"/>
                <a:gd name="T63" fmla="*/ 592 h 1065"/>
                <a:gd name="T64" fmla="*/ 256 w 1321"/>
                <a:gd name="T65" fmla="*/ 549 h 1065"/>
                <a:gd name="T66" fmla="*/ 325 w 1321"/>
                <a:gd name="T67" fmla="*/ 269 h 1065"/>
                <a:gd name="T68" fmla="*/ 581 w 1321"/>
                <a:gd name="T69" fmla="*/ 412 h 1065"/>
                <a:gd name="T70" fmla="*/ 685 w 1321"/>
                <a:gd name="T71" fmla="*/ 145 h 1065"/>
                <a:gd name="T72" fmla="*/ 1023 w 1321"/>
                <a:gd name="T73" fmla="*/ 589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1" h="1065">
                  <a:moveTo>
                    <a:pt x="1253" y="487"/>
                  </a:moveTo>
                  <a:cubicBezTo>
                    <a:pt x="984" y="301"/>
                    <a:pt x="984" y="301"/>
                    <a:pt x="984" y="301"/>
                  </a:cubicBezTo>
                  <a:cubicBezTo>
                    <a:pt x="880" y="25"/>
                    <a:pt x="880" y="25"/>
                    <a:pt x="880" y="25"/>
                  </a:cubicBezTo>
                  <a:cubicBezTo>
                    <a:pt x="874" y="9"/>
                    <a:pt x="856" y="0"/>
                    <a:pt x="839" y="7"/>
                  </a:cubicBezTo>
                  <a:cubicBezTo>
                    <a:pt x="838" y="7"/>
                    <a:pt x="838" y="7"/>
                    <a:pt x="837" y="7"/>
                  </a:cubicBezTo>
                  <a:cubicBezTo>
                    <a:pt x="629" y="99"/>
                    <a:pt x="629" y="99"/>
                    <a:pt x="629" y="99"/>
                  </a:cubicBezTo>
                  <a:cubicBezTo>
                    <a:pt x="614" y="106"/>
                    <a:pt x="606" y="124"/>
                    <a:pt x="612" y="140"/>
                  </a:cubicBezTo>
                  <a:cubicBezTo>
                    <a:pt x="616" y="149"/>
                    <a:pt x="619" y="156"/>
                    <a:pt x="622" y="163"/>
                  </a:cubicBezTo>
                  <a:cubicBezTo>
                    <a:pt x="626" y="170"/>
                    <a:pt x="629" y="176"/>
                    <a:pt x="633" y="187"/>
                  </a:cubicBezTo>
                  <a:cubicBezTo>
                    <a:pt x="658" y="253"/>
                    <a:pt x="624" y="327"/>
                    <a:pt x="558" y="352"/>
                  </a:cubicBezTo>
                  <a:cubicBezTo>
                    <a:pt x="492" y="377"/>
                    <a:pt x="418" y="344"/>
                    <a:pt x="393" y="277"/>
                  </a:cubicBezTo>
                  <a:cubicBezTo>
                    <a:pt x="387" y="261"/>
                    <a:pt x="384" y="243"/>
                    <a:pt x="385" y="225"/>
                  </a:cubicBezTo>
                  <a:cubicBezTo>
                    <a:pt x="386" y="208"/>
                    <a:pt x="373" y="193"/>
                    <a:pt x="355" y="192"/>
                  </a:cubicBezTo>
                  <a:cubicBezTo>
                    <a:pt x="351" y="191"/>
                    <a:pt x="346" y="192"/>
                    <a:pt x="342" y="194"/>
                  </a:cubicBezTo>
                  <a:cubicBezTo>
                    <a:pt x="120" y="277"/>
                    <a:pt x="120" y="277"/>
                    <a:pt x="120" y="277"/>
                  </a:cubicBezTo>
                  <a:cubicBezTo>
                    <a:pt x="103" y="284"/>
                    <a:pt x="95" y="302"/>
                    <a:pt x="101" y="319"/>
                  </a:cubicBezTo>
                  <a:cubicBezTo>
                    <a:pt x="181" y="532"/>
                    <a:pt x="181" y="532"/>
                    <a:pt x="181" y="532"/>
                  </a:cubicBezTo>
                  <a:cubicBezTo>
                    <a:pt x="170" y="534"/>
                    <a:pt x="160" y="537"/>
                    <a:pt x="150" y="540"/>
                  </a:cubicBezTo>
                  <a:cubicBezTo>
                    <a:pt x="50" y="577"/>
                    <a:pt x="0" y="688"/>
                    <a:pt x="37" y="788"/>
                  </a:cubicBezTo>
                  <a:cubicBezTo>
                    <a:pt x="74" y="887"/>
                    <a:pt x="185" y="938"/>
                    <a:pt x="284" y="901"/>
                  </a:cubicBezTo>
                  <a:cubicBezTo>
                    <a:pt x="295" y="897"/>
                    <a:pt x="304" y="892"/>
                    <a:pt x="314" y="887"/>
                  </a:cubicBezTo>
                  <a:cubicBezTo>
                    <a:pt x="371" y="1040"/>
                    <a:pt x="371" y="1040"/>
                    <a:pt x="371" y="1040"/>
                  </a:cubicBezTo>
                  <a:cubicBezTo>
                    <a:pt x="377" y="1056"/>
                    <a:pt x="396" y="1065"/>
                    <a:pt x="412" y="1059"/>
                  </a:cubicBezTo>
                  <a:cubicBezTo>
                    <a:pt x="412" y="1059"/>
                    <a:pt x="412" y="1059"/>
                    <a:pt x="412" y="1058"/>
                  </a:cubicBezTo>
                  <a:cubicBezTo>
                    <a:pt x="729" y="939"/>
                    <a:pt x="729" y="939"/>
                    <a:pt x="729" y="939"/>
                  </a:cubicBezTo>
                  <a:cubicBezTo>
                    <a:pt x="749" y="982"/>
                    <a:pt x="786" y="1015"/>
                    <a:pt x="831" y="1030"/>
                  </a:cubicBezTo>
                  <a:cubicBezTo>
                    <a:pt x="851" y="969"/>
                    <a:pt x="851" y="969"/>
                    <a:pt x="851" y="969"/>
                  </a:cubicBezTo>
                  <a:cubicBezTo>
                    <a:pt x="825" y="960"/>
                    <a:pt x="803" y="941"/>
                    <a:pt x="790" y="916"/>
                  </a:cubicBezTo>
                  <a:cubicBezTo>
                    <a:pt x="886" y="880"/>
                    <a:pt x="886" y="880"/>
                    <a:pt x="886" y="880"/>
                  </a:cubicBezTo>
                  <a:cubicBezTo>
                    <a:pt x="918" y="969"/>
                    <a:pt x="1002" y="1029"/>
                    <a:pt x="1097" y="1029"/>
                  </a:cubicBezTo>
                  <a:cubicBezTo>
                    <a:pt x="1097" y="965"/>
                    <a:pt x="1097" y="965"/>
                    <a:pt x="1097" y="965"/>
                  </a:cubicBezTo>
                  <a:cubicBezTo>
                    <a:pt x="1009" y="964"/>
                    <a:pt x="938" y="893"/>
                    <a:pt x="937" y="805"/>
                  </a:cubicBezTo>
                  <a:cubicBezTo>
                    <a:pt x="937" y="796"/>
                    <a:pt x="934" y="788"/>
                    <a:pt x="928" y="782"/>
                  </a:cubicBezTo>
                  <a:cubicBezTo>
                    <a:pt x="816" y="671"/>
                    <a:pt x="816" y="671"/>
                    <a:pt x="816" y="671"/>
                  </a:cubicBezTo>
                  <a:cubicBezTo>
                    <a:pt x="800" y="654"/>
                    <a:pt x="798" y="628"/>
                    <a:pt x="812" y="609"/>
                  </a:cubicBezTo>
                  <a:cubicBezTo>
                    <a:pt x="820" y="598"/>
                    <a:pt x="833" y="591"/>
                    <a:pt x="846" y="590"/>
                  </a:cubicBezTo>
                  <a:cubicBezTo>
                    <a:pt x="860" y="589"/>
                    <a:pt x="873" y="594"/>
                    <a:pt x="883" y="604"/>
                  </a:cubicBezTo>
                  <a:cubicBezTo>
                    <a:pt x="1106" y="827"/>
                    <a:pt x="1106" y="827"/>
                    <a:pt x="1106" y="827"/>
                  </a:cubicBezTo>
                  <a:cubicBezTo>
                    <a:pt x="1152" y="782"/>
                    <a:pt x="1152" y="782"/>
                    <a:pt x="1152" y="782"/>
                  </a:cubicBezTo>
                  <a:cubicBezTo>
                    <a:pt x="1086" y="716"/>
                    <a:pt x="1086" y="716"/>
                    <a:pt x="1086" y="716"/>
                  </a:cubicBezTo>
                  <a:cubicBezTo>
                    <a:pt x="1102" y="667"/>
                    <a:pt x="1101" y="614"/>
                    <a:pt x="1083" y="566"/>
                  </a:cubicBezTo>
                  <a:cubicBezTo>
                    <a:pt x="1023" y="406"/>
                    <a:pt x="1023" y="406"/>
                    <a:pt x="1023" y="406"/>
                  </a:cubicBezTo>
                  <a:cubicBezTo>
                    <a:pt x="1216" y="539"/>
                    <a:pt x="1216" y="539"/>
                    <a:pt x="1216" y="539"/>
                  </a:cubicBezTo>
                  <a:cubicBezTo>
                    <a:pt x="1242" y="557"/>
                    <a:pt x="1257" y="587"/>
                    <a:pt x="1257" y="618"/>
                  </a:cubicBezTo>
                  <a:cubicBezTo>
                    <a:pt x="1257" y="1031"/>
                    <a:pt x="1257" y="1031"/>
                    <a:pt x="1257" y="1031"/>
                  </a:cubicBezTo>
                  <a:cubicBezTo>
                    <a:pt x="1321" y="1031"/>
                    <a:pt x="1321" y="1031"/>
                    <a:pt x="1321" y="1031"/>
                  </a:cubicBezTo>
                  <a:cubicBezTo>
                    <a:pt x="1321" y="618"/>
                    <a:pt x="1321" y="618"/>
                    <a:pt x="1321" y="618"/>
                  </a:cubicBezTo>
                  <a:cubicBezTo>
                    <a:pt x="1321" y="566"/>
                    <a:pt x="1295" y="517"/>
                    <a:pt x="1253" y="487"/>
                  </a:cubicBezTo>
                  <a:moveTo>
                    <a:pt x="1032" y="662"/>
                  </a:moveTo>
                  <a:cubicBezTo>
                    <a:pt x="928" y="559"/>
                    <a:pt x="928" y="559"/>
                    <a:pt x="928" y="559"/>
                  </a:cubicBezTo>
                  <a:cubicBezTo>
                    <a:pt x="885" y="515"/>
                    <a:pt x="815" y="514"/>
                    <a:pt x="771" y="557"/>
                  </a:cubicBezTo>
                  <a:cubicBezTo>
                    <a:pt x="727" y="599"/>
                    <a:pt x="726" y="670"/>
                    <a:pt x="769" y="714"/>
                  </a:cubicBezTo>
                  <a:cubicBezTo>
                    <a:pt x="770" y="715"/>
                    <a:pt x="770" y="715"/>
                    <a:pt x="771" y="716"/>
                  </a:cubicBezTo>
                  <a:cubicBezTo>
                    <a:pt x="872" y="817"/>
                    <a:pt x="872" y="817"/>
                    <a:pt x="872" y="817"/>
                  </a:cubicBezTo>
                  <a:cubicBezTo>
                    <a:pt x="420" y="987"/>
                    <a:pt x="420" y="987"/>
                    <a:pt x="420" y="987"/>
                  </a:cubicBezTo>
                  <a:cubicBezTo>
                    <a:pt x="359" y="824"/>
                    <a:pt x="359" y="824"/>
                    <a:pt x="359" y="824"/>
                  </a:cubicBezTo>
                  <a:cubicBezTo>
                    <a:pt x="355" y="814"/>
                    <a:pt x="347" y="807"/>
                    <a:pt x="336" y="804"/>
                  </a:cubicBezTo>
                  <a:cubicBezTo>
                    <a:pt x="334" y="804"/>
                    <a:pt x="331" y="804"/>
                    <a:pt x="329" y="804"/>
                  </a:cubicBezTo>
                  <a:cubicBezTo>
                    <a:pt x="321" y="804"/>
                    <a:pt x="313" y="807"/>
                    <a:pt x="307" y="813"/>
                  </a:cubicBezTo>
                  <a:cubicBezTo>
                    <a:pt x="255" y="861"/>
                    <a:pt x="174" y="859"/>
                    <a:pt x="126" y="808"/>
                  </a:cubicBezTo>
                  <a:cubicBezTo>
                    <a:pt x="77" y="756"/>
                    <a:pt x="79" y="675"/>
                    <a:pt x="131" y="627"/>
                  </a:cubicBezTo>
                  <a:cubicBezTo>
                    <a:pt x="143" y="615"/>
                    <a:pt x="157" y="606"/>
                    <a:pt x="173" y="600"/>
                  </a:cubicBezTo>
                  <a:cubicBezTo>
                    <a:pt x="183" y="597"/>
                    <a:pt x="193" y="594"/>
                    <a:pt x="204" y="593"/>
                  </a:cubicBezTo>
                  <a:cubicBezTo>
                    <a:pt x="211" y="592"/>
                    <a:pt x="218" y="592"/>
                    <a:pt x="224" y="592"/>
                  </a:cubicBezTo>
                  <a:cubicBezTo>
                    <a:pt x="242" y="593"/>
                    <a:pt x="257" y="580"/>
                    <a:pt x="258" y="562"/>
                  </a:cubicBezTo>
                  <a:cubicBezTo>
                    <a:pt x="258" y="558"/>
                    <a:pt x="257" y="553"/>
                    <a:pt x="256" y="549"/>
                  </a:cubicBezTo>
                  <a:cubicBezTo>
                    <a:pt x="172" y="326"/>
                    <a:pt x="172" y="326"/>
                    <a:pt x="172" y="326"/>
                  </a:cubicBezTo>
                  <a:cubicBezTo>
                    <a:pt x="325" y="269"/>
                    <a:pt x="325" y="269"/>
                    <a:pt x="325" y="269"/>
                  </a:cubicBezTo>
                  <a:cubicBezTo>
                    <a:pt x="345" y="373"/>
                    <a:pt x="445" y="441"/>
                    <a:pt x="550" y="421"/>
                  </a:cubicBezTo>
                  <a:cubicBezTo>
                    <a:pt x="560" y="419"/>
                    <a:pt x="571" y="416"/>
                    <a:pt x="581" y="412"/>
                  </a:cubicBezTo>
                  <a:cubicBezTo>
                    <a:pt x="680" y="375"/>
                    <a:pt x="730" y="264"/>
                    <a:pt x="693" y="165"/>
                  </a:cubicBezTo>
                  <a:cubicBezTo>
                    <a:pt x="690" y="157"/>
                    <a:pt x="687" y="150"/>
                    <a:pt x="685" y="145"/>
                  </a:cubicBezTo>
                  <a:cubicBezTo>
                    <a:pt x="832" y="80"/>
                    <a:pt x="832" y="80"/>
                    <a:pt x="832" y="80"/>
                  </a:cubicBezTo>
                  <a:cubicBezTo>
                    <a:pt x="1023" y="589"/>
                    <a:pt x="1023" y="589"/>
                    <a:pt x="1023" y="589"/>
                  </a:cubicBezTo>
                  <a:cubicBezTo>
                    <a:pt x="1032" y="612"/>
                    <a:pt x="1035" y="637"/>
                    <a:pt x="1032" y="66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</p:grpSp>
      <p:sp>
        <p:nvSpPr>
          <p:cNvPr id="24" name="Freeform 187">
            <a:extLst>
              <a:ext uri="{FF2B5EF4-FFF2-40B4-BE49-F238E27FC236}">
                <a16:creationId xmlns:a16="http://schemas.microsoft.com/office/drawing/2014/main" id="{C3155D2D-0B75-5BA6-8CD9-EACBFB47F9E8}"/>
              </a:ext>
            </a:extLst>
          </p:cNvPr>
          <p:cNvSpPr>
            <a:spLocks noEditPoints="1"/>
          </p:cNvSpPr>
          <p:nvPr/>
        </p:nvSpPr>
        <p:spPr bwMode="auto">
          <a:xfrm>
            <a:off x="6320422" y="4672900"/>
            <a:ext cx="468570" cy="452117"/>
          </a:xfrm>
          <a:custGeom>
            <a:avLst/>
            <a:gdLst>
              <a:gd name="T0" fmla="*/ 498 w 558"/>
              <a:gd name="T1" fmla="*/ 298 h 559"/>
              <a:gd name="T2" fmla="*/ 488 w 558"/>
              <a:gd name="T3" fmla="*/ 288 h 559"/>
              <a:gd name="T4" fmla="*/ 452 w 558"/>
              <a:gd name="T5" fmla="*/ 217 h 559"/>
              <a:gd name="T6" fmla="*/ 554 w 558"/>
              <a:gd name="T7" fmla="*/ 113 h 559"/>
              <a:gd name="T8" fmla="*/ 450 w 558"/>
              <a:gd name="T9" fmla="*/ 6 h 559"/>
              <a:gd name="T10" fmla="*/ 343 w 558"/>
              <a:gd name="T11" fmla="*/ 103 h 559"/>
              <a:gd name="T12" fmla="*/ 290 w 558"/>
              <a:gd name="T13" fmla="*/ 61 h 559"/>
              <a:gd name="T14" fmla="*/ 326 w 558"/>
              <a:gd name="T15" fmla="*/ 106 h 559"/>
              <a:gd name="T16" fmla="*/ 113 w 558"/>
              <a:gd name="T17" fmla="*/ 0 h 559"/>
              <a:gd name="T18" fmla="*/ 97 w 558"/>
              <a:gd name="T19" fmla="*/ 224 h 559"/>
              <a:gd name="T20" fmla="*/ 61 w 558"/>
              <a:gd name="T21" fmla="*/ 270 h 559"/>
              <a:gd name="T22" fmla="*/ 106 w 558"/>
              <a:gd name="T23" fmla="*/ 235 h 559"/>
              <a:gd name="T24" fmla="*/ 7 w 558"/>
              <a:gd name="T25" fmla="*/ 334 h 559"/>
              <a:gd name="T26" fmla="*/ 0 w 558"/>
              <a:gd name="T27" fmla="*/ 552 h 559"/>
              <a:gd name="T28" fmla="*/ 219 w 558"/>
              <a:gd name="T29" fmla="*/ 559 h 559"/>
              <a:gd name="T30" fmla="*/ 226 w 558"/>
              <a:gd name="T31" fmla="*/ 341 h 559"/>
              <a:gd name="T32" fmla="*/ 120 w 558"/>
              <a:gd name="T33" fmla="*/ 334 h 559"/>
              <a:gd name="T34" fmla="*/ 155 w 558"/>
              <a:gd name="T35" fmla="*/ 270 h 559"/>
              <a:gd name="T36" fmla="*/ 165 w 558"/>
              <a:gd name="T37" fmla="*/ 270 h 559"/>
              <a:gd name="T38" fmla="*/ 129 w 558"/>
              <a:gd name="T39" fmla="*/ 224 h 559"/>
              <a:gd name="T40" fmla="*/ 326 w 558"/>
              <a:gd name="T41" fmla="*/ 120 h 559"/>
              <a:gd name="T42" fmla="*/ 290 w 558"/>
              <a:gd name="T43" fmla="*/ 165 h 559"/>
              <a:gd name="T44" fmla="*/ 300 w 558"/>
              <a:gd name="T45" fmla="*/ 165 h 559"/>
              <a:gd name="T46" fmla="*/ 438 w 558"/>
              <a:gd name="T47" fmla="*/ 217 h 559"/>
              <a:gd name="T48" fmla="*/ 403 w 558"/>
              <a:gd name="T49" fmla="*/ 288 h 559"/>
              <a:gd name="T50" fmla="*/ 393 w 558"/>
              <a:gd name="T51" fmla="*/ 298 h 559"/>
              <a:gd name="T52" fmla="*/ 333 w 558"/>
              <a:gd name="T53" fmla="*/ 446 h 559"/>
              <a:gd name="T54" fmla="*/ 558 w 558"/>
              <a:gd name="T55" fmla="*/ 446 h 559"/>
              <a:gd name="T56" fmla="*/ 212 w 558"/>
              <a:gd name="T57" fmla="*/ 545 h 559"/>
              <a:gd name="T58" fmla="*/ 14 w 558"/>
              <a:gd name="T59" fmla="*/ 348 h 559"/>
              <a:gd name="T60" fmla="*/ 212 w 558"/>
              <a:gd name="T61" fmla="*/ 545 h 559"/>
              <a:gd name="T62" fmla="*/ 113 w 558"/>
              <a:gd name="T63" fmla="*/ 211 h 559"/>
              <a:gd name="T64" fmla="*/ 14 w 558"/>
              <a:gd name="T65" fmla="*/ 113 h 559"/>
              <a:gd name="T66" fmla="*/ 212 w 558"/>
              <a:gd name="T67" fmla="*/ 113 h 559"/>
              <a:gd name="T68" fmla="*/ 445 w 558"/>
              <a:gd name="T69" fmla="*/ 21 h 559"/>
              <a:gd name="T70" fmla="*/ 445 w 558"/>
              <a:gd name="T71" fmla="*/ 204 h 559"/>
              <a:gd name="T72" fmla="*/ 445 w 558"/>
              <a:gd name="T73" fmla="*/ 21 h 559"/>
              <a:gd name="T74" fmla="*/ 347 w 558"/>
              <a:gd name="T75" fmla="*/ 446 h 559"/>
              <a:gd name="T76" fmla="*/ 544 w 558"/>
              <a:gd name="T77" fmla="*/ 446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58" h="559">
                <a:moveTo>
                  <a:pt x="461" y="335"/>
                </a:moveTo>
                <a:cubicBezTo>
                  <a:pt x="498" y="298"/>
                  <a:pt x="498" y="298"/>
                  <a:pt x="498" y="298"/>
                </a:cubicBezTo>
                <a:cubicBezTo>
                  <a:pt x="500" y="295"/>
                  <a:pt x="500" y="291"/>
                  <a:pt x="498" y="288"/>
                </a:cubicBezTo>
                <a:cubicBezTo>
                  <a:pt x="495" y="285"/>
                  <a:pt x="490" y="285"/>
                  <a:pt x="488" y="288"/>
                </a:cubicBezTo>
                <a:cubicBezTo>
                  <a:pt x="452" y="323"/>
                  <a:pt x="452" y="323"/>
                  <a:pt x="452" y="323"/>
                </a:cubicBezTo>
                <a:cubicBezTo>
                  <a:pt x="452" y="217"/>
                  <a:pt x="452" y="217"/>
                  <a:pt x="452" y="217"/>
                </a:cubicBezTo>
                <a:cubicBezTo>
                  <a:pt x="552" y="118"/>
                  <a:pt x="552" y="118"/>
                  <a:pt x="552" y="118"/>
                </a:cubicBezTo>
                <a:cubicBezTo>
                  <a:pt x="553" y="116"/>
                  <a:pt x="554" y="115"/>
                  <a:pt x="554" y="113"/>
                </a:cubicBezTo>
                <a:cubicBezTo>
                  <a:pt x="554" y="111"/>
                  <a:pt x="553" y="109"/>
                  <a:pt x="552" y="108"/>
                </a:cubicBezTo>
                <a:cubicBezTo>
                  <a:pt x="450" y="6"/>
                  <a:pt x="450" y="6"/>
                  <a:pt x="450" y="6"/>
                </a:cubicBezTo>
                <a:cubicBezTo>
                  <a:pt x="448" y="4"/>
                  <a:pt x="443" y="4"/>
                  <a:pt x="440" y="6"/>
                </a:cubicBezTo>
                <a:cubicBezTo>
                  <a:pt x="343" y="103"/>
                  <a:pt x="343" y="103"/>
                  <a:pt x="343" y="103"/>
                </a:cubicBezTo>
                <a:cubicBezTo>
                  <a:pt x="300" y="61"/>
                  <a:pt x="300" y="61"/>
                  <a:pt x="300" y="61"/>
                </a:cubicBezTo>
                <a:cubicBezTo>
                  <a:pt x="297" y="58"/>
                  <a:pt x="293" y="58"/>
                  <a:pt x="290" y="61"/>
                </a:cubicBezTo>
                <a:cubicBezTo>
                  <a:pt x="288" y="63"/>
                  <a:pt x="288" y="68"/>
                  <a:pt x="290" y="70"/>
                </a:cubicBezTo>
                <a:cubicBezTo>
                  <a:pt x="326" y="106"/>
                  <a:pt x="326" y="106"/>
                  <a:pt x="326" y="106"/>
                </a:cubicBezTo>
                <a:cubicBezTo>
                  <a:pt x="225" y="106"/>
                  <a:pt x="225" y="106"/>
                  <a:pt x="225" y="106"/>
                </a:cubicBezTo>
                <a:cubicBezTo>
                  <a:pt x="222" y="47"/>
                  <a:pt x="17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cubicBezTo>
                  <a:pt x="0" y="169"/>
                  <a:pt x="42" y="217"/>
                  <a:pt x="97" y="224"/>
                </a:cubicBezTo>
                <a:cubicBezTo>
                  <a:pt x="61" y="260"/>
                  <a:pt x="61" y="260"/>
                  <a:pt x="61" y="260"/>
                </a:cubicBezTo>
                <a:cubicBezTo>
                  <a:pt x="58" y="263"/>
                  <a:pt x="58" y="268"/>
                  <a:pt x="61" y="270"/>
                </a:cubicBezTo>
                <a:cubicBezTo>
                  <a:pt x="63" y="273"/>
                  <a:pt x="68" y="273"/>
                  <a:pt x="71" y="270"/>
                </a:cubicBezTo>
                <a:cubicBezTo>
                  <a:pt x="106" y="235"/>
                  <a:pt x="106" y="235"/>
                  <a:pt x="106" y="235"/>
                </a:cubicBezTo>
                <a:cubicBezTo>
                  <a:pt x="106" y="334"/>
                  <a:pt x="106" y="334"/>
                  <a:pt x="106" y="334"/>
                </a:cubicBezTo>
                <a:cubicBezTo>
                  <a:pt x="7" y="334"/>
                  <a:pt x="7" y="334"/>
                  <a:pt x="7" y="334"/>
                </a:cubicBezTo>
                <a:cubicBezTo>
                  <a:pt x="3" y="334"/>
                  <a:pt x="0" y="337"/>
                  <a:pt x="0" y="341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6"/>
                  <a:pt x="3" y="559"/>
                  <a:pt x="7" y="559"/>
                </a:cubicBezTo>
                <a:cubicBezTo>
                  <a:pt x="219" y="559"/>
                  <a:pt x="219" y="559"/>
                  <a:pt x="219" y="559"/>
                </a:cubicBezTo>
                <a:cubicBezTo>
                  <a:pt x="223" y="559"/>
                  <a:pt x="226" y="556"/>
                  <a:pt x="226" y="552"/>
                </a:cubicBezTo>
                <a:cubicBezTo>
                  <a:pt x="226" y="341"/>
                  <a:pt x="226" y="341"/>
                  <a:pt x="226" y="341"/>
                </a:cubicBezTo>
                <a:cubicBezTo>
                  <a:pt x="226" y="337"/>
                  <a:pt x="223" y="334"/>
                  <a:pt x="219" y="334"/>
                </a:cubicBezTo>
                <a:cubicBezTo>
                  <a:pt x="120" y="334"/>
                  <a:pt x="120" y="334"/>
                  <a:pt x="120" y="334"/>
                </a:cubicBezTo>
                <a:cubicBezTo>
                  <a:pt x="120" y="235"/>
                  <a:pt x="120" y="235"/>
                  <a:pt x="120" y="235"/>
                </a:cubicBezTo>
                <a:cubicBezTo>
                  <a:pt x="155" y="270"/>
                  <a:pt x="155" y="270"/>
                  <a:pt x="155" y="270"/>
                </a:cubicBezTo>
                <a:cubicBezTo>
                  <a:pt x="157" y="272"/>
                  <a:pt x="158" y="272"/>
                  <a:pt x="160" y="272"/>
                </a:cubicBezTo>
                <a:cubicBezTo>
                  <a:pt x="162" y="272"/>
                  <a:pt x="164" y="272"/>
                  <a:pt x="165" y="270"/>
                </a:cubicBezTo>
                <a:cubicBezTo>
                  <a:pt x="168" y="268"/>
                  <a:pt x="168" y="263"/>
                  <a:pt x="165" y="260"/>
                </a:cubicBezTo>
                <a:cubicBezTo>
                  <a:pt x="129" y="224"/>
                  <a:pt x="129" y="224"/>
                  <a:pt x="129" y="224"/>
                </a:cubicBezTo>
                <a:cubicBezTo>
                  <a:pt x="181" y="217"/>
                  <a:pt x="222" y="173"/>
                  <a:pt x="225" y="120"/>
                </a:cubicBezTo>
                <a:cubicBezTo>
                  <a:pt x="326" y="120"/>
                  <a:pt x="326" y="120"/>
                  <a:pt x="326" y="120"/>
                </a:cubicBezTo>
                <a:cubicBezTo>
                  <a:pt x="290" y="155"/>
                  <a:pt x="290" y="155"/>
                  <a:pt x="290" y="155"/>
                </a:cubicBezTo>
                <a:cubicBezTo>
                  <a:pt x="288" y="158"/>
                  <a:pt x="288" y="162"/>
                  <a:pt x="290" y="165"/>
                </a:cubicBezTo>
                <a:cubicBezTo>
                  <a:pt x="292" y="166"/>
                  <a:pt x="293" y="167"/>
                  <a:pt x="295" y="167"/>
                </a:cubicBezTo>
                <a:cubicBezTo>
                  <a:pt x="297" y="167"/>
                  <a:pt x="299" y="166"/>
                  <a:pt x="300" y="165"/>
                </a:cubicBezTo>
                <a:cubicBezTo>
                  <a:pt x="343" y="122"/>
                  <a:pt x="343" y="122"/>
                  <a:pt x="343" y="122"/>
                </a:cubicBezTo>
                <a:cubicBezTo>
                  <a:pt x="438" y="217"/>
                  <a:pt x="438" y="217"/>
                  <a:pt x="438" y="217"/>
                </a:cubicBezTo>
                <a:cubicBezTo>
                  <a:pt x="438" y="323"/>
                  <a:pt x="438" y="323"/>
                  <a:pt x="438" y="323"/>
                </a:cubicBezTo>
                <a:cubicBezTo>
                  <a:pt x="403" y="288"/>
                  <a:pt x="403" y="288"/>
                  <a:pt x="403" y="288"/>
                </a:cubicBezTo>
                <a:cubicBezTo>
                  <a:pt x="400" y="285"/>
                  <a:pt x="396" y="285"/>
                  <a:pt x="393" y="288"/>
                </a:cubicBezTo>
                <a:cubicBezTo>
                  <a:pt x="390" y="291"/>
                  <a:pt x="390" y="295"/>
                  <a:pt x="393" y="298"/>
                </a:cubicBezTo>
                <a:cubicBezTo>
                  <a:pt x="430" y="335"/>
                  <a:pt x="430" y="335"/>
                  <a:pt x="430" y="335"/>
                </a:cubicBezTo>
                <a:cubicBezTo>
                  <a:pt x="375" y="342"/>
                  <a:pt x="333" y="389"/>
                  <a:pt x="333" y="446"/>
                </a:cubicBezTo>
                <a:cubicBezTo>
                  <a:pt x="333" y="508"/>
                  <a:pt x="383" y="559"/>
                  <a:pt x="445" y="559"/>
                </a:cubicBezTo>
                <a:cubicBezTo>
                  <a:pt x="508" y="559"/>
                  <a:pt x="558" y="508"/>
                  <a:pt x="558" y="446"/>
                </a:cubicBezTo>
                <a:cubicBezTo>
                  <a:pt x="558" y="389"/>
                  <a:pt x="516" y="342"/>
                  <a:pt x="461" y="335"/>
                </a:cubicBezTo>
                <a:moveTo>
                  <a:pt x="212" y="545"/>
                </a:moveTo>
                <a:cubicBezTo>
                  <a:pt x="14" y="545"/>
                  <a:pt x="14" y="545"/>
                  <a:pt x="14" y="545"/>
                </a:cubicBezTo>
                <a:cubicBezTo>
                  <a:pt x="14" y="348"/>
                  <a:pt x="14" y="348"/>
                  <a:pt x="14" y="348"/>
                </a:cubicBezTo>
                <a:cubicBezTo>
                  <a:pt x="212" y="348"/>
                  <a:pt x="212" y="348"/>
                  <a:pt x="212" y="348"/>
                </a:cubicBezTo>
                <a:lnTo>
                  <a:pt x="212" y="545"/>
                </a:lnTo>
                <a:close/>
                <a:moveTo>
                  <a:pt x="116" y="211"/>
                </a:moveTo>
                <a:cubicBezTo>
                  <a:pt x="115" y="211"/>
                  <a:pt x="114" y="211"/>
                  <a:pt x="113" y="211"/>
                </a:cubicBezTo>
                <a:cubicBezTo>
                  <a:pt x="112" y="211"/>
                  <a:pt x="111" y="211"/>
                  <a:pt x="110" y="211"/>
                </a:cubicBezTo>
                <a:cubicBezTo>
                  <a:pt x="57" y="210"/>
                  <a:pt x="14" y="166"/>
                  <a:pt x="14" y="113"/>
                </a:cubicBezTo>
                <a:cubicBezTo>
                  <a:pt x="14" y="58"/>
                  <a:pt x="58" y="14"/>
                  <a:pt x="113" y="14"/>
                </a:cubicBezTo>
                <a:cubicBezTo>
                  <a:pt x="167" y="14"/>
                  <a:pt x="212" y="58"/>
                  <a:pt x="212" y="113"/>
                </a:cubicBezTo>
                <a:cubicBezTo>
                  <a:pt x="212" y="166"/>
                  <a:pt x="169" y="210"/>
                  <a:pt x="116" y="211"/>
                </a:cubicBezTo>
                <a:moveTo>
                  <a:pt x="445" y="21"/>
                </a:moveTo>
                <a:cubicBezTo>
                  <a:pt x="537" y="113"/>
                  <a:pt x="537" y="113"/>
                  <a:pt x="537" y="113"/>
                </a:cubicBezTo>
                <a:cubicBezTo>
                  <a:pt x="445" y="204"/>
                  <a:pt x="445" y="204"/>
                  <a:pt x="445" y="204"/>
                </a:cubicBezTo>
                <a:cubicBezTo>
                  <a:pt x="354" y="113"/>
                  <a:pt x="354" y="113"/>
                  <a:pt x="354" y="113"/>
                </a:cubicBezTo>
                <a:lnTo>
                  <a:pt x="445" y="21"/>
                </a:lnTo>
                <a:close/>
                <a:moveTo>
                  <a:pt x="445" y="545"/>
                </a:moveTo>
                <a:cubicBezTo>
                  <a:pt x="391" y="545"/>
                  <a:pt x="347" y="501"/>
                  <a:pt x="347" y="446"/>
                </a:cubicBezTo>
                <a:cubicBezTo>
                  <a:pt x="347" y="392"/>
                  <a:pt x="391" y="348"/>
                  <a:pt x="445" y="348"/>
                </a:cubicBezTo>
                <a:cubicBezTo>
                  <a:pt x="500" y="348"/>
                  <a:pt x="544" y="392"/>
                  <a:pt x="544" y="446"/>
                </a:cubicBezTo>
                <a:cubicBezTo>
                  <a:pt x="544" y="501"/>
                  <a:pt x="500" y="545"/>
                  <a:pt x="445" y="545"/>
                </a:cubicBezTo>
              </a:path>
            </a:pathLst>
          </a:custGeom>
          <a:solidFill>
            <a:srgbClr val="768F9D"/>
          </a:solidFill>
          <a:ln w="9525">
            <a:solidFill>
              <a:srgbClr val="768F9D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935658-17BC-50C7-39ED-C71767BC8A59}"/>
              </a:ext>
            </a:extLst>
          </p:cNvPr>
          <p:cNvSpPr txBox="1"/>
          <p:nvPr/>
        </p:nvSpPr>
        <p:spPr>
          <a:xfrm>
            <a:off x="5296418" y="4298815"/>
            <a:ext cx="7642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Segoe UI" panose="020B0502040204020203" pitchFamily="34" charset="0"/>
              </a:rPr>
              <a:t>Формы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391B330-51A1-8D37-B30F-4B5A52BB1CEF}"/>
              </a:ext>
            </a:extLst>
          </p:cNvPr>
          <p:cNvSpPr txBox="1"/>
          <p:nvPr/>
        </p:nvSpPr>
        <p:spPr>
          <a:xfrm>
            <a:off x="5999677" y="4298815"/>
            <a:ext cx="1014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Segoe UI" panose="020B0502040204020203" pitchFamily="34" charset="0"/>
              </a:rPr>
              <a:t>Процессы</a:t>
            </a:r>
          </a:p>
        </p:txBody>
      </p:sp>
      <p:sp>
        <p:nvSpPr>
          <p:cNvPr id="27" name="Freeform 197">
            <a:extLst>
              <a:ext uri="{FF2B5EF4-FFF2-40B4-BE49-F238E27FC236}">
                <a16:creationId xmlns:a16="http://schemas.microsoft.com/office/drawing/2014/main" id="{99DAF4D7-24DE-0A0F-F80A-AFD9618EB40D}"/>
              </a:ext>
            </a:extLst>
          </p:cNvPr>
          <p:cNvSpPr>
            <a:spLocks noEditPoints="1"/>
          </p:cNvSpPr>
          <p:nvPr/>
        </p:nvSpPr>
        <p:spPr bwMode="auto">
          <a:xfrm rot="5400000">
            <a:off x="7142362" y="4614177"/>
            <a:ext cx="508807" cy="569562"/>
          </a:xfrm>
          <a:custGeom>
            <a:avLst/>
            <a:gdLst>
              <a:gd name="T0" fmla="*/ 566 w 566"/>
              <a:gd name="T1" fmla="*/ 128 h 632"/>
              <a:gd name="T2" fmla="*/ 438 w 566"/>
              <a:gd name="T3" fmla="*/ 0 h 632"/>
              <a:gd name="T4" fmla="*/ 390 w 566"/>
              <a:gd name="T5" fmla="*/ 60 h 632"/>
              <a:gd name="T6" fmla="*/ 347 w 566"/>
              <a:gd name="T7" fmla="*/ 148 h 632"/>
              <a:gd name="T8" fmla="*/ 219 w 566"/>
              <a:gd name="T9" fmla="*/ 87 h 632"/>
              <a:gd name="T10" fmla="*/ 176 w 566"/>
              <a:gd name="T11" fmla="*/ 148 h 632"/>
              <a:gd name="T12" fmla="*/ 135 w 566"/>
              <a:gd name="T13" fmla="*/ 309 h 632"/>
              <a:gd name="T14" fmla="*/ 7 w 566"/>
              <a:gd name="T15" fmla="*/ 249 h 632"/>
              <a:gd name="T16" fmla="*/ 7 w 566"/>
              <a:gd name="T17" fmla="*/ 384 h 632"/>
              <a:gd name="T18" fmla="*/ 135 w 566"/>
              <a:gd name="T19" fmla="*/ 323 h 632"/>
              <a:gd name="T20" fmla="*/ 176 w 566"/>
              <a:gd name="T21" fmla="*/ 485 h 632"/>
              <a:gd name="T22" fmla="*/ 219 w 566"/>
              <a:gd name="T23" fmla="*/ 545 h 632"/>
              <a:gd name="T24" fmla="*/ 347 w 566"/>
              <a:gd name="T25" fmla="*/ 485 h 632"/>
              <a:gd name="T26" fmla="*/ 390 w 566"/>
              <a:gd name="T27" fmla="*/ 572 h 632"/>
              <a:gd name="T28" fmla="*/ 438 w 566"/>
              <a:gd name="T29" fmla="*/ 632 h 632"/>
              <a:gd name="T30" fmla="*/ 566 w 566"/>
              <a:gd name="T31" fmla="*/ 504 h 632"/>
              <a:gd name="T32" fmla="*/ 431 w 566"/>
              <a:gd name="T33" fmla="*/ 504 h 632"/>
              <a:gd name="T34" fmla="*/ 397 w 566"/>
              <a:gd name="T35" fmla="*/ 406 h 632"/>
              <a:gd name="T36" fmla="*/ 438 w 566"/>
              <a:gd name="T37" fmla="*/ 466 h 632"/>
              <a:gd name="T38" fmla="*/ 566 w 566"/>
              <a:gd name="T39" fmla="*/ 338 h 632"/>
              <a:gd name="T40" fmla="*/ 431 w 566"/>
              <a:gd name="T41" fmla="*/ 338 h 632"/>
              <a:gd name="T42" fmla="*/ 383 w 566"/>
              <a:gd name="T43" fmla="*/ 399 h 632"/>
              <a:gd name="T44" fmla="*/ 347 w 566"/>
              <a:gd name="T45" fmla="*/ 417 h 632"/>
              <a:gd name="T46" fmla="*/ 212 w 566"/>
              <a:gd name="T47" fmla="*/ 417 h 632"/>
              <a:gd name="T48" fmla="*/ 183 w 566"/>
              <a:gd name="T49" fmla="*/ 162 h 632"/>
              <a:gd name="T50" fmla="*/ 219 w 566"/>
              <a:gd name="T51" fmla="*/ 222 h 632"/>
              <a:gd name="T52" fmla="*/ 347 w 566"/>
              <a:gd name="T53" fmla="*/ 162 h 632"/>
              <a:gd name="T54" fmla="*/ 390 w 566"/>
              <a:gd name="T55" fmla="*/ 241 h 632"/>
              <a:gd name="T56" fmla="*/ 438 w 566"/>
              <a:gd name="T57" fmla="*/ 301 h 632"/>
              <a:gd name="T58" fmla="*/ 566 w 566"/>
              <a:gd name="T59" fmla="*/ 173 h 632"/>
              <a:gd name="T60" fmla="*/ 431 w 566"/>
              <a:gd name="T61" fmla="*/ 173 h 632"/>
              <a:gd name="T62" fmla="*/ 397 w 566"/>
              <a:gd name="T63" fmla="*/ 74 h 632"/>
              <a:gd name="T64" fmla="*/ 438 w 566"/>
              <a:gd name="T65" fmla="*/ 135 h 632"/>
              <a:gd name="T66" fmla="*/ 14 w 566"/>
              <a:gd name="T67" fmla="*/ 263 h 632"/>
              <a:gd name="T68" fmla="*/ 445 w 566"/>
              <a:gd name="T69" fmla="*/ 511 h 632"/>
              <a:gd name="T70" fmla="*/ 445 w 566"/>
              <a:gd name="T71" fmla="*/ 618 h 632"/>
              <a:gd name="T72" fmla="*/ 552 w 566"/>
              <a:gd name="T73" fmla="*/ 345 h 632"/>
              <a:gd name="T74" fmla="*/ 445 w 566"/>
              <a:gd name="T75" fmla="*/ 345 h 632"/>
              <a:gd name="T76" fmla="*/ 333 w 566"/>
              <a:gd name="T77" fmla="*/ 531 h 632"/>
              <a:gd name="T78" fmla="*/ 333 w 566"/>
              <a:gd name="T79" fmla="*/ 208 h 632"/>
              <a:gd name="T80" fmla="*/ 333 w 566"/>
              <a:gd name="T81" fmla="*/ 101 h 632"/>
              <a:gd name="T82" fmla="*/ 552 w 566"/>
              <a:gd name="T83" fmla="*/ 180 h 632"/>
              <a:gd name="T84" fmla="*/ 445 w 566"/>
              <a:gd name="T85" fmla="*/ 180 h 632"/>
              <a:gd name="T86" fmla="*/ 552 w 566"/>
              <a:gd name="T87" fmla="*/ 121 h 6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66" h="632">
                <a:moveTo>
                  <a:pt x="438" y="135"/>
                </a:moveTo>
                <a:cubicBezTo>
                  <a:pt x="559" y="135"/>
                  <a:pt x="559" y="135"/>
                  <a:pt x="559" y="135"/>
                </a:cubicBezTo>
                <a:cubicBezTo>
                  <a:pt x="563" y="135"/>
                  <a:pt x="566" y="132"/>
                  <a:pt x="566" y="128"/>
                </a:cubicBezTo>
                <a:cubicBezTo>
                  <a:pt x="566" y="7"/>
                  <a:pt x="566" y="7"/>
                  <a:pt x="566" y="7"/>
                </a:cubicBezTo>
                <a:cubicBezTo>
                  <a:pt x="566" y="3"/>
                  <a:pt x="563" y="0"/>
                  <a:pt x="559" y="0"/>
                </a:cubicBezTo>
                <a:cubicBezTo>
                  <a:pt x="438" y="0"/>
                  <a:pt x="438" y="0"/>
                  <a:pt x="438" y="0"/>
                </a:cubicBezTo>
                <a:cubicBezTo>
                  <a:pt x="434" y="0"/>
                  <a:pt x="431" y="3"/>
                  <a:pt x="431" y="7"/>
                </a:cubicBezTo>
                <a:cubicBezTo>
                  <a:pt x="431" y="60"/>
                  <a:pt x="431" y="60"/>
                  <a:pt x="431" y="60"/>
                </a:cubicBezTo>
                <a:cubicBezTo>
                  <a:pt x="390" y="60"/>
                  <a:pt x="390" y="60"/>
                  <a:pt x="390" y="60"/>
                </a:cubicBezTo>
                <a:cubicBezTo>
                  <a:pt x="386" y="60"/>
                  <a:pt x="383" y="63"/>
                  <a:pt x="383" y="67"/>
                </a:cubicBezTo>
                <a:cubicBezTo>
                  <a:pt x="383" y="148"/>
                  <a:pt x="383" y="148"/>
                  <a:pt x="383" y="148"/>
                </a:cubicBezTo>
                <a:cubicBezTo>
                  <a:pt x="347" y="148"/>
                  <a:pt x="347" y="148"/>
                  <a:pt x="347" y="148"/>
                </a:cubicBezTo>
                <a:cubicBezTo>
                  <a:pt x="347" y="94"/>
                  <a:pt x="347" y="94"/>
                  <a:pt x="347" y="94"/>
                </a:cubicBezTo>
                <a:cubicBezTo>
                  <a:pt x="347" y="90"/>
                  <a:pt x="344" y="87"/>
                  <a:pt x="340" y="87"/>
                </a:cubicBezTo>
                <a:cubicBezTo>
                  <a:pt x="219" y="87"/>
                  <a:pt x="219" y="87"/>
                  <a:pt x="219" y="87"/>
                </a:cubicBezTo>
                <a:cubicBezTo>
                  <a:pt x="215" y="87"/>
                  <a:pt x="212" y="90"/>
                  <a:pt x="212" y="94"/>
                </a:cubicBezTo>
                <a:cubicBezTo>
                  <a:pt x="212" y="148"/>
                  <a:pt x="212" y="148"/>
                  <a:pt x="212" y="148"/>
                </a:cubicBezTo>
                <a:cubicBezTo>
                  <a:pt x="176" y="148"/>
                  <a:pt x="176" y="148"/>
                  <a:pt x="176" y="148"/>
                </a:cubicBezTo>
                <a:cubicBezTo>
                  <a:pt x="172" y="148"/>
                  <a:pt x="169" y="151"/>
                  <a:pt x="169" y="155"/>
                </a:cubicBezTo>
                <a:cubicBezTo>
                  <a:pt x="169" y="309"/>
                  <a:pt x="169" y="309"/>
                  <a:pt x="169" y="309"/>
                </a:cubicBezTo>
                <a:cubicBezTo>
                  <a:pt x="135" y="309"/>
                  <a:pt x="135" y="309"/>
                  <a:pt x="135" y="309"/>
                </a:cubicBezTo>
                <a:cubicBezTo>
                  <a:pt x="135" y="256"/>
                  <a:pt x="135" y="256"/>
                  <a:pt x="135" y="256"/>
                </a:cubicBezTo>
                <a:cubicBezTo>
                  <a:pt x="135" y="252"/>
                  <a:pt x="132" y="249"/>
                  <a:pt x="128" y="249"/>
                </a:cubicBezTo>
                <a:cubicBezTo>
                  <a:pt x="7" y="249"/>
                  <a:pt x="7" y="249"/>
                  <a:pt x="7" y="249"/>
                </a:cubicBezTo>
                <a:cubicBezTo>
                  <a:pt x="3" y="249"/>
                  <a:pt x="0" y="252"/>
                  <a:pt x="0" y="256"/>
                </a:cubicBezTo>
                <a:cubicBezTo>
                  <a:pt x="0" y="377"/>
                  <a:pt x="0" y="377"/>
                  <a:pt x="0" y="377"/>
                </a:cubicBezTo>
                <a:cubicBezTo>
                  <a:pt x="0" y="381"/>
                  <a:pt x="3" y="384"/>
                  <a:pt x="7" y="384"/>
                </a:cubicBezTo>
                <a:cubicBezTo>
                  <a:pt x="128" y="384"/>
                  <a:pt x="128" y="384"/>
                  <a:pt x="128" y="384"/>
                </a:cubicBezTo>
                <a:cubicBezTo>
                  <a:pt x="132" y="384"/>
                  <a:pt x="135" y="381"/>
                  <a:pt x="135" y="377"/>
                </a:cubicBezTo>
                <a:cubicBezTo>
                  <a:pt x="135" y="323"/>
                  <a:pt x="135" y="323"/>
                  <a:pt x="135" y="323"/>
                </a:cubicBezTo>
                <a:cubicBezTo>
                  <a:pt x="169" y="323"/>
                  <a:pt x="169" y="323"/>
                  <a:pt x="169" y="323"/>
                </a:cubicBezTo>
                <a:cubicBezTo>
                  <a:pt x="169" y="478"/>
                  <a:pt x="169" y="478"/>
                  <a:pt x="169" y="478"/>
                </a:cubicBezTo>
                <a:cubicBezTo>
                  <a:pt x="169" y="481"/>
                  <a:pt x="172" y="485"/>
                  <a:pt x="176" y="485"/>
                </a:cubicBezTo>
                <a:cubicBezTo>
                  <a:pt x="212" y="485"/>
                  <a:pt x="212" y="485"/>
                  <a:pt x="212" y="485"/>
                </a:cubicBezTo>
                <a:cubicBezTo>
                  <a:pt x="212" y="538"/>
                  <a:pt x="212" y="538"/>
                  <a:pt x="212" y="538"/>
                </a:cubicBezTo>
                <a:cubicBezTo>
                  <a:pt x="212" y="542"/>
                  <a:pt x="215" y="545"/>
                  <a:pt x="219" y="545"/>
                </a:cubicBezTo>
                <a:cubicBezTo>
                  <a:pt x="340" y="545"/>
                  <a:pt x="340" y="545"/>
                  <a:pt x="340" y="545"/>
                </a:cubicBezTo>
                <a:cubicBezTo>
                  <a:pt x="344" y="545"/>
                  <a:pt x="347" y="542"/>
                  <a:pt x="347" y="538"/>
                </a:cubicBezTo>
                <a:cubicBezTo>
                  <a:pt x="347" y="485"/>
                  <a:pt x="347" y="485"/>
                  <a:pt x="347" y="485"/>
                </a:cubicBezTo>
                <a:cubicBezTo>
                  <a:pt x="383" y="485"/>
                  <a:pt x="383" y="485"/>
                  <a:pt x="383" y="485"/>
                </a:cubicBezTo>
                <a:cubicBezTo>
                  <a:pt x="383" y="565"/>
                  <a:pt x="383" y="565"/>
                  <a:pt x="383" y="565"/>
                </a:cubicBezTo>
                <a:cubicBezTo>
                  <a:pt x="383" y="569"/>
                  <a:pt x="386" y="572"/>
                  <a:pt x="390" y="572"/>
                </a:cubicBezTo>
                <a:cubicBezTo>
                  <a:pt x="431" y="572"/>
                  <a:pt x="431" y="572"/>
                  <a:pt x="431" y="572"/>
                </a:cubicBezTo>
                <a:cubicBezTo>
                  <a:pt x="431" y="625"/>
                  <a:pt x="431" y="625"/>
                  <a:pt x="431" y="625"/>
                </a:cubicBezTo>
                <a:cubicBezTo>
                  <a:pt x="431" y="629"/>
                  <a:pt x="434" y="632"/>
                  <a:pt x="438" y="632"/>
                </a:cubicBezTo>
                <a:cubicBezTo>
                  <a:pt x="559" y="632"/>
                  <a:pt x="559" y="632"/>
                  <a:pt x="559" y="632"/>
                </a:cubicBezTo>
                <a:cubicBezTo>
                  <a:pt x="563" y="632"/>
                  <a:pt x="566" y="629"/>
                  <a:pt x="566" y="625"/>
                </a:cubicBezTo>
                <a:cubicBezTo>
                  <a:pt x="566" y="504"/>
                  <a:pt x="566" y="504"/>
                  <a:pt x="566" y="504"/>
                </a:cubicBezTo>
                <a:cubicBezTo>
                  <a:pt x="566" y="500"/>
                  <a:pt x="563" y="497"/>
                  <a:pt x="559" y="497"/>
                </a:cubicBezTo>
                <a:cubicBezTo>
                  <a:pt x="438" y="497"/>
                  <a:pt x="438" y="497"/>
                  <a:pt x="438" y="497"/>
                </a:cubicBezTo>
                <a:cubicBezTo>
                  <a:pt x="434" y="497"/>
                  <a:pt x="431" y="500"/>
                  <a:pt x="431" y="504"/>
                </a:cubicBezTo>
                <a:cubicBezTo>
                  <a:pt x="431" y="558"/>
                  <a:pt x="431" y="558"/>
                  <a:pt x="431" y="558"/>
                </a:cubicBezTo>
                <a:cubicBezTo>
                  <a:pt x="397" y="558"/>
                  <a:pt x="397" y="558"/>
                  <a:pt x="397" y="558"/>
                </a:cubicBezTo>
                <a:cubicBezTo>
                  <a:pt x="397" y="406"/>
                  <a:pt x="397" y="406"/>
                  <a:pt x="397" y="406"/>
                </a:cubicBezTo>
                <a:cubicBezTo>
                  <a:pt x="431" y="406"/>
                  <a:pt x="431" y="406"/>
                  <a:pt x="431" y="406"/>
                </a:cubicBezTo>
                <a:cubicBezTo>
                  <a:pt x="431" y="459"/>
                  <a:pt x="431" y="459"/>
                  <a:pt x="431" y="459"/>
                </a:cubicBezTo>
                <a:cubicBezTo>
                  <a:pt x="431" y="463"/>
                  <a:pt x="434" y="466"/>
                  <a:pt x="438" y="466"/>
                </a:cubicBezTo>
                <a:cubicBezTo>
                  <a:pt x="559" y="466"/>
                  <a:pt x="559" y="466"/>
                  <a:pt x="559" y="466"/>
                </a:cubicBezTo>
                <a:cubicBezTo>
                  <a:pt x="563" y="466"/>
                  <a:pt x="566" y="463"/>
                  <a:pt x="566" y="459"/>
                </a:cubicBezTo>
                <a:cubicBezTo>
                  <a:pt x="566" y="338"/>
                  <a:pt x="566" y="338"/>
                  <a:pt x="566" y="338"/>
                </a:cubicBezTo>
                <a:cubicBezTo>
                  <a:pt x="566" y="335"/>
                  <a:pt x="563" y="331"/>
                  <a:pt x="559" y="331"/>
                </a:cubicBezTo>
                <a:cubicBezTo>
                  <a:pt x="438" y="331"/>
                  <a:pt x="438" y="331"/>
                  <a:pt x="438" y="331"/>
                </a:cubicBezTo>
                <a:cubicBezTo>
                  <a:pt x="434" y="331"/>
                  <a:pt x="431" y="335"/>
                  <a:pt x="431" y="338"/>
                </a:cubicBezTo>
                <a:cubicBezTo>
                  <a:pt x="431" y="392"/>
                  <a:pt x="431" y="392"/>
                  <a:pt x="431" y="392"/>
                </a:cubicBezTo>
                <a:cubicBezTo>
                  <a:pt x="390" y="392"/>
                  <a:pt x="390" y="392"/>
                  <a:pt x="390" y="392"/>
                </a:cubicBezTo>
                <a:cubicBezTo>
                  <a:pt x="386" y="392"/>
                  <a:pt x="383" y="395"/>
                  <a:pt x="383" y="399"/>
                </a:cubicBezTo>
                <a:cubicBezTo>
                  <a:pt x="383" y="471"/>
                  <a:pt x="383" y="471"/>
                  <a:pt x="383" y="471"/>
                </a:cubicBezTo>
                <a:cubicBezTo>
                  <a:pt x="347" y="471"/>
                  <a:pt x="347" y="471"/>
                  <a:pt x="347" y="471"/>
                </a:cubicBezTo>
                <a:cubicBezTo>
                  <a:pt x="347" y="417"/>
                  <a:pt x="347" y="417"/>
                  <a:pt x="347" y="417"/>
                </a:cubicBezTo>
                <a:cubicBezTo>
                  <a:pt x="347" y="413"/>
                  <a:pt x="344" y="410"/>
                  <a:pt x="340" y="410"/>
                </a:cubicBezTo>
                <a:cubicBezTo>
                  <a:pt x="219" y="410"/>
                  <a:pt x="219" y="410"/>
                  <a:pt x="219" y="410"/>
                </a:cubicBezTo>
                <a:cubicBezTo>
                  <a:pt x="215" y="410"/>
                  <a:pt x="212" y="413"/>
                  <a:pt x="212" y="417"/>
                </a:cubicBezTo>
                <a:cubicBezTo>
                  <a:pt x="212" y="471"/>
                  <a:pt x="212" y="471"/>
                  <a:pt x="212" y="471"/>
                </a:cubicBezTo>
                <a:cubicBezTo>
                  <a:pt x="183" y="471"/>
                  <a:pt x="183" y="471"/>
                  <a:pt x="183" y="471"/>
                </a:cubicBezTo>
                <a:cubicBezTo>
                  <a:pt x="183" y="162"/>
                  <a:pt x="183" y="162"/>
                  <a:pt x="183" y="162"/>
                </a:cubicBezTo>
                <a:cubicBezTo>
                  <a:pt x="212" y="162"/>
                  <a:pt x="212" y="162"/>
                  <a:pt x="212" y="162"/>
                </a:cubicBezTo>
                <a:cubicBezTo>
                  <a:pt x="212" y="215"/>
                  <a:pt x="212" y="215"/>
                  <a:pt x="212" y="215"/>
                </a:cubicBezTo>
                <a:cubicBezTo>
                  <a:pt x="212" y="219"/>
                  <a:pt x="215" y="222"/>
                  <a:pt x="219" y="222"/>
                </a:cubicBezTo>
                <a:cubicBezTo>
                  <a:pt x="340" y="222"/>
                  <a:pt x="340" y="222"/>
                  <a:pt x="340" y="222"/>
                </a:cubicBezTo>
                <a:cubicBezTo>
                  <a:pt x="344" y="222"/>
                  <a:pt x="347" y="219"/>
                  <a:pt x="347" y="215"/>
                </a:cubicBezTo>
                <a:cubicBezTo>
                  <a:pt x="347" y="162"/>
                  <a:pt x="347" y="162"/>
                  <a:pt x="347" y="162"/>
                </a:cubicBezTo>
                <a:cubicBezTo>
                  <a:pt x="383" y="162"/>
                  <a:pt x="383" y="162"/>
                  <a:pt x="383" y="162"/>
                </a:cubicBezTo>
                <a:cubicBezTo>
                  <a:pt x="383" y="234"/>
                  <a:pt x="383" y="234"/>
                  <a:pt x="383" y="234"/>
                </a:cubicBezTo>
                <a:cubicBezTo>
                  <a:pt x="383" y="238"/>
                  <a:pt x="386" y="241"/>
                  <a:pt x="390" y="241"/>
                </a:cubicBezTo>
                <a:cubicBezTo>
                  <a:pt x="431" y="241"/>
                  <a:pt x="431" y="241"/>
                  <a:pt x="431" y="241"/>
                </a:cubicBezTo>
                <a:cubicBezTo>
                  <a:pt x="431" y="294"/>
                  <a:pt x="431" y="294"/>
                  <a:pt x="431" y="294"/>
                </a:cubicBezTo>
                <a:cubicBezTo>
                  <a:pt x="431" y="298"/>
                  <a:pt x="434" y="301"/>
                  <a:pt x="438" y="301"/>
                </a:cubicBezTo>
                <a:cubicBezTo>
                  <a:pt x="559" y="301"/>
                  <a:pt x="559" y="301"/>
                  <a:pt x="559" y="301"/>
                </a:cubicBezTo>
                <a:cubicBezTo>
                  <a:pt x="563" y="301"/>
                  <a:pt x="566" y="298"/>
                  <a:pt x="566" y="294"/>
                </a:cubicBezTo>
                <a:cubicBezTo>
                  <a:pt x="566" y="173"/>
                  <a:pt x="566" y="173"/>
                  <a:pt x="566" y="173"/>
                </a:cubicBezTo>
                <a:cubicBezTo>
                  <a:pt x="566" y="169"/>
                  <a:pt x="563" y="166"/>
                  <a:pt x="559" y="166"/>
                </a:cubicBezTo>
                <a:cubicBezTo>
                  <a:pt x="438" y="166"/>
                  <a:pt x="438" y="166"/>
                  <a:pt x="438" y="166"/>
                </a:cubicBezTo>
                <a:cubicBezTo>
                  <a:pt x="434" y="166"/>
                  <a:pt x="431" y="169"/>
                  <a:pt x="431" y="173"/>
                </a:cubicBezTo>
                <a:cubicBezTo>
                  <a:pt x="431" y="227"/>
                  <a:pt x="431" y="227"/>
                  <a:pt x="431" y="227"/>
                </a:cubicBezTo>
                <a:cubicBezTo>
                  <a:pt x="397" y="227"/>
                  <a:pt x="397" y="227"/>
                  <a:pt x="397" y="227"/>
                </a:cubicBezTo>
                <a:cubicBezTo>
                  <a:pt x="397" y="74"/>
                  <a:pt x="397" y="74"/>
                  <a:pt x="397" y="74"/>
                </a:cubicBezTo>
                <a:cubicBezTo>
                  <a:pt x="431" y="74"/>
                  <a:pt x="431" y="74"/>
                  <a:pt x="431" y="74"/>
                </a:cubicBezTo>
                <a:cubicBezTo>
                  <a:pt x="431" y="128"/>
                  <a:pt x="431" y="128"/>
                  <a:pt x="431" y="128"/>
                </a:cubicBezTo>
                <a:cubicBezTo>
                  <a:pt x="431" y="132"/>
                  <a:pt x="434" y="135"/>
                  <a:pt x="438" y="135"/>
                </a:cubicBezTo>
                <a:moveTo>
                  <a:pt x="121" y="370"/>
                </a:moveTo>
                <a:cubicBezTo>
                  <a:pt x="14" y="370"/>
                  <a:pt x="14" y="370"/>
                  <a:pt x="14" y="370"/>
                </a:cubicBezTo>
                <a:cubicBezTo>
                  <a:pt x="14" y="263"/>
                  <a:pt x="14" y="263"/>
                  <a:pt x="14" y="263"/>
                </a:cubicBezTo>
                <a:cubicBezTo>
                  <a:pt x="121" y="263"/>
                  <a:pt x="121" y="263"/>
                  <a:pt x="121" y="263"/>
                </a:cubicBezTo>
                <a:lnTo>
                  <a:pt x="121" y="370"/>
                </a:lnTo>
                <a:close/>
                <a:moveTo>
                  <a:pt x="445" y="511"/>
                </a:moveTo>
                <a:cubicBezTo>
                  <a:pt x="552" y="511"/>
                  <a:pt x="552" y="511"/>
                  <a:pt x="552" y="511"/>
                </a:cubicBezTo>
                <a:cubicBezTo>
                  <a:pt x="552" y="618"/>
                  <a:pt x="552" y="618"/>
                  <a:pt x="552" y="618"/>
                </a:cubicBezTo>
                <a:cubicBezTo>
                  <a:pt x="445" y="618"/>
                  <a:pt x="445" y="618"/>
                  <a:pt x="445" y="618"/>
                </a:cubicBezTo>
                <a:lnTo>
                  <a:pt x="445" y="511"/>
                </a:lnTo>
                <a:close/>
                <a:moveTo>
                  <a:pt x="445" y="345"/>
                </a:moveTo>
                <a:cubicBezTo>
                  <a:pt x="552" y="345"/>
                  <a:pt x="552" y="345"/>
                  <a:pt x="552" y="345"/>
                </a:cubicBezTo>
                <a:cubicBezTo>
                  <a:pt x="552" y="452"/>
                  <a:pt x="552" y="452"/>
                  <a:pt x="552" y="452"/>
                </a:cubicBezTo>
                <a:cubicBezTo>
                  <a:pt x="445" y="452"/>
                  <a:pt x="445" y="452"/>
                  <a:pt x="445" y="452"/>
                </a:cubicBezTo>
                <a:lnTo>
                  <a:pt x="445" y="345"/>
                </a:lnTo>
                <a:close/>
                <a:moveTo>
                  <a:pt x="226" y="424"/>
                </a:moveTo>
                <a:cubicBezTo>
                  <a:pt x="333" y="424"/>
                  <a:pt x="333" y="424"/>
                  <a:pt x="333" y="424"/>
                </a:cubicBezTo>
                <a:cubicBezTo>
                  <a:pt x="333" y="531"/>
                  <a:pt x="333" y="531"/>
                  <a:pt x="333" y="531"/>
                </a:cubicBezTo>
                <a:cubicBezTo>
                  <a:pt x="226" y="531"/>
                  <a:pt x="226" y="531"/>
                  <a:pt x="226" y="531"/>
                </a:cubicBezTo>
                <a:lnTo>
                  <a:pt x="226" y="424"/>
                </a:lnTo>
                <a:close/>
                <a:moveTo>
                  <a:pt x="333" y="208"/>
                </a:moveTo>
                <a:cubicBezTo>
                  <a:pt x="226" y="208"/>
                  <a:pt x="226" y="208"/>
                  <a:pt x="226" y="208"/>
                </a:cubicBezTo>
                <a:cubicBezTo>
                  <a:pt x="226" y="101"/>
                  <a:pt x="226" y="101"/>
                  <a:pt x="226" y="101"/>
                </a:cubicBezTo>
                <a:cubicBezTo>
                  <a:pt x="333" y="101"/>
                  <a:pt x="333" y="101"/>
                  <a:pt x="333" y="101"/>
                </a:cubicBezTo>
                <a:lnTo>
                  <a:pt x="333" y="208"/>
                </a:lnTo>
                <a:close/>
                <a:moveTo>
                  <a:pt x="445" y="180"/>
                </a:moveTo>
                <a:cubicBezTo>
                  <a:pt x="552" y="180"/>
                  <a:pt x="552" y="180"/>
                  <a:pt x="552" y="180"/>
                </a:cubicBezTo>
                <a:cubicBezTo>
                  <a:pt x="552" y="287"/>
                  <a:pt x="552" y="287"/>
                  <a:pt x="552" y="287"/>
                </a:cubicBezTo>
                <a:cubicBezTo>
                  <a:pt x="445" y="287"/>
                  <a:pt x="445" y="287"/>
                  <a:pt x="445" y="287"/>
                </a:cubicBezTo>
                <a:lnTo>
                  <a:pt x="445" y="180"/>
                </a:lnTo>
                <a:close/>
                <a:moveTo>
                  <a:pt x="445" y="14"/>
                </a:moveTo>
                <a:cubicBezTo>
                  <a:pt x="552" y="14"/>
                  <a:pt x="552" y="14"/>
                  <a:pt x="552" y="14"/>
                </a:cubicBezTo>
                <a:cubicBezTo>
                  <a:pt x="552" y="121"/>
                  <a:pt x="552" y="121"/>
                  <a:pt x="552" y="121"/>
                </a:cubicBezTo>
                <a:cubicBezTo>
                  <a:pt x="445" y="121"/>
                  <a:pt x="445" y="121"/>
                  <a:pt x="445" y="121"/>
                </a:cubicBezTo>
                <a:lnTo>
                  <a:pt x="445" y="14"/>
                </a:lnTo>
                <a:close/>
              </a:path>
            </a:pathLst>
          </a:custGeom>
          <a:solidFill>
            <a:srgbClr val="768F9D"/>
          </a:solidFill>
          <a:ln w="9525">
            <a:solidFill>
              <a:srgbClr val="768F9D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B490740-6480-663A-118A-058788CDB922}"/>
              </a:ext>
            </a:extLst>
          </p:cNvPr>
          <p:cNvSpPr txBox="1"/>
          <p:nvPr/>
        </p:nvSpPr>
        <p:spPr>
          <a:xfrm>
            <a:off x="7027489" y="4298815"/>
            <a:ext cx="7642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Segoe UI" panose="020B0502040204020203" pitchFamily="34" charset="0"/>
              </a:rPr>
              <a:t>БД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9BB24E4-49B0-024B-1C58-D02B65F41AA8}"/>
              </a:ext>
            </a:extLst>
          </p:cNvPr>
          <p:cNvSpPr txBox="1"/>
          <p:nvPr/>
        </p:nvSpPr>
        <p:spPr>
          <a:xfrm>
            <a:off x="1303389" y="5209883"/>
            <a:ext cx="3357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Segoe UI" panose="020B0502040204020203" pitchFamily="34" charset="0"/>
              </a:rPr>
              <a:t>Для программистов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97D7016-A479-A7E1-9785-8AAEECBABA55}"/>
              </a:ext>
            </a:extLst>
          </p:cNvPr>
          <p:cNvSpPr txBox="1"/>
          <p:nvPr/>
        </p:nvSpPr>
        <p:spPr>
          <a:xfrm>
            <a:off x="4912775" y="5209883"/>
            <a:ext cx="3357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Segoe UI" panose="020B0502040204020203" pitchFamily="34" charset="0"/>
              </a:rPr>
              <a:t>Для экспертов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506E54-FA5A-65FE-7ADB-610109D77B77}"/>
              </a:ext>
            </a:extLst>
          </p:cNvPr>
          <p:cNvSpPr txBox="1"/>
          <p:nvPr/>
        </p:nvSpPr>
        <p:spPr>
          <a:xfrm>
            <a:off x="8520429" y="5209883"/>
            <a:ext cx="3357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Segoe UI" panose="020B0502040204020203" pitchFamily="34" charset="0"/>
              </a:rPr>
              <a:t>Для пользователей</a:t>
            </a:r>
          </a:p>
        </p:txBody>
      </p:sp>
      <p:pic>
        <p:nvPicPr>
          <p:cNvPr id="32" name="Picture 10">
            <a:extLst>
              <a:ext uri="{FF2B5EF4-FFF2-40B4-BE49-F238E27FC236}">
                <a16:creationId xmlns:a16="http://schemas.microsoft.com/office/drawing/2014/main" id="{6015784D-2054-5098-7635-BD81241DC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3061" y="4377240"/>
            <a:ext cx="1912725" cy="78846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56EB5A2-B384-8B33-331E-8B17A9469C7F}"/>
              </a:ext>
            </a:extLst>
          </p:cNvPr>
          <p:cNvSpPr txBox="1"/>
          <p:nvPr/>
        </p:nvSpPr>
        <p:spPr>
          <a:xfrm>
            <a:off x="1642926" y="4298815"/>
            <a:ext cx="12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Segoe UI" panose="020B0502040204020203" pitchFamily="34" charset="0"/>
              </a:rPr>
              <a:t>Коды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9047D6-37B0-D1E8-1277-0B3F855EF53B}"/>
              </a:ext>
            </a:extLst>
          </p:cNvPr>
          <p:cNvSpPr txBox="1"/>
          <p:nvPr/>
        </p:nvSpPr>
        <p:spPr>
          <a:xfrm>
            <a:off x="2999673" y="4298815"/>
            <a:ext cx="13833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Segoe UI" panose="020B0502040204020203" pitchFamily="34" charset="0"/>
              </a:rPr>
              <a:t>Дистрибутивы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921915F-DD8F-7BEA-5E41-8682453282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542" y="4757563"/>
            <a:ext cx="328735" cy="349759"/>
          </a:xfrm>
          <a:prstGeom prst="rect">
            <a:avLst/>
          </a:prstGeom>
        </p:spPr>
      </p:pic>
      <p:pic>
        <p:nvPicPr>
          <p:cNvPr id="36" name="Picture 6">
            <a:extLst>
              <a:ext uri="{FF2B5EF4-FFF2-40B4-BE49-F238E27FC236}">
                <a16:creationId xmlns:a16="http://schemas.microsoft.com/office/drawing/2014/main" id="{544FF674-9F89-540E-E797-A3557BB57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2301" y="4723829"/>
            <a:ext cx="417226" cy="417226"/>
          </a:xfrm>
          <a:prstGeom prst="rect">
            <a:avLst/>
          </a:prstGeom>
          <a:noFill/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674F4BA-112E-9B79-FF7D-5F3BC54C82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3824" y="4757563"/>
            <a:ext cx="328735" cy="349759"/>
          </a:xfrm>
          <a:prstGeom prst="rect">
            <a:avLst/>
          </a:prstGeom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id="{08FF694B-923E-FD5E-74D5-98C701069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5710" y="4723829"/>
            <a:ext cx="417226" cy="4172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8265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02AFE35-B640-4E00-9F21-4239F2F8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Мультитенантная платформа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4D7988D-46D5-D9E0-4B08-50998CA421B2}"/>
              </a:ext>
            </a:extLst>
          </p:cNvPr>
          <p:cNvSpPr/>
          <p:nvPr/>
        </p:nvSpPr>
        <p:spPr>
          <a:xfrm rot="5400000" flipV="1">
            <a:off x="580399" y="1616573"/>
            <a:ext cx="5788758" cy="4415133"/>
          </a:xfrm>
          <a:prstGeom prst="rect">
            <a:avLst/>
          </a:prstGeom>
          <a:gradFill>
            <a:gsLst>
              <a:gs pos="0">
                <a:srgbClr val="E4ECFD"/>
              </a:gs>
              <a:gs pos="100000">
                <a:srgbClr val="E4ECFD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D2D71BC-D44C-94AA-CC2D-B280F0DCAE23}"/>
              </a:ext>
            </a:extLst>
          </p:cNvPr>
          <p:cNvSpPr/>
          <p:nvPr/>
        </p:nvSpPr>
        <p:spPr>
          <a:xfrm>
            <a:off x="5765262" y="847937"/>
            <a:ext cx="6883939" cy="5788756"/>
          </a:xfrm>
          <a:prstGeom prst="rect">
            <a:avLst/>
          </a:prstGeom>
          <a:gradFill flip="none" rotWithShape="1">
            <a:gsLst>
              <a:gs pos="0">
                <a:srgbClr val="E4ECFD"/>
              </a:gs>
              <a:gs pos="100000">
                <a:srgbClr val="E4ECFD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" name="Объект 4">
            <a:extLst>
              <a:ext uri="{FF2B5EF4-FFF2-40B4-BE49-F238E27FC236}">
                <a16:creationId xmlns:a16="http://schemas.microsoft.com/office/drawing/2014/main" id="{47057B48-4942-A108-FA74-F67163ED32CF}"/>
              </a:ext>
            </a:extLst>
          </p:cNvPr>
          <p:cNvSpPr txBox="1">
            <a:spLocks/>
          </p:cNvSpPr>
          <p:nvPr/>
        </p:nvSpPr>
        <p:spPr>
          <a:xfrm>
            <a:off x="6184396" y="1733837"/>
            <a:ext cx="5142852" cy="67466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Lato Black"/>
                <a:ea typeface="+mn-ea"/>
                <a:cs typeface="+mn-cs"/>
              </a:rPr>
              <a:t>Мультитенантная платформа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4172A0-EF8F-7153-B75A-09779D3D491C}"/>
              </a:ext>
            </a:extLst>
          </p:cNvPr>
          <p:cNvSpPr txBox="1"/>
          <p:nvPr/>
        </p:nvSpPr>
        <p:spPr>
          <a:xfrm>
            <a:off x="6184397" y="2284163"/>
            <a:ext cx="60768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Изолированно обслуживает пользователей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многих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ГИС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многих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органов государственной власти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091809A-85CE-EA9C-658D-B0882C62CFFC}"/>
              </a:ext>
            </a:extLst>
          </p:cNvPr>
          <p:cNvGrpSpPr/>
          <p:nvPr/>
        </p:nvGrpSpPr>
        <p:grpSpPr>
          <a:xfrm>
            <a:off x="6266669" y="3149064"/>
            <a:ext cx="436312" cy="436312"/>
            <a:chOff x="9808124" y="4394469"/>
            <a:chExt cx="436312" cy="436312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68DFA13D-6692-F758-F3BB-BA4852B6CA20}"/>
                </a:ext>
              </a:extLst>
            </p:cNvPr>
            <p:cNvSpPr/>
            <p:nvPr/>
          </p:nvSpPr>
          <p:spPr>
            <a:xfrm>
              <a:off x="9808124" y="4394469"/>
              <a:ext cx="436312" cy="4363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97D432E-8E3F-7B9B-4D70-119DFAD52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877674" y="4484227"/>
              <a:ext cx="274826" cy="233602"/>
            </a:xfrm>
            <a:prstGeom prst="rect">
              <a:avLst/>
            </a:prstGeom>
          </p:spPr>
        </p:pic>
      </p:grpSp>
      <p:sp>
        <p:nvSpPr>
          <p:cNvPr id="10" name="Объект 4">
            <a:extLst>
              <a:ext uri="{FF2B5EF4-FFF2-40B4-BE49-F238E27FC236}">
                <a16:creationId xmlns:a16="http://schemas.microsoft.com/office/drawing/2014/main" id="{CCF23395-6899-5021-42DD-89367FF566DC}"/>
              </a:ext>
            </a:extLst>
          </p:cNvPr>
          <p:cNvSpPr txBox="1">
            <a:spLocks/>
          </p:cNvSpPr>
          <p:nvPr/>
        </p:nvSpPr>
        <p:spPr>
          <a:xfrm>
            <a:off x="6887780" y="3226203"/>
            <a:ext cx="3974596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40-60% уменьшение КТС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F75B4E87-B972-8EFC-3BDD-74A11AD7B17D}"/>
              </a:ext>
            </a:extLst>
          </p:cNvPr>
          <p:cNvGrpSpPr/>
          <p:nvPr/>
        </p:nvGrpSpPr>
        <p:grpSpPr>
          <a:xfrm>
            <a:off x="6288308" y="3796160"/>
            <a:ext cx="436312" cy="436312"/>
            <a:chOff x="9866124" y="5446047"/>
            <a:chExt cx="436312" cy="436312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49FFCBD6-F02C-A8C5-08C3-EDCB802174DF}"/>
                </a:ext>
              </a:extLst>
            </p:cNvPr>
            <p:cNvSpPr/>
            <p:nvPr/>
          </p:nvSpPr>
          <p:spPr>
            <a:xfrm>
              <a:off x="9866124" y="5446047"/>
              <a:ext cx="436312" cy="4363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A7347ADB-A5D5-B6E1-8DC5-7315D64CD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933824" y="5547684"/>
              <a:ext cx="292851" cy="246831"/>
            </a:xfrm>
            <a:prstGeom prst="rect">
              <a:avLst/>
            </a:prstGeom>
          </p:spPr>
        </p:pic>
      </p:grpSp>
      <p:sp>
        <p:nvSpPr>
          <p:cNvPr id="14" name="Объект 4">
            <a:extLst>
              <a:ext uri="{FF2B5EF4-FFF2-40B4-BE49-F238E27FC236}">
                <a16:creationId xmlns:a16="http://schemas.microsoft.com/office/drawing/2014/main" id="{BB5B5938-5C42-5A85-8CBB-22DF29C611A4}"/>
              </a:ext>
            </a:extLst>
          </p:cNvPr>
          <p:cNvSpPr txBox="1">
            <a:spLocks/>
          </p:cNvSpPr>
          <p:nvPr/>
        </p:nvSpPr>
        <p:spPr>
          <a:xfrm>
            <a:off x="6887780" y="3898407"/>
            <a:ext cx="3742326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40% снижение стоимости поддержки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FA764BE4-9053-EFC5-3BB6-FA6945C2B42A}"/>
              </a:ext>
            </a:extLst>
          </p:cNvPr>
          <p:cNvGrpSpPr/>
          <p:nvPr/>
        </p:nvGrpSpPr>
        <p:grpSpPr>
          <a:xfrm>
            <a:off x="1627319" y="1267527"/>
            <a:ext cx="3502911" cy="5068455"/>
            <a:chOff x="1170118" y="1407011"/>
            <a:chExt cx="3502911" cy="5068455"/>
          </a:xfrm>
          <a:solidFill>
            <a:srgbClr val="275296"/>
          </a:solidFill>
        </p:grpSpPr>
        <p:sp>
          <p:nvSpPr>
            <p:cNvPr id="16" name="Скругленный прямоугольник 103">
              <a:extLst>
                <a:ext uri="{FF2B5EF4-FFF2-40B4-BE49-F238E27FC236}">
                  <a16:creationId xmlns:a16="http://schemas.microsoft.com/office/drawing/2014/main" id="{868F508C-2ED2-0207-C308-DB9F4C97B8B8}"/>
                </a:ext>
              </a:extLst>
            </p:cNvPr>
            <p:cNvSpPr/>
            <p:nvPr/>
          </p:nvSpPr>
          <p:spPr>
            <a:xfrm>
              <a:off x="1170119" y="2823464"/>
              <a:ext cx="3497921" cy="900000"/>
            </a:xfrm>
            <a:prstGeom prst="roundRect">
              <a:avLst/>
            </a:prstGeom>
            <a:grpFill/>
            <a:ln w="254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27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Segoe UI" panose="020B0502040204020203" pitchFamily="34" charset="0"/>
                </a:rPr>
                <a:t>Прикладные и технологические сервисы расширения (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Segoe UI" panose="020B0502040204020203" pitchFamily="34" charset="0"/>
                </a:rPr>
                <a:t>SaaS)</a:t>
              </a:r>
              <a:endPara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7" name="Rectangle: Rounded Corners 42">
              <a:extLst>
                <a:ext uri="{FF2B5EF4-FFF2-40B4-BE49-F238E27FC236}">
                  <a16:creationId xmlns:a16="http://schemas.microsoft.com/office/drawing/2014/main" id="{E7D85853-C6D1-82FD-1B8A-B053574D4CEC}"/>
                </a:ext>
              </a:extLst>
            </p:cNvPr>
            <p:cNvSpPr/>
            <p:nvPr/>
          </p:nvSpPr>
          <p:spPr>
            <a:xfrm>
              <a:off x="1170121" y="3981388"/>
              <a:ext cx="3497919" cy="828000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203200" dist="215900" dir="5400000" algn="t" rotWithShape="0">
                <a:prstClr val="black">
                  <a:alpha val="8000"/>
                </a:prstClr>
              </a:outerShdw>
            </a:effectLst>
          </p:spPr>
          <p:txBody>
            <a:bodyPr rot="0" spcFirstLastPara="0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Segoe UI Historic" panose="020B0502040204020203" pitchFamily="34" charset="0"/>
                  <a:cs typeface="Segoe UI" panose="020B0502040204020203" pitchFamily="34" charset="0"/>
                </a:rPr>
                <a:t> Облачная платформа (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Segoe UI Historic" panose="020B0502040204020203" pitchFamily="34" charset="0"/>
                  <a:cs typeface="Segoe UI" panose="020B0502040204020203" pitchFamily="34" charset="0"/>
                </a:rPr>
                <a:t>PaaS</a:t>
              </a: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Segoe UI Historic" panose="020B0502040204020203" pitchFamily="34" charset="0"/>
                  <a:cs typeface="Segoe UI" panose="020B0502040204020203" pitchFamily="34" charset="0"/>
                </a:rPr>
                <a:t>)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Segoe UI Historic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71734772-731F-7F4E-AC8B-837DF4557CEE}"/>
                </a:ext>
              </a:extLst>
            </p:cNvPr>
            <p:cNvGrpSpPr/>
            <p:nvPr/>
          </p:nvGrpSpPr>
          <p:grpSpPr>
            <a:xfrm>
              <a:off x="1170118" y="5067311"/>
              <a:ext cx="3497922" cy="1408155"/>
              <a:chOff x="7707959" y="5126260"/>
              <a:chExt cx="3497922" cy="1408155"/>
            </a:xfrm>
            <a:grpFill/>
          </p:grpSpPr>
          <p:sp>
            <p:nvSpPr>
              <p:cNvPr id="21" name="Скругленный прямоугольник 21">
                <a:extLst>
                  <a:ext uri="{FF2B5EF4-FFF2-40B4-BE49-F238E27FC236}">
                    <a16:creationId xmlns:a16="http://schemas.microsoft.com/office/drawing/2014/main" id="{C9C84B02-807E-57B2-986D-8827AE2A30D9}"/>
                  </a:ext>
                </a:extLst>
              </p:cNvPr>
              <p:cNvSpPr/>
              <p:nvPr/>
            </p:nvSpPr>
            <p:spPr>
              <a:xfrm flipH="1">
                <a:off x="7707959" y="5126260"/>
                <a:ext cx="3497921" cy="778540"/>
              </a:xfrm>
              <a:prstGeom prst="round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>
                <a:outerShdw blurRad="203200" dist="215900" dir="5400000" algn="t" rotWithShape="0">
                  <a:prstClr val="black">
                    <a:alpha val="8000"/>
                  </a:prstClr>
                </a:outerShdw>
              </a:effectLst>
            </p:spPr>
            <p:txBody>
              <a:bodyPr rot="0" spcFirstLastPara="0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/>
                    <a:ea typeface="Segoe UI Historic" panose="020B0502040204020203" pitchFamily="34" charset="0"/>
                    <a:cs typeface="Segoe UI" panose="020B0502040204020203" pitchFamily="34" charset="0"/>
                  </a:rPr>
                  <a:t>Облачная инфраструктура (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/>
                    <a:ea typeface="Segoe UI Historic" panose="020B0502040204020203" pitchFamily="34" charset="0"/>
                    <a:cs typeface="Segoe UI" panose="020B0502040204020203" pitchFamily="34" charset="0"/>
                  </a:rPr>
                  <a:t>IaaS</a:t>
                </a:r>
                <a:r>
                  <a:rPr kumimoji="0" lang="ru-RU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/>
                    <a:ea typeface="Segoe UI Historic" panose="020B0502040204020203" pitchFamily="34" charset="0"/>
                    <a:cs typeface="Segoe UI" panose="020B0502040204020203" pitchFamily="34" charset="0"/>
                  </a:rPr>
                  <a:t>)</a:t>
                </a:r>
              </a:p>
            </p:txBody>
          </p:sp>
          <p:sp>
            <p:nvSpPr>
              <p:cNvPr id="22" name="Скругленный прямоугольник 21">
                <a:extLst>
                  <a:ext uri="{FF2B5EF4-FFF2-40B4-BE49-F238E27FC236}">
                    <a16:creationId xmlns:a16="http://schemas.microsoft.com/office/drawing/2014/main" id="{1526C3EC-11EC-1722-090D-3317835C3341}"/>
                  </a:ext>
                </a:extLst>
              </p:cNvPr>
              <p:cNvSpPr/>
              <p:nvPr/>
            </p:nvSpPr>
            <p:spPr>
              <a:xfrm flipH="1">
                <a:off x="7707959" y="6066415"/>
                <a:ext cx="1780507" cy="468000"/>
              </a:xfrm>
              <a:prstGeom prst="round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>
                <a:outerShdw blurRad="203200" dist="215900" dir="5400000" algn="t" rotWithShape="0">
                  <a:prstClr val="black">
                    <a:alpha val="8000"/>
                  </a:prstClr>
                </a:outerShdw>
              </a:effectLst>
            </p:spPr>
            <p:txBody>
              <a:bodyPr rot="0" spcFirstLastPara="0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/>
                    <a:ea typeface="Segoe UI Historic" panose="020B0502040204020203" pitchFamily="34" charset="0"/>
                    <a:cs typeface="Segoe UI" panose="020B0502040204020203" pitchFamily="34" charset="0"/>
                  </a:rPr>
                  <a:t>ЦОД</a:t>
                </a:r>
              </a:p>
            </p:txBody>
          </p:sp>
          <p:sp>
            <p:nvSpPr>
              <p:cNvPr id="23" name="Скругленный прямоугольник 22">
                <a:extLst>
                  <a:ext uri="{FF2B5EF4-FFF2-40B4-BE49-F238E27FC236}">
                    <a16:creationId xmlns:a16="http://schemas.microsoft.com/office/drawing/2014/main" id="{DEC1EAA5-48CB-13B7-D239-5F0D02A9DF03}"/>
                  </a:ext>
                </a:extLst>
              </p:cNvPr>
              <p:cNvSpPr/>
              <p:nvPr/>
            </p:nvSpPr>
            <p:spPr>
              <a:xfrm flipH="1">
                <a:off x="9571383" y="6066415"/>
                <a:ext cx="1634498" cy="468000"/>
              </a:xfrm>
              <a:prstGeom prst="round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>
                <a:outerShdw blurRad="203200" dist="215900" dir="5400000" algn="t" rotWithShape="0">
                  <a:prstClr val="black">
                    <a:alpha val="8000"/>
                  </a:prstClr>
                </a:outerShdw>
              </a:effectLst>
            </p:spPr>
            <p:txBody>
              <a:bodyPr rot="0" spcFirstLastPara="0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/>
                    <a:ea typeface="Segoe UI Historic" panose="020B0502040204020203" pitchFamily="34" charset="0"/>
                    <a:cs typeface="Segoe UI" panose="020B0502040204020203" pitchFamily="34" charset="0"/>
                  </a:rPr>
                  <a:t>ЦОД</a:t>
                </a:r>
              </a:p>
            </p:txBody>
          </p:sp>
        </p:grpSp>
        <p:sp>
          <p:nvSpPr>
            <p:cNvPr id="19" name="Скругленный прямоугольник 99">
              <a:extLst>
                <a:ext uri="{FF2B5EF4-FFF2-40B4-BE49-F238E27FC236}">
                  <a16:creationId xmlns:a16="http://schemas.microsoft.com/office/drawing/2014/main" id="{CBEC3D65-9D35-1430-210D-CC3276C6E979}"/>
                </a:ext>
              </a:extLst>
            </p:cNvPr>
            <p:cNvSpPr/>
            <p:nvPr/>
          </p:nvSpPr>
          <p:spPr>
            <a:xfrm>
              <a:off x="1170120" y="1407011"/>
              <a:ext cx="1568924" cy="1158529"/>
            </a:xfrm>
            <a:prstGeom prst="roundRect">
              <a:avLst>
                <a:gd name="adj" fmla="val 9409"/>
              </a:avLst>
            </a:prstGeom>
            <a:grpFill/>
            <a:ln w="254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27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Segoe UI" panose="020B0502040204020203" pitchFamily="34" charset="0"/>
                </a:rPr>
                <a:t>Прикладные  подсистемы ГИС</a:t>
              </a:r>
            </a:p>
          </p:txBody>
        </p:sp>
        <p:sp>
          <p:nvSpPr>
            <p:cNvPr id="20" name="Скругленный прямоугольник 99">
              <a:extLst>
                <a:ext uri="{FF2B5EF4-FFF2-40B4-BE49-F238E27FC236}">
                  <a16:creationId xmlns:a16="http://schemas.microsoft.com/office/drawing/2014/main" id="{992873B9-130D-36D6-EED5-903ED469B5B4}"/>
                </a:ext>
              </a:extLst>
            </p:cNvPr>
            <p:cNvSpPr/>
            <p:nvPr/>
          </p:nvSpPr>
          <p:spPr>
            <a:xfrm>
              <a:off x="3029393" y="1407011"/>
              <a:ext cx="1643636" cy="1158529"/>
            </a:xfrm>
            <a:prstGeom prst="roundRect">
              <a:avLst>
                <a:gd name="adj" fmla="val 9409"/>
              </a:avLst>
            </a:prstGeom>
            <a:grpFill/>
            <a:ln w="254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27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Segoe UI" panose="020B0502040204020203" pitchFamily="34" charset="0"/>
                </a:rPr>
                <a:t>Прикладные  подсистемы ГИС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1FDEF9A-8ACE-AA52-78B1-74FD6F7804E1}"/>
              </a:ext>
            </a:extLst>
          </p:cNvPr>
          <p:cNvSpPr txBox="1"/>
          <p:nvPr/>
        </p:nvSpPr>
        <p:spPr>
          <a:xfrm>
            <a:off x="6184396" y="4966351"/>
            <a:ext cx="53813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Мультитенантная платформа аттестована 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по классам: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D4CD3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6C3C1D1-331A-1DFC-D341-81058F414A52}"/>
              </a:ext>
            </a:extLst>
          </p:cNvPr>
          <p:cNvGrpSpPr/>
          <p:nvPr/>
        </p:nvGrpSpPr>
        <p:grpSpPr>
          <a:xfrm rot="20393473">
            <a:off x="7551515" y="5435459"/>
            <a:ext cx="2127119" cy="562595"/>
            <a:chOff x="8091287" y="729897"/>
            <a:chExt cx="2487052" cy="562595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B019C274-ADD1-C083-B80D-4F9E02D02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809197">
              <a:off x="8091287" y="729897"/>
              <a:ext cx="2292450" cy="56259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6F7B228-9DE8-2FC1-9BD3-6640F9EA85F8}"/>
                </a:ext>
              </a:extLst>
            </p:cNvPr>
            <p:cNvSpPr txBox="1"/>
            <p:nvPr/>
          </p:nvSpPr>
          <p:spPr>
            <a:xfrm rot="812962">
              <a:off x="8318724" y="935085"/>
              <a:ext cx="2259615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12888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F0"/>
                </a:buClr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/>
                  <a:ea typeface="Tahoma" panose="020B0604030504040204" pitchFamily="34" charset="0"/>
                  <a:cs typeface="Segoe UI" panose="020B0502040204020203" pitchFamily="34" charset="0"/>
                </a:rPr>
                <a:t>Аттестат </a:t>
              </a: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D4CD3"/>
                  </a:solidFill>
                  <a:effectLst/>
                  <a:uLnTx/>
                  <a:uFillTx/>
                  <a:latin typeface="Lato"/>
                  <a:ea typeface="Tahoma" panose="020B0604030504040204" pitchFamily="34" charset="0"/>
                  <a:cs typeface="Segoe UI" panose="020B0502040204020203" pitchFamily="34" charset="0"/>
                </a:rPr>
                <a:t>К1</a:t>
              </a: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/>
                  <a:ea typeface="Tahoma" panose="020B0604030504040204" pitchFamily="34" charset="0"/>
                  <a:cs typeface="Segoe UI" panose="020B0502040204020203" pitchFamily="34" charset="0"/>
                </a:rPr>
                <a:t>, </a:t>
              </a: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D4CD3"/>
                  </a:solidFill>
                  <a:effectLst/>
                  <a:uLnTx/>
                  <a:uFillTx/>
                  <a:latin typeface="Lato"/>
                  <a:ea typeface="Tahoma" panose="020B0604030504040204" pitchFamily="34" charset="0"/>
                  <a:cs typeface="Segoe UI" panose="020B0502040204020203" pitchFamily="34" charset="0"/>
                </a:rPr>
                <a:t>УЗ1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4593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C94B39-12FE-428B-AC58-F33D17B47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Давайте знакомиться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00FEB1-8E1E-F64D-53A0-A42E1EDF9F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2" t="17742" r="1399"/>
          <a:stretch/>
        </p:blipFill>
        <p:spPr>
          <a:xfrm>
            <a:off x="9380220" y="650710"/>
            <a:ext cx="2091056" cy="2091056"/>
          </a:xfrm>
          <a:prstGeom prst="ellipse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346FFC-5653-4F7D-C4A5-CCDE100B2895}"/>
              </a:ext>
            </a:extLst>
          </p:cNvPr>
          <p:cNvSpPr txBox="1"/>
          <p:nvPr/>
        </p:nvSpPr>
        <p:spPr>
          <a:xfrm>
            <a:off x="1692274" y="1346950"/>
            <a:ext cx="73298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Рахманов Владимир Викторович</a:t>
            </a:r>
          </a:p>
          <a:p>
            <a:endParaRPr lang="ru-RU" sz="2400" dirty="0">
              <a:solidFill>
                <a:schemeClr val="accent3"/>
              </a:solidFill>
              <a:latin typeface="+mj-lt"/>
              <a:ea typeface="+mj-ea"/>
              <a:cs typeface="+mj-cs"/>
            </a:endParaRPr>
          </a:p>
          <a:p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27 лет в ИТ:</a:t>
            </a:r>
          </a:p>
          <a:p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ЦНИИ, 2 американских стартапа, Компания производитель ПО,</a:t>
            </a:r>
          </a:p>
          <a:p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Системный интегратор, Банк, подведомственная организация Минцифры России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8B4224-24D5-1163-5372-2F114DF9F2B9}"/>
              </a:ext>
            </a:extLst>
          </p:cNvPr>
          <p:cNvSpPr txBox="1"/>
          <p:nvPr/>
        </p:nvSpPr>
        <p:spPr>
          <a:xfrm>
            <a:off x="1692274" y="3621967"/>
            <a:ext cx="85676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Образование:</a:t>
            </a:r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МГТУ им.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Н.Э.Баумана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факультет «Информатика и системы управления»</a:t>
            </a:r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«Сбербанк Мини-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MBA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» (2019 г.), «Корпоративный университет Сбербанка»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Executive Master of Business Administration (EMBA) «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Инновационное предпринимательство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» (2021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г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.)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НИУ «Высшая школа экономики». </a:t>
            </a:r>
          </a:p>
          <a:p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  <a:p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Победитель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всероссийского управленческого конкурса «Лидеры России» (2019 г.)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68980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02AFE35-B640-4E00-9F21-4239F2F8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Особый порядок аттестации ГИС на ЕЦП «ГосТех»</a:t>
            </a: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BB0B73C-B111-CB8E-1C0B-661A311BA8FE}"/>
              </a:ext>
            </a:extLst>
          </p:cNvPr>
          <p:cNvSpPr/>
          <p:nvPr/>
        </p:nvSpPr>
        <p:spPr>
          <a:xfrm>
            <a:off x="1483347" y="2982576"/>
            <a:ext cx="8541769" cy="3469005"/>
          </a:xfrm>
          <a:prstGeom prst="rect">
            <a:avLst/>
          </a:prstGeom>
          <a:solidFill>
            <a:schemeClr val="bg1">
              <a:lumMod val="75000"/>
              <a:alpha val="1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E792CFB-9E08-BB33-B62F-743304C44FC0}"/>
              </a:ext>
            </a:extLst>
          </p:cNvPr>
          <p:cNvSpPr/>
          <p:nvPr/>
        </p:nvSpPr>
        <p:spPr>
          <a:xfrm>
            <a:off x="1507363" y="1346950"/>
            <a:ext cx="8517753" cy="1616576"/>
          </a:xfrm>
          <a:prstGeom prst="rect">
            <a:avLst/>
          </a:prstGeom>
          <a:solidFill>
            <a:srgbClr val="FFC000">
              <a:alpha val="26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366E331-6F3E-D924-FF8F-B890CDDCDE13}"/>
              </a:ext>
            </a:extLst>
          </p:cNvPr>
          <p:cNvGrpSpPr/>
          <p:nvPr/>
        </p:nvGrpSpPr>
        <p:grpSpPr>
          <a:xfrm>
            <a:off x="1255457" y="1346951"/>
            <a:ext cx="455785" cy="5164290"/>
            <a:chOff x="757743" y="1490907"/>
            <a:chExt cx="455785" cy="5164290"/>
          </a:xfrm>
          <a:solidFill>
            <a:srgbClr val="275296"/>
          </a:solidFill>
        </p:grpSpPr>
        <p:sp>
          <p:nvSpPr>
            <p:cNvPr id="5" name="Прямоугольник: скругленные углы 8">
              <a:extLst>
                <a:ext uri="{FF2B5EF4-FFF2-40B4-BE49-F238E27FC236}">
                  <a16:creationId xmlns:a16="http://schemas.microsoft.com/office/drawing/2014/main" id="{8BCD8833-9E55-F256-DC12-A3CCEE09090E}"/>
                </a:ext>
              </a:extLst>
            </p:cNvPr>
            <p:cNvSpPr/>
            <p:nvPr/>
          </p:nvSpPr>
          <p:spPr>
            <a:xfrm rot="16200000">
              <a:off x="167821" y="2080829"/>
              <a:ext cx="1635626" cy="45578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Государственные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сервисы</a:t>
              </a:r>
            </a:p>
          </p:txBody>
        </p:sp>
        <p:sp>
          <p:nvSpPr>
            <p:cNvPr id="6" name="Прямоугольник: скругленные углы 9">
              <a:extLst>
                <a:ext uri="{FF2B5EF4-FFF2-40B4-BE49-F238E27FC236}">
                  <a16:creationId xmlns:a16="http://schemas.microsoft.com/office/drawing/2014/main" id="{2EF8C865-F802-4932-EE75-CDE552994AA8}"/>
                </a:ext>
              </a:extLst>
            </p:cNvPr>
            <p:cNvSpPr/>
            <p:nvPr/>
          </p:nvSpPr>
          <p:spPr>
            <a:xfrm rot="16200000">
              <a:off x="15947" y="3936394"/>
              <a:ext cx="1939377" cy="45578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Базовые сервисы платформы</a:t>
              </a:r>
            </a:p>
          </p:txBody>
        </p:sp>
        <p:sp>
          <p:nvSpPr>
            <p:cNvPr id="7" name="Прямоугольник: скругленные углы 10">
              <a:extLst>
                <a:ext uri="{FF2B5EF4-FFF2-40B4-BE49-F238E27FC236}">
                  <a16:creationId xmlns:a16="http://schemas.microsoft.com/office/drawing/2014/main" id="{0B44BDDC-51A3-F867-2BE5-60F8EAE03AB3}"/>
                </a:ext>
              </a:extLst>
            </p:cNvPr>
            <p:cNvSpPr/>
            <p:nvPr/>
          </p:nvSpPr>
          <p:spPr>
            <a:xfrm rot="16200000">
              <a:off x="258364" y="5700034"/>
              <a:ext cx="1454545" cy="45578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ГосОблако</a:t>
              </a: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7867AE2-BB13-525F-3CB5-4EA103BAF0F4}"/>
              </a:ext>
            </a:extLst>
          </p:cNvPr>
          <p:cNvGrpSpPr/>
          <p:nvPr/>
        </p:nvGrpSpPr>
        <p:grpSpPr>
          <a:xfrm>
            <a:off x="1768552" y="1391400"/>
            <a:ext cx="1339911" cy="1624619"/>
            <a:chOff x="1094376" y="1599524"/>
            <a:chExt cx="1339911" cy="1624619"/>
          </a:xfrm>
        </p:grpSpPr>
        <p:sp>
          <p:nvSpPr>
            <p:cNvPr id="10" name="Прямоугольник с двумя скругленными соседними углами 51">
              <a:extLst>
                <a:ext uri="{FF2B5EF4-FFF2-40B4-BE49-F238E27FC236}">
                  <a16:creationId xmlns:a16="http://schemas.microsoft.com/office/drawing/2014/main" id="{C61F1E0F-E162-521D-9120-7F108C1963C0}"/>
                </a:ext>
              </a:extLst>
            </p:cNvPr>
            <p:cNvSpPr/>
            <p:nvPr/>
          </p:nvSpPr>
          <p:spPr>
            <a:xfrm>
              <a:off x="1094376" y="1599524"/>
              <a:ext cx="1339911" cy="1624619"/>
            </a:xfrm>
            <a:prstGeom prst="round2SameRect">
              <a:avLst>
                <a:gd name="adj1" fmla="val 12796"/>
                <a:gd name="adj2" fmla="val 0"/>
              </a:avLst>
            </a:prstGeom>
            <a:gradFill flip="none" rotWithShape="1">
              <a:gsLst>
                <a:gs pos="0">
                  <a:srgbClr val="E4ECFD"/>
                </a:gs>
                <a:gs pos="99000">
                  <a:srgbClr val="E4ECFD">
                    <a:alpha val="8400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F2851"/>
                  </a:solidFill>
                  <a:effectLst/>
                  <a:uLnTx/>
                  <a:uFillTx/>
                  <a:latin typeface="Calibri"/>
                  <a:ea typeface="+mn-ea"/>
                  <a:cs typeface="Segoe UI" panose="020B0502040204020203" pitchFamily="34" charset="0"/>
                </a:rPr>
                <a:t>Сервис ГИС 1</a:t>
              </a:r>
            </a:p>
          </p:txBody>
        </p:sp>
        <p:sp>
          <p:nvSpPr>
            <p:cNvPr id="11" name="Прямоугольник: скругленные углы 16">
              <a:extLst>
                <a:ext uri="{FF2B5EF4-FFF2-40B4-BE49-F238E27FC236}">
                  <a16:creationId xmlns:a16="http://schemas.microsoft.com/office/drawing/2014/main" id="{01C242E4-D1F7-36A9-C0DC-DEEED9C5BFBC}"/>
                </a:ext>
              </a:extLst>
            </p:cNvPr>
            <p:cNvSpPr/>
            <p:nvPr/>
          </p:nvSpPr>
          <p:spPr>
            <a:xfrm>
              <a:off x="1240828" y="1898644"/>
              <a:ext cx="1085990" cy="273729"/>
            </a:xfrm>
            <a:prstGeom prst="roundRect">
              <a:avLst>
                <a:gd name="adj" fmla="val 9808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Прикладное ПО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Заказчик 1</a:t>
              </a:r>
            </a:p>
          </p:txBody>
        </p:sp>
        <p:sp>
          <p:nvSpPr>
            <p:cNvPr id="12" name="Прямоугольник: скругленные углы 17">
              <a:extLst>
                <a:ext uri="{FF2B5EF4-FFF2-40B4-BE49-F238E27FC236}">
                  <a16:creationId xmlns:a16="http://schemas.microsoft.com/office/drawing/2014/main" id="{19616C9A-6610-E209-D44D-4E535FAC8C73}"/>
                </a:ext>
              </a:extLst>
            </p:cNvPr>
            <p:cNvSpPr/>
            <p:nvPr/>
          </p:nvSpPr>
          <p:spPr>
            <a:xfrm>
              <a:off x="1237598" y="2197763"/>
              <a:ext cx="1085990" cy="436142"/>
            </a:xfrm>
            <a:prstGeom prst="roundRect">
              <a:avLst>
                <a:gd name="adj" fmla="val 9808"/>
              </a:avLst>
            </a:prstGeom>
            <a:solidFill>
              <a:srgbClr val="B6C7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0F28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Переиспользуемые сервисы на уровне исходного кода </a:t>
              </a:r>
              <a:endPara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Прямоугольник: скругленные углы 19">
              <a:extLst>
                <a:ext uri="{FF2B5EF4-FFF2-40B4-BE49-F238E27FC236}">
                  <a16:creationId xmlns:a16="http://schemas.microsoft.com/office/drawing/2014/main" id="{2F33B493-5231-C3F0-A855-266389991C76}"/>
                </a:ext>
              </a:extLst>
            </p:cNvPr>
            <p:cNvSpPr/>
            <p:nvPr/>
          </p:nvSpPr>
          <p:spPr>
            <a:xfrm>
              <a:off x="1237598" y="2664979"/>
              <a:ext cx="1085990" cy="439990"/>
            </a:xfrm>
            <a:prstGeom prst="roundRect">
              <a:avLst>
                <a:gd name="adj" fmla="val 9808"/>
              </a:avLst>
            </a:prstGeom>
            <a:solidFill>
              <a:srgbClr val="B6C7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F28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Дополнительные сервисы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507EB1D-9706-BFA5-DE63-6D1AF09A20F2}"/>
              </a:ext>
            </a:extLst>
          </p:cNvPr>
          <p:cNvSpPr txBox="1"/>
          <p:nvPr/>
        </p:nvSpPr>
        <p:spPr>
          <a:xfrm>
            <a:off x="6971761" y="1864090"/>
            <a:ext cx="108108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Проведение испытаний госсистем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: скругленные углы 55">
            <a:extLst>
              <a:ext uri="{FF2B5EF4-FFF2-40B4-BE49-F238E27FC236}">
                <a16:creationId xmlns:a16="http://schemas.microsoft.com/office/drawing/2014/main" id="{66960757-271D-D804-0EC4-61C2529DA403}"/>
              </a:ext>
            </a:extLst>
          </p:cNvPr>
          <p:cNvSpPr/>
          <p:nvPr/>
        </p:nvSpPr>
        <p:spPr>
          <a:xfrm>
            <a:off x="1846298" y="3215053"/>
            <a:ext cx="1339912" cy="512724"/>
          </a:xfrm>
          <a:prstGeom prst="roundRect">
            <a:avLst>
              <a:gd name="adj" fmla="val 9808"/>
            </a:avLst>
          </a:prstGeom>
          <a:solidFill>
            <a:srgbClr val="B6C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Базовые сервисы</a:t>
            </a:r>
          </a:p>
        </p:txBody>
      </p:sp>
      <p:sp>
        <p:nvSpPr>
          <p:cNvPr id="16" name="Прямоугольник: скругленные углы 60">
            <a:extLst>
              <a:ext uri="{FF2B5EF4-FFF2-40B4-BE49-F238E27FC236}">
                <a16:creationId xmlns:a16="http://schemas.microsoft.com/office/drawing/2014/main" id="{445AE557-85F5-AAFD-9594-36696AFE75B0}"/>
              </a:ext>
            </a:extLst>
          </p:cNvPr>
          <p:cNvSpPr/>
          <p:nvPr/>
        </p:nvSpPr>
        <p:spPr>
          <a:xfrm>
            <a:off x="3219438" y="3215053"/>
            <a:ext cx="1308897" cy="512724"/>
          </a:xfrm>
          <a:prstGeom prst="roundRect">
            <a:avLst>
              <a:gd name="adj" fmla="val 9808"/>
            </a:avLst>
          </a:prstGeom>
          <a:solidFill>
            <a:srgbClr val="B6C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Сервисы информационной безопасности</a:t>
            </a:r>
          </a:p>
        </p:txBody>
      </p:sp>
      <p:sp>
        <p:nvSpPr>
          <p:cNvPr id="17" name="Прямоугольник: скругленные углы 61">
            <a:extLst>
              <a:ext uri="{FF2B5EF4-FFF2-40B4-BE49-F238E27FC236}">
                <a16:creationId xmlns:a16="http://schemas.microsoft.com/office/drawing/2014/main" id="{6B7E9A6A-68EF-B9F1-ADDC-804AD0145FA3}"/>
              </a:ext>
            </a:extLst>
          </p:cNvPr>
          <p:cNvSpPr/>
          <p:nvPr/>
        </p:nvSpPr>
        <p:spPr>
          <a:xfrm>
            <a:off x="1829075" y="3781548"/>
            <a:ext cx="2699260" cy="460580"/>
          </a:xfrm>
          <a:prstGeom prst="roundRect">
            <a:avLst>
              <a:gd name="adj" fmla="val 9808"/>
            </a:avLst>
          </a:prstGeom>
          <a:solidFill>
            <a:srgbClr val="B6C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Виртуальные машины</a:t>
            </a:r>
          </a:p>
        </p:txBody>
      </p:sp>
      <p:sp>
        <p:nvSpPr>
          <p:cNvPr id="18" name="Прямоугольник: скругленные углы 62">
            <a:extLst>
              <a:ext uri="{FF2B5EF4-FFF2-40B4-BE49-F238E27FC236}">
                <a16:creationId xmlns:a16="http://schemas.microsoft.com/office/drawing/2014/main" id="{0D52CCBC-A8FD-AE73-173F-61F84DF1BC88}"/>
              </a:ext>
            </a:extLst>
          </p:cNvPr>
          <p:cNvSpPr/>
          <p:nvPr/>
        </p:nvSpPr>
        <p:spPr>
          <a:xfrm>
            <a:off x="1846297" y="4295899"/>
            <a:ext cx="2682038" cy="460580"/>
          </a:xfrm>
          <a:prstGeom prst="roundRect">
            <a:avLst>
              <a:gd name="adj" fmla="val 9808"/>
            </a:avLst>
          </a:prstGeom>
          <a:solidFill>
            <a:srgbClr val="B6C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Облачная платформа виртуализации</a:t>
            </a:r>
          </a:p>
        </p:txBody>
      </p:sp>
      <p:sp>
        <p:nvSpPr>
          <p:cNvPr id="19" name="Прямоугольник с двумя скругленными соседними углами 51">
            <a:extLst>
              <a:ext uri="{FF2B5EF4-FFF2-40B4-BE49-F238E27FC236}">
                <a16:creationId xmlns:a16="http://schemas.microsoft.com/office/drawing/2014/main" id="{118B434E-17B2-3E18-7EFC-5FE5D7106867}"/>
              </a:ext>
            </a:extLst>
          </p:cNvPr>
          <p:cNvSpPr/>
          <p:nvPr/>
        </p:nvSpPr>
        <p:spPr>
          <a:xfrm>
            <a:off x="4693984" y="1823384"/>
            <a:ext cx="1838777" cy="3031092"/>
          </a:xfrm>
          <a:prstGeom prst="round2SameRect">
            <a:avLst>
              <a:gd name="adj1" fmla="val 4847"/>
              <a:gd name="adj2" fmla="val 0"/>
            </a:avLst>
          </a:prstGeom>
          <a:gradFill flip="none" rotWithShape="1">
            <a:gsLst>
              <a:gs pos="0">
                <a:srgbClr val="E4ECFD"/>
              </a:gs>
              <a:gs pos="100000">
                <a:srgbClr val="E4ECFD">
                  <a:alpha val="7300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ГИС Управления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Прямоугольник: скругленные углы 24575">
            <a:extLst>
              <a:ext uri="{FF2B5EF4-FFF2-40B4-BE49-F238E27FC236}">
                <a16:creationId xmlns:a16="http://schemas.microsoft.com/office/drawing/2014/main" id="{437CBF41-6C7F-A04F-AD2A-4FCBF5CDCD98}"/>
              </a:ext>
            </a:extLst>
          </p:cNvPr>
          <p:cNvSpPr/>
          <p:nvPr/>
        </p:nvSpPr>
        <p:spPr>
          <a:xfrm>
            <a:off x="4761366" y="4157720"/>
            <a:ext cx="1740776" cy="255791"/>
          </a:xfrm>
          <a:prstGeom prst="roundRect">
            <a:avLst>
              <a:gd name="adj" fmla="val 9808"/>
            </a:avLst>
          </a:prstGeom>
          <a:solidFill>
            <a:srgbClr val="B6C7F0"/>
          </a:solidFill>
          <a:ln w="158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Портал управления</a:t>
            </a:r>
          </a:p>
        </p:txBody>
      </p:sp>
      <p:sp>
        <p:nvSpPr>
          <p:cNvPr id="21" name="Прямоугольник: скругленные углы 24579">
            <a:extLst>
              <a:ext uri="{FF2B5EF4-FFF2-40B4-BE49-F238E27FC236}">
                <a16:creationId xmlns:a16="http://schemas.microsoft.com/office/drawing/2014/main" id="{03C014D3-4035-8CDF-367F-90F554B90687}"/>
              </a:ext>
            </a:extLst>
          </p:cNvPr>
          <p:cNvSpPr/>
          <p:nvPr/>
        </p:nvSpPr>
        <p:spPr>
          <a:xfrm>
            <a:off x="4761365" y="4471603"/>
            <a:ext cx="1730390" cy="255791"/>
          </a:xfrm>
          <a:prstGeom prst="roundRect">
            <a:avLst>
              <a:gd name="adj" fmla="val 9808"/>
            </a:avLst>
          </a:prstGeom>
          <a:solidFill>
            <a:srgbClr val="B6C7F0"/>
          </a:solidFill>
          <a:ln w="158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Конвейер разработки</a:t>
            </a:r>
          </a:p>
        </p:txBody>
      </p:sp>
      <p:sp>
        <p:nvSpPr>
          <p:cNvPr id="22" name="Прямоугольник: скругленные углы 24580">
            <a:extLst>
              <a:ext uri="{FF2B5EF4-FFF2-40B4-BE49-F238E27FC236}">
                <a16:creationId xmlns:a16="http://schemas.microsoft.com/office/drawing/2014/main" id="{E746D776-6936-A7AF-E491-3E0C06EBF0AF}"/>
              </a:ext>
            </a:extLst>
          </p:cNvPr>
          <p:cNvSpPr/>
          <p:nvPr/>
        </p:nvSpPr>
        <p:spPr>
          <a:xfrm>
            <a:off x="4781209" y="2150530"/>
            <a:ext cx="804628" cy="1938992"/>
          </a:xfrm>
          <a:prstGeom prst="roundRect">
            <a:avLst>
              <a:gd name="adj" fmla="val 9808"/>
            </a:avLst>
          </a:prstGeom>
          <a:solidFill>
            <a:srgbClr val="B6C7F0"/>
          </a:solidFill>
          <a:ln w="158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Безопасная разработка ПО</a:t>
            </a:r>
          </a:p>
        </p:txBody>
      </p:sp>
      <p:sp>
        <p:nvSpPr>
          <p:cNvPr id="23" name="Прямоугольник: скругленные углы 24581">
            <a:extLst>
              <a:ext uri="{FF2B5EF4-FFF2-40B4-BE49-F238E27FC236}">
                <a16:creationId xmlns:a16="http://schemas.microsoft.com/office/drawing/2014/main" id="{5FE88BBC-524D-AB75-E406-8109EF770D24}"/>
              </a:ext>
            </a:extLst>
          </p:cNvPr>
          <p:cNvSpPr/>
          <p:nvPr/>
        </p:nvSpPr>
        <p:spPr>
          <a:xfrm>
            <a:off x="5605614" y="2150530"/>
            <a:ext cx="871255" cy="1938992"/>
          </a:xfrm>
          <a:prstGeom prst="roundRect">
            <a:avLst>
              <a:gd name="adj" fmla="val 9808"/>
            </a:avLst>
          </a:prstGeom>
          <a:solidFill>
            <a:srgbClr val="B6C7F0"/>
          </a:solidFill>
          <a:ln w="158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Управление динамической инфраструктуры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8AD93CFE-4C6D-637F-69C4-794093B2F320}"/>
              </a:ext>
            </a:extLst>
          </p:cNvPr>
          <p:cNvGrpSpPr/>
          <p:nvPr/>
        </p:nvGrpSpPr>
        <p:grpSpPr>
          <a:xfrm>
            <a:off x="1751330" y="5163661"/>
            <a:ext cx="4764133" cy="1245034"/>
            <a:chOff x="1253616" y="5307617"/>
            <a:chExt cx="4481173" cy="1245034"/>
          </a:xfrm>
        </p:grpSpPr>
        <p:sp>
          <p:nvSpPr>
            <p:cNvPr id="25" name="Прямоугольник: скругленные углы 24576">
              <a:extLst>
                <a:ext uri="{FF2B5EF4-FFF2-40B4-BE49-F238E27FC236}">
                  <a16:creationId xmlns:a16="http://schemas.microsoft.com/office/drawing/2014/main" id="{6F0E6810-1990-0650-68FA-8B5DE2C4D476}"/>
                </a:ext>
              </a:extLst>
            </p:cNvPr>
            <p:cNvSpPr/>
            <p:nvPr/>
          </p:nvSpPr>
          <p:spPr>
            <a:xfrm>
              <a:off x="1253616" y="5307617"/>
              <a:ext cx="4481173" cy="284953"/>
            </a:xfrm>
            <a:prstGeom prst="roundRect">
              <a:avLst>
                <a:gd name="adj" fmla="val 26602"/>
              </a:avLst>
            </a:prstGeom>
            <a:solidFill>
              <a:srgbClr val="B6C7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F28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Инфраструктура хранения данных</a:t>
              </a:r>
            </a:p>
          </p:txBody>
        </p:sp>
        <p:sp>
          <p:nvSpPr>
            <p:cNvPr id="26" name="Прямоугольник: скругленные углы 24584">
              <a:extLst>
                <a:ext uri="{FF2B5EF4-FFF2-40B4-BE49-F238E27FC236}">
                  <a16:creationId xmlns:a16="http://schemas.microsoft.com/office/drawing/2014/main" id="{EEAE744E-00E5-1FFD-4D0B-29A459B3ABF4}"/>
                </a:ext>
              </a:extLst>
            </p:cNvPr>
            <p:cNvSpPr/>
            <p:nvPr/>
          </p:nvSpPr>
          <p:spPr>
            <a:xfrm>
              <a:off x="1253616" y="5621431"/>
              <a:ext cx="4481173" cy="284953"/>
            </a:xfrm>
            <a:prstGeom prst="roundRect">
              <a:avLst>
                <a:gd name="adj" fmla="val 16574"/>
              </a:avLst>
            </a:prstGeom>
            <a:solidFill>
              <a:srgbClr val="B6C7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F28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Вычислительная инфраструктура</a:t>
              </a:r>
            </a:p>
          </p:txBody>
        </p:sp>
        <p:sp>
          <p:nvSpPr>
            <p:cNvPr id="27" name="Прямоугольник: скругленные углы 24585">
              <a:extLst>
                <a:ext uri="{FF2B5EF4-FFF2-40B4-BE49-F238E27FC236}">
                  <a16:creationId xmlns:a16="http://schemas.microsoft.com/office/drawing/2014/main" id="{8040B09F-3CE8-CFD1-D1C6-068EF223F8B8}"/>
                </a:ext>
              </a:extLst>
            </p:cNvPr>
            <p:cNvSpPr/>
            <p:nvPr/>
          </p:nvSpPr>
          <p:spPr>
            <a:xfrm>
              <a:off x="1253616" y="5945984"/>
              <a:ext cx="4481173" cy="284953"/>
            </a:xfrm>
            <a:prstGeom prst="roundRect">
              <a:avLst>
                <a:gd name="adj" fmla="val 19916"/>
              </a:avLst>
            </a:prstGeom>
            <a:solidFill>
              <a:srgbClr val="B6C7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F28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Сеть передачи данных</a:t>
              </a:r>
            </a:p>
          </p:txBody>
        </p:sp>
        <p:sp>
          <p:nvSpPr>
            <p:cNvPr id="28" name="Прямоугольник: скругленные углы 24586">
              <a:extLst>
                <a:ext uri="{FF2B5EF4-FFF2-40B4-BE49-F238E27FC236}">
                  <a16:creationId xmlns:a16="http://schemas.microsoft.com/office/drawing/2014/main" id="{30CCD318-CA91-424A-D7FF-58A6BD648546}"/>
                </a:ext>
              </a:extLst>
            </p:cNvPr>
            <p:cNvSpPr/>
            <p:nvPr/>
          </p:nvSpPr>
          <p:spPr>
            <a:xfrm>
              <a:off x="1253616" y="6267698"/>
              <a:ext cx="4481173" cy="284953"/>
            </a:xfrm>
            <a:prstGeom prst="roundRect">
              <a:avLst>
                <a:gd name="adj" fmla="val 26602"/>
              </a:avLst>
            </a:prstGeom>
            <a:solidFill>
              <a:srgbClr val="B6C7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F28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Инженерная инфраструктура</a:t>
              </a:r>
            </a:p>
          </p:txBody>
        </p:sp>
      </p:grp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E5BF2323-2D3D-9F33-4023-F1CC8CA2D995}"/>
              </a:ext>
            </a:extLst>
          </p:cNvPr>
          <p:cNvCxnSpPr>
            <a:cxnSpLocks/>
          </p:cNvCxnSpPr>
          <p:nvPr/>
        </p:nvCxnSpPr>
        <p:spPr>
          <a:xfrm>
            <a:off x="1254203" y="5009068"/>
            <a:ext cx="52669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B6CE946-3EB7-7820-69EA-66420C392EDF}"/>
              </a:ext>
            </a:extLst>
          </p:cNvPr>
          <p:cNvSpPr txBox="1"/>
          <p:nvPr/>
        </p:nvSpPr>
        <p:spPr>
          <a:xfrm>
            <a:off x="6735683" y="3092193"/>
            <a:ext cx="3169949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1. Аттестация экземпляра платформы ЕЦП «ГосТех»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2752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5B94E6-82C6-93B5-4C19-DF188754452F}"/>
              </a:ext>
            </a:extLst>
          </p:cNvPr>
          <p:cNvSpPr txBox="1"/>
          <p:nvPr/>
        </p:nvSpPr>
        <p:spPr>
          <a:xfrm>
            <a:off x="7861990" y="1864090"/>
            <a:ext cx="165351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kumimoji="0" sz="1100" b="1" i="0" u="none" strike="noStrike" cap="none" spc="0" normalizeH="0" baseline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Оформление результатов и внесение изменений в аттестат</a:t>
            </a:r>
          </a:p>
        </p:txBody>
      </p:sp>
      <p:sp>
        <p:nvSpPr>
          <p:cNvPr id="32" name="Скругленный прямоугольник 21">
            <a:extLst>
              <a:ext uri="{FF2B5EF4-FFF2-40B4-BE49-F238E27FC236}">
                <a16:creationId xmlns:a16="http://schemas.microsoft.com/office/drawing/2014/main" id="{640B8A05-7C39-D195-3405-3658C27D9C0D}"/>
              </a:ext>
            </a:extLst>
          </p:cNvPr>
          <p:cNvSpPr/>
          <p:nvPr/>
        </p:nvSpPr>
        <p:spPr bwMode="auto">
          <a:xfrm>
            <a:off x="6957810" y="5389969"/>
            <a:ext cx="2947821" cy="430887"/>
          </a:xfrm>
          <a:prstGeom prst="roundRect">
            <a:avLst>
              <a:gd name="adj" fmla="val 0"/>
            </a:avLst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Проведение аттестационных испытаний информационной инфраструктуры ЦОД</a:t>
            </a:r>
          </a:p>
        </p:txBody>
      </p:sp>
      <p:sp>
        <p:nvSpPr>
          <p:cNvPr id="33" name="Скругленный прямоугольник 30">
            <a:extLst>
              <a:ext uri="{FF2B5EF4-FFF2-40B4-BE49-F238E27FC236}">
                <a16:creationId xmlns:a16="http://schemas.microsoft.com/office/drawing/2014/main" id="{A27DB3D0-3B2A-2E55-1A5F-1834CEC4CCBE}"/>
              </a:ext>
            </a:extLst>
          </p:cNvPr>
          <p:cNvSpPr/>
          <p:nvPr/>
        </p:nvSpPr>
        <p:spPr bwMode="auto">
          <a:xfrm>
            <a:off x="6957810" y="3721085"/>
            <a:ext cx="2771920" cy="261610"/>
          </a:xfrm>
          <a:prstGeom prst="roundRect">
            <a:avLst>
              <a:gd name="adj" fmla="val 0"/>
            </a:avLst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Обследование в условиях эксплуатации  </a:t>
            </a:r>
          </a:p>
        </p:txBody>
      </p:sp>
      <p:sp>
        <p:nvSpPr>
          <p:cNvPr id="34" name="Скругленный прямоугольник 35">
            <a:extLst>
              <a:ext uri="{FF2B5EF4-FFF2-40B4-BE49-F238E27FC236}">
                <a16:creationId xmlns:a16="http://schemas.microsoft.com/office/drawing/2014/main" id="{819A7145-1732-F32E-F1A4-CE9009A032EE}"/>
              </a:ext>
            </a:extLst>
          </p:cNvPr>
          <p:cNvSpPr/>
          <p:nvPr/>
        </p:nvSpPr>
        <p:spPr bwMode="auto">
          <a:xfrm>
            <a:off x="6957810" y="4051677"/>
            <a:ext cx="3053355" cy="430887"/>
          </a:xfrm>
          <a:prstGeom prst="roundRect">
            <a:avLst>
              <a:gd name="adj" fmla="val 0"/>
            </a:avLst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Разработка и согласование программы и методики</a:t>
            </a:r>
          </a:p>
        </p:txBody>
      </p:sp>
      <p:sp>
        <p:nvSpPr>
          <p:cNvPr id="35" name="Скругленный прямоугольник 36">
            <a:extLst>
              <a:ext uri="{FF2B5EF4-FFF2-40B4-BE49-F238E27FC236}">
                <a16:creationId xmlns:a16="http://schemas.microsoft.com/office/drawing/2014/main" id="{72D3D212-D3FF-2794-D2A9-8C5279DF2C07}"/>
              </a:ext>
            </a:extLst>
          </p:cNvPr>
          <p:cNvSpPr/>
          <p:nvPr/>
        </p:nvSpPr>
        <p:spPr bwMode="auto">
          <a:xfrm>
            <a:off x="6957810" y="4551546"/>
            <a:ext cx="2947821" cy="769441"/>
          </a:xfrm>
          <a:prstGeom prst="roundRect">
            <a:avLst>
              <a:gd name="adj" fmla="val 0"/>
            </a:avLst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Проведение аттестационных испытаний в части облачной платформы, набора инструментов для функционирования и разработки прикладного ПО</a:t>
            </a:r>
          </a:p>
        </p:txBody>
      </p:sp>
      <p:sp>
        <p:nvSpPr>
          <p:cNvPr id="36" name="Скругленный прямоугольник 37">
            <a:extLst>
              <a:ext uri="{FF2B5EF4-FFF2-40B4-BE49-F238E27FC236}">
                <a16:creationId xmlns:a16="http://schemas.microsoft.com/office/drawing/2014/main" id="{547D3769-AE23-807D-D57F-4212569F5E53}"/>
              </a:ext>
            </a:extLst>
          </p:cNvPr>
          <p:cNvSpPr/>
          <p:nvPr/>
        </p:nvSpPr>
        <p:spPr bwMode="auto">
          <a:xfrm>
            <a:off x="6957810" y="5889839"/>
            <a:ext cx="2947819" cy="261610"/>
          </a:xfrm>
          <a:prstGeom prst="roundRect">
            <a:avLst>
              <a:gd name="adj" fmla="val 0"/>
            </a:avLst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Оформление результатов и выдача аттестата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080CD1-995E-850F-E8B6-E5FDD13EE7BD}"/>
              </a:ext>
            </a:extLst>
          </p:cNvPr>
          <p:cNvSpPr txBox="1"/>
          <p:nvPr/>
        </p:nvSpPr>
        <p:spPr>
          <a:xfrm>
            <a:off x="6762587" y="1458225"/>
            <a:ext cx="3411306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2. Проведение испытаний госсистем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2752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Правая круглая скобка 24623">
            <a:extLst>
              <a:ext uri="{FF2B5EF4-FFF2-40B4-BE49-F238E27FC236}">
                <a16:creationId xmlns:a16="http://schemas.microsoft.com/office/drawing/2014/main" id="{F141C7AC-6F57-9C47-649A-DEF9395BA78C}"/>
              </a:ext>
            </a:extLst>
          </p:cNvPr>
          <p:cNvSpPr/>
          <p:nvPr/>
        </p:nvSpPr>
        <p:spPr>
          <a:xfrm>
            <a:off x="6577437" y="3014140"/>
            <a:ext cx="116828" cy="3394554"/>
          </a:xfrm>
          <a:prstGeom prst="rightBracket">
            <a:avLst>
              <a:gd name="adj" fmla="val 13890"/>
            </a:avLst>
          </a:prstGeom>
          <a:noFill/>
          <a:ln w="22225" cap="rnd" cmpd="sng" algn="ctr">
            <a:solidFill>
              <a:srgbClr val="0F285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Black"/>
              <a:ea typeface="+mn-ea"/>
              <a:cs typeface="+mn-cs"/>
            </a:endParaRPr>
          </a:p>
        </p:txBody>
      </p:sp>
      <p:sp>
        <p:nvSpPr>
          <p:cNvPr id="39" name="Прямоугольник: скругленные углы 24625">
            <a:extLst>
              <a:ext uri="{FF2B5EF4-FFF2-40B4-BE49-F238E27FC236}">
                <a16:creationId xmlns:a16="http://schemas.microsoft.com/office/drawing/2014/main" id="{1E0AA62D-D107-D14D-7442-5B589D418C06}"/>
              </a:ext>
            </a:extLst>
          </p:cNvPr>
          <p:cNvSpPr/>
          <p:nvPr/>
        </p:nvSpPr>
        <p:spPr>
          <a:xfrm>
            <a:off x="10282350" y="4057143"/>
            <a:ext cx="1567849" cy="1268741"/>
          </a:xfrm>
          <a:prstGeom prst="roundRect">
            <a:avLst>
              <a:gd name="adj" fmla="val 10472"/>
            </a:avLst>
          </a:prstGeom>
          <a:solidFill>
            <a:srgbClr val="2752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3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Оператор платформы</a:t>
            </a:r>
          </a:p>
        </p:txBody>
      </p:sp>
      <p:sp>
        <p:nvSpPr>
          <p:cNvPr id="40" name="Прямоугольник: скругленные углы 24626">
            <a:extLst>
              <a:ext uri="{FF2B5EF4-FFF2-40B4-BE49-F238E27FC236}">
                <a16:creationId xmlns:a16="http://schemas.microsoft.com/office/drawing/2014/main" id="{38F5D013-DD76-B882-7D2F-52E85242E1F6}"/>
              </a:ext>
            </a:extLst>
          </p:cNvPr>
          <p:cNvSpPr/>
          <p:nvPr/>
        </p:nvSpPr>
        <p:spPr>
          <a:xfrm>
            <a:off x="10280482" y="1486258"/>
            <a:ext cx="1567848" cy="1268741"/>
          </a:xfrm>
          <a:prstGeom prst="roundRect">
            <a:avLst>
              <a:gd name="adj" fmla="val 10472"/>
            </a:avLst>
          </a:prstGeom>
          <a:solidFill>
            <a:srgbClr val="2752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3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Операторы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</a:b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ГИС</a:t>
            </a:r>
          </a:p>
        </p:txBody>
      </p:sp>
      <p:sp>
        <p:nvSpPr>
          <p:cNvPr id="41" name="Правая фигурная скобка 24627">
            <a:extLst>
              <a:ext uri="{FF2B5EF4-FFF2-40B4-BE49-F238E27FC236}">
                <a16:creationId xmlns:a16="http://schemas.microsoft.com/office/drawing/2014/main" id="{41679877-8697-B797-2D79-C9BAF973F660}"/>
              </a:ext>
            </a:extLst>
          </p:cNvPr>
          <p:cNvSpPr/>
          <p:nvPr/>
        </p:nvSpPr>
        <p:spPr>
          <a:xfrm>
            <a:off x="9883668" y="1353914"/>
            <a:ext cx="288482" cy="1569000"/>
          </a:xfrm>
          <a:prstGeom prst="rightBrace">
            <a:avLst>
              <a:gd name="adj1" fmla="val 30925"/>
              <a:gd name="adj2" fmla="val 50000"/>
            </a:avLst>
          </a:prstGeom>
          <a:noFill/>
          <a:ln w="22225" cap="rnd" cmpd="sng" algn="ctr">
            <a:solidFill>
              <a:srgbClr val="0F285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Black"/>
              <a:ea typeface="+mn-ea"/>
              <a:cs typeface="+mn-cs"/>
            </a:endParaRPr>
          </a:p>
        </p:txBody>
      </p:sp>
      <p:sp>
        <p:nvSpPr>
          <p:cNvPr id="42" name="Правая фигурная скобка 24628">
            <a:extLst>
              <a:ext uri="{FF2B5EF4-FFF2-40B4-BE49-F238E27FC236}">
                <a16:creationId xmlns:a16="http://schemas.microsoft.com/office/drawing/2014/main" id="{C94D9BCA-D4C9-5A3B-C67D-50D295E686E7}"/>
              </a:ext>
            </a:extLst>
          </p:cNvPr>
          <p:cNvSpPr/>
          <p:nvPr/>
        </p:nvSpPr>
        <p:spPr>
          <a:xfrm>
            <a:off x="9888335" y="2989787"/>
            <a:ext cx="291840" cy="3455457"/>
          </a:xfrm>
          <a:prstGeom prst="rightBrace">
            <a:avLst>
              <a:gd name="adj1" fmla="val 17832"/>
              <a:gd name="adj2" fmla="val 50000"/>
            </a:avLst>
          </a:prstGeom>
          <a:noFill/>
          <a:ln w="22225" cap="rnd" cmpd="sng" algn="ctr">
            <a:solidFill>
              <a:srgbClr val="0F285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Black"/>
              <a:ea typeface="+mn-ea"/>
              <a:cs typeface="+mn-cs"/>
            </a:endParaRPr>
          </a:p>
        </p:txBody>
      </p:sp>
      <p:sp>
        <p:nvSpPr>
          <p:cNvPr id="43" name="Правая круглая скобка 24629">
            <a:extLst>
              <a:ext uri="{FF2B5EF4-FFF2-40B4-BE49-F238E27FC236}">
                <a16:creationId xmlns:a16="http://schemas.microsoft.com/office/drawing/2014/main" id="{719B5685-6878-9C73-0699-0C5CFA7D9883}"/>
              </a:ext>
            </a:extLst>
          </p:cNvPr>
          <p:cNvSpPr/>
          <p:nvPr/>
        </p:nvSpPr>
        <p:spPr>
          <a:xfrm>
            <a:off x="6575661" y="1353913"/>
            <a:ext cx="131034" cy="1569001"/>
          </a:xfrm>
          <a:prstGeom prst="rightBracket">
            <a:avLst>
              <a:gd name="adj" fmla="val 13890"/>
            </a:avLst>
          </a:prstGeom>
          <a:noFill/>
          <a:ln w="22225" cap="rnd" cmpd="sng" algn="ctr">
            <a:solidFill>
              <a:srgbClr val="0F285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Black"/>
              <a:ea typeface="+mn-ea"/>
              <a:cs typeface="+mn-cs"/>
            </a:endParaRPr>
          </a:p>
        </p:txBody>
      </p: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A12CCA77-9889-36ED-E9DC-45D4BEE5FACE}"/>
              </a:ext>
            </a:extLst>
          </p:cNvPr>
          <p:cNvGrpSpPr/>
          <p:nvPr/>
        </p:nvGrpSpPr>
        <p:grpSpPr>
          <a:xfrm>
            <a:off x="3192570" y="1389521"/>
            <a:ext cx="1339911" cy="1624619"/>
            <a:chOff x="1094376" y="1599524"/>
            <a:chExt cx="1339911" cy="1624619"/>
          </a:xfrm>
        </p:grpSpPr>
        <p:sp>
          <p:nvSpPr>
            <p:cNvPr id="47" name="Прямоугольник с двумя скругленными соседними углами 51">
              <a:extLst>
                <a:ext uri="{FF2B5EF4-FFF2-40B4-BE49-F238E27FC236}">
                  <a16:creationId xmlns:a16="http://schemas.microsoft.com/office/drawing/2014/main" id="{9256B90F-5BCD-2B5D-3DA9-FCF969547C66}"/>
                </a:ext>
              </a:extLst>
            </p:cNvPr>
            <p:cNvSpPr/>
            <p:nvPr/>
          </p:nvSpPr>
          <p:spPr>
            <a:xfrm>
              <a:off x="1094376" y="1599524"/>
              <a:ext cx="1339911" cy="1624619"/>
            </a:xfrm>
            <a:prstGeom prst="round2SameRect">
              <a:avLst>
                <a:gd name="adj1" fmla="val 12796"/>
                <a:gd name="adj2" fmla="val 0"/>
              </a:avLst>
            </a:prstGeom>
            <a:gradFill flip="none" rotWithShape="1">
              <a:gsLst>
                <a:gs pos="0">
                  <a:srgbClr val="E4ECFD"/>
                </a:gs>
                <a:gs pos="99000">
                  <a:srgbClr val="E4ECFD">
                    <a:alpha val="8400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F2851"/>
                  </a:solidFill>
                  <a:effectLst/>
                  <a:uLnTx/>
                  <a:uFillTx/>
                  <a:latin typeface="Calibri"/>
                  <a:ea typeface="+mn-ea"/>
                  <a:cs typeface="Segoe UI" panose="020B0502040204020203" pitchFamily="34" charset="0"/>
                </a:rPr>
                <a:t>Сервис ГИС 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F2851"/>
                  </a:solidFill>
                  <a:effectLst/>
                  <a:uLnTx/>
                  <a:uFillTx/>
                  <a:latin typeface="Calibri"/>
                  <a:ea typeface="+mn-ea"/>
                  <a:cs typeface="Segoe UI" panose="020B0502040204020203" pitchFamily="34" charset="0"/>
                </a:rPr>
                <a:t>N</a:t>
              </a:r>
              <a:endPara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48" name="Прямоугольник: скругленные углы 16">
              <a:extLst>
                <a:ext uri="{FF2B5EF4-FFF2-40B4-BE49-F238E27FC236}">
                  <a16:creationId xmlns:a16="http://schemas.microsoft.com/office/drawing/2014/main" id="{ABB90D60-7A9C-BD81-2260-EF6C513465E1}"/>
                </a:ext>
              </a:extLst>
            </p:cNvPr>
            <p:cNvSpPr/>
            <p:nvPr/>
          </p:nvSpPr>
          <p:spPr>
            <a:xfrm>
              <a:off x="1240828" y="1898644"/>
              <a:ext cx="1085990" cy="273729"/>
            </a:xfrm>
            <a:prstGeom prst="roundRect">
              <a:avLst>
                <a:gd name="adj" fmla="val 9808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Прикладное ПО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Заказчик </a:t>
              </a: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  <a:endPara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Прямоугольник: скругленные углы 17">
              <a:extLst>
                <a:ext uri="{FF2B5EF4-FFF2-40B4-BE49-F238E27FC236}">
                  <a16:creationId xmlns:a16="http://schemas.microsoft.com/office/drawing/2014/main" id="{F4697C2A-1FDD-B8F0-A4FC-62977B6D5A86}"/>
                </a:ext>
              </a:extLst>
            </p:cNvPr>
            <p:cNvSpPr/>
            <p:nvPr/>
          </p:nvSpPr>
          <p:spPr>
            <a:xfrm>
              <a:off x="1237598" y="2197763"/>
              <a:ext cx="1085990" cy="436142"/>
            </a:xfrm>
            <a:prstGeom prst="roundRect">
              <a:avLst>
                <a:gd name="adj" fmla="val 9808"/>
              </a:avLst>
            </a:prstGeom>
            <a:solidFill>
              <a:srgbClr val="B6C7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0F28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Переиспользуемые сервисы на уровне исходного кода </a:t>
              </a:r>
              <a:endPara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Прямоугольник: скругленные углы 19">
              <a:extLst>
                <a:ext uri="{FF2B5EF4-FFF2-40B4-BE49-F238E27FC236}">
                  <a16:creationId xmlns:a16="http://schemas.microsoft.com/office/drawing/2014/main" id="{D86A46C4-B252-54B1-0319-701FB93BA481}"/>
                </a:ext>
              </a:extLst>
            </p:cNvPr>
            <p:cNvSpPr/>
            <p:nvPr/>
          </p:nvSpPr>
          <p:spPr>
            <a:xfrm>
              <a:off x="1237598" y="2664979"/>
              <a:ext cx="1085990" cy="439990"/>
            </a:xfrm>
            <a:prstGeom prst="roundRect">
              <a:avLst>
                <a:gd name="adj" fmla="val 9808"/>
              </a:avLst>
            </a:prstGeom>
            <a:solidFill>
              <a:srgbClr val="B6C7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F28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Дополнительные сервисы</a:t>
              </a:r>
            </a:p>
          </p:txBody>
        </p:sp>
      </p:grp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87B647A7-AFE2-2839-1118-391AA8134865}"/>
              </a:ext>
            </a:extLst>
          </p:cNvPr>
          <p:cNvCxnSpPr>
            <a:cxnSpLocks/>
          </p:cNvCxnSpPr>
          <p:nvPr/>
        </p:nvCxnSpPr>
        <p:spPr>
          <a:xfrm>
            <a:off x="1254203" y="2996125"/>
            <a:ext cx="330472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9680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02AFE35-B640-4E00-9F21-4239F2F8A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274" y="284950"/>
            <a:ext cx="10252678" cy="1062000"/>
          </a:xfrm>
        </p:spPr>
        <p:txBody>
          <a:bodyPr/>
          <a:lstStyle/>
          <a:p>
            <a:r>
              <a:rPr lang="ru-RU" dirty="0"/>
              <a:t>ГосТех - основа технологической независимости</a:t>
            </a:r>
          </a:p>
        </p:txBody>
      </p:sp>
      <p:sp>
        <p:nvSpPr>
          <p:cNvPr id="2" name="Стрелка: пятиугольник 2">
            <a:extLst>
              <a:ext uri="{FF2B5EF4-FFF2-40B4-BE49-F238E27FC236}">
                <a16:creationId xmlns:a16="http://schemas.microsoft.com/office/drawing/2014/main" id="{D689F546-49C1-5B13-BAEB-6049BA5AE10B}"/>
              </a:ext>
            </a:extLst>
          </p:cNvPr>
          <p:cNvSpPr/>
          <p:nvPr/>
        </p:nvSpPr>
        <p:spPr>
          <a:xfrm>
            <a:off x="1061634" y="929899"/>
            <a:ext cx="5671242" cy="5928101"/>
          </a:xfrm>
          <a:prstGeom prst="homePlate">
            <a:avLst>
              <a:gd name="adj" fmla="val 9628"/>
            </a:avLst>
          </a:prstGeom>
          <a:solidFill>
            <a:srgbClr val="E1E8F9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165100" dist="38100" algn="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CF59467-92BD-3579-6E1F-8A2CF1328DF4}"/>
              </a:ext>
            </a:extLst>
          </p:cNvPr>
          <p:cNvGrpSpPr/>
          <p:nvPr/>
        </p:nvGrpSpPr>
        <p:grpSpPr>
          <a:xfrm>
            <a:off x="1061634" y="6034792"/>
            <a:ext cx="11460995" cy="844886"/>
            <a:chOff x="0" y="6048793"/>
            <a:chExt cx="13004318" cy="844886"/>
          </a:xfrm>
          <a:gradFill flip="none" rotWithShape="1">
            <a:gsLst>
              <a:gs pos="2000">
                <a:srgbClr val="275296"/>
              </a:gs>
              <a:gs pos="77870">
                <a:srgbClr val="3061A1"/>
              </a:gs>
              <a:gs pos="92000">
                <a:srgbClr val="0D67AF"/>
              </a:gs>
            </a:gsLst>
            <a:lin ang="12000000" scaled="0"/>
            <a:tileRect/>
          </a:gradFill>
        </p:grpSpPr>
        <p:sp>
          <p:nvSpPr>
            <p:cNvPr id="4" name="Полилиния: фигура 32">
              <a:extLst>
                <a:ext uri="{FF2B5EF4-FFF2-40B4-BE49-F238E27FC236}">
                  <a16:creationId xmlns:a16="http://schemas.microsoft.com/office/drawing/2014/main" id="{160FC5C0-6380-91A7-C079-2A29EC22CDDC}"/>
                </a:ext>
              </a:extLst>
            </p:cNvPr>
            <p:cNvSpPr/>
            <p:nvPr/>
          </p:nvSpPr>
          <p:spPr>
            <a:xfrm>
              <a:off x="3840480" y="6058521"/>
              <a:ext cx="9163838" cy="835158"/>
            </a:xfrm>
            <a:custGeom>
              <a:avLst/>
              <a:gdLst>
                <a:gd name="connsiteX0" fmla="*/ 0 w 4340284"/>
                <a:gd name="connsiteY0" fmla="*/ 0 h 2080897"/>
                <a:gd name="connsiteX1" fmla="*/ 4340284 w 4340284"/>
                <a:gd name="connsiteY1" fmla="*/ 0 h 2080897"/>
                <a:gd name="connsiteX2" fmla="*/ 4076714 w 4340284"/>
                <a:gd name="connsiteY2" fmla="*/ 2080897 h 2080897"/>
                <a:gd name="connsiteX3" fmla="*/ 0 w 4340284"/>
                <a:gd name="connsiteY3" fmla="*/ 2080897 h 2080897"/>
                <a:gd name="connsiteX0" fmla="*/ 0 w 4340284"/>
                <a:gd name="connsiteY0" fmla="*/ 0 h 2116726"/>
                <a:gd name="connsiteX1" fmla="*/ 4340284 w 4340284"/>
                <a:gd name="connsiteY1" fmla="*/ 0 h 2116726"/>
                <a:gd name="connsiteX2" fmla="*/ 4144841 w 4340284"/>
                <a:gd name="connsiteY2" fmla="*/ 2116726 h 2116726"/>
                <a:gd name="connsiteX3" fmla="*/ 0 w 4340284"/>
                <a:gd name="connsiteY3" fmla="*/ 2080897 h 2116726"/>
                <a:gd name="connsiteX4" fmla="*/ 0 w 4340284"/>
                <a:gd name="connsiteY4" fmla="*/ 0 h 2116726"/>
                <a:gd name="connsiteX0" fmla="*/ 0 w 4293702"/>
                <a:gd name="connsiteY0" fmla="*/ 0 h 2116726"/>
                <a:gd name="connsiteX1" fmla="*/ 4293702 w 4293702"/>
                <a:gd name="connsiteY1" fmla="*/ 15907 h 2116726"/>
                <a:gd name="connsiteX2" fmla="*/ 4144841 w 4293702"/>
                <a:gd name="connsiteY2" fmla="*/ 2116726 h 2116726"/>
                <a:gd name="connsiteX3" fmla="*/ 0 w 4293702"/>
                <a:gd name="connsiteY3" fmla="*/ 2080897 h 2116726"/>
                <a:gd name="connsiteX4" fmla="*/ 0 w 4293702"/>
                <a:gd name="connsiteY4" fmla="*/ 0 h 2116726"/>
                <a:gd name="connsiteX0" fmla="*/ 0 w 4314291"/>
                <a:gd name="connsiteY0" fmla="*/ 0 h 2116726"/>
                <a:gd name="connsiteX1" fmla="*/ 4314291 w 4314291"/>
                <a:gd name="connsiteY1" fmla="*/ 15907 h 2116726"/>
                <a:gd name="connsiteX2" fmla="*/ 4144841 w 4314291"/>
                <a:gd name="connsiteY2" fmla="*/ 2116726 h 2116726"/>
                <a:gd name="connsiteX3" fmla="*/ 0 w 4314291"/>
                <a:gd name="connsiteY3" fmla="*/ 2080897 h 2116726"/>
                <a:gd name="connsiteX4" fmla="*/ 0 w 4314291"/>
                <a:gd name="connsiteY4" fmla="*/ 0 h 2116726"/>
                <a:gd name="connsiteX0" fmla="*/ 0 w 4275634"/>
                <a:gd name="connsiteY0" fmla="*/ 0 h 2116726"/>
                <a:gd name="connsiteX1" fmla="*/ 4275634 w 4275634"/>
                <a:gd name="connsiteY1" fmla="*/ 25492 h 2116726"/>
                <a:gd name="connsiteX2" fmla="*/ 4144841 w 4275634"/>
                <a:gd name="connsiteY2" fmla="*/ 2116726 h 2116726"/>
                <a:gd name="connsiteX3" fmla="*/ 0 w 4275634"/>
                <a:gd name="connsiteY3" fmla="*/ 2080897 h 2116726"/>
                <a:gd name="connsiteX4" fmla="*/ 0 w 4275634"/>
                <a:gd name="connsiteY4" fmla="*/ 0 h 2116726"/>
                <a:gd name="connsiteX0" fmla="*/ 0 w 4260172"/>
                <a:gd name="connsiteY0" fmla="*/ 0 h 2116726"/>
                <a:gd name="connsiteX1" fmla="*/ 4260172 w 4260172"/>
                <a:gd name="connsiteY1" fmla="*/ 35077 h 2116726"/>
                <a:gd name="connsiteX2" fmla="*/ 4144841 w 4260172"/>
                <a:gd name="connsiteY2" fmla="*/ 2116726 h 2116726"/>
                <a:gd name="connsiteX3" fmla="*/ 0 w 4260172"/>
                <a:gd name="connsiteY3" fmla="*/ 2080897 h 2116726"/>
                <a:gd name="connsiteX4" fmla="*/ 0 w 4260172"/>
                <a:gd name="connsiteY4" fmla="*/ 0 h 2116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172" h="2116726">
                  <a:moveTo>
                    <a:pt x="0" y="0"/>
                  </a:moveTo>
                  <a:lnTo>
                    <a:pt x="4260172" y="35077"/>
                  </a:lnTo>
                  <a:lnTo>
                    <a:pt x="4144841" y="2116726"/>
                  </a:lnTo>
                  <a:lnTo>
                    <a:pt x="0" y="208089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52400" dist="38100" sx="102000" sy="102000" algn="l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Полилиния: фигура 32">
              <a:extLst>
                <a:ext uri="{FF2B5EF4-FFF2-40B4-BE49-F238E27FC236}">
                  <a16:creationId xmlns:a16="http://schemas.microsoft.com/office/drawing/2014/main" id="{6A6A40AB-1BFE-167C-44A4-2AAD4F0840A8}"/>
                </a:ext>
              </a:extLst>
            </p:cNvPr>
            <p:cNvSpPr/>
            <p:nvPr/>
          </p:nvSpPr>
          <p:spPr>
            <a:xfrm>
              <a:off x="0" y="6048793"/>
              <a:ext cx="5968314" cy="837901"/>
            </a:xfrm>
            <a:custGeom>
              <a:avLst/>
              <a:gdLst>
                <a:gd name="connsiteX0" fmla="*/ 0 w 4340284"/>
                <a:gd name="connsiteY0" fmla="*/ 0 h 2080897"/>
                <a:gd name="connsiteX1" fmla="*/ 4340284 w 4340284"/>
                <a:gd name="connsiteY1" fmla="*/ 0 h 2080897"/>
                <a:gd name="connsiteX2" fmla="*/ 4076714 w 4340284"/>
                <a:gd name="connsiteY2" fmla="*/ 2080897 h 2080897"/>
                <a:gd name="connsiteX3" fmla="*/ 0 w 4340284"/>
                <a:gd name="connsiteY3" fmla="*/ 2080897 h 2080897"/>
                <a:gd name="connsiteX0" fmla="*/ 0 w 4340284"/>
                <a:gd name="connsiteY0" fmla="*/ 0 h 2116726"/>
                <a:gd name="connsiteX1" fmla="*/ 4340284 w 4340284"/>
                <a:gd name="connsiteY1" fmla="*/ 0 h 2116726"/>
                <a:gd name="connsiteX2" fmla="*/ 4144841 w 4340284"/>
                <a:gd name="connsiteY2" fmla="*/ 2116726 h 2116726"/>
                <a:gd name="connsiteX3" fmla="*/ 0 w 4340284"/>
                <a:gd name="connsiteY3" fmla="*/ 2080897 h 2116726"/>
                <a:gd name="connsiteX4" fmla="*/ 0 w 4340284"/>
                <a:gd name="connsiteY4" fmla="*/ 0 h 2116726"/>
                <a:gd name="connsiteX0" fmla="*/ 0 w 4258908"/>
                <a:gd name="connsiteY0" fmla="*/ 0 h 2116726"/>
                <a:gd name="connsiteX1" fmla="*/ 4258908 w 4258908"/>
                <a:gd name="connsiteY1" fmla="*/ 9866 h 2116726"/>
                <a:gd name="connsiteX2" fmla="*/ 4144841 w 4258908"/>
                <a:gd name="connsiteY2" fmla="*/ 2116726 h 2116726"/>
                <a:gd name="connsiteX3" fmla="*/ 0 w 4258908"/>
                <a:gd name="connsiteY3" fmla="*/ 2080897 h 2116726"/>
                <a:gd name="connsiteX4" fmla="*/ 0 w 4258908"/>
                <a:gd name="connsiteY4" fmla="*/ 0 h 2116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58908" h="2116726">
                  <a:moveTo>
                    <a:pt x="0" y="0"/>
                  </a:moveTo>
                  <a:lnTo>
                    <a:pt x="4258908" y="9866"/>
                  </a:lnTo>
                  <a:lnTo>
                    <a:pt x="4144841" y="2116726"/>
                  </a:lnTo>
                  <a:lnTo>
                    <a:pt x="0" y="208089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52400" dist="38100" sx="102000" sy="102000" algn="l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41981EE-0D93-1B32-4DB7-672A77782FF4}"/>
              </a:ext>
            </a:extLst>
          </p:cNvPr>
          <p:cNvGrpSpPr/>
          <p:nvPr/>
        </p:nvGrpSpPr>
        <p:grpSpPr>
          <a:xfrm>
            <a:off x="1980233" y="1884356"/>
            <a:ext cx="3996347" cy="646331"/>
            <a:chOff x="408199" y="1286808"/>
            <a:chExt cx="3405736" cy="6463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7F12A63-5939-3531-2BCF-C1773835CF6A}"/>
                </a:ext>
              </a:extLst>
            </p:cNvPr>
            <p:cNvSpPr txBox="1"/>
            <p:nvPr/>
          </p:nvSpPr>
          <p:spPr>
            <a:xfrm>
              <a:off x="998014" y="1286808"/>
              <a:ext cx="2815921" cy="646331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Во всей </a:t>
              </a: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ИТ-инфраструктуре</a:t>
              </a:r>
              <a:b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есть ПО и оборудование иностранного производства</a:t>
              </a:r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0BB1A47E-2280-2A6C-5789-28F40D03C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08199" y="1394510"/>
              <a:ext cx="464595" cy="52326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04453E8-4B73-EBE7-018E-5311F970ADED}"/>
              </a:ext>
            </a:extLst>
          </p:cNvPr>
          <p:cNvSpPr txBox="1"/>
          <p:nvPr/>
        </p:nvSpPr>
        <p:spPr>
          <a:xfrm>
            <a:off x="2016864" y="1220684"/>
            <a:ext cx="2270173" cy="276999"/>
          </a:xfrm>
          <a:prstGeom prst="rect">
            <a:avLst/>
          </a:prstGeom>
          <a:noFill/>
        </p:spPr>
        <p:txBody>
          <a:bodyPr wrap="non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Текущее состояние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4DEA71-C8C4-4F99-C8D8-6E7071264D03}"/>
              </a:ext>
            </a:extLst>
          </p:cNvPr>
          <p:cNvSpPr txBox="1"/>
          <p:nvPr/>
        </p:nvSpPr>
        <p:spPr>
          <a:xfrm>
            <a:off x="8440302" y="6204650"/>
            <a:ext cx="3898667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Платформа доступна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для ведомств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C0DF3CA8-ADA9-B9A8-2E96-1907B5EFE88F}"/>
              </a:ext>
            </a:extLst>
          </p:cNvPr>
          <p:cNvGrpSpPr/>
          <p:nvPr/>
        </p:nvGrpSpPr>
        <p:grpSpPr>
          <a:xfrm>
            <a:off x="8609928" y="5294730"/>
            <a:ext cx="1899451" cy="460795"/>
            <a:chOff x="5286021" y="4226869"/>
            <a:chExt cx="1899451" cy="460795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5C3BBD15-8116-0DD0-228B-619BAA7E3097}"/>
                </a:ext>
              </a:extLst>
            </p:cNvPr>
            <p:cNvGrpSpPr/>
            <p:nvPr/>
          </p:nvGrpSpPr>
          <p:grpSpPr>
            <a:xfrm>
              <a:off x="5286021" y="4226869"/>
              <a:ext cx="460795" cy="460795"/>
              <a:chOff x="5522106" y="4427838"/>
              <a:chExt cx="460795" cy="460795"/>
            </a:xfrm>
          </p:grpSpPr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id="{6033EB3D-9BCB-BA6C-46DD-AEADF0159DF9}"/>
                  </a:ext>
                </a:extLst>
              </p:cNvPr>
              <p:cNvSpPr/>
              <p:nvPr/>
            </p:nvSpPr>
            <p:spPr>
              <a:xfrm>
                <a:off x="5522106" y="4427838"/>
                <a:ext cx="460795" cy="460795"/>
              </a:xfrm>
              <a:prstGeom prst="ellipse">
                <a:avLst/>
              </a:prstGeom>
              <a:solidFill>
                <a:srgbClr val="0D67AF"/>
              </a:solidFill>
              <a:ln w="6350">
                <a:noFill/>
              </a:ln>
              <a:effectLst>
                <a:outerShdw blurRad="114300" dist="63500" dir="2700000" algn="ctr" rotWithShape="0">
                  <a:srgbClr val="000000">
                    <a:alpha val="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95BE379A-F0CD-55C2-4BF8-E0A67C73D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600847" y="4506579"/>
                <a:ext cx="303313" cy="303313"/>
              </a:xfrm>
              <a:prstGeom prst="rect">
                <a:avLst/>
              </a:prstGeom>
            </p:spPr>
          </p:pic>
        </p:grp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CE7DAFA3-1B79-F03D-6AFB-6CB875F619BA}"/>
                </a:ext>
              </a:extLst>
            </p:cNvPr>
            <p:cNvGrpSpPr/>
            <p:nvPr/>
          </p:nvGrpSpPr>
          <p:grpSpPr>
            <a:xfrm>
              <a:off x="6005349" y="4226869"/>
              <a:ext cx="460795" cy="460795"/>
              <a:chOff x="5522106" y="4427838"/>
              <a:chExt cx="460795" cy="460795"/>
            </a:xfrm>
          </p:grpSpPr>
          <p:sp>
            <p:nvSpPr>
              <p:cNvPr id="18" name="Овал 17">
                <a:extLst>
                  <a:ext uri="{FF2B5EF4-FFF2-40B4-BE49-F238E27FC236}">
                    <a16:creationId xmlns:a16="http://schemas.microsoft.com/office/drawing/2014/main" id="{BF283565-0F46-28A0-AE23-E8FF4F4770C0}"/>
                  </a:ext>
                </a:extLst>
              </p:cNvPr>
              <p:cNvSpPr/>
              <p:nvPr/>
            </p:nvSpPr>
            <p:spPr>
              <a:xfrm>
                <a:off x="5522106" y="4427838"/>
                <a:ext cx="460795" cy="460795"/>
              </a:xfrm>
              <a:prstGeom prst="ellipse">
                <a:avLst/>
              </a:prstGeom>
              <a:solidFill>
                <a:srgbClr val="0D67AF"/>
              </a:solidFill>
              <a:ln w="6350">
                <a:noFill/>
              </a:ln>
              <a:effectLst>
                <a:outerShdw blurRad="114300" dist="63500" dir="2700000" algn="ctr" rotWithShape="0">
                  <a:srgbClr val="000000">
                    <a:alpha val="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D166E7E9-737B-60FF-5792-9DA66E881B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600847" y="4506579"/>
                <a:ext cx="303313" cy="303313"/>
              </a:xfrm>
              <a:prstGeom prst="rect">
                <a:avLst/>
              </a:prstGeom>
            </p:spPr>
          </p:pic>
        </p:grp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D8366911-9C81-2FC0-6C92-53462F6DE678}"/>
                </a:ext>
              </a:extLst>
            </p:cNvPr>
            <p:cNvGrpSpPr/>
            <p:nvPr/>
          </p:nvGrpSpPr>
          <p:grpSpPr>
            <a:xfrm>
              <a:off x="6724677" y="4226869"/>
              <a:ext cx="460795" cy="460795"/>
              <a:chOff x="5522106" y="4427838"/>
              <a:chExt cx="460795" cy="460795"/>
            </a:xfrm>
          </p:grpSpPr>
          <p:sp>
            <p:nvSpPr>
              <p:cNvPr id="16" name="Овал 15">
                <a:extLst>
                  <a:ext uri="{FF2B5EF4-FFF2-40B4-BE49-F238E27FC236}">
                    <a16:creationId xmlns:a16="http://schemas.microsoft.com/office/drawing/2014/main" id="{685EE519-037A-D62D-7561-5F8855278E87}"/>
                  </a:ext>
                </a:extLst>
              </p:cNvPr>
              <p:cNvSpPr/>
              <p:nvPr/>
            </p:nvSpPr>
            <p:spPr>
              <a:xfrm>
                <a:off x="5522106" y="4427838"/>
                <a:ext cx="460795" cy="460795"/>
              </a:xfrm>
              <a:prstGeom prst="ellipse">
                <a:avLst/>
              </a:prstGeom>
              <a:solidFill>
                <a:srgbClr val="0D67AF"/>
              </a:solidFill>
              <a:ln w="6350">
                <a:noFill/>
              </a:ln>
              <a:effectLst>
                <a:outerShdw blurRad="114300" dist="63500" dir="2700000" algn="ctr" rotWithShape="0">
                  <a:srgbClr val="000000">
                    <a:alpha val="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DE0561DC-555C-9CFD-59C5-AB78658EA2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600847" y="4506579"/>
                <a:ext cx="303313" cy="303313"/>
              </a:xfrm>
              <a:prstGeom prst="rect">
                <a:avLst/>
              </a:prstGeom>
            </p:spPr>
          </p:pic>
        </p:grpSp>
      </p:grpSp>
      <p:sp>
        <p:nvSpPr>
          <p:cNvPr id="22" name="Полилиния: фигура 24">
            <a:extLst>
              <a:ext uri="{FF2B5EF4-FFF2-40B4-BE49-F238E27FC236}">
                <a16:creationId xmlns:a16="http://schemas.microsoft.com/office/drawing/2014/main" id="{DD8E4F98-EFC4-0FB3-DD28-8C57BF9800D9}"/>
              </a:ext>
            </a:extLst>
          </p:cNvPr>
          <p:cNvSpPr/>
          <p:nvPr/>
        </p:nvSpPr>
        <p:spPr>
          <a:xfrm rot="10800000">
            <a:off x="7795485" y="2701329"/>
            <a:ext cx="3528336" cy="677330"/>
          </a:xfrm>
          <a:custGeom>
            <a:avLst/>
            <a:gdLst>
              <a:gd name="connsiteX0" fmla="*/ 0 w 5816600"/>
              <a:gd name="connsiteY0" fmla="*/ 698500 h 698500"/>
              <a:gd name="connsiteX1" fmla="*/ 2292350 w 5816600"/>
              <a:gd name="connsiteY1" fmla="*/ 0 h 698500"/>
              <a:gd name="connsiteX2" fmla="*/ 3549650 w 5816600"/>
              <a:gd name="connsiteY2" fmla="*/ 0 h 698500"/>
              <a:gd name="connsiteX3" fmla="*/ 5816600 w 5816600"/>
              <a:gd name="connsiteY3" fmla="*/ 698500 h 698500"/>
              <a:gd name="connsiteX4" fmla="*/ 0 w 5816600"/>
              <a:gd name="connsiteY4" fmla="*/ 698500 h 698500"/>
              <a:gd name="connsiteX0" fmla="*/ 0 w 5816600"/>
              <a:gd name="connsiteY0" fmla="*/ 698500 h 698500"/>
              <a:gd name="connsiteX1" fmla="*/ 2292350 w 5816600"/>
              <a:gd name="connsiteY1" fmla="*/ 0 h 698500"/>
              <a:gd name="connsiteX2" fmla="*/ 3549650 w 5816600"/>
              <a:gd name="connsiteY2" fmla="*/ 0 h 698500"/>
              <a:gd name="connsiteX3" fmla="*/ 5816600 w 5816600"/>
              <a:gd name="connsiteY3" fmla="*/ 698500 h 698500"/>
              <a:gd name="connsiteX4" fmla="*/ 0 w 5816600"/>
              <a:gd name="connsiteY4" fmla="*/ 698500 h 698500"/>
              <a:gd name="connsiteX0" fmla="*/ 0 w 5816600"/>
              <a:gd name="connsiteY0" fmla="*/ 698500 h 698500"/>
              <a:gd name="connsiteX1" fmla="*/ 2292350 w 5816600"/>
              <a:gd name="connsiteY1" fmla="*/ 0 h 698500"/>
              <a:gd name="connsiteX2" fmla="*/ 3549650 w 5816600"/>
              <a:gd name="connsiteY2" fmla="*/ 0 h 698500"/>
              <a:gd name="connsiteX3" fmla="*/ 5816600 w 5816600"/>
              <a:gd name="connsiteY3" fmla="*/ 698500 h 698500"/>
              <a:gd name="connsiteX4" fmla="*/ 0 w 5816600"/>
              <a:gd name="connsiteY4" fmla="*/ 698500 h 698500"/>
              <a:gd name="connsiteX0" fmla="*/ 0 w 5816600"/>
              <a:gd name="connsiteY0" fmla="*/ 698500 h 698500"/>
              <a:gd name="connsiteX1" fmla="*/ 2292350 w 5816600"/>
              <a:gd name="connsiteY1" fmla="*/ 0 h 698500"/>
              <a:gd name="connsiteX2" fmla="*/ 3549650 w 5816600"/>
              <a:gd name="connsiteY2" fmla="*/ 0 h 698500"/>
              <a:gd name="connsiteX3" fmla="*/ 5816600 w 5816600"/>
              <a:gd name="connsiteY3" fmla="*/ 698500 h 698500"/>
              <a:gd name="connsiteX4" fmla="*/ 0 w 5816600"/>
              <a:gd name="connsiteY4" fmla="*/ 698500 h 698500"/>
              <a:gd name="connsiteX0" fmla="*/ 0 w 5816600"/>
              <a:gd name="connsiteY0" fmla="*/ 698500 h 698500"/>
              <a:gd name="connsiteX1" fmla="*/ 2292350 w 5816600"/>
              <a:gd name="connsiteY1" fmla="*/ 0 h 698500"/>
              <a:gd name="connsiteX2" fmla="*/ 3549650 w 5816600"/>
              <a:gd name="connsiteY2" fmla="*/ 0 h 698500"/>
              <a:gd name="connsiteX3" fmla="*/ 5816600 w 5816600"/>
              <a:gd name="connsiteY3" fmla="*/ 698500 h 698500"/>
              <a:gd name="connsiteX4" fmla="*/ 0 w 5816600"/>
              <a:gd name="connsiteY4" fmla="*/ 698500 h 698500"/>
              <a:gd name="connsiteX0" fmla="*/ 0 w 5816600"/>
              <a:gd name="connsiteY0" fmla="*/ 698500 h 698500"/>
              <a:gd name="connsiteX1" fmla="*/ 2292350 w 5816600"/>
              <a:gd name="connsiteY1" fmla="*/ 0 h 698500"/>
              <a:gd name="connsiteX2" fmla="*/ 3549650 w 5816600"/>
              <a:gd name="connsiteY2" fmla="*/ 0 h 698500"/>
              <a:gd name="connsiteX3" fmla="*/ 5816600 w 5816600"/>
              <a:gd name="connsiteY3" fmla="*/ 698500 h 698500"/>
              <a:gd name="connsiteX4" fmla="*/ 0 w 5816600"/>
              <a:gd name="connsiteY4" fmla="*/ 698500 h 698500"/>
              <a:gd name="connsiteX0" fmla="*/ 0 w 5816600"/>
              <a:gd name="connsiteY0" fmla="*/ 703860 h 703860"/>
              <a:gd name="connsiteX1" fmla="*/ 2773888 w 5816600"/>
              <a:gd name="connsiteY1" fmla="*/ 0 h 703860"/>
              <a:gd name="connsiteX2" fmla="*/ 3549650 w 5816600"/>
              <a:gd name="connsiteY2" fmla="*/ 5360 h 703860"/>
              <a:gd name="connsiteX3" fmla="*/ 5816600 w 5816600"/>
              <a:gd name="connsiteY3" fmla="*/ 703860 h 703860"/>
              <a:gd name="connsiteX4" fmla="*/ 0 w 5816600"/>
              <a:gd name="connsiteY4" fmla="*/ 703860 h 703860"/>
              <a:gd name="connsiteX0" fmla="*/ 0 w 5816600"/>
              <a:gd name="connsiteY0" fmla="*/ 709220 h 709220"/>
              <a:gd name="connsiteX1" fmla="*/ 2773888 w 5816600"/>
              <a:gd name="connsiteY1" fmla="*/ 5360 h 709220"/>
              <a:gd name="connsiteX2" fmla="*/ 3052410 w 5816600"/>
              <a:gd name="connsiteY2" fmla="*/ 0 h 709220"/>
              <a:gd name="connsiteX3" fmla="*/ 5816600 w 5816600"/>
              <a:gd name="connsiteY3" fmla="*/ 709220 h 709220"/>
              <a:gd name="connsiteX4" fmla="*/ 0 w 5816600"/>
              <a:gd name="connsiteY4" fmla="*/ 709220 h 709220"/>
              <a:gd name="connsiteX0" fmla="*/ 0 w 5816600"/>
              <a:gd name="connsiteY0" fmla="*/ 709220 h 709220"/>
              <a:gd name="connsiteX1" fmla="*/ 2773888 w 5816600"/>
              <a:gd name="connsiteY1" fmla="*/ 5360 h 709220"/>
              <a:gd name="connsiteX2" fmla="*/ 4601707 w 5816600"/>
              <a:gd name="connsiteY2" fmla="*/ 0 h 709220"/>
              <a:gd name="connsiteX3" fmla="*/ 5816600 w 5816600"/>
              <a:gd name="connsiteY3" fmla="*/ 709220 h 709220"/>
              <a:gd name="connsiteX4" fmla="*/ 0 w 5816600"/>
              <a:gd name="connsiteY4" fmla="*/ 709220 h 709220"/>
              <a:gd name="connsiteX0" fmla="*/ 0 w 5816600"/>
              <a:gd name="connsiteY0" fmla="*/ 724451 h 724451"/>
              <a:gd name="connsiteX1" fmla="*/ 1182718 w 5816600"/>
              <a:gd name="connsiteY1" fmla="*/ 120 h 724451"/>
              <a:gd name="connsiteX2" fmla="*/ 4601707 w 5816600"/>
              <a:gd name="connsiteY2" fmla="*/ 15231 h 724451"/>
              <a:gd name="connsiteX3" fmla="*/ 5816600 w 5816600"/>
              <a:gd name="connsiteY3" fmla="*/ 724451 h 724451"/>
              <a:gd name="connsiteX4" fmla="*/ 0 w 5816600"/>
              <a:gd name="connsiteY4" fmla="*/ 724451 h 724451"/>
              <a:gd name="connsiteX0" fmla="*/ 0 w 5816600"/>
              <a:gd name="connsiteY0" fmla="*/ 717692 h 717692"/>
              <a:gd name="connsiteX1" fmla="*/ 1287400 w 5816600"/>
              <a:gd name="connsiteY1" fmla="*/ 185 h 717692"/>
              <a:gd name="connsiteX2" fmla="*/ 4601707 w 5816600"/>
              <a:gd name="connsiteY2" fmla="*/ 8472 h 717692"/>
              <a:gd name="connsiteX3" fmla="*/ 5816600 w 5816600"/>
              <a:gd name="connsiteY3" fmla="*/ 717692 h 717692"/>
              <a:gd name="connsiteX4" fmla="*/ 0 w 5816600"/>
              <a:gd name="connsiteY4" fmla="*/ 717692 h 717692"/>
              <a:gd name="connsiteX0" fmla="*/ 0 w 5816600"/>
              <a:gd name="connsiteY0" fmla="*/ 717692 h 717692"/>
              <a:gd name="connsiteX1" fmla="*/ 1287400 w 5816600"/>
              <a:gd name="connsiteY1" fmla="*/ 185 h 717692"/>
              <a:gd name="connsiteX2" fmla="*/ 4146340 w 5816600"/>
              <a:gd name="connsiteY2" fmla="*/ 8472 h 717692"/>
              <a:gd name="connsiteX3" fmla="*/ 5816600 w 5816600"/>
              <a:gd name="connsiteY3" fmla="*/ 717692 h 717692"/>
              <a:gd name="connsiteX4" fmla="*/ 0 w 5816600"/>
              <a:gd name="connsiteY4" fmla="*/ 717692 h 717692"/>
              <a:gd name="connsiteX0" fmla="*/ 0 w 5816600"/>
              <a:gd name="connsiteY0" fmla="*/ 727845 h 727845"/>
              <a:gd name="connsiteX1" fmla="*/ 1884089 w 5816600"/>
              <a:gd name="connsiteY1" fmla="*/ 102 h 727845"/>
              <a:gd name="connsiteX2" fmla="*/ 4146340 w 5816600"/>
              <a:gd name="connsiteY2" fmla="*/ 18625 h 727845"/>
              <a:gd name="connsiteX3" fmla="*/ 5816600 w 5816600"/>
              <a:gd name="connsiteY3" fmla="*/ 727845 h 727845"/>
              <a:gd name="connsiteX4" fmla="*/ 0 w 5816600"/>
              <a:gd name="connsiteY4" fmla="*/ 727845 h 727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727845">
                <a:moveTo>
                  <a:pt x="0" y="727845"/>
                </a:moveTo>
                <a:cubicBezTo>
                  <a:pt x="46567" y="323562"/>
                  <a:pt x="1881972" y="525035"/>
                  <a:pt x="1884089" y="102"/>
                </a:cubicBezTo>
                <a:cubicBezTo>
                  <a:pt x="1976930" y="-1685"/>
                  <a:pt x="4053499" y="20412"/>
                  <a:pt x="4146340" y="18625"/>
                </a:cubicBezTo>
                <a:cubicBezTo>
                  <a:pt x="4139990" y="581658"/>
                  <a:pt x="5816600" y="241012"/>
                  <a:pt x="5816600" y="727845"/>
                </a:cubicBezTo>
                <a:lnTo>
                  <a:pt x="0" y="727845"/>
                </a:lnTo>
                <a:close/>
              </a:path>
            </a:pathLst>
          </a:custGeom>
          <a:gradFill>
            <a:gsLst>
              <a:gs pos="0">
                <a:srgbClr val="E1E8F9"/>
              </a:gs>
              <a:gs pos="100000">
                <a:srgbClr val="E1E8F9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E787F3A9-5627-F25F-BBC8-F683576A9928}"/>
              </a:ext>
            </a:extLst>
          </p:cNvPr>
          <p:cNvGrpSpPr/>
          <p:nvPr/>
        </p:nvGrpSpPr>
        <p:grpSpPr>
          <a:xfrm>
            <a:off x="7765896" y="2103991"/>
            <a:ext cx="631887" cy="598282"/>
            <a:chOff x="2448221" y="1532888"/>
            <a:chExt cx="794980" cy="752701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5E0BA589-B67A-11C2-A1CB-40CC565C9AAD}"/>
                </a:ext>
              </a:extLst>
            </p:cNvPr>
            <p:cNvGrpSpPr/>
            <p:nvPr/>
          </p:nvGrpSpPr>
          <p:grpSpPr>
            <a:xfrm>
              <a:off x="2812697" y="1855085"/>
              <a:ext cx="430504" cy="430504"/>
              <a:chOff x="2378723" y="1813442"/>
              <a:chExt cx="430504" cy="430504"/>
            </a:xfrm>
          </p:grpSpPr>
          <p:sp>
            <p:nvSpPr>
              <p:cNvPr id="27" name="Овал 26">
                <a:extLst>
                  <a:ext uri="{FF2B5EF4-FFF2-40B4-BE49-F238E27FC236}">
                    <a16:creationId xmlns:a16="http://schemas.microsoft.com/office/drawing/2014/main" id="{46E3C154-62EA-F765-2FD3-0BC39BD2EC05}"/>
                  </a:ext>
                </a:extLst>
              </p:cNvPr>
              <p:cNvSpPr/>
              <p:nvPr/>
            </p:nvSpPr>
            <p:spPr>
              <a:xfrm>
                <a:off x="2378723" y="1813442"/>
                <a:ext cx="430504" cy="43050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bg1">
                    <a:lumMod val="75000"/>
                  </a:schemeClr>
                </a:solidFill>
              </a:ln>
              <a:effectLst>
                <a:outerShdw blurRad="114300" dist="63500" dir="2700000" algn="ctr" rotWithShape="0">
                  <a:srgbClr val="000000">
                    <a:alpha val="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4BC1E082-E567-9471-357E-3DDBFCBBB7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478087" y="1912806"/>
                <a:ext cx="231776" cy="231776"/>
              </a:xfrm>
              <a:prstGeom prst="rect">
                <a:avLst/>
              </a:prstGeom>
            </p:spPr>
          </p:pic>
        </p:grp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66823BD2-CAFF-0209-B521-3D9046713CCF}"/>
                </a:ext>
              </a:extLst>
            </p:cNvPr>
            <p:cNvSpPr/>
            <p:nvPr/>
          </p:nvSpPr>
          <p:spPr>
            <a:xfrm>
              <a:off x="2448221" y="1532888"/>
              <a:ext cx="579728" cy="579728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  <a:effectLst>
              <a:outerShdw blurRad="114300" dist="63500" dir="2700000" algn="ctr" rotWithShape="0">
                <a:srgbClr val="000000">
                  <a:alpha val="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F7E94983-140F-69FD-C968-013B26903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547651" y="1632318"/>
              <a:ext cx="380868" cy="380868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87BEB4A9-6555-BA04-D895-6903BE3AC867}"/>
              </a:ext>
            </a:extLst>
          </p:cNvPr>
          <p:cNvSpPr txBox="1"/>
          <p:nvPr/>
        </p:nvSpPr>
        <p:spPr>
          <a:xfrm>
            <a:off x="8323572" y="1678052"/>
            <a:ext cx="2241896" cy="246221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Прикладные сервисы</a:t>
            </a: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E4843B1D-B53E-DDEB-A532-DA3AEA02D1D0}"/>
              </a:ext>
            </a:extLst>
          </p:cNvPr>
          <p:cNvGrpSpPr/>
          <p:nvPr/>
        </p:nvGrpSpPr>
        <p:grpSpPr>
          <a:xfrm>
            <a:off x="8779710" y="2360088"/>
            <a:ext cx="342185" cy="342185"/>
            <a:chOff x="2378723" y="1813442"/>
            <a:chExt cx="430504" cy="430504"/>
          </a:xfrm>
        </p:grpSpPr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88EC270B-7540-83CF-48EA-F01273A6B09D}"/>
                </a:ext>
              </a:extLst>
            </p:cNvPr>
            <p:cNvSpPr/>
            <p:nvPr/>
          </p:nvSpPr>
          <p:spPr>
            <a:xfrm>
              <a:off x="2378723" y="1813442"/>
              <a:ext cx="430504" cy="43050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</a:ln>
            <a:effectLst>
              <a:outerShdw blurRad="114300" dist="63500" dir="2700000" algn="ctr" rotWithShape="0">
                <a:srgbClr val="000000">
                  <a:alpha val="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CA335BEB-5CE1-56FB-B16D-21C029A61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78087" y="1912806"/>
              <a:ext cx="231776" cy="231776"/>
            </a:xfrm>
            <a:prstGeom prst="rect">
              <a:avLst/>
            </a:prstGeom>
          </p:spPr>
        </p:pic>
      </p:grpSp>
      <p:sp>
        <p:nvSpPr>
          <p:cNvPr id="33" name="Овал 32">
            <a:extLst>
              <a:ext uri="{FF2B5EF4-FFF2-40B4-BE49-F238E27FC236}">
                <a16:creationId xmlns:a16="http://schemas.microsoft.com/office/drawing/2014/main" id="{257F9A49-4877-ECA0-DCC8-C4614EC6FB55}"/>
              </a:ext>
            </a:extLst>
          </p:cNvPr>
          <p:cNvSpPr/>
          <p:nvPr/>
        </p:nvSpPr>
        <p:spPr>
          <a:xfrm>
            <a:off x="8490008" y="2103991"/>
            <a:ext cx="460795" cy="460795"/>
          </a:xfrm>
          <a:prstGeom prst="ellipse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114300" dist="63500" dir="2700000" algn="ctr" rotWithShape="0">
              <a:srgbClr val="000000">
                <a:alpha val="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24AF6E4-C2CA-E318-8928-9DCBF1EE3E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69040" y="2183023"/>
            <a:ext cx="302732" cy="302732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2CC601B8-3F50-A253-4176-6EEF622CAB92}"/>
              </a:ext>
            </a:extLst>
          </p:cNvPr>
          <p:cNvGrpSpPr/>
          <p:nvPr/>
        </p:nvGrpSpPr>
        <p:grpSpPr>
          <a:xfrm>
            <a:off x="9503822" y="2360088"/>
            <a:ext cx="342185" cy="342185"/>
            <a:chOff x="2378723" y="1813442"/>
            <a:chExt cx="430504" cy="430504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E5891A82-EC3D-8E1B-1635-04B92F1DF95A}"/>
                </a:ext>
              </a:extLst>
            </p:cNvPr>
            <p:cNvSpPr/>
            <p:nvPr/>
          </p:nvSpPr>
          <p:spPr>
            <a:xfrm>
              <a:off x="2378723" y="1813442"/>
              <a:ext cx="430504" cy="43050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</a:ln>
            <a:effectLst>
              <a:outerShdw blurRad="114300" dist="63500" dir="2700000" algn="ctr" rotWithShape="0">
                <a:srgbClr val="000000">
                  <a:alpha val="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6E163BD-AA2F-B67D-5468-05FBECE04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78087" y="1912806"/>
              <a:ext cx="231776" cy="231776"/>
            </a:xfrm>
            <a:prstGeom prst="rect">
              <a:avLst/>
            </a:prstGeom>
          </p:spPr>
        </p:pic>
      </p:grpSp>
      <p:sp>
        <p:nvSpPr>
          <p:cNvPr id="38" name="Овал 37">
            <a:extLst>
              <a:ext uri="{FF2B5EF4-FFF2-40B4-BE49-F238E27FC236}">
                <a16:creationId xmlns:a16="http://schemas.microsoft.com/office/drawing/2014/main" id="{691D729D-EC99-6674-BA91-03B8433C7F10}"/>
              </a:ext>
            </a:extLst>
          </p:cNvPr>
          <p:cNvSpPr/>
          <p:nvPr/>
        </p:nvSpPr>
        <p:spPr>
          <a:xfrm>
            <a:off x="9214120" y="2103991"/>
            <a:ext cx="460795" cy="460795"/>
          </a:xfrm>
          <a:prstGeom prst="ellipse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114300" dist="63500" dir="2700000" algn="ctr" rotWithShape="0">
              <a:srgbClr val="000000">
                <a:alpha val="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31ED33F-560C-7123-EC07-4E1CD7FA37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93152" y="2183023"/>
            <a:ext cx="302732" cy="302732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D9897987-3771-97EE-6C4E-CBF65FD3D07F}"/>
              </a:ext>
            </a:extLst>
          </p:cNvPr>
          <p:cNvGrpSpPr/>
          <p:nvPr/>
        </p:nvGrpSpPr>
        <p:grpSpPr>
          <a:xfrm>
            <a:off x="10227934" y="2360088"/>
            <a:ext cx="342185" cy="342185"/>
            <a:chOff x="2378723" y="1813442"/>
            <a:chExt cx="430504" cy="430504"/>
          </a:xfrm>
        </p:grpSpPr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D4178AED-2BBF-7A3B-E815-C6E899C4CF4B}"/>
                </a:ext>
              </a:extLst>
            </p:cNvPr>
            <p:cNvSpPr/>
            <p:nvPr/>
          </p:nvSpPr>
          <p:spPr>
            <a:xfrm>
              <a:off x="2378723" y="1813442"/>
              <a:ext cx="430504" cy="43050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</a:ln>
            <a:effectLst>
              <a:outerShdw blurRad="114300" dist="63500" dir="2700000" algn="ctr" rotWithShape="0">
                <a:srgbClr val="000000">
                  <a:alpha val="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449F5F1C-9274-7A92-4D76-329DA1E91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78087" y="1912806"/>
              <a:ext cx="231776" cy="231776"/>
            </a:xfrm>
            <a:prstGeom prst="rect">
              <a:avLst/>
            </a:prstGeom>
          </p:spPr>
        </p:pic>
      </p:grpSp>
      <p:sp>
        <p:nvSpPr>
          <p:cNvPr id="43" name="Овал 42">
            <a:extLst>
              <a:ext uri="{FF2B5EF4-FFF2-40B4-BE49-F238E27FC236}">
                <a16:creationId xmlns:a16="http://schemas.microsoft.com/office/drawing/2014/main" id="{78544FE8-392A-1406-39EA-AA92AF618988}"/>
              </a:ext>
            </a:extLst>
          </p:cNvPr>
          <p:cNvSpPr/>
          <p:nvPr/>
        </p:nvSpPr>
        <p:spPr>
          <a:xfrm>
            <a:off x="9938232" y="2103991"/>
            <a:ext cx="460795" cy="460795"/>
          </a:xfrm>
          <a:prstGeom prst="ellipse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114300" dist="63500" dir="2700000" algn="ctr" rotWithShape="0">
              <a:srgbClr val="000000">
                <a:alpha val="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6667DA4E-2B0A-CE3E-ECD3-0828A2D88C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17264" y="2183023"/>
            <a:ext cx="302732" cy="302732"/>
          </a:xfrm>
          <a:prstGeom prst="rect">
            <a:avLst/>
          </a:prstGeom>
        </p:spPr>
      </p:pic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861DE377-CEA8-1486-A767-57FEC756D376}"/>
              </a:ext>
            </a:extLst>
          </p:cNvPr>
          <p:cNvGrpSpPr/>
          <p:nvPr/>
        </p:nvGrpSpPr>
        <p:grpSpPr>
          <a:xfrm>
            <a:off x="10952047" y="2360088"/>
            <a:ext cx="342185" cy="342185"/>
            <a:chOff x="2378723" y="1813442"/>
            <a:chExt cx="430504" cy="430504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60CC4CC5-0D9A-78A8-8BE8-7979721CF794}"/>
                </a:ext>
              </a:extLst>
            </p:cNvPr>
            <p:cNvSpPr/>
            <p:nvPr/>
          </p:nvSpPr>
          <p:spPr>
            <a:xfrm>
              <a:off x="2378723" y="1813442"/>
              <a:ext cx="430504" cy="43050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</a:ln>
            <a:effectLst>
              <a:outerShdw blurRad="114300" dist="63500" dir="2700000" algn="ctr" rotWithShape="0">
                <a:srgbClr val="000000">
                  <a:alpha val="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9B2F80F5-A785-5BE1-DE12-CC6B960A5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78087" y="1912806"/>
              <a:ext cx="231776" cy="231776"/>
            </a:xfrm>
            <a:prstGeom prst="rect">
              <a:avLst/>
            </a:prstGeom>
          </p:spPr>
        </p:pic>
      </p:grpSp>
      <p:sp>
        <p:nvSpPr>
          <p:cNvPr id="48" name="Овал 47">
            <a:extLst>
              <a:ext uri="{FF2B5EF4-FFF2-40B4-BE49-F238E27FC236}">
                <a16:creationId xmlns:a16="http://schemas.microsoft.com/office/drawing/2014/main" id="{2F98C005-535D-57CC-B249-EC0E518B910D}"/>
              </a:ext>
            </a:extLst>
          </p:cNvPr>
          <p:cNvSpPr/>
          <p:nvPr/>
        </p:nvSpPr>
        <p:spPr>
          <a:xfrm>
            <a:off x="10662345" y="2103991"/>
            <a:ext cx="460795" cy="460795"/>
          </a:xfrm>
          <a:prstGeom prst="ellipse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114300" dist="63500" dir="2700000" algn="ctr" rotWithShape="0">
              <a:srgbClr val="000000">
                <a:alpha val="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F2B40184-83E1-70DA-3DD0-68B2746107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1377" y="2183023"/>
            <a:ext cx="302732" cy="302732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9A031F4-5BED-1C1A-33BD-946AAF1EEF27}"/>
              </a:ext>
            </a:extLst>
          </p:cNvPr>
          <p:cNvSpPr txBox="1"/>
          <p:nvPr/>
        </p:nvSpPr>
        <p:spPr>
          <a:xfrm>
            <a:off x="7539827" y="1220684"/>
            <a:ext cx="3374898" cy="276999"/>
          </a:xfrm>
          <a:prstGeom prst="rect">
            <a:avLst/>
          </a:prstGeom>
          <a:noFill/>
        </p:spPr>
        <p:txBody>
          <a:bodyPr wrap="non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Миграция ГИС на Платформу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B4E1B3-0EEA-869F-F989-95C872C2AFC7}"/>
              </a:ext>
            </a:extLst>
          </p:cNvPr>
          <p:cNvSpPr txBox="1"/>
          <p:nvPr/>
        </p:nvSpPr>
        <p:spPr>
          <a:xfrm>
            <a:off x="7925542" y="4896596"/>
            <a:ext cx="3268973" cy="246221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Отечественная инфраструктура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C9153E7-D584-6FB7-E2A0-DD5B7BFC6FA1}"/>
              </a:ext>
            </a:extLst>
          </p:cNvPr>
          <p:cNvSpPr txBox="1"/>
          <p:nvPr/>
        </p:nvSpPr>
        <p:spPr>
          <a:xfrm>
            <a:off x="2038033" y="6204650"/>
            <a:ext cx="3546428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Задача импортозамещения является приоритетом</a:t>
            </a:r>
          </a:p>
        </p:txBody>
      </p:sp>
      <p:sp>
        <p:nvSpPr>
          <p:cNvPr id="53" name="Полилиния: фигура 24">
            <a:extLst>
              <a:ext uri="{FF2B5EF4-FFF2-40B4-BE49-F238E27FC236}">
                <a16:creationId xmlns:a16="http://schemas.microsoft.com/office/drawing/2014/main" id="{7BFD40E1-DBF6-166D-AECB-DA70931FF990}"/>
              </a:ext>
            </a:extLst>
          </p:cNvPr>
          <p:cNvSpPr/>
          <p:nvPr/>
        </p:nvSpPr>
        <p:spPr>
          <a:xfrm rot="10800000" flipV="1">
            <a:off x="7795485" y="4386367"/>
            <a:ext cx="3528336" cy="625460"/>
          </a:xfrm>
          <a:custGeom>
            <a:avLst/>
            <a:gdLst>
              <a:gd name="connsiteX0" fmla="*/ 0 w 5816600"/>
              <a:gd name="connsiteY0" fmla="*/ 698500 h 698500"/>
              <a:gd name="connsiteX1" fmla="*/ 2292350 w 5816600"/>
              <a:gd name="connsiteY1" fmla="*/ 0 h 698500"/>
              <a:gd name="connsiteX2" fmla="*/ 3549650 w 5816600"/>
              <a:gd name="connsiteY2" fmla="*/ 0 h 698500"/>
              <a:gd name="connsiteX3" fmla="*/ 5816600 w 5816600"/>
              <a:gd name="connsiteY3" fmla="*/ 698500 h 698500"/>
              <a:gd name="connsiteX4" fmla="*/ 0 w 5816600"/>
              <a:gd name="connsiteY4" fmla="*/ 698500 h 698500"/>
              <a:gd name="connsiteX0" fmla="*/ 0 w 5816600"/>
              <a:gd name="connsiteY0" fmla="*/ 698500 h 698500"/>
              <a:gd name="connsiteX1" fmla="*/ 2292350 w 5816600"/>
              <a:gd name="connsiteY1" fmla="*/ 0 h 698500"/>
              <a:gd name="connsiteX2" fmla="*/ 3549650 w 5816600"/>
              <a:gd name="connsiteY2" fmla="*/ 0 h 698500"/>
              <a:gd name="connsiteX3" fmla="*/ 5816600 w 5816600"/>
              <a:gd name="connsiteY3" fmla="*/ 698500 h 698500"/>
              <a:gd name="connsiteX4" fmla="*/ 0 w 5816600"/>
              <a:gd name="connsiteY4" fmla="*/ 698500 h 698500"/>
              <a:gd name="connsiteX0" fmla="*/ 0 w 5816600"/>
              <a:gd name="connsiteY0" fmla="*/ 698500 h 698500"/>
              <a:gd name="connsiteX1" fmla="*/ 2292350 w 5816600"/>
              <a:gd name="connsiteY1" fmla="*/ 0 h 698500"/>
              <a:gd name="connsiteX2" fmla="*/ 3549650 w 5816600"/>
              <a:gd name="connsiteY2" fmla="*/ 0 h 698500"/>
              <a:gd name="connsiteX3" fmla="*/ 5816600 w 5816600"/>
              <a:gd name="connsiteY3" fmla="*/ 698500 h 698500"/>
              <a:gd name="connsiteX4" fmla="*/ 0 w 5816600"/>
              <a:gd name="connsiteY4" fmla="*/ 698500 h 698500"/>
              <a:gd name="connsiteX0" fmla="*/ 0 w 5816600"/>
              <a:gd name="connsiteY0" fmla="*/ 698500 h 698500"/>
              <a:gd name="connsiteX1" fmla="*/ 2292350 w 5816600"/>
              <a:gd name="connsiteY1" fmla="*/ 0 h 698500"/>
              <a:gd name="connsiteX2" fmla="*/ 3549650 w 5816600"/>
              <a:gd name="connsiteY2" fmla="*/ 0 h 698500"/>
              <a:gd name="connsiteX3" fmla="*/ 5816600 w 5816600"/>
              <a:gd name="connsiteY3" fmla="*/ 698500 h 698500"/>
              <a:gd name="connsiteX4" fmla="*/ 0 w 5816600"/>
              <a:gd name="connsiteY4" fmla="*/ 698500 h 698500"/>
              <a:gd name="connsiteX0" fmla="*/ 0 w 5816600"/>
              <a:gd name="connsiteY0" fmla="*/ 698500 h 698500"/>
              <a:gd name="connsiteX1" fmla="*/ 2292350 w 5816600"/>
              <a:gd name="connsiteY1" fmla="*/ 0 h 698500"/>
              <a:gd name="connsiteX2" fmla="*/ 3549650 w 5816600"/>
              <a:gd name="connsiteY2" fmla="*/ 0 h 698500"/>
              <a:gd name="connsiteX3" fmla="*/ 5816600 w 5816600"/>
              <a:gd name="connsiteY3" fmla="*/ 698500 h 698500"/>
              <a:gd name="connsiteX4" fmla="*/ 0 w 5816600"/>
              <a:gd name="connsiteY4" fmla="*/ 698500 h 698500"/>
              <a:gd name="connsiteX0" fmla="*/ 0 w 5816600"/>
              <a:gd name="connsiteY0" fmla="*/ 698500 h 698500"/>
              <a:gd name="connsiteX1" fmla="*/ 2292350 w 5816600"/>
              <a:gd name="connsiteY1" fmla="*/ 0 h 698500"/>
              <a:gd name="connsiteX2" fmla="*/ 3549650 w 5816600"/>
              <a:gd name="connsiteY2" fmla="*/ 0 h 698500"/>
              <a:gd name="connsiteX3" fmla="*/ 5816600 w 5816600"/>
              <a:gd name="connsiteY3" fmla="*/ 698500 h 698500"/>
              <a:gd name="connsiteX4" fmla="*/ 0 w 5816600"/>
              <a:gd name="connsiteY4" fmla="*/ 698500 h 698500"/>
              <a:gd name="connsiteX0" fmla="*/ 0 w 5816600"/>
              <a:gd name="connsiteY0" fmla="*/ 703860 h 703860"/>
              <a:gd name="connsiteX1" fmla="*/ 2773888 w 5816600"/>
              <a:gd name="connsiteY1" fmla="*/ 0 h 703860"/>
              <a:gd name="connsiteX2" fmla="*/ 3549650 w 5816600"/>
              <a:gd name="connsiteY2" fmla="*/ 5360 h 703860"/>
              <a:gd name="connsiteX3" fmla="*/ 5816600 w 5816600"/>
              <a:gd name="connsiteY3" fmla="*/ 703860 h 703860"/>
              <a:gd name="connsiteX4" fmla="*/ 0 w 5816600"/>
              <a:gd name="connsiteY4" fmla="*/ 703860 h 703860"/>
              <a:gd name="connsiteX0" fmla="*/ 0 w 5816600"/>
              <a:gd name="connsiteY0" fmla="*/ 709220 h 709220"/>
              <a:gd name="connsiteX1" fmla="*/ 2773888 w 5816600"/>
              <a:gd name="connsiteY1" fmla="*/ 5360 h 709220"/>
              <a:gd name="connsiteX2" fmla="*/ 3052410 w 5816600"/>
              <a:gd name="connsiteY2" fmla="*/ 0 h 709220"/>
              <a:gd name="connsiteX3" fmla="*/ 5816600 w 5816600"/>
              <a:gd name="connsiteY3" fmla="*/ 709220 h 709220"/>
              <a:gd name="connsiteX4" fmla="*/ 0 w 5816600"/>
              <a:gd name="connsiteY4" fmla="*/ 709220 h 709220"/>
              <a:gd name="connsiteX0" fmla="*/ 0 w 5816600"/>
              <a:gd name="connsiteY0" fmla="*/ 709220 h 709220"/>
              <a:gd name="connsiteX1" fmla="*/ 2773888 w 5816600"/>
              <a:gd name="connsiteY1" fmla="*/ 5360 h 709220"/>
              <a:gd name="connsiteX2" fmla="*/ 4601707 w 5816600"/>
              <a:gd name="connsiteY2" fmla="*/ 0 h 709220"/>
              <a:gd name="connsiteX3" fmla="*/ 5816600 w 5816600"/>
              <a:gd name="connsiteY3" fmla="*/ 709220 h 709220"/>
              <a:gd name="connsiteX4" fmla="*/ 0 w 5816600"/>
              <a:gd name="connsiteY4" fmla="*/ 709220 h 709220"/>
              <a:gd name="connsiteX0" fmla="*/ 0 w 5816600"/>
              <a:gd name="connsiteY0" fmla="*/ 724451 h 724451"/>
              <a:gd name="connsiteX1" fmla="*/ 1182718 w 5816600"/>
              <a:gd name="connsiteY1" fmla="*/ 120 h 724451"/>
              <a:gd name="connsiteX2" fmla="*/ 4601707 w 5816600"/>
              <a:gd name="connsiteY2" fmla="*/ 15231 h 724451"/>
              <a:gd name="connsiteX3" fmla="*/ 5816600 w 5816600"/>
              <a:gd name="connsiteY3" fmla="*/ 724451 h 724451"/>
              <a:gd name="connsiteX4" fmla="*/ 0 w 5816600"/>
              <a:gd name="connsiteY4" fmla="*/ 724451 h 724451"/>
              <a:gd name="connsiteX0" fmla="*/ 0 w 5816600"/>
              <a:gd name="connsiteY0" fmla="*/ 717692 h 717692"/>
              <a:gd name="connsiteX1" fmla="*/ 1287400 w 5816600"/>
              <a:gd name="connsiteY1" fmla="*/ 185 h 717692"/>
              <a:gd name="connsiteX2" fmla="*/ 4601707 w 5816600"/>
              <a:gd name="connsiteY2" fmla="*/ 8472 h 717692"/>
              <a:gd name="connsiteX3" fmla="*/ 5816600 w 5816600"/>
              <a:gd name="connsiteY3" fmla="*/ 717692 h 717692"/>
              <a:gd name="connsiteX4" fmla="*/ 0 w 5816600"/>
              <a:gd name="connsiteY4" fmla="*/ 717692 h 717692"/>
              <a:gd name="connsiteX0" fmla="*/ 0 w 5816600"/>
              <a:gd name="connsiteY0" fmla="*/ 717692 h 717692"/>
              <a:gd name="connsiteX1" fmla="*/ 1287400 w 5816600"/>
              <a:gd name="connsiteY1" fmla="*/ 185 h 717692"/>
              <a:gd name="connsiteX2" fmla="*/ 4146340 w 5816600"/>
              <a:gd name="connsiteY2" fmla="*/ 8472 h 717692"/>
              <a:gd name="connsiteX3" fmla="*/ 5816600 w 5816600"/>
              <a:gd name="connsiteY3" fmla="*/ 717692 h 717692"/>
              <a:gd name="connsiteX4" fmla="*/ 0 w 5816600"/>
              <a:gd name="connsiteY4" fmla="*/ 717692 h 717692"/>
              <a:gd name="connsiteX0" fmla="*/ 0 w 5816600"/>
              <a:gd name="connsiteY0" fmla="*/ 727845 h 727845"/>
              <a:gd name="connsiteX1" fmla="*/ 1884089 w 5816600"/>
              <a:gd name="connsiteY1" fmla="*/ 102 h 727845"/>
              <a:gd name="connsiteX2" fmla="*/ 4146340 w 5816600"/>
              <a:gd name="connsiteY2" fmla="*/ 18625 h 727845"/>
              <a:gd name="connsiteX3" fmla="*/ 5816600 w 5816600"/>
              <a:gd name="connsiteY3" fmla="*/ 727845 h 727845"/>
              <a:gd name="connsiteX4" fmla="*/ 0 w 5816600"/>
              <a:gd name="connsiteY4" fmla="*/ 727845 h 727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727845">
                <a:moveTo>
                  <a:pt x="0" y="727845"/>
                </a:moveTo>
                <a:cubicBezTo>
                  <a:pt x="46567" y="323562"/>
                  <a:pt x="1881972" y="525035"/>
                  <a:pt x="1884089" y="102"/>
                </a:cubicBezTo>
                <a:cubicBezTo>
                  <a:pt x="1976930" y="-1685"/>
                  <a:pt x="4053499" y="20412"/>
                  <a:pt x="4146340" y="18625"/>
                </a:cubicBezTo>
                <a:cubicBezTo>
                  <a:pt x="4139990" y="581658"/>
                  <a:pt x="5816600" y="241012"/>
                  <a:pt x="5816600" y="727845"/>
                </a:cubicBezTo>
                <a:lnTo>
                  <a:pt x="0" y="727845"/>
                </a:lnTo>
                <a:close/>
              </a:path>
            </a:pathLst>
          </a:custGeom>
          <a:gradFill>
            <a:gsLst>
              <a:gs pos="0">
                <a:srgbClr val="E1E8F9"/>
              </a:gs>
              <a:gs pos="100000">
                <a:srgbClr val="E1E8F9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Прямоугольник: скругленные углы 60">
            <a:extLst>
              <a:ext uri="{FF2B5EF4-FFF2-40B4-BE49-F238E27FC236}">
                <a16:creationId xmlns:a16="http://schemas.microsoft.com/office/drawing/2014/main" id="{E9FAF22F-75B8-980C-22FC-D152B1450A3B}"/>
              </a:ext>
            </a:extLst>
          </p:cNvPr>
          <p:cNvSpPr/>
          <p:nvPr/>
        </p:nvSpPr>
        <p:spPr>
          <a:xfrm>
            <a:off x="7539827" y="2923878"/>
            <a:ext cx="4148226" cy="1630813"/>
          </a:xfrm>
          <a:prstGeom prst="roundRect">
            <a:avLst>
              <a:gd name="adj" fmla="val 7741"/>
            </a:avLst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>
            <a:outerShdw blurRad="114300" dist="63500" dir="2700000" algn="ctr" rotWithShape="0">
              <a:srgbClr val="000000">
                <a:alpha val="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Платформа «ГосТех»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100% отечественное ПО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ED8F590-D456-D22B-1A21-6CD87E929FC7}"/>
              </a:ext>
            </a:extLst>
          </p:cNvPr>
          <p:cNvSpPr txBox="1"/>
          <p:nvPr/>
        </p:nvSpPr>
        <p:spPr>
          <a:xfrm>
            <a:off x="8248367" y="3568961"/>
            <a:ext cx="1404869" cy="73866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793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2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Сервисы безопасности сертифицированы ФСТЭК</a:t>
            </a:r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4EBB4D46-EBBF-F15F-D948-67F38C82B28E}"/>
              </a:ext>
            </a:extLst>
          </p:cNvPr>
          <p:cNvGrpSpPr/>
          <p:nvPr/>
        </p:nvGrpSpPr>
        <p:grpSpPr>
          <a:xfrm>
            <a:off x="2016864" y="2759267"/>
            <a:ext cx="3853438" cy="2770789"/>
            <a:chOff x="955230" y="2457037"/>
            <a:chExt cx="3853438" cy="2770789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342E87F-064A-C6DD-6D20-434C1C296B87}"/>
                </a:ext>
              </a:extLst>
            </p:cNvPr>
            <p:cNvSpPr txBox="1"/>
            <p:nvPr/>
          </p:nvSpPr>
          <p:spPr>
            <a:xfrm>
              <a:off x="955230" y="4099312"/>
              <a:ext cx="3699603" cy="1128514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66</a:t>
              </a: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% ГИС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используют средства виртуализации иностранного происхождения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ru-RU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VMWare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и </a:t>
              </a:r>
              <a:r>
                <a:rPr kumimoji="0" lang="ru-RU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Microsoft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ru-RU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Hyper-V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EF68A64-736C-BC67-BB83-61C544401897}"/>
                </a:ext>
              </a:extLst>
            </p:cNvPr>
            <p:cNvSpPr txBox="1"/>
            <p:nvPr/>
          </p:nvSpPr>
          <p:spPr>
            <a:xfrm>
              <a:off x="955230" y="2457037"/>
              <a:ext cx="3853438" cy="1343958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&gt;50</a:t>
              </a: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% ГИС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подвержены критическим рискам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отказа в обслуживании ИТ-инфраструктуры со стороны производителей оборудования и поставщиков ПО</a:t>
              </a:r>
            </a:p>
          </p:txBody>
        </p:sp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081E019A-5F74-8F2B-FABB-66254CB2C66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65896" y="3769155"/>
            <a:ext cx="397396" cy="397394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9364184A-D287-641D-D1F9-8CD13D2347B8}"/>
              </a:ext>
            </a:extLst>
          </p:cNvPr>
          <p:cNvSpPr txBox="1"/>
          <p:nvPr/>
        </p:nvSpPr>
        <p:spPr>
          <a:xfrm>
            <a:off x="9846007" y="3599739"/>
            <a:ext cx="1625891" cy="677108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179388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A2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IAM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1A2A5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9388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1A2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Аудит</a:t>
            </a:r>
          </a:p>
          <a:p>
            <a:pPr marL="179388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1A2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База данных</a:t>
            </a:r>
          </a:p>
          <a:p>
            <a:pPr marL="179388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1A2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Облачная платформа</a:t>
            </a:r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CAAAE411-6007-78B4-BCDE-DA3397D69DE7}"/>
              </a:ext>
            </a:extLst>
          </p:cNvPr>
          <p:cNvSpPr/>
          <p:nvPr/>
        </p:nvSpPr>
        <p:spPr>
          <a:xfrm>
            <a:off x="9501960" y="4495012"/>
            <a:ext cx="115388" cy="115386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14300" dist="63500" dir="2700000" algn="ctr" rotWithShape="0">
              <a:srgbClr val="000000">
                <a:alpha val="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1A2A5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83588EEC-C591-AFED-C53B-BE4B6FE20BD5}"/>
              </a:ext>
            </a:extLst>
          </p:cNvPr>
          <p:cNvSpPr/>
          <p:nvPr/>
        </p:nvSpPr>
        <p:spPr>
          <a:xfrm>
            <a:off x="9501007" y="2857664"/>
            <a:ext cx="115388" cy="115386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14300" dist="63500" dir="2700000" algn="ctr" rotWithShape="0">
              <a:srgbClr val="000000">
                <a:alpha val="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1A2A5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8113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02AFE35-B640-4E00-9F21-4239F2F8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ЦОДы</a:t>
            </a:r>
            <a:r>
              <a:rPr lang="ru-RU" dirty="0"/>
              <a:t> для платформы «ГосТех»</a:t>
            </a:r>
            <a:br>
              <a:rPr lang="ru-RU" dirty="0"/>
            </a:br>
            <a:endParaRPr lang="ru-RU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9E1CBBA-3C35-9246-D8D7-FE9DF04F6817}"/>
              </a:ext>
            </a:extLst>
          </p:cNvPr>
          <p:cNvGrpSpPr/>
          <p:nvPr/>
        </p:nvGrpSpPr>
        <p:grpSpPr>
          <a:xfrm>
            <a:off x="1996709" y="419884"/>
            <a:ext cx="9950690" cy="5061978"/>
            <a:chOff x="1810621" y="627823"/>
            <a:chExt cx="9950690" cy="5061978"/>
          </a:xfrm>
          <a:solidFill>
            <a:schemeClr val="accent6">
              <a:lumMod val="60000"/>
              <a:lumOff val="40000"/>
            </a:schemeClr>
          </a:solidFill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1600BB9B-E861-4ECD-0E9A-B4BD3EBBBE87}"/>
                </a:ext>
              </a:extLst>
            </p:cNvPr>
            <p:cNvGrpSpPr/>
            <p:nvPr/>
          </p:nvGrpSpPr>
          <p:grpSpPr>
            <a:xfrm>
              <a:off x="1810621" y="627823"/>
              <a:ext cx="9950690" cy="5061978"/>
              <a:chOff x="454311" y="243840"/>
              <a:chExt cx="11091185" cy="6261813"/>
            </a:xfrm>
            <a:grpFill/>
            <a:effectLst>
              <a:glow rad="127000">
                <a:schemeClr val="bg1">
                  <a:alpha val="12000"/>
                </a:schemeClr>
              </a:glow>
            </a:effectLst>
          </p:grpSpPr>
          <p:sp>
            <p:nvSpPr>
              <p:cNvPr id="6" name="Полилиния: фигура 313">
                <a:extLst>
                  <a:ext uri="{FF2B5EF4-FFF2-40B4-BE49-F238E27FC236}">
                    <a16:creationId xmlns:a16="http://schemas.microsoft.com/office/drawing/2014/main" id="{0AA8118A-EA2B-1F2E-67C1-3C9D7B03C44E}"/>
                  </a:ext>
                </a:extLst>
              </p:cNvPr>
              <p:cNvSpPr/>
              <p:nvPr/>
            </p:nvSpPr>
            <p:spPr>
              <a:xfrm>
                <a:off x="9182324" y="542658"/>
                <a:ext cx="114733" cy="229464"/>
              </a:xfrm>
              <a:custGeom>
                <a:avLst/>
                <a:gdLst>
                  <a:gd name="connsiteX0" fmla="*/ 16287 w 65779"/>
                  <a:gd name="connsiteY0" fmla="*/ 24249 h 131559"/>
                  <a:gd name="connsiteX1" fmla="*/ 7867 w 65779"/>
                  <a:gd name="connsiteY1" fmla="*/ 34788 h 131559"/>
                  <a:gd name="connsiteX2" fmla="*/ 5582 w 65779"/>
                  <a:gd name="connsiteY2" fmla="*/ 46962 h 131559"/>
                  <a:gd name="connsiteX3" fmla="*/ 6366 w 65779"/>
                  <a:gd name="connsiteY3" fmla="*/ 57739 h 131559"/>
                  <a:gd name="connsiteX4" fmla="*/ 13607 w 65779"/>
                  <a:gd name="connsiteY4" fmla="*/ 83909 h 131559"/>
                  <a:gd name="connsiteX5" fmla="*/ 30393 w 65779"/>
                  <a:gd name="connsiteY5" fmla="*/ 101862 h 131559"/>
                  <a:gd name="connsiteX6" fmla="*/ 47813 w 65779"/>
                  <a:gd name="connsiteY6" fmla="*/ 128126 h 131559"/>
                  <a:gd name="connsiteX7" fmla="*/ 57973 w 65779"/>
                  <a:gd name="connsiteY7" fmla="*/ 126740 h 131559"/>
                  <a:gd name="connsiteX8" fmla="*/ 62069 w 65779"/>
                  <a:gd name="connsiteY8" fmla="*/ 113312 h 131559"/>
                  <a:gd name="connsiteX9" fmla="*/ 60048 w 65779"/>
                  <a:gd name="connsiteY9" fmla="*/ 98267 h 131559"/>
                  <a:gd name="connsiteX10" fmla="*/ 63271 w 65779"/>
                  <a:gd name="connsiteY10" fmla="*/ 82524 h 131559"/>
                  <a:gd name="connsiteX11" fmla="*/ 61220 w 65779"/>
                  <a:gd name="connsiteY11" fmla="*/ 67485 h 131559"/>
                  <a:gd name="connsiteX12" fmla="*/ 63917 w 65779"/>
                  <a:gd name="connsiteY12" fmla="*/ 51305 h 131559"/>
                  <a:gd name="connsiteX13" fmla="*/ 55862 w 65779"/>
                  <a:gd name="connsiteY13" fmla="*/ 10408 h 131559"/>
                  <a:gd name="connsiteX14" fmla="*/ 47227 w 65779"/>
                  <a:gd name="connsiteY14" fmla="*/ 5154 h 131559"/>
                  <a:gd name="connsiteX15" fmla="*/ 34860 w 65779"/>
                  <a:gd name="connsiteY15" fmla="*/ 15762 h 131559"/>
                  <a:gd name="connsiteX16" fmla="*/ 28175 w 65779"/>
                  <a:gd name="connsiteY16" fmla="*/ 24598 h 131559"/>
                  <a:gd name="connsiteX17" fmla="*/ 16287 w 65779"/>
                  <a:gd name="connsiteY17" fmla="*/ 24249 h 131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5779" h="131559">
                    <a:moveTo>
                      <a:pt x="16287" y="24249"/>
                    </a:moveTo>
                    <a:cubicBezTo>
                      <a:pt x="13320" y="25865"/>
                      <a:pt x="10665" y="29965"/>
                      <a:pt x="7867" y="34788"/>
                    </a:cubicBezTo>
                    <a:cubicBezTo>
                      <a:pt x="5080" y="39630"/>
                      <a:pt x="3178" y="43842"/>
                      <a:pt x="5582" y="46962"/>
                    </a:cubicBezTo>
                    <a:cubicBezTo>
                      <a:pt x="7998" y="50095"/>
                      <a:pt x="9104" y="50432"/>
                      <a:pt x="6366" y="57739"/>
                    </a:cubicBezTo>
                    <a:cubicBezTo>
                      <a:pt x="3627" y="65027"/>
                      <a:pt x="9685" y="80496"/>
                      <a:pt x="13607" y="83909"/>
                    </a:cubicBezTo>
                    <a:cubicBezTo>
                      <a:pt x="17536" y="87323"/>
                      <a:pt x="24700" y="92764"/>
                      <a:pt x="30393" y="101862"/>
                    </a:cubicBezTo>
                    <a:cubicBezTo>
                      <a:pt x="36080" y="110966"/>
                      <a:pt x="43866" y="128176"/>
                      <a:pt x="47813" y="128126"/>
                    </a:cubicBezTo>
                    <a:cubicBezTo>
                      <a:pt x="51754" y="128082"/>
                      <a:pt x="55401" y="129549"/>
                      <a:pt x="57973" y="126740"/>
                    </a:cubicBezTo>
                    <a:cubicBezTo>
                      <a:pt x="60562" y="123908"/>
                      <a:pt x="63612" y="121012"/>
                      <a:pt x="62069" y="113312"/>
                    </a:cubicBezTo>
                    <a:cubicBezTo>
                      <a:pt x="60520" y="105618"/>
                      <a:pt x="58062" y="101519"/>
                      <a:pt x="60048" y="98267"/>
                    </a:cubicBezTo>
                    <a:cubicBezTo>
                      <a:pt x="62033" y="95048"/>
                      <a:pt x="63995" y="87847"/>
                      <a:pt x="63271" y="82524"/>
                    </a:cubicBezTo>
                    <a:cubicBezTo>
                      <a:pt x="62535" y="77183"/>
                      <a:pt x="59246" y="71204"/>
                      <a:pt x="61220" y="67485"/>
                    </a:cubicBezTo>
                    <a:cubicBezTo>
                      <a:pt x="63151" y="63760"/>
                      <a:pt x="64509" y="59112"/>
                      <a:pt x="63917" y="51305"/>
                    </a:cubicBezTo>
                    <a:cubicBezTo>
                      <a:pt x="63337" y="43486"/>
                      <a:pt x="57602" y="16099"/>
                      <a:pt x="55862" y="10408"/>
                    </a:cubicBezTo>
                    <a:cubicBezTo>
                      <a:pt x="54074" y="4718"/>
                      <a:pt x="51939" y="3526"/>
                      <a:pt x="47227" y="5154"/>
                    </a:cubicBezTo>
                    <a:cubicBezTo>
                      <a:pt x="42508" y="6796"/>
                      <a:pt x="37174" y="11007"/>
                      <a:pt x="34860" y="15762"/>
                    </a:cubicBezTo>
                    <a:cubicBezTo>
                      <a:pt x="32564" y="20523"/>
                      <a:pt x="32869" y="26414"/>
                      <a:pt x="28175" y="24598"/>
                    </a:cubicBezTo>
                    <a:cubicBezTo>
                      <a:pt x="23474" y="22770"/>
                      <a:pt x="18894" y="22826"/>
                      <a:pt x="16287" y="2424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7" name="Полилиния: фигура 156">
                <a:extLst>
                  <a:ext uri="{FF2B5EF4-FFF2-40B4-BE49-F238E27FC236}">
                    <a16:creationId xmlns:a16="http://schemas.microsoft.com/office/drawing/2014/main" id="{FDEE45A9-6FB0-CF53-E5B5-166314DC2B2F}"/>
                  </a:ext>
                </a:extLst>
              </p:cNvPr>
              <p:cNvSpPr/>
              <p:nvPr/>
            </p:nvSpPr>
            <p:spPr>
              <a:xfrm>
                <a:off x="9652791" y="4316821"/>
                <a:ext cx="52151" cy="52151"/>
              </a:xfrm>
              <a:custGeom>
                <a:avLst/>
                <a:gdLst>
                  <a:gd name="connsiteX0" fmla="*/ 25117 w 29899"/>
                  <a:gd name="connsiteY0" fmla="*/ 8974 h 29899"/>
                  <a:gd name="connsiteX1" fmla="*/ 18838 w 29899"/>
                  <a:gd name="connsiteY1" fmla="*/ 4675 h 29899"/>
                  <a:gd name="connsiteX2" fmla="*/ 11099 w 29899"/>
                  <a:gd name="connsiteY2" fmla="*/ 9435 h 29899"/>
                  <a:gd name="connsiteX3" fmla="*/ 4522 w 29899"/>
                  <a:gd name="connsiteY3" fmla="*/ 23757 h 29899"/>
                  <a:gd name="connsiteX4" fmla="*/ 10962 w 29899"/>
                  <a:gd name="connsiteY4" fmla="*/ 30197 h 29899"/>
                  <a:gd name="connsiteX5" fmla="*/ 17397 w 29899"/>
                  <a:gd name="connsiteY5" fmla="*/ 23757 h 29899"/>
                  <a:gd name="connsiteX6" fmla="*/ 18599 w 29899"/>
                  <a:gd name="connsiteY6" fmla="*/ 20223 h 29899"/>
                  <a:gd name="connsiteX7" fmla="*/ 19418 w 29899"/>
                  <a:gd name="connsiteY7" fmla="*/ 18997 h 29899"/>
                  <a:gd name="connsiteX8" fmla="*/ 19825 w 29899"/>
                  <a:gd name="connsiteY8" fmla="*/ 18602 h 29899"/>
                  <a:gd name="connsiteX9" fmla="*/ 25117 w 29899"/>
                  <a:gd name="connsiteY9" fmla="*/ 8974 h 29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899" h="29899">
                    <a:moveTo>
                      <a:pt x="25117" y="8974"/>
                    </a:moveTo>
                    <a:cubicBezTo>
                      <a:pt x="23400" y="6624"/>
                      <a:pt x="21678" y="5320"/>
                      <a:pt x="18838" y="4675"/>
                    </a:cubicBezTo>
                    <a:cubicBezTo>
                      <a:pt x="14819" y="3748"/>
                      <a:pt x="11973" y="6361"/>
                      <a:pt x="11099" y="9435"/>
                    </a:cubicBezTo>
                    <a:cubicBezTo>
                      <a:pt x="7290" y="12855"/>
                      <a:pt x="5263" y="18165"/>
                      <a:pt x="4522" y="23757"/>
                    </a:cubicBezTo>
                    <a:cubicBezTo>
                      <a:pt x="4073" y="27255"/>
                      <a:pt x="7828" y="30197"/>
                      <a:pt x="10962" y="30197"/>
                    </a:cubicBezTo>
                    <a:cubicBezTo>
                      <a:pt x="14819" y="30197"/>
                      <a:pt x="16948" y="27243"/>
                      <a:pt x="17397" y="23757"/>
                    </a:cubicBezTo>
                    <a:cubicBezTo>
                      <a:pt x="17468" y="23356"/>
                      <a:pt x="18108" y="21179"/>
                      <a:pt x="18599" y="20223"/>
                    </a:cubicBezTo>
                    <a:cubicBezTo>
                      <a:pt x="19095" y="19254"/>
                      <a:pt x="18718" y="19768"/>
                      <a:pt x="19418" y="18997"/>
                    </a:cubicBezTo>
                    <a:cubicBezTo>
                      <a:pt x="19603" y="18787"/>
                      <a:pt x="19717" y="18680"/>
                      <a:pt x="19825" y="18602"/>
                    </a:cubicBezTo>
                    <a:cubicBezTo>
                      <a:pt x="24028" y="17956"/>
                      <a:pt x="28196" y="13262"/>
                      <a:pt x="25117" y="897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9" name="Полилиния: фигура 158">
                <a:extLst>
                  <a:ext uri="{FF2B5EF4-FFF2-40B4-BE49-F238E27FC236}">
                    <a16:creationId xmlns:a16="http://schemas.microsoft.com/office/drawing/2014/main" id="{8FCCC820-3D25-3A6B-D2ED-33F12892BF60}"/>
                  </a:ext>
                </a:extLst>
              </p:cNvPr>
              <p:cNvSpPr/>
              <p:nvPr/>
            </p:nvSpPr>
            <p:spPr>
              <a:xfrm>
                <a:off x="9701263" y="4264390"/>
                <a:ext cx="73011" cy="83442"/>
              </a:xfrm>
              <a:custGeom>
                <a:avLst/>
                <a:gdLst>
                  <a:gd name="connsiteX0" fmla="*/ 39185 w 41859"/>
                  <a:gd name="connsiteY0" fmla="*/ 36930 h 47839"/>
                  <a:gd name="connsiteX1" fmla="*/ 34940 w 41859"/>
                  <a:gd name="connsiteY1" fmla="*/ 26346 h 47839"/>
                  <a:gd name="connsiteX2" fmla="*/ 35920 w 41859"/>
                  <a:gd name="connsiteY2" fmla="*/ 14403 h 47839"/>
                  <a:gd name="connsiteX3" fmla="*/ 25808 w 41859"/>
                  <a:gd name="connsiteY3" fmla="*/ 6588 h 47839"/>
                  <a:gd name="connsiteX4" fmla="*/ 24815 w 41859"/>
                  <a:gd name="connsiteY4" fmla="*/ 7909 h 47839"/>
                  <a:gd name="connsiteX5" fmla="*/ 24791 w 41859"/>
                  <a:gd name="connsiteY5" fmla="*/ 7897 h 47839"/>
                  <a:gd name="connsiteX6" fmla="*/ 24702 w 41859"/>
                  <a:gd name="connsiteY6" fmla="*/ 8071 h 47839"/>
                  <a:gd name="connsiteX7" fmla="*/ 20223 w 41859"/>
                  <a:gd name="connsiteY7" fmla="*/ 13100 h 47839"/>
                  <a:gd name="connsiteX8" fmla="*/ 12497 w 41859"/>
                  <a:gd name="connsiteY8" fmla="*/ 11378 h 47839"/>
                  <a:gd name="connsiteX9" fmla="*/ 6911 w 41859"/>
                  <a:gd name="connsiteY9" fmla="*/ 22871 h 47839"/>
                  <a:gd name="connsiteX10" fmla="*/ 7252 w 41859"/>
                  <a:gd name="connsiteY10" fmla="*/ 37289 h 47839"/>
                  <a:gd name="connsiteX11" fmla="*/ 16707 w 41859"/>
                  <a:gd name="connsiteY11" fmla="*/ 41152 h 47839"/>
                  <a:gd name="connsiteX12" fmla="*/ 25617 w 41859"/>
                  <a:gd name="connsiteY12" fmla="*/ 43341 h 47839"/>
                  <a:gd name="connsiteX13" fmla="*/ 34646 w 41859"/>
                  <a:gd name="connsiteY13" fmla="*/ 47921 h 47839"/>
                  <a:gd name="connsiteX14" fmla="*/ 39185 w 41859"/>
                  <a:gd name="connsiteY14" fmla="*/ 36930 h 4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1859" h="47839">
                    <a:moveTo>
                      <a:pt x="39185" y="36930"/>
                    </a:moveTo>
                    <a:cubicBezTo>
                      <a:pt x="36076" y="34353"/>
                      <a:pt x="35938" y="30053"/>
                      <a:pt x="34940" y="26346"/>
                    </a:cubicBezTo>
                    <a:cubicBezTo>
                      <a:pt x="33433" y="20653"/>
                      <a:pt x="32751" y="19636"/>
                      <a:pt x="35920" y="14403"/>
                    </a:cubicBezTo>
                    <a:cubicBezTo>
                      <a:pt x="39616" y="8262"/>
                      <a:pt x="30395" y="757"/>
                      <a:pt x="25808" y="6588"/>
                    </a:cubicBezTo>
                    <a:cubicBezTo>
                      <a:pt x="25473" y="7018"/>
                      <a:pt x="25156" y="7467"/>
                      <a:pt x="24815" y="7909"/>
                    </a:cubicBezTo>
                    <a:lnTo>
                      <a:pt x="24791" y="7897"/>
                    </a:lnTo>
                    <a:cubicBezTo>
                      <a:pt x="24768" y="7957"/>
                      <a:pt x="24738" y="8011"/>
                      <a:pt x="24702" y="8071"/>
                    </a:cubicBezTo>
                    <a:cubicBezTo>
                      <a:pt x="23380" y="9907"/>
                      <a:pt x="22041" y="11844"/>
                      <a:pt x="20223" y="13100"/>
                    </a:cubicBezTo>
                    <a:cubicBezTo>
                      <a:pt x="18716" y="14170"/>
                      <a:pt x="14129" y="11724"/>
                      <a:pt x="12497" y="11378"/>
                    </a:cubicBezTo>
                    <a:cubicBezTo>
                      <a:pt x="5267" y="9871"/>
                      <a:pt x="1810" y="19558"/>
                      <a:pt x="6911" y="22871"/>
                    </a:cubicBezTo>
                    <a:cubicBezTo>
                      <a:pt x="6271" y="27679"/>
                      <a:pt x="6343" y="32475"/>
                      <a:pt x="7252" y="37289"/>
                    </a:cubicBezTo>
                    <a:cubicBezTo>
                      <a:pt x="7976" y="41122"/>
                      <a:pt x="13507" y="43538"/>
                      <a:pt x="16707" y="41152"/>
                    </a:cubicBezTo>
                    <a:cubicBezTo>
                      <a:pt x="20856" y="38054"/>
                      <a:pt x="22477" y="40369"/>
                      <a:pt x="25617" y="43341"/>
                    </a:cubicBezTo>
                    <a:cubicBezTo>
                      <a:pt x="28326" y="45894"/>
                      <a:pt x="30909" y="47509"/>
                      <a:pt x="34646" y="47921"/>
                    </a:cubicBezTo>
                    <a:cubicBezTo>
                      <a:pt x="40100" y="48531"/>
                      <a:pt x="43353" y="40357"/>
                      <a:pt x="39185" y="3693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0" name="Полилиния: фигура 312">
                <a:extLst>
                  <a:ext uri="{FF2B5EF4-FFF2-40B4-BE49-F238E27FC236}">
                    <a16:creationId xmlns:a16="http://schemas.microsoft.com/office/drawing/2014/main" id="{FB0FFD2D-B2FB-3D08-F64C-85BCE49CA7E6}"/>
                  </a:ext>
                </a:extLst>
              </p:cNvPr>
              <p:cNvSpPr/>
              <p:nvPr/>
            </p:nvSpPr>
            <p:spPr>
              <a:xfrm>
                <a:off x="10254151" y="389787"/>
                <a:ext cx="41721" cy="41721"/>
              </a:xfrm>
              <a:custGeom>
                <a:avLst/>
                <a:gdLst>
                  <a:gd name="connsiteX0" fmla="*/ 17343 w 23919"/>
                  <a:gd name="connsiteY0" fmla="*/ 9961 h 23919"/>
                  <a:gd name="connsiteX1" fmla="*/ 5766 w 23919"/>
                  <a:gd name="connsiteY1" fmla="*/ 6554 h 23919"/>
                  <a:gd name="connsiteX2" fmla="*/ 4594 w 23919"/>
                  <a:gd name="connsiteY2" fmla="*/ 9743 h 23919"/>
                  <a:gd name="connsiteX3" fmla="*/ 4552 w 23919"/>
                  <a:gd name="connsiteY3" fmla="*/ 11122 h 23919"/>
                  <a:gd name="connsiteX4" fmla="*/ 16129 w 23919"/>
                  <a:gd name="connsiteY4" fmla="*/ 24282 h 23919"/>
                  <a:gd name="connsiteX5" fmla="*/ 19849 w 23919"/>
                  <a:gd name="connsiteY5" fmla="*/ 16644 h 23919"/>
                  <a:gd name="connsiteX6" fmla="*/ 17343 w 23919"/>
                  <a:gd name="connsiteY6" fmla="*/ 9961 h 23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19" h="23919">
                    <a:moveTo>
                      <a:pt x="17343" y="9961"/>
                    </a:moveTo>
                    <a:cubicBezTo>
                      <a:pt x="14862" y="6130"/>
                      <a:pt x="9665" y="1843"/>
                      <a:pt x="5766" y="6554"/>
                    </a:cubicBezTo>
                    <a:cubicBezTo>
                      <a:pt x="4977" y="7503"/>
                      <a:pt x="4642" y="8600"/>
                      <a:pt x="4594" y="9743"/>
                    </a:cubicBezTo>
                    <a:cubicBezTo>
                      <a:pt x="4480" y="10142"/>
                      <a:pt x="4438" y="10598"/>
                      <a:pt x="4552" y="11122"/>
                    </a:cubicBezTo>
                    <a:cubicBezTo>
                      <a:pt x="5491" y="15958"/>
                      <a:pt x="8858" y="27739"/>
                      <a:pt x="16129" y="24282"/>
                    </a:cubicBezTo>
                    <a:cubicBezTo>
                      <a:pt x="18898" y="22952"/>
                      <a:pt x="19873" y="19452"/>
                      <a:pt x="19849" y="16644"/>
                    </a:cubicBezTo>
                    <a:cubicBezTo>
                      <a:pt x="19837" y="14067"/>
                      <a:pt x="18701" y="12057"/>
                      <a:pt x="17343" y="996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1" name="Полилиния: фигура 314">
                <a:extLst>
                  <a:ext uri="{FF2B5EF4-FFF2-40B4-BE49-F238E27FC236}">
                    <a16:creationId xmlns:a16="http://schemas.microsoft.com/office/drawing/2014/main" id="{A6B62DBD-F98B-DF0A-1A91-7E974FD70FD6}"/>
                  </a:ext>
                </a:extLst>
              </p:cNvPr>
              <p:cNvSpPr/>
              <p:nvPr/>
            </p:nvSpPr>
            <p:spPr>
              <a:xfrm>
                <a:off x="9207416" y="1238808"/>
                <a:ext cx="93872" cy="73011"/>
              </a:xfrm>
              <a:custGeom>
                <a:avLst/>
                <a:gdLst>
                  <a:gd name="connsiteX0" fmla="*/ 29146 w 53819"/>
                  <a:gd name="connsiteY0" fmla="*/ 7118 h 41859"/>
                  <a:gd name="connsiteX1" fmla="*/ 28757 w 53819"/>
                  <a:gd name="connsiteY1" fmla="*/ 7899 h 41859"/>
                  <a:gd name="connsiteX2" fmla="*/ 18980 w 53819"/>
                  <a:gd name="connsiteY2" fmla="*/ 23024 h 41859"/>
                  <a:gd name="connsiteX3" fmla="*/ 6194 w 53819"/>
                  <a:gd name="connsiteY3" fmla="*/ 30550 h 41859"/>
                  <a:gd name="connsiteX4" fmla="*/ 5286 w 53819"/>
                  <a:gd name="connsiteY4" fmla="*/ 38253 h 41859"/>
                  <a:gd name="connsiteX5" fmla="*/ 16797 w 53819"/>
                  <a:gd name="connsiteY5" fmla="*/ 43084 h 41859"/>
                  <a:gd name="connsiteX6" fmla="*/ 40549 w 53819"/>
                  <a:gd name="connsiteY6" fmla="*/ 39819 h 41859"/>
                  <a:gd name="connsiteX7" fmla="*/ 50094 w 53819"/>
                  <a:gd name="connsiteY7" fmla="*/ 31579 h 41859"/>
                  <a:gd name="connsiteX8" fmla="*/ 49902 w 53819"/>
                  <a:gd name="connsiteY8" fmla="*/ 18269 h 41859"/>
                  <a:gd name="connsiteX9" fmla="*/ 42063 w 53819"/>
                  <a:gd name="connsiteY9" fmla="*/ 7805 h 41859"/>
                  <a:gd name="connsiteX10" fmla="*/ 32584 w 53819"/>
                  <a:gd name="connsiteY10" fmla="*/ 4679 h 41859"/>
                  <a:gd name="connsiteX11" fmla="*/ 28883 w 53819"/>
                  <a:gd name="connsiteY11" fmla="*/ 7643 h 41859"/>
                  <a:gd name="connsiteX12" fmla="*/ 29146 w 53819"/>
                  <a:gd name="connsiteY12" fmla="*/ 7118 h 4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819" h="41859">
                    <a:moveTo>
                      <a:pt x="29146" y="7118"/>
                    </a:moveTo>
                    <a:cubicBezTo>
                      <a:pt x="29014" y="7387"/>
                      <a:pt x="28883" y="7643"/>
                      <a:pt x="28757" y="7899"/>
                    </a:cubicBezTo>
                    <a:cubicBezTo>
                      <a:pt x="25546" y="14238"/>
                      <a:pt x="24589" y="18769"/>
                      <a:pt x="18980" y="23024"/>
                    </a:cubicBezTo>
                    <a:cubicBezTo>
                      <a:pt x="13173" y="27442"/>
                      <a:pt x="8359" y="28279"/>
                      <a:pt x="6194" y="30550"/>
                    </a:cubicBezTo>
                    <a:cubicBezTo>
                      <a:pt x="4048" y="32817"/>
                      <a:pt x="4137" y="35932"/>
                      <a:pt x="5286" y="38253"/>
                    </a:cubicBezTo>
                    <a:cubicBezTo>
                      <a:pt x="6422" y="40561"/>
                      <a:pt x="9448" y="43276"/>
                      <a:pt x="16797" y="43084"/>
                    </a:cubicBezTo>
                    <a:cubicBezTo>
                      <a:pt x="24176" y="42893"/>
                      <a:pt x="35383" y="41853"/>
                      <a:pt x="40549" y="39819"/>
                    </a:cubicBezTo>
                    <a:cubicBezTo>
                      <a:pt x="45680" y="37792"/>
                      <a:pt x="47750" y="37176"/>
                      <a:pt x="50094" y="31579"/>
                    </a:cubicBezTo>
                    <a:cubicBezTo>
                      <a:pt x="52456" y="25994"/>
                      <a:pt x="54124" y="24940"/>
                      <a:pt x="49902" y="18269"/>
                    </a:cubicBezTo>
                    <a:cubicBezTo>
                      <a:pt x="45716" y="11605"/>
                      <a:pt x="47175" y="11399"/>
                      <a:pt x="42063" y="7805"/>
                    </a:cubicBezTo>
                    <a:cubicBezTo>
                      <a:pt x="36979" y="4248"/>
                      <a:pt x="34504" y="4248"/>
                      <a:pt x="32584" y="4679"/>
                    </a:cubicBezTo>
                    <a:cubicBezTo>
                      <a:pt x="30683" y="5116"/>
                      <a:pt x="28883" y="7643"/>
                      <a:pt x="28883" y="7643"/>
                    </a:cubicBezTo>
                    <a:lnTo>
                      <a:pt x="29146" y="7118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2" name="Полилиния: фигура 315">
                <a:extLst>
                  <a:ext uri="{FF2B5EF4-FFF2-40B4-BE49-F238E27FC236}">
                    <a16:creationId xmlns:a16="http://schemas.microsoft.com/office/drawing/2014/main" id="{FCAB7810-1DFE-BD03-691A-D28A7FDCF4C3}"/>
                  </a:ext>
                </a:extLst>
              </p:cNvPr>
              <p:cNvSpPr/>
              <p:nvPr/>
            </p:nvSpPr>
            <p:spPr>
              <a:xfrm>
                <a:off x="9263322" y="450237"/>
                <a:ext cx="31291" cy="41721"/>
              </a:xfrm>
              <a:custGeom>
                <a:avLst/>
                <a:gdLst>
                  <a:gd name="connsiteX0" fmla="*/ 5578 w 17939"/>
                  <a:gd name="connsiteY0" fmla="*/ 22405 h 23919"/>
                  <a:gd name="connsiteX1" fmla="*/ 5381 w 17939"/>
                  <a:gd name="connsiteY1" fmla="*/ 11248 h 23919"/>
                  <a:gd name="connsiteX2" fmla="*/ 16916 w 17939"/>
                  <a:gd name="connsiteY2" fmla="*/ 5152 h 23919"/>
                  <a:gd name="connsiteX3" fmla="*/ 4867 w 17939"/>
                  <a:gd name="connsiteY3" fmla="*/ 21856 h 23919"/>
                  <a:gd name="connsiteX4" fmla="*/ 5578 w 17939"/>
                  <a:gd name="connsiteY4" fmla="*/ 22405 h 23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39" h="23919">
                    <a:moveTo>
                      <a:pt x="5578" y="22405"/>
                    </a:moveTo>
                    <a:cubicBezTo>
                      <a:pt x="4657" y="23248"/>
                      <a:pt x="3760" y="14431"/>
                      <a:pt x="5381" y="11248"/>
                    </a:cubicBezTo>
                    <a:cubicBezTo>
                      <a:pt x="7432" y="7161"/>
                      <a:pt x="12796" y="2787"/>
                      <a:pt x="16916" y="5152"/>
                    </a:cubicBezTo>
                    <a:cubicBezTo>
                      <a:pt x="24248" y="9332"/>
                      <a:pt x="8473" y="28221"/>
                      <a:pt x="4867" y="21856"/>
                    </a:cubicBezTo>
                    <a:lnTo>
                      <a:pt x="5578" y="22405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3" name="Полилиния: фигура 316">
                <a:extLst>
                  <a:ext uri="{FF2B5EF4-FFF2-40B4-BE49-F238E27FC236}">
                    <a16:creationId xmlns:a16="http://schemas.microsoft.com/office/drawing/2014/main" id="{CAF2C242-68F6-202C-A332-0578F30E864F}"/>
                  </a:ext>
                </a:extLst>
              </p:cNvPr>
              <p:cNvSpPr/>
              <p:nvPr/>
            </p:nvSpPr>
            <p:spPr>
              <a:xfrm>
                <a:off x="10575442" y="2219292"/>
                <a:ext cx="62582" cy="146023"/>
              </a:xfrm>
              <a:custGeom>
                <a:avLst/>
                <a:gdLst>
                  <a:gd name="connsiteX0" fmla="*/ 10280 w 35879"/>
                  <a:gd name="connsiteY0" fmla="*/ 4485 h 83719"/>
                  <a:gd name="connsiteX1" fmla="*/ 5221 w 35879"/>
                  <a:gd name="connsiteY1" fmla="*/ 14328 h 83719"/>
                  <a:gd name="connsiteX2" fmla="*/ 11171 w 35879"/>
                  <a:gd name="connsiteY2" fmla="*/ 27096 h 83719"/>
                  <a:gd name="connsiteX3" fmla="*/ 7045 w 35879"/>
                  <a:gd name="connsiteY3" fmla="*/ 41986 h 83719"/>
                  <a:gd name="connsiteX4" fmla="*/ 17313 w 35879"/>
                  <a:gd name="connsiteY4" fmla="*/ 55656 h 83719"/>
                  <a:gd name="connsiteX5" fmla="*/ 25912 w 35879"/>
                  <a:gd name="connsiteY5" fmla="*/ 76957 h 83719"/>
                  <a:gd name="connsiteX6" fmla="*/ 34021 w 35879"/>
                  <a:gd name="connsiteY6" fmla="*/ 78553 h 83719"/>
                  <a:gd name="connsiteX7" fmla="*/ 32119 w 35879"/>
                  <a:gd name="connsiteY7" fmla="*/ 64722 h 83719"/>
                  <a:gd name="connsiteX8" fmla="*/ 28256 w 35879"/>
                  <a:gd name="connsiteY8" fmla="*/ 36604 h 83719"/>
                  <a:gd name="connsiteX9" fmla="*/ 30128 w 35879"/>
                  <a:gd name="connsiteY9" fmla="*/ 17827 h 83719"/>
                  <a:gd name="connsiteX10" fmla="*/ 22850 w 35879"/>
                  <a:gd name="connsiteY10" fmla="*/ 7948 h 83719"/>
                  <a:gd name="connsiteX11" fmla="*/ 10280 w 35879"/>
                  <a:gd name="connsiteY11" fmla="*/ 4485 h 83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5879" h="83719">
                    <a:moveTo>
                      <a:pt x="10280" y="4485"/>
                    </a:moveTo>
                    <a:cubicBezTo>
                      <a:pt x="5616" y="4515"/>
                      <a:pt x="3158" y="10160"/>
                      <a:pt x="5221" y="14328"/>
                    </a:cubicBezTo>
                    <a:cubicBezTo>
                      <a:pt x="7279" y="18490"/>
                      <a:pt x="12266" y="22497"/>
                      <a:pt x="11171" y="27096"/>
                    </a:cubicBezTo>
                    <a:cubicBezTo>
                      <a:pt x="10077" y="31688"/>
                      <a:pt x="6513" y="38117"/>
                      <a:pt x="7045" y="41986"/>
                    </a:cubicBezTo>
                    <a:cubicBezTo>
                      <a:pt x="7577" y="45861"/>
                      <a:pt x="14227" y="51135"/>
                      <a:pt x="17313" y="55656"/>
                    </a:cubicBezTo>
                    <a:cubicBezTo>
                      <a:pt x="20398" y="60177"/>
                      <a:pt x="23358" y="74583"/>
                      <a:pt x="25912" y="76957"/>
                    </a:cubicBezTo>
                    <a:cubicBezTo>
                      <a:pt x="28453" y="79319"/>
                      <a:pt x="31683" y="81346"/>
                      <a:pt x="34021" y="78553"/>
                    </a:cubicBezTo>
                    <a:cubicBezTo>
                      <a:pt x="36359" y="75767"/>
                      <a:pt x="34176" y="76066"/>
                      <a:pt x="32119" y="64722"/>
                    </a:cubicBezTo>
                    <a:cubicBezTo>
                      <a:pt x="30074" y="53396"/>
                      <a:pt x="27323" y="44145"/>
                      <a:pt x="28256" y="36604"/>
                    </a:cubicBezTo>
                    <a:cubicBezTo>
                      <a:pt x="29201" y="29057"/>
                      <a:pt x="30989" y="24118"/>
                      <a:pt x="30128" y="17827"/>
                    </a:cubicBezTo>
                    <a:cubicBezTo>
                      <a:pt x="29267" y="11506"/>
                      <a:pt x="30074" y="10178"/>
                      <a:pt x="22850" y="7948"/>
                    </a:cubicBezTo>
                    <a:cubicBezTo>
                      <a:pt x="15638" y="5729"/>
                      <a:pt x="13540" y="4461"/>
                      <a:pt x="10280" y="448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4" name="Полилиния: фигура 317">
                <a:extLst>
                  <a:ext uri="{FF2B5EF4-FFF2-40B4-BE49-F238E27FC236}">
                    <a16:creationId xmlns:a16="http://schemas.microsoft.com/office/drawing/2014/main" id="{35234A22-E59B-ECC2-4564-E63C1E024D1C}"/>
                  </a:ext>
                </a:extLst>
              </p:cNvPr>
              <p:cNvSpPr/>
              <p:nvPr/>
            </p:nvSpPr>
            <p:spPr>
              <a:xfrm>
                <a:off x="11161243" y="2401946"/>
                <a:ext cx="135593" cy="62582"/>
              </a:xfrm>
              <a:custGeom>
                <a:avLst/>
                <a:gdLst>
                  <a:gd name="connsiteX0" fmla="*/ 68543 w 77739"/>
                  <a:gd name="connsiteY0" fmla="*/ 6907 h 35879"/>
                  <a:gd name="connsiteX1" fmla="*/ 43068 w 77739"/>
                  <a:gd name="connsiteY1" fmla="*/ 5896 h 35879"/>
                  <a:gd name="connsiteX2" fmla="*/ 15500 w 77739"/>
                  <a:gd name="connsiteY2" fmla="*/ 6148 h 35879"/>
                  <a:gd name="connsiteX3" fmla="*/ 4856 w 77739"/>
                  <a:gd name="connsiteY3" fmla="*/ 13192 h 35879"/>
                  <a:gd name="connsiteX4" fmla="*/ 4556 w 77739"/>
                  <a:gd name="connsiteY4" fmla="*/ 16182 h 35879"/>
                  <a:gd name="connsiteX5" fmla="*/ 55267 w 77739"/>
                  <a:gd name="connsiteY5" fmla="*/ 27442 h 35879"/>
                  <a:gd name="connsiteX6" fmla="*/ 68543 w 77739"/>
                  <a:gd name="connsiteY6" fmla="*/ 6907 h 35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739" h="35879">
                    <a:moveTo>
                      <a:pt x="68543" y="6907"/>
                    </a:moveTo>
                    <a:cubicBezTo>
                      <a:pt x="60888" y="2045"/>
                      <a:pt x="51320" y="6028"/>
                      <a:pt x="43068" y="5896"/>
                    </a:cubicBezTo>
                    <a:cubicBezTo>
                      <a:pt x="33918" y="5723"/>
                      <a:pt x="24590" y="5322"/>
                      <a:pt x="15500" y="6148"/>
                    </a:cubicBezTo>
                    <a:cubicBezTo>
                      <a:pt x="8623" y="6764"/>
                      <a:pt x="5394" y="9634"/>
                      <a:pt x="4856" y="13192"/>
                    </a:cubicBezTo>
                    <a:cubicBezTo>
                      <a:pt x="4556" y="14059"/>
                      <a:pt x="4377" y="15040"/>
                      <a:pt x="4556" y="16182"/>
                    </a:cubicBezTo>
                    <a:cubicBezTo>
                      <a:pt x="8025" y="37997"/>
                      <a:pt x="38164" y="37997"/>
                      <a:pt x="55267" y="27442"/>
                    </a:cubicBezTo>
                    <a:cubicBezTo>
                      <a:pt x="64775" y="25977"/>
                      <a:pt x="81878" y="15375"/>
                      <a:pt x="68543" y="690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5" name="Полилиния: фигура 318">
                <a:extLst>
                  <a:ext uri="{FF2B5EF4-FFF2-40B4-BE49-F238E27FC236}">
                    <a16:creationId xmlns:a16="http://schemas.microsoft.com/office/drawing/2014/main" id="{F29D68E9-29DF-7955-F631-CF062A4434D8}"/>
                  </a:ext>
                </a:extLst>
              </p:cNvPr>
              <p:cNvSpPr/>
              <p:nvPr/>
            </p:nvSpPr>
            <p:spPr>
              <a:xfrm>
                <a:off x="11294136" y="2327940"/>
                <a:ext cx="83442" cy="41721"/>
              </a:xfrm>
              <a:custGeom>
                <a:avLst/>
                <a:gdLst>
                  <a:gd name="connsiteX0" fmla="*/ 45930 w 47839"/>
                  <a:gd name="connsiteY0" fmla="*/ 13529 h 23919"/>
                  <a:gd name="connsiteX1" fmla="*/ 33372 w 47839"/>
                  <a:gd name="connsiteY1" fmla="*/ 5384 h 23919"/>
                  <a:gd name="connsiteX2" fmla="*/ 16628 w 47839"/>
                  <a:gd name="connsiteY2" fmla="*/ 4918 h 23919"/>
                  <a:gd name="connsiteX3" fmla="*/ 5027 w 47839"/>
                  <a:gd name="connsiteY3" fmla="*/ 10742 h 23919"/>
                  <a:gd name="connsiteX4" fmla="*/ 11725 w 47839"/>
                  <a:gd name="connsiteY4" fmla="*/ 21375 h 23919"/>
                  <a:gd name="connsiteX5" fmla="*/ 13578 w 47839"/>
                  <a:gd name="connsiteY5" fmla="*/ 21482 h 23919"/>
                  <a:gd name="connsiteX6" fmla="*/ 29545 w 47839"/>
                  <a:gd name="connsiteY6" fmla="*/ 25082 h 23919"/>
                  <a:gd name="connsiteX7" fmla="*/ 38993 w 47839"/>
                  <a:gd name="connsiteY7" fmla="*/ 23755 h 23919"/>
                  <a:gd name="connsiteX8" fmla="*/ 45930 w 47839"/>
                  <a:gd name="connsiteY8" fmla="*/ 13529 h 23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839" h="23919">
                    <a:moveTo>
                      <a:pt x="45930" y="13529"/>
                    </a:moveTo>
                    <a:cubicBezTo>
                      <a:pt x="43299" y="8799"/>
                      <a:pt x="38455" y="6532"/>
                      <a:pt x="33372" y="5384"/>
                    </a:cubicBezTo>
                    <a:cubicBezTo>
                      <a:pt x="27750" y="4134"/>
                      <a:pt x="22309" y="4398"/>
                      <a:pt x="16628" y="4918"/>
                    </a:cubicBezTo>
                    <a:cubicBezTo>
                      <a:pt x="12083" y="5342"/>
                      <a:pt x="7060" y="6084"/>
                      <a:pt x="5027" y="10742"/>
                    </a:cubicBezTo>
                    <a:cubicBezTo>
                      <a:pt x="2994" y="15425"/>
                      <a:pt x="7000" y="20807"/>
                      <a:pt x="11725" y="21375"/>
                    </a:cubicBezTo>
                    <a:cubicBezTo>
                      <a:pt x="12382" y="21464"/>
                      <a:pt x="12980" y="21482"/>
                      <a:pt x="13578" y="21482"/>
                    </a:cubicBezTo>
                    <a:cubicBezTo>
                      <a:pt x="18004" y="24335"/>
                      <a:pt x="23684" y="24436"/>
                      <a:pt x="29545" y="25082"/>
                    </a:cubicBezTo>
                    <a:cubicBezTo>
                      <a:pt x="32834" y="25447"/>
                      <a:pt x="36302" y="25046"/>
                      <a:pt x="38993" y="23755"/>
                    </a:cubicBezTo>
                    <a:cubicBezTo>
                      <a:pt x="43478" y="22678"/>
                      <a:pt x="48800" y="18690"/>
                      <a:pt x="45930" y="1352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6" name="Полилиния: фигура 331">
                <a:extLst>
                  <a:ext uri="{FF2B5EF4-FFF2-40B4-BE49-F238E27FC236}">
                    <a16:creationId xmlns:a16="http://schemas.microsoft.com/office/drawing/2014/main" id="{EC1C3F56-93BF-DD64-7771-ABB6E50D97CA}"/>
                  </a:ext>
                </a:extLst>
              </p:cNvPr>
              <p:cNvSpPr/>
              <p:nvPr/>
            </p:nvSpPr>
            <p:spPr>
              <a:xfrm>
                <a:off x="6826928" y="1591737"/>
                <a:ext cx="2638829" cy="3233349"/>
              </a:xfrm>
              <a:custGeom>
                <a:avLst/>
                <a:gdLst>
                  <a:gd name="connsiteX0" fmla="*/ 1333927 w 1512935"/>
                  <a:gd name="connsiteY0" fmla="*/ 34154 h 1853794"/>
                  <a:gd name="connsiteX1" fmla="*/ 1329657 w 1512935"/>
                  <a:gd name="connsiteY1" fmla="*/ 35972 h 1853794"/>
                  <a:gd name="connsiteX2" fmla="*/ 1329412 w 1512935"/>
                  <a:gd name="connsiteY2" fmla="*/ 35918 h 1853794"/>
                  <a:gd name="connsiteX3" fmla="*/ 1321130 w 1512935"/>
                  <a:gd name="connsiteY3" fmla="*/ 35009 h 1853794"/>
                  <a:gd name="connsiteX4" fmla="*/ 1320388 w 1512935"/>
                  <a:gd name="connsiteY4" fmla="*/ 36026 h 1853794"/>
                  <a:gd name="connsiteX5" fmla="*/ 1321022 w 1512935"/>
                  <a:gd name="connsiteY5" fmla="*/ 39728 h 1853794"/>
                  <a:gd name="connsiteX6" fmla="*/ 1320992 w 1512935"/>
                  <a:gd name="connsiteY6" fmla="*/ 48141 h 1853794"/>
                  <a:gd name="connsiteX7" fmla="*/ 1316220 w 1512935"/>
                  <a:gd name="connsiteY7" fmla="*/ 49666 h 1853794"/>
                  <a:gd name="connsiteX8" fmla="*/ 1305498 w 1512935"/>
                  <a:gd name="connsiteY8" fmla="*/ 49619 h 1853794"/>
                  <a:gd name="connsiteX9" fmla="*/ 1295864 w 1512935"/>
                  <a:gd name="connsiteY9" fmla="*/ 52662 h 1853794"/>
                  <a:gd name="connsiteX10" fmla="*/ 1291564 w 1512935"/>
                  <a:gd name="connsiteY10" fmla="*/ 56890 h 1853794"/>
                  <a:gd name="connsiteX11" fmla="*/ 1280526 w 1512935"/>
                  <a:gd name="connsiteY11" fmla="*/ 64162 h 1853794"/>
                  <a:gd name="connsiteX12" fmla="*/ 1278696 w 1512935"/>
                  <a:gd name="connsiteY12" fmla="*/ 64311 h 1853794"/>
                  <a:gd name="connsiteX13" fmla="*/ 1248323 w 1512935"/>
                  <a:gd name="connsiteY13" fmla="*/ 45923 h 1853794"/>
                  <a:gd name="connsiteX14" fmla="*/ 1234515 w 1512935"/>
                  <a:gd name="connsiteY14" fmla="*/ 28820 h 1853794"/>
                  <a:gd name="connsiteX15" fmla="*/ 1215409 w 1512935"/>
                  <a:gd name="connsiteY15" fmla="*/ 30010 h 1853794"/>
                  <a:gd name="connsiteX16" fmla="*/ 1195131 w 1512935"/>
                  <a:gd name="connsiteY16" fmla="*/ 34274 h 1853794"/>
                  <a:gd name="connsiteX17" fmla="*/ 1187465 w 1512935"/>
                  <a:gd name="connsiteY17" fmla="*/ 36630 h 1853794"/>
                  <a:gd name="connsiteX18" fmla="*/ 1157445 w 1512935"/>
                  <a:gd name="connsiteY18" fmla="*/ 47729 h 1853794"/>
                  <a:gd name="connsiteX19" fmla="*/ 1143291 w 1512935"/>
                  <a:gd name="connsiteY19" fmla="*/ 67080 h 1853794"/>
                  <a:gd name="connsiteX20" fmla="*/ 1141228 w 1512935"/>
                  <a:gd name="connsiteY20" fmla="*/ 71105 h 1853794"/>
                  <a:gd name="connsiteX21" fmla="*/ 1129645 w 1512935"/>
                  <a:gd name="connsiteY21" fmla="*/ 85397 h 1853794"/>
                  <a:gd name="connsiteX22" fmla="*/ 1119915 w 1512935"/>
                  <a:gd name="connsiteY22" fmla="*/ 96950 h 1853794"/>
                  <a:gd name="connsiteX23" fmla="*/ 1109887 w 1512935"/>
                  <a:gd name="connsiteY23" fmla="*/ 127352 h 1853794"/>
                  <a:gd name="connsiteX24" fmla="*/ 1105432 w 1512935"/>
                  <a:gd name="connsiteY24" fmla="*/ 143391 h 1853794"/>
                  <a:gd name="connsiteX25" fmla="*/ 1097329 w 1512935"/>
                  <a:gd name="connsiteY25" fmla="*/ 157653 h 1853794"/>
                  <a:gd name="connsiteX26" fmla="*/ 1093370 w 1512935"/>
                  <a:gd name="connsiteY26" fmla="*/ 162365 h 1853794"/>
                  <a:gd name="connsiteX27" fmla="*/ 1087079 w 1512935"/>
                  <a:gd name="connsiteY27" fmla="*/ 172932 h 1853794"/>
                  <a:gd name="connsiteX28" fmla="*/ 1070192 w 1512935"/>
                  <a:gd name="connsiteY28" fmla="*/ 194292 h 1853794"/>
                  <a:gd name="connsiteX29" fmla="*/ 1064738 w 1512935"/>
                  <a:gd name="connsiteY29" fmla="*/ 191745 h 1853794"/>
                  <a:gd name="connsiteX30" fmla="*/ 1060050 w 1512935"/>
                  <a:gd name="connsiteY30" fmla="*/ 189652 h 1853794"/>
                  <a:gd name="connsiteX31" fmla="*/ 1050350 w 1512935"/>
                  <a:gd name="connsiteY31" fmla="*/ 185418 h 1853794"/>
                  <a:gd name="connsiteX32" fmla="*/ 1047324 w 1512935"/>
                  <a:gd name="connsiteY32" fmla="*/ 184168 h 1853794"/>
                  <a:gd name="connsiteX33" fmla="*/ 1045225 w 1512935"/>
                  <a:gd name="connsiteY33" fmla="*/ 184814 h 1853794"/>
                  <a:gd name="connsiteX34" fmla="*/ 1029151 w 1512935"/>
                  <a:gd name="connsiteY34" fmla="*/ 187015 h 1853794"/>
                  <a:gd name="connsiteX35" fmla="*/ 1026550 w 1512935"/>
                  <a:gd name="connsiteY35" fmla="*/ 186841 h 1853794"/>
                  <a:gd name="connsiteX36" fmla="*/ 1024481 w 1512935"/>
                  <a:gd name="connsiteY36" fmla="*/ 187912 h 1853794"/>
                  <a:gd name="connsiteX37" fmla="*/ 1020946 w 1512935"/>
                  <a:gd name="connsiteY37" fmla="*/ 190082 h 1853794"/>
                  <a:gd name="connsiteX38" fmla="*/ 1016055 w 1512935"/>
                  <a:gd name="connsiteY38" fmla="*/ 193802 h 1853794"/>
                  <a:gd name="connsiteX39" fmla="*/ 1008071 w 1512935"/>
                  <a:gd name="connsiteY39" fmla="*/ 198389 h 1853794"/>
                  <a:gd name="connsiteX40" fmla="*/ 1002725 w 1512935"/>
                  <a:gd name="connsiteY40" fmla="*/ 198341 h 1853794"/>
                  <a:gd name="connsiteX41" fmla="*/ 998181 w 1512935"/>
                  <a:gd name="connsiteY41" fmla="*/ 198711 h 1853794"/>
                  <a:gd name="connsiteX42" fmla="*/ 996064 w 1512935"/>
                  <a:gd name="connsiteY42" fmla="*/ 201127 h 1853794"/>
                  <a:gd name="connsiteX43" fmla="*/ 990682 w 1512935"/>
                  <a:gd name="connsiteY43" fmla="*/ 205469 h 1853794"/>
                  <a:gd name="connsiteX44" fmla="*/ 988391 w 1512935"/>
                  <a:gd name="connsiteY44" fmla="*/ 205487 h 1853794"/>
                  <a:gd name="connsiteX45" fmla="*/ 987680 w 1512935"/>
                  <a:gd name="connsiteY45" fmla="*/ 205433 h 1853794"/>
                  <a:gd name="connsiteX46" fmla="*/ 984080 w 1512935"/>
                  <a:gd name="connsiteY46" fmla="*/ 205224 h 1853794"/>
                  <a:gd name="connsiteX47" fmla="*/ 983003 w 1512935"/>
                  <a:gd name="connsiteY47" fmla="*/ 205636 h 1853794"/>
                  <a:gd name="connsiteX48" fmla="*/ 980085 w 1512935"/>
                  <a:gd name="connsiteY48" fmla="*/ 206880 h 1853794"/>
                  <a:gd name="connsiteX49" fmla="*/ 976683 w 1512935"/>
                  <a:gd name="connsiteY49" fmla="*/ 209320 h 1853794"/>
                  <a:gd name="connsiteX50" fmla="*/ 969154 w 1512935"/>
                  <a:gd name="connsiteY50" fmla="*/ 214086 h 1853794"/>
                  <a:gd name="connsiteX51" fmla="*/ 965691 w 1512935"/>
                  <a:gd name="connsiteY51" fmla="*/ 214893 h 1853794"/>
                  <a:gd name="connsiteX52" fmla="*/ 952811 w 1512935"/>
                  <a:gd name="connsiteY52" fmla="*/ 211293 h 1853794"/>
                  <a:gd name="connsiteX53" fmla="*/ 952260 w 1512935"/>
                  <a:gd name="connsiteY53" fmla="*/ 206503 h 1853794"/>
                  <a:gd name="connsiteX54" fmla="*/ 961362 w 1512935"/>
                  <a:gd name="connsiteY54" fmla="*/ 195136 h 1853794"/>
                  <a:gd name="connsiteX55" fmla="*/ 969752 w 1512935"/>
                  <a:gd name="connsiteY55" fmla="*/ 184826 h 1853794"/>
                  <a:gd name="connsiteX56" fmla="*/ 969519 w 1512935"/>
                  <a:gd name="connsiteY56" fmla="*/ 184216 h 1853794"/>
                  <a:gd name="connsiteX57" fmla="*/ 962217 w 1512935"/>
                  <a:gd name="connsiteY57" fmla="*/ 177028 h 1853794"/>
                  <a:gd name="connsiteX58" fmla="*/ 959903 w 1512935"/>
                  <a:gd name="connsiteY58" fmla="*/ 177303 h 1853794"/>
                  <a:gd name="connsiteX59" fmla="*/ 937825 w 1512935"/>
                  <a:gd name="connsiteY59" fmla="*/ 185227 h 1853794"/>
                  <a:gd name="connsiteX60" fmla="*/ 918563 w 1512935"/>
                  <a:gd name="connsiteY60" fmla="*/ 193288 h 1853794"/>
                  <a:gd name="connsiteX61" fmla="*/ 908355 w 1512935"/>
                  <a:gd name="connsiteY61" fmla="*/ 198012 h 1853794"/>
                  <a:gd name="connsiteX62" fmla="*/ 895660 w 1512935"/>
                  <a:gd name="connsiteY62" fmla="*/ 217208 h 1853794"/>
                  <a:gd name="connsiteX63" fmla="*/ 900426 w 1512935"/>
                  <a:gd name="connsiteY63" fmla="*/ 234502 h 1853794"/>
                  <a:gd name="connsiteX64" fmla="*/ 905874 w 1512935"/>
                  <a:gd name="connsiteY64" fmla="*/ 255928 h 1853794"/>
                  <a:gd name="connsiteX65" fmla="*/ 906735 w 1512935"/>
                  <a:gd name="connsiteY65" fmla="*/ 266064 h 1853794"/>
                  <a:gd name="connsiteX66" fmla="*/ 905293 w 1512935"/>
                  <a:gd name="connsiteY66" fmla="*/ 291270 h 1853794"/>
                  <a:gd name="connsiteX67" fmla="*/ 903691 w 1512935"/>
                  <a:gd name="connsiteY67" fmla="*/ 294254 h 1853794"/>
                  <a:gd name="connsiteX68" fmla="*/ 892933 w 1512935"/>
                  <a:gd name="connsiteY68" fmla="*/ 307906 h 1853794"/>
                  <a:gd name="connsiteX69" fmla="*/ 888406 w 1512935"/>
                  <a:gd name="connsiteY69" fmla="*/ 305855 h 1853794"/>
                  <a:gd name="connsiteX70" fmla="*/ 885231 w 1512935"/>
                  <a:gd name="connsiteY70" fmla="*/ 298141 h 1853794"/>
                  <a:gd name="connsiteX71" fmla="*/ 883281 w 1512935"/>
                  <a:gd name="connsiteY71" fmla="*/ 294451 h 1853794"/>
                  <a:gd name="connsiteX72" fmla="*/ 879077 w 1512935"/>
                  <a:gd name="connsiteY72" fmla="*/ 294027 h 1853794"/>
                  <a:gd name="connsiteX73" fmla="*/ 872326 w 1512935"/>
                  <a:gd name="connsiteY73" fmla="*/ 291784 h 1853794"/>
                  <a:gd name="connsiteX74" fmla="*/ 873020 w 1512935"/>
                  <a:gd name="connsiteY74" fmla="*/ 286444 h 1853794"/>
                  <a:gd name="connsiteX75" fmla="*/ 876871 w 1512935"/>
                  <a:gd name="connsiteY75" fmla="*/ 280936 h 1853794"/>
                  <a:gd name="connsiteX76" fmla="*/ 879005 w 1512935"/>
                  <a:gd name="connsiteY76" fmla="*/ 275441 h 1853794"/>
                  <a:gd name="connsiteX77" fmla="*/ 876452 w 1512935"/>
                  <a:gd name="connsiteY77" fmla="*/ 269820 h 1853794"/>
                  <a:gd name="connsiteX78" fmla="*/ 874419 w 1512935"/>
                  <a:gd name="connsiteY78" fmla="*/ 261753 h 1853794"/>
                  <a:gd name="connsiteX79" fmla="*/ 883281 w 1512935"/>
                  <a:gd name="connsiteY79" fmla="*/ 252035 h 1853794"/>
                  <a:gd name="connsiteX80" fmla="*/ 886194 w 1512935"/>
                  <a:gd name="connsiteY80" fmla="*/ 253464 h 1853794"/>
                  <a:gd name="connsiteX81" fmla="*/ 887766 w 1512935"/>
                  <a:gd name="connsiteY81" fmla="*/ 257680 h 1853794"/>
                  <a:gd name="connsiteX82" fmla="*/ 888514 w 1512935"/>
                  <a:gd name="connsiteY82" fmla="*/ 259976 h 1853794"/>
                  <a:gd name="connsiteX83" fmla="*/ 887037 w 1512935"/>
                  <a:gd name="connsiteY83" fmla="*/ 247484 h 1853794"/>
                  <a:gd name="connsiteX84" fmla="*/ 884280 w 1512935"/>
                  <a:gd name="connsiteY84" fmla="*/ 240530 h 1853794"/>
                  <a:gd name="connsiteX85" fmla="*/ 880423 w 1512935"/>
                  <a:gd name="connsiteY85" fmla="*/ 243878 h 1853794"/>
                  <a:gd name="connsiteX86" fmla="*/ 879400 w 1512935"/>
                  <a:gd name="connsiteY86" fmla="*/ 244865 h 1853794"/>
                  <a:gd name="connsiteX87" fmla="*/ 867327 w 1512935"/>
                  <a:gd name="connsiteY87" fmla="*/ 262895 h 1853794"/>
                  <a:gd name="connsiteX88" fmla="*/ 864707 w 1512935"/>
                  <a:gd name="connsiteY88" fmla="*/ 267733 h 1853794"/>
                  <a:gd name="connsiteX89" fmla="*/ 863488 w 1512935"/>
                  <a:gd name="connsiteY89" fmla="*/ 269939 h 1853794"/>
                  <a:gd name="connsiteX90" fmla="*/ 852281 w 1512935"/>
                  <a:gd name="connsiteY90" fmla="*/ 281851 h 1853794"/>
                  <a:gd name="connsiteX91" fmla="*/ 849787 w 1512935"/>
                  <a:gd name="connsiteY91" fmla="*/ 281869 h 1853794"/>
                  <a:gd name="connsiteX92" fmla="*/ 842857 w 1512935"/>
                  <a:gd name="connsiteY92" fmla="*/ 277880 h 1853794"/>
                  <a:gd name="connsiteX93" fmla="*/ 842193 w 1512935"/>
                  <a:gd name="connsiteY93" fmla="*/ 268259 h 1853794"/>
                  <a:gd name="connsiteX94" fmla="*/ 843078 w 1512935"/>
                  <a:gd name="connsiteY94" fmla="*/ 262596 h 1853794"/>
                  <a:gd name="connsiteX95" fmla="*/ 846337 w 1512935"/>
                  <a:gd name="connsiteY95" fmla="*/ 253560 h 1853794"/>
                  <a:gd name="connsiteX96" fmla="*/ 853196 w 1512935"/>
                  <a:gd name="connsiteY96" fmla="*/ 249302 h 1853794"/>
                  <a:gd name="connsiteX97" fmla="*/ 869850 w 1512935"/>
                  <a:gd name="connsiteY97" fmla="*/ 237318 h 1853794"/>
                  <a:gd name="connsiteX98" fmla="*/ 874227 w 1512935"/>
                  <a:gd name="connsiteY98" fmla="*/ 228725 h 1853794"/>
                  <a:gd name="connsiteX99" fmla="*/ 862638 w 1512935"/>
                  <a:gd name="connsiteY99" fmla="*/ 236344 h 1853794"/>
                  <a:gd name="connsiteX100" fmla="*/ 853961 w 1512935"/>
                  <a:gd name="connsiteY100" fmla="*/ 242186 h 1853794"/>
                  <a:gd name="connsiteX101" fmla="*/ 845117 w 1512935"/>
                  <a:gd name="connsiteY101" fmla="*/ 246079 h 1853794"/>
                  <a:gd name="connsiteX102" fmla="*/ 816611 w 1512935"/>
                  <a:gd name="connsiteY102" fmla="*/ 260084 h 1853794"/>
                  <a:gd name="connsiteX103" fmla="*/ 800315 w 1512935"/>
                  <a:gd name="connsiteY103" fmla="*/ 275040 h 1853794"/>
                  <a:gd name="connsiteX104" fmla="*/ 780647 w 1512935"/>
                  <a:gd name="connsiteY104" fmla="*/ 291850 h 1853794"/>
                  <a:gd name="connsiteX105" fmla="*/ 751351 w 1512935"/>
                  <a:gd name="connsiteY105" fmla="*/ 298105 h 1853794"/>
                  <a:gd name="connsiteX106" fmla="*/ 739863 w 1512935"/>
                  <a:gd name="connsiteY106" fmla="*/ 299570 h 1853794"/>
                  <a:gd name="connsiteX107" fmla="*/ 736305 w 1512935"/>
                  <a:gd name="connsiteY107" fmla="*/ 300007 h 1853794"/>
                  <a:gd name="connsiteX108" fmla="*/ 734380 w 1512935"/>
                  <a:gd name="connsiteY108" fmla="*/ 301125 h 1853794"/>
                  <a:gd name="connsiteX109" fmla="*/ 737854 w 1512935"/>
                  <a:gd name="connsiteY109" fmla="*/ 304491 h 1853794"/>
                  <a:gd name="connsiteX110" fmla="*/ 761344 w 1512935"/>
                  <a:gd name="connsiteY110" fmla="*/ 322097 h 1853794"/>
                  <a:gd name="connsiteX111" fmla="*/ 746645 w 1512935"/>
                  <a:gd name="connsiteY111" fmla="*/ 342237 h 1853794"/>
                  <a:gd name="connsiteX112" fmla="*/ 741771 w 1512935"/>
                  <a:gd name="connsiteY112" fmla="*/ 355279 h 1853794"/>
                  <a:gd name="connsiteX113" fmla="*/ 742680 w 1512935"/>
                  <a:gd name="connsiteY113" fmla="*/ 357851 h 1853794"/>
                  <a:gd name="connsiteX114" fmla="*/ 742817 w 1512935"/>
                  <a:gd name="connsiteY114" fmla="*/ 368752 h 1853794"/>
                  <a:gd name="connsiteX115" fmla="*/ 741819 w 1512935"/>
                  <a:gd name="connsiteY115" fmla="*/ 377435 h 1853794"/>
                  <a:gd name="connsiteX116" fmla="*/ 743505 w 1512935"/>
                  <a:gd name="connsiteY116" fmla="*/ 379152 h 1853794"/>
                  <a:gd name="connsiteX117" fmla="*/ 750053 w 1512935"/>
                  <a:gd name="connsiteY117" fmla="*/ 373949 h 1853794"/>
                  <a:gd name="connsiteX118" fmla="*/ 753127 w 1512935"/>
                  <a:gd name="connsiteY118" fmla="*/ 370229 h 1853794"/>
                  <a:gd name="connsiteX119" fmla="*/ 755088 w 1512935"/>
                  <a:gd name="connsiteY119" fmla="*/ 368184 h 1853794"/>
                  <a:gd name="connsiteX120" fmla="*/ 762247 w 1512935"/>
                  <a:gd name="connsiteY120" fmla="*/ 362928 h 1853794"/>
                  <a:gd name="connsiteX121" fmla="*/ 765553 w 1512935"/>
                  <a:gd name="connsiteY121" fmla="*/ 363651 h 1853794"/>
                  <a:gd name="connsiteX122" fmla="*/ 766181 w 1512935"/>
                  <a:gd name="connsiteY122" fmla="*/ 364052 h 1853794"/>
                  <a:gd name="connsiteX123" fmla="*/ 771551 w 1512935"/>
                  <a:gd name="connsiteY123" fmla="*/ 378189 h 1853794"/>
                  <a:gd name="connsiteX124" fmla="*/ 770152 w 1512935"/>
                  <a:gd name="connsiteY124" fmla="*/ 382901 h 1853794"/>
                  <a:gd name="connsiteX125" fmla="*/ 769973 w 1512935"/>
                  <a:gd name="connsiteY125" fmla="*/ 390998 h 1853794"/>
                  <a:gd name="connsiteX126" fmla="*/ 787338 w 1512935"/>
                  <a:gd name="connsiteY126" fmla="*/ 403478 h 1853794"/>
                  <a:gd name="connsiteX127" fmla="*/ 792403 w 1512935"/>
                  <a:gd name="connsiteY127" fmla="*/ 407515 h 1853794"/>
                  <a:gd name="connsiteX128" fmla="*/ 793552 w 1512935"/>
                  <a:gd name="connsiteY128" fmla="*/ 408370 h 1853794"/>
                  <a:gd name="connsiteX129" fmla="*/ 800608 w 1512935"/>
                  <a:gd name="connsiteY129" fmla="*/ 416849 h 1853794"/>
                  <a:gd name="connsiteX130" fmla="*/ 798533 w 1512935"/>
                  <a:gd name="connsiteY130" fmla="*/ 423308 h 1853794"/>
                  <a:gd name="connsiteX131" fmla="*/ 796153 w 1512935"/>
                  <a:gd name="connsiteY131" fmla="*/ 426645 h 1853794"/>
                  <a:gd name="connsiteX132" fmla="*/ 788953 w 1512935"/>
                  <a:gd name="connsiteY132" fmla="*/ 433498 h 1853794"/>
                  <a:gd name="connsiteX133" fmla="*/ 784043 w 1512935"/>
                  <a:gd name="connsiteY133" fmla="*/ 430711 h 1853794"/>
                  <a:gd name="connsiteX134" fmla="*/ 781849 w 1512935"/>
                  <a:gd name="connsiteY134" fmla="*/ 425365 h 1853794"/>
                  <a:gd name="connsiteX135" fmla="*/ 781717 w 1512935"/>
                  <a:gd name="connsiteY135" fmla="*/ 424851 h 1853794"/>
                  <a:gd name="connsiteX136" fmla="*/ 778303 w 1512935"/>
                  <a:gd name="connsiteY136" fmla="*/ 426106 h 1853794"/>
                  <a:gd name="connsiteX137" fmla="*/ 765936 w 1512935"/>
                  <a:gd name="connsiteY137" fmla="*/ 430328 h 1853794"/>
                  <a:gd name="connsiteX138" fmla="*/ 761690 w 1512935"/>
                  <a:gd name="connsiteY138" fmla="*/ 431716 h 1853794"/>
                  <a:gd name="connsiteX139" fmla="*/ 762533 w 1512935"/>
                  <a:gd name="connsiteY139" fmla="*/ 441523 h 1853794"/>
                  <a:gd name="connsiteX140" fmla="*/ 763102 w 1512935"/>
                  <a:gd name="connsiteY140" fmla="*/ 445063 h 1853794"/>
                  <a:gd name="connsiteX141" fmla="*/ 769751 w 1512935"/>
                  <a:gd name="connsiteY141" fmla="*/ 458608 h 1853794"/>
                  <a:gd name="connsiteX142" fmla="*/ 770481 w 1512935"/>
                  <a:gd name="connsiteY142" fmla="*/ 458410 h 1853794"/>
                  <a:gd name="connsiteX143" fmla="*/ 776879 w 1512935"/>
                  <a:gd name="connsiteY143" fmla="*/ 454876 h 1853794"/>
                  <a:gd name="connsiteX144" fmla="*/ 780378 w 1512935"/>
                  <a:gd name="connsiteY144" fmla="*/ 453040 h 1853794"/>
                  <a:gd name="connsiteX145" fmla="*/ 783822 w 1512935"/>
                  <a:gd name="connsiteY145" fmla="*/ 455797 h 1853794"/>
                  <a:gd name="connsiteX146" fmla="*/ 784313 w 1512935"/>
                  <a:gd name="connsiteY146" fmla="*/ 457322 h 1853794"/>
                  <a:gd name="connsiteX147" fmla="*/ 775684 w 1512935"/>
                  <a:gd name="connsiteY147" fmla="*/ 471925 h 1853794"/>
                  <a:gd name="connsiteX148" fmla="*/ 763986 w 1512935"/>
                  <a:gd name="connsiteY148" fmla="*/ 475304 h 1853794"/>
                  <a:gd name="connsiteX149" fmla="*/ 751339 w 1512935"/>
                  <a:gd name="connsiteY149" fmla="*/ 473187 h 1853794"/>
                  <a:gd name="connsiteX150" fmla="*/ 748684 w 1512935"/>
                  <a:gd name="connsiteY150" fmla="*/ 472864 h 1853794"/>
                  <a:gd name="connsiteX151" fmla="*/ 747021 w 1512935"/>
                  <a:gd name="connsiteY151" fmla="*/ 473097 h 1853794"/>
                  <a:gd name="connsiteX152" fmla="*/ 738596 w 1512935"/>
                  <a:gd name="connsiteY152" fmla="*/ 473611 h 1853794"/>
                  <a:gd name="connsiteX153" fmla="*/ 730290 w 1512935"/>
                  <a:gd name="connsiteY153" fmla="*/ 471195 h 1853794"/>
                  <a:gd name="connsiteX154" fmla="*/ 724004 w 1512935"/>
                  <a:gd name="connsiteY154" fmla="*/ 469162 h 1853794"/>
                  <a:gd name="connsiteX155" fmla="*/ 700946 w 1512935"/>
                  <a:gd name="connsiteY155" fmla="*/ 475381 h 1853794"/>
                  <a:gd name="connsiteX156" fmla="*/ 693973 w 1512935"/>
                  <a:gd name="connsiteY156" fmla="*/ 506699 h 1853794"/>
                  <a:gd name="connsiteX157" fmla="*/ 693566 w 1512935"/>
                  <a:gd name="connsiteY157" fmla="*/ 510496 h 1853794"/>
                  <a:gd name="connsiteX158" fmla="*/ 685147 w 1512935"/>
                  <a:gd name="connsiteY158" fmla="*/ 521804 h 1853794"/>
                  <a:gd name="connsiteX159" fmla="*/ 684716 w 1512935"/>
                  <a:gd name="connsiteY159" fmla="*/ 522019 h 1853794"/>
                  <a:gd name="connsiteX160" fmla="*/ 656239 w 1512935"/>
                  <a:gd name="connsiteY160" fmla="*/ 529267 h 1853794"/>
                  <a:gd name="connsiteX161" fmla="*/ 641415 w 1512935"/>
                  <a:gd name="connsiteY161" fmla="*/ 527060 h 1853794"/>
                  <a:gd name="connsiteX162" fmla="*/ 636583 w 1512935"/>
                  <a:gd name="connsiteY162" fmla="*/ 520447 h 1853794"/>
                  <a:gd name="connsiteX163" fmla="*/ 626614 w 1512935"/>
                  <a:gd name="connsiteY163" fmla="*/ 509282 h 1853794"/>
                  <a:gd name="connsiteX164" fmla="*/ 625819 w 1512935"/>
                  <a:gd name="connsiteY164" fmla="*/ 509916 h 1853794"/>
                  <a:gd name="connsiteX165" fmla="*/ 625496 w 1512935"/>
                  <a:gd name="connsiteY165" fmla="*/ 524997 h 1853794"/>
                  <a:gd name="connsiteX166" fmla="*/ 636434 w 1512935"/>
                  <a:gd name="connsiteY166" fmla="*/ 545455 h 1853794"/>
                  <a:gd name="connsiteX167" fmla="*/ 641541 w 1512935"/>
                  <a:gd name="connsiteY167" fmla="*/ 564561 h 1853794"/>
                  <a:gd name="connsiteX168" fmla="*/ 641008 w 1512935"/>
                  <a:gd name="connsiteY168" fmla="*/ 580288 h 1853794"/>
                  <a:gd name="connsiteX169" fmla="*/ 646701 w 1512935"/>
                  <a:gd name="connsiteY169" fmla="*/ 594796 h 1853794"/>
                  <a:gd name="connsiteX170" fmla="*/ 653393 w 1512935"/>
                  <a:gd name="connsiteY170" fmla="*/ 613041 h 1853794"/>
                  <a:gd name="connsiteX171" fmla="*/ 648435 w 1512935"/>
                  <a:gd name="connsiteY171" fmla="*/ 622268 h 1853794"/>
                  <a:gd name="connsiteX172" fmla="*/ 643574 w 1512935"/>
                  <a:gd name="connsiteY172" fmla="*/ 620444 h 1853794"/>
                  <a:gd name="connsiteX173" fmla="*/ 639753 w 1512935"/>
                  <a:gd name="connsiteY173" fmla="*/ 616981 h 1853794"/>
                  <a:gd name="connsiteX174" fmla="*/ 631590 w 1512935"/>
                  <a:gd name="connsiteY174" fmla="*/ 610726 h 1853794"/>
                  <a:gd name="connsiteX175" fmla="*/ 631303 w 1512935"/>
                  <a:gd name="connsiteY175" fmla="*/ 610673 h 1853794"/>
                  <a:gd name="connsiteX176" fmla="*/ 631297 w 1512935"/>
                  <a:gd name="connsiteY176" fmla="*/ 610744 h 1853794"/>
                  <a:gd name="connsiteX177" fmla="*/ 627631 w 1512935"/>
                  <a:gd name="connsiteY177" fmla="*/ 615618 h 1853794"/>
                  <a:gd name="connsiteX178" fmla="*/ 618966 w 1512935"/>
                  <a:gd name="connsiteY178" fmla="*/ 619965 h 1853794"/>
                  <a:gd name="connsiteX179" fmla="*/ 611724 w 1512935"/>
                  <a:gd name="connsiteY179" fmla="*/ 617998 h 1853794"/>
                  <a:gd name="connsiteX180" fmla="*/ 600530 w 1512935"/>
                  <a:gd name="connsiteY180" fmla="*/ 615002 h 1853794"/>
                  <a:gd name="connsiteX181" fmla="*/ 572753 w 1512935"/>
                  <a:gd name="connsiteY181" fmla="*/ 606206 h 1853794"/>
                  <a:gd name="connsiteX182" fmla="*/ 552403 w 1512935"/>
                  <a:gd name="connsiteY182" fmla="*/ 581173 h 1853794"/>
                  <a:gd name="connsiteX183" fmla="*/ 552624 w 1512935"/>
                  <a:gd name="connsiteY183" fmla="*/ 579852 h 1853794"/>
                  <a:gd name="connsiteX184" fmla="*/ 550065 w 1512935"/>
                  <a:gd name="connsiteY184" fmla="*/ 566092 h 1853794"/>
                  <a:gd name="connsiteX185" fmla="*/ 531898 w 1512935"/>
                  <a:gd name="connsiteY185" fmla="*/ 561804 h 1853794"/>
                  <a:gd name="connsiteX186" fmla="*/ 532083 w 1512935"/>
                  <a:gd name="connsiteY186" fmla="*/ 562002 h 1853794"/>
                  <a:gd name="connsiteX187" fmla="*/ 535127 w 1512935"/>
                  <a:gd name="connsiteY187" fmla="*/ 565470 h 1853794"/>
                  <a:gd name="connsiteX188" fmla="*/ 536538 w 1512935"/>
                  <a:gd name="connsiteY188" fmla="*/ 577789 h 1853794"/>
                  <a:gd name="connsiteX189" fmla="*/ 530899 w 1512935"/>
                  <a:gd name="connsiteY189" fmla="*/ 580635 h 1853794"/>
                  <a:gd name="connsiteX190" fmla="*/ 511954 w 1512935"/>
                  <a:gd name="connsiteY190" fmla="*/ 567378 h 1853794"/>
                  <a:gd name="connsiteX191" fmla="*/ 512164 w 1512935"/>
                  <a:gd name="connsiteY191" fmla="*/ 552721 h 1853794"/>
                  <a:gd name="connsiteX192" fmla="*/ 515973 w 1512935"/>
                  <a:gd name="connsiteY192" fmla="*/ 550203 h 1853794"/>
                  <a:gd name="connsiteX193" fmla="*/ 529314 w 1512935"/>
                  <a:gd name="connsiteY193" fmla="*/ 545407 h 1853794"/>
                  <a:gd name="connsiteX194" fmla="*/ 529243 w 1512935"/>
                  <a:gd name="connsiteY194" fmla="*/ 533118 h 1853794"/>
                  <a:gd name="connsiteX195" fmla="*/ 513898 w 1512935"/>
                  <a:gd name="connsiteY195" fmla="*/ 524310 h 1853794"/>
                  <a:gd name="connsiteX196" fmla="*/ 506465 w 1512935"/>
                  <a:gd name="connsiteY196" fmla="*/ 526977 h 1853794"/>
                  <a:gd name="connsiteX197" fmla="*/ 501842 w 1512935"/>
                  <a:gd name="connsiteY197" fmla="*/ 528765 h 1853794"/>
                  <a:gd name="connsiteX198" fmla="*/ 499013 w 1512935"/>
                  <a:gd name="connsiteY198" fmla="*/ 528053 h 1853794"/>
                  <a:gd name="connsiteX199" fmla="*/ 497716 w 1512935"/>
                  <a:gd name="connsiteY199" fmla="*/ 524872 h 1853794"/>
                  <a:gd name="connsiteX200" fmla="*/ 502033 w 1512935"/>
                  <a:gd name="connsiteY200" fmla="*/ 515962 h 1853794"/>
                  <a:gd name="connsiteX201" fmla="*/ 505023 w 1512935"/>
                  <a:gd name="connsiteY201" fmla="*/ 512768 h 1853794"/>
                  <a:gd name="connsiteX202" fmla="*/ 502129 w 1512935"/>
                  <a:gd name="connsiteY202" fmla="*/ 505772 h 1853794"/>
                  <a:gd name="connsiteX203" fmla="*/ 496687 w 1512935"/>
                  <a:gd name="connsiteY203" fmla="*/ 498327 h 1853794"/>
                  <a:gd name="connsiteX204" fmla="*/ 492358 w 1512935"/>
                  <a:gd name="connsiteY204" fmla="*/ 490026 h 1853794"/>
                  <a:gd name="connsiteX205" fmla="*/ 484255 w 1512935"/>
                  <a:gd name="connsiteY205" fmla="*/ 480883 h 1853794"/>
                  <a:gd name="connsiteX206" fmla="*/ 480852 w 1512935"/>
                  <a:gd name="connsiteY206" fmla="*/ 480512 h 1853794"/>
                  <a:gd name="connsiteX207" fmla="*/ 462889 w 1512935"/>
                  <a:gd name="connsiteY207" fmla="*/ 474538 h 1853794"/>
                  <a:gd name="connsiteX208" fmla="*/ 432361 w 1512935"/>
                  <a:gd name="connsiteY208" fmla="*/ 463362 h 1853794"/>
                  <a:gd name="connsiteX209" fmla="*/ 431918 w 1512935"/>
                  <a:gd name="connsiteY209" fmla="*/ 463427 h 1853794"/>
                  <a:gd name="connsiteX210" fmla="*/ 424210 w 1512935"/>
                  <a:gd name="connsiteY210" fmla="*/ 475393 h 1853794"/>
                  <a:gd name="connsiteX211" fmla="*/ 424001 w 1512935"/>
                  <a:gd name="connsiteY211" fmla="*/ 479239 h 1853794"/>
                  <a:gd name="connsiteX212" fmla="*/ 418009 w 1512935"/>
                  <a:gd name="connsiteY212" fmla="*/ 489548 h 1853794"/>
                  <a:gd name="connsiteX213" fmla="*/ 411443 w 1512935"/>
                  <a:gd name="connsiteY213" fmla="*/ 490050 h 1853794"/>
                  <a:gd name="connsiteX214" fmla="*/ 406533 w 1512935"/>
                  <a:gd name="connsiteY214" fmla="*/ 490612 h 1853794"/>
                  <a:gd name="connsiteX215" fmla="*/ 403268 w 1512935"/>
                  <a:gd name="connsiteY215" fmla="*/ 492388 h 1853794"/>
                  <a:gd name="connsiteX216" fmla="*/ 399740 w 1512935"/>
                  <a:gd name="connsiteY216" fmla="*/ 494021 h 1853794"/>
                  <a:gd name="connsiteX217" fmla="*/ 395697 w 1512935"/>
                  <a:gd name="connsiteY217" fmla="*/ 493375 h 1853794"/>
                  <a:gd name="connsiteX218" fmla="*/ 393515 w 1512935"/>
                  <a:gd name="connsiteY218" fmla="*/ 492927 h 1853794"/>
                  <a:gd name="connsiteX219" fmla="*/ 392187 w 1512935"/>
                  <a:gd name="connsiteY219" fmla="*/ 493435 h 1853794"/>
                  <a:gd name="connsiteX220" fmla="*/ 386805 w 1512935"/>
                  <a:gd name="connsiteY220" fmla="*/ 494828 h 1853794"/>
                  <a:gd name="connsiteX221" fmla="*/ 385316 w 1512935"/>
                  <a:gd name="connsiteY221" fmla="*/ 494924 h 1853794"/>
                  <a:gd name="connsiteX222" fmla="*/ 379767 w 1512935"/>
                  <a:gd name="connsiteY222" fmla="*/ 493585 h 1853794"/>
                  <a:gd name="connsiteX223" fmla="*/ 373464 w 1512935"/>
                  <a:gd name="connsiteY223" fmla="*/ 490439 h 1853794"/>
                  <a:gd name="connsiteX224" fmla="*/ 362347 w 1512935"/>
                  <a:gd name="connsiteY224" fmla="*/ 487371 h 1853794"/>
                  <a:gd name="connsiteX225" fmla="*/ 355907 w 1512935"/>
                  <a:gd name="connsiteY225" fmla="*/ 490893 h 1853794"/>
                  <a:gd name="connsiteX226" fmla="*/ 353186 w 1512935"/>
                  <a:gd name="connsiteY226" fmla="*/ 495534 h 1853794"/>
                  <a:gd name="connsiteX227" fmla="*/ 347547 w 1512935"/>
                  <a:gd name="connsiteY227" fmla="*/ 502154 h 1853794"/>
                  <a:gd name="connsiteX228" fmla="*/ 344599 w 1512935"/>
                  <a:gd name="connsiteY228" fmla="*/ 503338 h 1853794"/>
                  <a:gd name="connsiteX229" fmla="*/ 338666 w 1512935"/>
                  <a:gd name="connsiteY229" fmla="*/ 509820 h 1853794"/>
                  <a:gd name="connsiteX230" fmla="*/ 343062 w 1512935"/>
                  <a:gd name="connsiteY230" fmla="*/ 520716 h 1853794"/>
                  <a:gd name="connsiteX231" fmla="*/ 344999 w 1512935"/>
                  <a:gd name="connsiteY231" fmla="*/ 521900 h 1853794"/>
                  <a:gd name="connsiteX232" fmla="*/ 350214 w 1512935"/>
                  <a:gd name="connsiteY232" fmla="*/ 529040 h 1853794"/>
                  <a:gd name="connsiteX233" fmla="*/ 350519 w 1512935"/>
                  <a:gd name="connsiteY233" fmla="*/ 532078 h 1853794"/>
                  <a:gd name="connsiteX234" fmla="*/ 353521 w 1512935"/>
                  <a:gd name="connsiteY234" fmla="*/ 537801 h 1853794"/>
                  <a:gd name="connsiteX235" fmla="*/ 356307 w 1512935"/>
                  <a:gd name="connsiteY235" fmla="*/ 538925 h 1853794"/>
                  <a:gd name="connsiteX236" fmla="*/ 362455 w 1512935"/>
                  <a:gd name="connsiteY236" fmla="*/ 546340 h 1853794"/>
                  <a:gd name="connsiteX237" fmla="*/ 355219 w 1512935"/>
                  <a:gd name="connsiteY237" fmla="*/ 568281 h 1853794"/>
                  <a:gd name="connsiteX238" fmla="*/ 316756 w 1512935"/>
                  <a:gd name="connsiteY238" fmla="*/ 591746 h 1853794"/>
                  <a:gd name="connsiteX239" fmla="*/ 311368 w 1512935"/>
                  <a:gd name="connsiteY239" fmla="*/ 595519 h 1853794"/>
                  <a:gd name="connsiteX240" fmla="*/ 300520 w 1512935"/>
                  <a:gd name="connsiteY240" fmla="*/ 601027 h 1853794"/>
                  <a:gd name="connsiteX241" fmla="*/ 291640 w 1512935"/>
                  <a:gd name="connsiteY241" fmla="*/ 600190 h 1853794"/>
                  <a:gd name="connsiteX242" fmla="*/ 289344 w 1512935"/>
                  <a:gd name="connsiteY242" fmla="*/ 599592 h 1853794"/>
                  <a:gd name="connsiteX243" fmla="*/ 276696 w 1512935"/>
                  <a:gd name="connsiteY243" fmla="*/ 597798 h 1853794"/>
                  <a:gd name="connsiteX244" fmla="*/ 273006 w 1512935"/>
                  <a:gd name="connsiteY244" fmla="*/ 598455 h 1853794"/>
                  <a:gd name="connsiteX245" fmla="*/ 268181 w 1512935"/>
                  <a:gd name="connsiteY245" fmla="*/ 599556 h 1853794"/>
                  <a:gd name="connsiteX246" fmla="*/ 258301 w 1512935"/>
                  <a:gd name="connsiteY246" fmla="*/ 601613 h 1853794"/>
                  <a:gd name="connsiteX247" fmla="*/ 245450 w 1512935"/>
                  <a:gd name="connsiteY247" fmla="*/ 600447 h 1853794"/>
                  <a:gd name="connsiteX248" fmla="*/ 234124 w 1512935"/>
                  <a:gd name="connsiteY248" fmla="*/ 584929 h 1853794"/>
                  <a:gd name="connsiteX249" fmla="*/ 237545 w 1512935"/>
                  <a:gd name="connsiteY249" fmla="*/ 576993 h 1853794"/>
                  <a:gd name="connsiteX250" fmla="*/ 237413 w 1512935"/>
                  <a:gd name="connsiteY250" fmla="*/ 573543 h 1853794"/>
                  <a:gd name="connsiteX251" fmla="*/ 235697 w 1512935"/>
                  <a:gd name="connsiteY251" fmla="*/ 572018 h 1853794"/>
                  <a:gd name="connsiteX252" fmla="*/ 223067 w 1512935"/>
                  <a:gd name="connsiteY252" fmla="*/ 567336 h 1853794"/>
                  <a:gd name="connsiteX253" fmla="*/ 211550 w 1512935"/>
                  <a:gd name="connsiteY253" fmla="*/ 571235 h 1853794"/>
                  <a:gd name="connsiteX254" fmla="*/ 184066 w 1512935"/>
                  <a:gd name="connsiteY254" fmla="*/ 579379 h 1853794"/>
                  <a:gd name="connsiteX255" fmla="*/ 179964 w 1512935"/>
                  <a:gd name="connsiteY255" fmla="*/ 579900 h 1853794"/>
                  <a:gd name="connsiteX256" fmla="*/ 172925 w 1512935"/>
                  <a:gd name="connsiteY256" fmla="*/ 581084 h 1853794"/>
                  <a:gd name="connsiteX257" fmla="*/ 145752 w 1512935"/>
                  <a:gd name="connsiteY257" fmla="*/ 597714 h 1853794"/>
                  <a:gd name="connsiteX258" fmla="*/ 125917 w 1512935"/>
                  <a:gd name="connsiteY258" fmla="*/ 614027 h 1853794"/>
                  <a:gd name="connsiteX259" fmla="*/ 123758 w 1512935"/>
                  <a:gd name="connsiteY259" fmla="*/ 615146 h 1853794"/>
                  <a:gd name="connsiteX260" fmla="*/ 118071 w 1512935"/>
                  <a:gd name="connsiteY260" fmla="*/ 618776 h 1853794"/>
                  <a:gd name="connsiteX261" fmla="*/ 118561 w 1512935"/>
                  <a:gd name="connsiteY261" fmla="*/ 619637 h 1853794"/>
                  <a:gd name="connsiteX262" fmla="*/ 122101 w 1512935"/>
                  <a:gd name="connsiteY262" fmla="*/ 622268 h 1853794"/>
                  <a:gd name="connsiteX263" fmla="*/ 128673 w 1512935"/>
                  <a:gd name="connsiteY263" fmla="*/ 629994 h 1853794"/>
                  <a:gd name="connsiteX264" fmla="*/ 129307 w 1512935"/>
                  <a:gd name="connsiteY264" fmla="*/ 632338 h 1853794"/>
                  <a:gd name="connsiteX265" fmla="*/ 129421 w 1512935"/>
                  <a:gd name="connsiteY265" fmla="*/ 637116 h 1853794"/>
                  <a:gd name="connsiteX266" fmla="*/ 126377 w 1512935"/>
                  <a:gd name="connsiteY266" fmla="*/ 638761 h 1853794"/>
                  <a:gd name="connsiteX267" fmla="*/ 118304 w 1512935"/>
                  <a:gd name="connsiteY267" fmla="*/ 638456 h 1853794"/>
                  <a:gd name="connsiteX268" fmla="*/ 101847 w 1512935"/>
                  <a:gd name="connsiteY268" fmla="*/ 633008 h 1853794"/>
                  <a:gd name="connsiteX269" fmla="*/ 100454 w 1512935"/>
                  <a:gd name="connsiteY269" fmla="*/ 625054 h 1853794"/>
                  <a:gd name="connsiteX270" fmla="*/ 103522 w 1512935"/>
                  <a:gd name="connsiteY270" fmla="*/ 616772 h 1853794"/>
                  <a:gd name="connsiteX271" fmla="*/ 103868 w 1512935"/>
                  <a:gd name="connsiteY271" fmla="*/ 610266 h 1853794"/>
                  <a:gd name="connsiteX272" fmla="*/ 99778 w 1512935"/>
                  <a:gd name="connsiteY272" fmla="*/ 607521 h 1853794"/>
                  <a:gd name="connsiteX273" fmla="*/ 89881 w 1512935"/>
                  <a:gd name="connsiteY273" fmla="*/ 595328 h 1853794"/>
                  <a:gd name="connsiteX274" fmla="*/ 89833 w 1512935"/>
                  <a:gd name="connsiteY274" fmla="*/ 594748 h 1853794"/>
                  <a:gd name="connsiteX275" fmla="*/ 88416 w 1512935"/>
                  <a:gd name="connsiteY275" fmla="*/ 585712 h 1853794"/>
                  <a:gd name="connsiteX276" fmla="*/ 84380 w 1512935"/>
                  <a:gd name="connsiteY276" fmla="*/ 590036 h 1853794"/>
                  <a:gd name="connsiteX277" fmla="*/ 84780 w 1512935"/>
                  <a:gd name="connsiteY277" fmla="*/ 592667 h 1853794"/>
                  <a:gd name="connsiteX278" fmla="*/ 89977 w 1512935"/>
                  <a:gd name="connsiteY278" fmla="*/ 606092 h 1853794"/>
                  <a:gd name="connsiteX279" fmla="*/ 86102 w 1512935"/>
                  <a:gd name="connsiteY279" fmla="*/ 612556 h 1853794"/>
                  <a:gd name="connsiteX280" fmla="*/ 77419 w 1512935"/>
                  <a:gd name="connsiteY280" fmla="*/ 615905 h 1853794"/>
                  <a:gd name="connsiteX281" fmla="*/ 62134 w 1512935"/>
                  <a:gd name="connsiteY281" fmla="*/ 614452 h 1853794"/>
                  <a:gd name="connsiteX282" fmla="*/ 49618 w 1512935"/>
                  <a:gd name="connsiteY282" fmla="*/ 609303 h 1853794"/>
                  <a:gd name="connsiteX283" fmla="*/ 48344 w 1512935"/>
                  <a:gd name="connsiteY283" fmla="*/ 654817 h 1853794"/>
                  <a:gd name="connsiteX284" fmla="*/ 57643 w 1512935"/>
                  <a:gd name="connsiteY284" fmla="*/ 664510 h 1853794"/>
                  <a:gd name="connsiteX285" fmla="*/ 62702 w 1512935"/>
                  <a:gd name="connsiteY285" fmla="*/ 667315 h 1853794"/>
                  <a:gd name="connsiteX286" fmla="*/ 57045 w 1512935"/>
                  <a:gd name="connsiteY286" fmla="*/ 674359 h 1853794"/>
                  <a:gd name="connsiteX287" fmla="*/ 55419 w 1512935"/>
                  <a:gd name="connsiteY287" fmla="*/ 691486 h 1853794"/>
                  <a:gd name="connsiteX288" fmla="*/ 70667 w 1512935"/>
                  <a:gd name="connsiteY288" fmla="*/ 708655 h 1853794"/>
                  <a:gd name="connsiteX289" fmla="*/ 87543 w 1512935"/>
                  <a:gd name="connsiteY289" fmla="*/ 733334 h 1853794"/>
                  <a:gd name="connsiteX290" fmla="*/ 110153 w 1512935"/>
                  <a:gd name="connsiteY290" fmla="*/ 739727 h 1853794"/>
                  <a:gd name="connsiteX291" fmla="*/ 122185 w 1512935"/>
                  <a:gd name="connsiteY291" fmla="*/ 774297 h 1853794"/>
                  <a:gd name="connsiteX292" fmla="*/ 139760 w 1512935"/>
                  <a:gd name="connsiteY292" fmla="*/ 802289 h 1853794"/>
                  <a:gd name="connsiteX293" fmla="*/ 148748 w 1512935"/>
                  <a:gd name="connsiteY293" fmla="*/ 810231 h 1853794"/>
                  <a:gd name="connsiteX294" fmla="*/ 147851 w 1512935"/>
                  <a:gd name="connsiteY294" fmla="*/ 827022 h 1853794"/>
                  <a:gd name="connsiteX295" fmla="*/ 125946 w 1512935"/>
                  <a:gd name="connsiteY295" fmla="*/ 856892 h 1853794"/>
                  <a:gd name="connsiteX296" fmla="*/ 117491 w 1512935"/>
                  <a:gd name="connsiteY296" fmla="*/ 881584 h 1853794"/>
                  <a:gd name="connsiteX297" fmla="*/ 109735 w 1512935"/>
                  <a:gd name="connsiteY297" fmla="*/ 898926 h 1853794"/>
                  <a:gd name="connsiteX298" fmla="*/ 103743 w 1512935"/>
                  <a:gd name="connsiteY298" fmla="*/ 903243 h 1853794"/>
                  <a:gd name="connsiteX299" fmla="*/ 94277 w 1512935"/>
                  <a:gd name="connsiteY299" fmla="*/ 915586 h 1853794"/>
                  <a:gd name="connsiteX300" fmla="*/ 94067 w 1512935"/>
                  <a:gd name="connsiteY300" fmla="*/ 953583 h 1853794"/>
                  <a:gd name="connsiteX301" fmla="*/ 94025 w 1512935"/>
                  <a:gd name="connsiteY301" fmla="*/ 953690 h 1853794"/>
                  <a:gd name="connsiteX302" fmla="*/ 90258 w 1512935"/>
                  <a:gd name="connsiteY302" fmla="*/ 953702 h 1853794"/>
                  <a:gd name="connsiteX303" fmla="*/ 77419 w 1512935"/>
                  <a:gd name="connsiteY303" fmla="*/ 952961 h 1853794"/>
                  <a:gd name="connsiteX304" fmla="*/ 52016 w 1512935"/>
                  <a:gd name="connsiteY304" fmla="*/ 965764 h 1853794"/>
                  <a:gd name="connsiteX305" fmla="*/ 17063 w 1512935"/>
                  <a:gd name="connsiteY305" fmla="*/ 991633 h 1853794"/>
                  <a:gd name="connsiteX306" fmla="*/ 11011 w 1512935"/>
                  <a:gd name="connsiteY306" fmla="*/ 1014148 h 1853794"/>
                  <a:gd name="connsiteX307" fmla="*/ 24963 w 1512935"/>
                  <a:gd name="connsiteY307" fmla="*/ 1021599 h 1853794"/>
                  <a:gd name="connsiteX308" fmla="*/ 40355 w 1512935"/>
                  <a:gd name="connsiteY308" fmla="*/ 1047624 h 1853794"/>
                  <a:gd name="connsiteX309" fmla="*/ 59605 w 1512935"/>
                  <a:gd name="connsiteY309" fmla="*/ 1136941 h 1853794"/>
                  <a:gd name="connsiteX310" fmla="*/ 65686 w 1512935"/>
                  <a:gd name="connsiteY310" fmla="*/ 1169927 h 1853794"/>
                  <a:gd name="connsiteX311" fmla="*/ 59868 w 1512935"/>
                  <a:gd name="connsiteY311" fmla="*/ 1192555 h 1853794"/>
                  <a:gd name="connsiteX312" fmla="*/ 43165 w 1512935"/>
                  <a:gd name="connsiteY312" fmla="*/ 1209909 h 1853794"/>
                  <a:gd name="connsiteX313" fmla="*/ 55341 w 1512935"/>
                  <a:gd name="connsiteY313" fmla="*/ 1237393 h 1853794"/>
                  <a:gd name="connsiteX314" fmla="*/ 63809 w 1512935"/>
                  <a:gd name="connsiteY314" fmla="*/ 1247164 h 1853794"/>
                  <a:gd name="connsiteX315" fmla="*/ 64789 w 1512935"/>
                  <a:gd name="connsiteY315" fmla="*/ 1264835 h 1853794"/>
                  <a:gd name="connsiteX316" fmla="*/ 84266 w 1512935"/>
                  <a:gd name="connsiteY316" fmla="*/ 1297462 h 1853794"/>
                  <a:gd name="connsiteX317" fmla="*/ 109639 w 1512935"/>
                  <a:gd name="connsiteY317" fmla="*/ 1321442 h 1853794"/>
                  <a:gd name="connsiteX318" fmla="*/ 109998 w 1512935"/>
                  <a:gd name="connsiteY318" fmla="*/ 1351694 h 1853794"/>
                  <a:gd name="connsiteX319" fmla="*/ 97823 w 1512935"/>
                  <a:gd name="connsiteY319" fmla="*/ 1376529 h 1853794"/>
                  <a:gd name="connsiteX320" fmla="*/ 98181 w 1512935"/>
                  <a:gd name="connsiteY320" fmla="*/ 1394044 h 1853794"/>
                  <a:gd name="connsiteX321" fmla="*/ 97243 w 1512935"/>
                  <a:gd name="connsiteY321" fmla="*/ 1395647 h 1853794"/>
                  <a:gd name="connsiteX322" fmla="*/ 93266 w 1512935"/>
                  <a:gd name="connsiteY322" fmla="*/ 1404928 h 1853794"/>
                  <a:gd name="connsiteX323" fmla="*/ 134253 w 1512935"/>
                  <a:gd name="connsiteY323" fmla="*/ 1425499 h 1853794"/>
                  <a:gd name="connsiteX324" fmla="*/ 148521 w 1512935"/>
                  <a:gd name="connsiteY324" fmla="*/ 1427419 h 1853794"/>
                  <a:gd name="connsiteX325" fmla="*/ 172441 w 1512935"/>
                  <a:gd name="connsiteY325" fmla="*/ 1427813 h 1853794"/>
                  <a:gd name="connsiteX326" fmla="*/ 199889 w 1512935"/>
                  <a:gd name="connsiteY326" fmla="*/ 1433614 h 1853794"/>
                  <a:gd name="connsiteX327" fmla="*/ 205917 w 1512935"/>
                  <a:gd name="connsiteY327" fmla="*/ 1445717 h 1853794"/>
                  <a:gd name="connsiteX328" fmla="*/ 200176 w 1512935"/>
                  <a:gd name="connsiteY328" fmla="*/ 1460375 h 1853794"/>
                  <a:gd name="connsiteX329" fmla="*/ 197999 w 1512935"/>
                  <a:gd name="connsiteY329" fmla="*/ 1477268 h 1853794"/>
                  <a:gd name="connsiteX330" fmla="*/ 216854 w 1512935"/>
                  <a:gd name="connsiteY330" fmla="*/ 1484910 h 1853794"/>
                  <a:gd name="connsiteX331" fmla="*/ 259360 w 1512935"/>
                  <a:gd name="connsiteY331" fmla="*/ 1514583 h 1853794"/>
                  <a:gd name="connsiteX332" fmla="*/ 270178 w 1512935"/>
                  <a:gd name="connsiteY332" fmla="*/ 1549488 h 1853794"/>
                  <a:gd name="connsiteX333" fmla="*/ 286976 w 1512935"/>
                  <a:gd name="connsiteY333" fmla="*/ 1581092 h 1853794"/>
                  <a:gd name="connsiteX334" fmla="*/ 295909 w 1512935"/>
                  <a:gd name="connsiteY334" fmla="*/ 1593597 h 1853794"/>
                  <a:gd name="connsiteX335" fmla="*/ 297201 w 1512935"/>
                  <a:gd name="connsiteY335" fmla="*/ 1600133 h 1853794"/>
                  <a:gd name="connsiteX336" fmla="*/ 296866 w 1512935"/>
                  <a:gd name="connsiteY336" fmla="*/ 1612649 h 1853794"/>
                  <a:gd name="connsiteX337" fmla="*/ 307475 w 1512935"/>
                  <a:gd name="connsiteY337" fmla="*/ 1641090 h 1853794"/>
                  <a:gd name="connsiteX338" fmla="*/ 344592 w 1512935"/>
                  <a:gd name="connsiteY338" fmla="*/ 1667216 h 1853794"/>
                  <a:gd name="connsiteX339" fmla="*/ 346614 w 1512935"/>
                  <a:gd name="connsiteY339" fmla="*/ 1686352 h 1853794"/>
                  <a:gd name="connsiteX340" fmla="*/ 336358 w 1512935"/>
                  <a:gd name="connsiteY340" fmla="*/ 1721191 h 1853794"/>
                  <a:gd name="connsiteX341" fmla="*/ 328393 w 1512935"/>
                  <a:gd name="connsiteY341" fmla="*/ 1756467 h 1853794"/>
                  <a:gd name="connsiteX342" fmla="*/ 340999 w 1512935"/>
                  <a:gd name="connsiteY342" fmla="*/ 1787324 h 1853794"/>
                  <a:gd name="connsiteX343" fmla="*/ 345986 w 1512935"/>
                  <a:gd name="connsiteY343" fmla="*/ 1805168 h 1853794"/>
                  <a:gd name="connsiteX344" fmla="*/ 349048 w 1512935"/>
                  <a:gd name="connsiteY344" fmla="*/ 1827234 h 1853794"/>
                  <a:gd name="connsiteX345" fmla="*/ 380939 w 1512935"/>
                  <a:gd name="connsiteY345" fmla="*/ 1848158 h 1853794"/>
                  <a:gd name="connsiteX346" fmla="*/ 399465 w 1512935"/>
                  <a:gd name="connsiteY346" fmla="*/ 1827234 h 1853794"/>
                  <a:gd name="connsiteX347" fmla="*/ 409786 w 1512935"/>
                  <a:gd name="connsiteY347" fmla="*/ 1821129 h 1853794"/>
                  <a:gd name="connsiteX348" fmla="*/ 430196 w 1512935"/>
                  <a:gd name="connsiteY348" fmla="*/ 1820232 h 1853794"/>
                  <a:gd name="connsiteX349" fmla="*/ 452543 w 1512935"/>
                  <a:gd name="connsiteY349" fmla="*/ 1805097 h 1853794"/>
                  <a:gd name="connsiteX350" fmla="*/ 471171 w 1512935"/>
                  <a:gd name="connsiteY350" fmla="*/ 1798710 h 1853794"/>
                  <a:gd name="connsiteX351" fmla="*/ 480529 w 1512935"/>
                  <a:gd name="connsiteY351" fmla="*/ 1804212 h 1853794"/>
                  <a:gd name="connsiteX352" fmla="*/ 486079 w 1512935"/>
                  <a:gd name="connsiteY352" fmla="*/ 1823090 h 1853794"/>
                  <a:gd name="connsiteX353" fmla="*/ 495378 w 1512935"/>
                  <a:gd name="connsiteY353" fmla="*/ 1823013 h 1853794"/>
                  <a:gd name="connsiteX354" fmla="*/ 504880 w 1512935"/>
                  <a:gd name="connsiteY354" fmla="*/ 1797155 h 1853794"/>
                  <a:gd name="connsiteX355" fmla="*/ 514819 w 1512935"/>
                  <a:gd name="connsiteY355" fmla="*/ 1772781 h 1853794"/>
                  <a:gd name="connsiteX356" fmla="*/ 523765 w 1512935"/>
                  <a:gd name="connsiteY356" fmla="*/ 1750158 h 1853794"/>
                  <a:gd name="connsiteX357" fmla="*/ 536209 w 1512935"/>
                  <a:gd name="connsiteY357" fmla="*/ 1724845 h 1853794"/>
                  <a:gd name="connsiteX358" fmla="*/ 536347 w 1512935"/>
                  <a:gd name="connsiteY358" fmla="*/ 1722585 h 1853794"/>
                  <a:gd name="connsiteX359" fmla="*/ 538194 w 1512935"/>
                  <a:gd name="connsiteY359" fmla="*/ 1717221 h 1853794"/>
                  <a:gd name="connsiteX360" fmla="*/ 545562 w 1512935"/>
                  <a:gd name="connsiteY360" fmla="*/ 1673812 h 1853794"/>
                  <a:gd name="connsiteX361" fmla="*/ 545598 w 1512935"/>
                  <a:gd name="connsiteY361" fmla="*/ 1673657 h 1853794"/>
                  <a:gd name="connsiteX362" fmla="*/ 545598 w 1512935"/>
                  <a:gd name="connsiteY362" fmla="*/ 1673621 h 1853794"/>
                  <a:gd name="connsiteX363" fmla="*/ 547673 w 1512935"/>
                  <a:gd name="connsiteY363" fmla="*/ 1669387 h 1853794"/>
                  <a:gd name="connsiteX364" fmla="*/ 555758 w 1512935"/>
                  <a:gd name="connsiteY364" fmla="*/ 1659436 h 1853794"/>
                  <a:gd name="connsiteX365" fmla="*/ 579223 w 1512935"/>
                  <a:gd name="connsiteY365" fmla="*/ 1648995 h 1853794"/>
                  <a:gd name="connsiteX366" fmla="*/ 626429 w 1512935"/>
                  <a:gd name="connsiteY366" fmla="*/ 1664914 h 1853794"/>
                  <a:gd name="connsiteX367" fmla="*/ 638371 w 1512935"/>
                  <a:gd name="connsiteY367" fmla="*/ 1689545 h 1853794"/>
                  <a:gd name="connsiteX368" fmla="*/ 664970 w 1512935"/>
                  <a:gd name="connsiteY368" fmla="*/ 1700566 h 1853794"/>
                  <a:gd name="connsiteX369" fmla="*/ 706029 w 1512935"/>
                  <a:gd name="connsiteY369" fmla="*/ 1685706 h 1853794"/>
                  <a:gd name="connsiteX370" fmla="*/ 721014 w 1512935"/>
                  <a:gd name="connsiteY370" fmla="*/ 1709172 h 1853794"/>
                  <a:gd name="connsiteX371" fmla="*/ 732699 w 1512935"/>
                  <a:gd name="connsiteY371" fmla="*/ 1715821 h 1853794"/>
                  <a:gd name="connsiteX372" fmla="*/ 740384 w 1512935"/>
                  <a:gd name="connsiteY372" fmla="*/ 1718429 h 1853794"/>
                  <a:gd name="connsiteX373" fmla="*/ 745514 w 1512935"/>
                  <a:gd name="connsiteY373" fmla="*/ 1732147 h 1853794"/>
                  <a:gd name="connsiteX374" fmla="*/ 754491 w 1512935"/>
                  <a:gd name="connsiteY374" fmla="*/ 1745727 h 1853794"/>
                  <a:gd name="connsiteX375" fmla="*/ 762982 w 1512935"/>
                  <a:gd name="connsiteY375" fmla="*/ 1755505 h 1853794"/>
                  <a:gd name="connsiteX376" fmla="*/ 773022 w 1512935"/>
                  <a:gd name="connsiteY376" fmla="*/ 1771920 h 1853794"/>
                  <a:gd name="connsiteX377" fmla="*/ 786238 w 1512935"/>
                  <a:gd name="connsiteY377" fmla="*/ 1783234 h 1853794"/>
                  <a:gd name="connsiteX378" fmla="*/ 788206 w 1512935"/>
                  <a:gd name="connsiteY378" fmla="*/ 1808194 h 1853794"/>
                  <a:gd name="connsiteX379" fmla="*/ 802540 w 1512935"/>
                  <a:gd name="connsiteY379" fmla="*/ 1819054 h 1853794"/>
                  <a:gd name="connsiteX380" fmla="*/ 818883 w 1512935"/>
                  <a:gd name="connsiteY380" fmla="*/ 1813923 h 1853794"/>
                  <a:gd name="connsiteX381" fmla="*/ 819576 w 1512935"/>
                  <a:gd name="connsiteY381" fmla="*/ 1814485 h 1853794"/>
                  <a:gd name="connsiteX382" fmla="*/ 823452 w 1512935"/>
                  <a:gd name="connsiteY382" fmla="*/ 1822426 h 1853794"/>
                  <a:gd name="connsiteX383" fmla="*/ 847144 w 1512935"/>
                  <a:gd name="connsiteY383" fmla="*/ 1846717 h 1853794"/>
                  <a:gd name="connsiteX384" fmla="*/ 870042 w 1512935"/>
                  <a:gd name="connsiteY384" fmla="*/ 1843273 h 1853794"/>
                  <a:gd name="connsiteX385" fmla="*/ 881673 w 1512935"/>
                  <a:gd name="connsiteY385" fmla="*/ 1839541 h 1853794"/>
                  <a:gd name="connsiteX386" fmla="*/ 912374 w 1512935"/>
                  <a:gd name="connsiteY386" fmla="*/ 1822391 h 1853794"/>
                  <a:gd name="connsiteX387" fmla="*/ 924806 w 1512935"/>
                  <a:gd name="connsiteY387" fmla="*/ 1820579 h 1853794"/>
                  <a:gd name="connsiteX388" fmla="*/ 926594 w 1512935"/>
                  <a:gd name="connsiteY388" fmla="*/ 1820794 h 1853794"/>
                  <a:gd name="connsiteX389" fmla="*/ 927683 w 1512935"/>
                  <a:gd name="connsiteY389" fmla="*/ 1821936 h 1853794"/>
                  <a:gd name="connsiteX390" fmla="*/ 937610 w 1512935"/>
                  <a:gd name="connsiteY390" fmla="*/ 1826056 h 1853794"/>
                  <a:gd name="connsiteX391" fmla="*/ 955472 w 1512935"/>
                  <a:gd name="connsiteY391" fmla="*/ 1822815 h 1853794"/>
                  <a:gd name="connsiteX392" fmla="*/ 964238 w 1512935"/>
                  <a:gd name="connsiteY392" fmla="*/ 1829028 h 1853794"/>
                  <a:gd name="connsiteX393" fmla="*/ 994885 w 1512935"/>
                  <a:gd name="connsiteY393" fmla="*/ 1837813 h 1853794"/>
                  <a:gd name="connsiteX394" fmla="*/ 1027596 w 1512935"/>
                  <a:gd name="connsiteY394" fmla="*/ 1827665 h 1853794"/>
                  <a:gd name="connsiteX395" fmla="*/ 1059194 w 1512935"/>
                  <a:gd name="connsiteY395" fmla="*/ 1834034 h 1853794"/>
                  <a:gd name="connsiteX396" fmla="*/ 1095098 w 1512935"/>
                  <a:gd name="connsiteY396" fmla="*/ 1840074 h 1853794"/>
                  <a:gd name="connsiteX397" fmla="*/ 1126248 w 1512935"/>
                  <a:gd name="connsiteY397" fmla="*/ 1828125 h 1853794"/>
                  <a:gd name="connsiteX398" fmla="*/ 1156758 w 1512935"/>
                  <a:gd name="connsiteY398" fmla="*/ 1826756 h 1853794"/>
                  <a:gd name="connsiteX399" fmla="*/ 1187704 w 1512935"/>
                  <a:gd name="connsiteY399" fmla="*/ 1820489 h 1853794"/>
                  <a:gd name="connsiteX400" fmla="*/ 1211128 w 1512935"/>
                  <a:gd name="connsiteY400" fmla="*/ 1803530 h 1853794"/>
                  <a:gd name="connsiteX401" fmla="*/ 1244933 w 1512935"/>
                  <a:gd name="connsiteY401" fmla="*/ 1784735 h 1853794"/>
                  <a:gd name="connsiteX402" fmla="*/ 1282367 w 1512935"/>
                  <a:gd name="connsiteY402" fmla="*/ 1773415 h 1853794"/>
                  <a:gd name="connsiteX403" fmla="*/ 1305635 w 1512935"/>
                  <a:gd name="connsiteY403" fmla="*/ 1754614 h 1853794"/>
                  <a:gd name="connsiteX404" fmla="*/ 1303297 w 1512935"/>
                  <a:gd name="connsiteY404" fmla="*/ 1739251 h 1853794"/>
                  <a:gd name="connsiteX405" fmla="*/ 1347836 w 1512935"/>
                  <a:gd name="connsiteY405" fmla="*/ 1710092 h 1853794"/>
                  <a:gd name="connsiteX406" fmla="*/ 1370429 w 1512935"/>
                  <a:gd name="connsiteY406" fmla="*/ 1685485 h 1853794"/>
                  <a:gd name="connsiteX407" fmla="*/ 1351406 w 1512935"/>
                  <a:gd name="connsiteY407" fmla="*/ 1650933 h 1853794"/>
                  <a:gd name="connsiteX408" fmla="*/ 1351346 w 1512935"/>
                  <a:gd name="connsiteY408" fmla="*/ 1634272 h 1853794"/>
                  <a:gd name="connsiteX409" fmla="*/ 1356926 w 1512935"/>
                  <a:gd name="connsiteY409" fmla="*/ 1608959 h 1853794"/>
                  <a:gd name="connsiteX410" fmla="*/ 1322110 w 1512935"/>
                  <a:gd name="connsiteY410" fmla="*/ 1584459 h 1853794"/>
                  <a:gd name="connsiteX411" fmla="*/ 1317081 w 1512935"/>
                  <a:gd name="connsiteY411" fmla="*/ 1585231 h 1853794"/>
                  <a:gd name="connsiteX412" fmla="*/ 1323390 w 1512935"/>
                  <a:gd name="connsiteY412" fmla="*/ 1565628 h 1853794"/>
                  <a:gd name="connsiteX413" fmla="*/ 1309965 w 1512935"/>
                  <a:gd name="connsiteY413" fmla="*/ 1546109 h 1853794"/>
                  <a:gd name="connsiteX414" fmla="*/ 1305384 w 1512935"/>
                  <a:gd name="connsiteY414" fmla="*/ 1545153 h 1853794"/>
                  <a:gd name="connsiteX415" fmla="*/ 1303524 w 1512935"/>
                  <a:gd name="connsiteY415" fmla="*/ 1509775 h 1853794"/>
                  <a:gd name="connsiteX416" fmla="*/ 1286464 w 1512935"/>
                  <a:gd name="connsiteY416" fmla="*/ 1502497 h 1853794"/>
                  <a:gd name="connsiteX417" fmla="*/ 1285656 w 1512935"/>
                  <a:gd name="connsiteY417" fmla="*/ 1502276 h 1853794"/>
                  <a:gd name="connsiteX418" fmla="*/ 1285184 w 1512935"/>
                  <a:gd name="connsiteY418" fmla="*/ 1499537 h 1853794"/>
                  <a:gd name="connsiteX419" fmla="*/ 1287803 w 1512935"/>
                  <a:gd name="connsiteY419" fmla="*/ 1497133 h 1853794"/>
                  <a:gd name="connsiteX420" fmla="*/ 1292892 w 1512935"/>
                  <a:gd name="connsiteY420" fmla="*/ 1489527 h 1853794"/>
                  <a:gd name="connsiteX421" fmla="*/ 1287008 w 1512935"/>
                  <a:gd name="connsiteY421" fmla="*/ 1474451 h 1853794"/>
                  <a:gd name="connsiteX422" fmla="*/ 1284000 w 1512935"/>
                  <a:gd name="connsiteY422" fmla="*/ 1473124 h 1853794"/>
                  <a:gd name="connsiteX423" fmla="*/ 1282601 w 1512935"/>
                  <a:gd name="connsiteY423" fmla="*/ 1472657 h 1853794"/>
                  <a:gd name="connsiteX424" fmla="*/ 1282499 w 1512935"/>
                  <a:gd name="connsiteY424" fmla="*/ 1472053 h 1853794"/>
                  <a:gd name="connsiteX425" fmla="*/ 1277009 w 1512935"/>
                  <a:gd name="connsiteY425" fmla="*/ 1439337 h 1853794"/>
                  <a:gd name="connsiteX426" fmla="*/ 1276974 w 1512935"/>
                  <a:gd name="connsiteY426" fmla="*/ 1432962 h 1853794"/>
                  <a:gd name="connsiteX427" fmla="*/ 1282487 w 1512935"/>
                  <a:gd name="connsiteY427" fmla="*/ 1411111 h 1853794"/>
                  <a:gd name="connsiteX428" fmla="*/ 1271657 w 1512935"/>
                  <a:gd name="connsiteY428" fmla="*/ 1404970 h 1853794"/>
                  <a:gd name="connsiteX429" fmla="*/ 1268811 w 1512935"/>
                  <a:gd name="connsiteY429" fmla="*/ 1405693 h 1853794"/>
                  <a:gd name="connsiteX430" fmla="*/ 1269247 w 1512935"/>
                  <a:gd name="connsiteY430" fmla="*/ 1398093 h 1853794"/>
                  <a:gd name="connsiteX431" fmla="*/ 1270443 w 1512935"/>
                  <a:gd name="connsiteY431" fmla="*/ 1387078 h 1853794"/>
                  <a:gd name="connsiteX432" fmla="*/ 1271556 w 1512935"/>
                  <a:gd name="connsiteY432" fmla="*/ 1385864 h 1853794"/>
                  <a:gd name="connsiteX433" fmla="*/ 1287091 w 1512935"/>
                  <a:gd name="connsiteY433" fmla="*/ 1382467 h 1853794"/>
                  <a:gd name="connsiteX434" fmla="*/ 1304350 w 1512935"/>
                  <a:gd name="connsiteY434" fmla="*/ 1368839 h 1853794"/>
                  <a:gd name="connsiteX435" fmla="*/ 1307549 w 1512935"/>
                  <a:gd name="connsiteY435" fmla="*/ 1363899 h 1853794"/>
                  <a:gd name="connsiteX436" fmla="*/ 1312411 w 1512935"/>
                  <a:gd name="connsiteY436" fmla="*/ 1363056 h 1853794"/>
                  <a:gd name="connsiteX437" fmla="*/ 1324789 w 1512935"/>
                  <a:gd name="connsiteY437" fmla="*/ 1356317 h 1853794"/>
                  <a:gd name="connsiteX438" fmla="*/ 1358720 w 1512935"/>
                  <a:gd name="connsiteY438" fmla="*/ 1336529 h 1853794"/>
                  <a:gd name="connsiteX439" fmla="*/ 1359240 w 1512935"/>
                  <a:gd name="connsiteY439" fmla="*/ 1316251 h 1853794"/>
                  <a:gd name="connsiteX440" fmla="*/ 1366099 w 1512935"/>
                  <a:gd name="connsiteY440" fmla="*/ 1306725 h 1853794"/>
                  <a:gd name="connsiteX441" fmla="*/ 1369472 w 1512935"/>
                  <a:gd name="connsiteY441" fmla="*/ 1305236 h 1853794"/>
                  <a:gd name="connsiteX442" fmla="*/ 1397650 w 1512935"/>
                  <a:gd name="connsiteY442" fmla="*/ 1281071 h 1853794"/>
                  <a:gd name="connsiteX443" fmla="*/ 1413724 w 1512935"/>
                  <a:gd name="connsiteY443" fmla="*/ 1220637 h 1853794"/>
                  <a:gd name="connsiteX444" fmla="*/ 1406087 w 1512935"/>
                  <a:gd name="connsiteY444" fmla="*/ 1190462 h 1853794"/>
                  <a:gd name="connsiteX445" fmla="*/ 1384990 w 1512935"/>
                  <a:gd name="connsiteY445" fmla="*/ 1168402 h 1853794"/>
                  <a:gd name="connsiteX446" fmla="*/ 1364753 w 1512935"/>
                  <a:gd name="connsiteY446" fmla="*/ 1136911 h 1853794"/>
                  <a:gd name="connsiteX447" fmla="*/ 1352189 w 1512935"/>
                  <a:gd name="connsiteY447" fmla="*/ 1128838 h 1853794"/>
                  <a:gd name="connsiteX448" fmla="*/ 1352189 w 1512935"/>
                  <a:gd name="connsiteY448" fmla="*/ 1117309 h 1853794"/>
                  <a:gd name="connsiteX449" fmla="*/ 1356238 w 1512935"/>
                  <a:gd name="connsiteY449" fmla="*/ 1081423 h 1853794"/>
                  <a:gd name="connsiteX450" fmla="*/ 1354791 w 1512935"/>
                  <a:gd name="connsiteY450" fmla="*/ 1066503 h 1853794"/>
                  <a:gd name="connsiteX451" fmla="*/ 1356997 w 1512935"/>
                  <a:gd name="connsiteY451" fmla="*/ 1048611 h 1853794"/>
                  <a:gd name="connsiteX452" fmla="*/ 1343620 w 1512935"/>
                  <a:gd name="connsiteY452" fmla="*/ 979105 h 1853794"/>
                  <a:gd name="connsiteX453" fmla="*/ 1341922 w 1512935"/>
                  <a:gd name="connsiteY453" fmla="*/ 974806 h 1853794"/>
                  <a:gd name="connsiteX454" fmla="*/ 1358301 w 1512935"/>
                  <a:gd name="connsiteY454" fmla="*/ 962391 h 1853794"/>
                  <a:gd name="connsiteX455" fmla="*/ 1398427 w 1512935"/>
                  <a:gd name="connsiteY455" fmla="*/ 962804 h 1853794"/>
                  <a:gd name="connsiteX456" fmla="*/ 1433344 w 1512935"/>
                  <a:gd name="connsiteY456" fmla="*/ 951412 h 1853794"/>
                  <a:gd name="connsiteX457" fmla="*/ 1435754 w 1512935"/>
                  <a:gd name="connsiteY457" fmla="*/ 929615 h 1853794"/>
                  <a:gd name="connsiteX458" fmla="*/ 1434044 w 1512935"/>
                  <a:gd name="connsiteY458" fmla="*/ 920902 h 1853794"/>
                  <a:gd name="connsiteX459" fmla="*/ 1439216 w 1512935"/>
                  <a:gd name="connsiteY459" fmla="*/ 918749 h 1853794"/>
                  <a:gd name="connsiteX460" fmla="*/ 1449867 w 1512935"/>
                  <a:gd name="connsiteY460" fmla="*/ 913517 h 1853794"/>
                  <a:gd name="connsiteX461" fmla="*/ 1457581 w 1512935"/>
                  <a:gd name="connsiteY461" fmla="*/ 918725 h 1853794"/>
                  <a:gd name="connsiteX462" fmla="*/ 1470019 w 1512935"/>
                  <a:gd name="connsiteY462" fmla="*/ 923617 h 1853794"/>
                  <a:gd name="connsiteX463" fmla="*/ 1489705 w 1512935"/>
                  <a:gd name="connsiteY463" fmla="*/ 904188 h 1853794"/>
                  <a:gd name="connsiteX464" fmla="*/ 1480520 w 1512935"/>
                  <a:gd name="connsiteY464" fmla="*/ 880549 h 1853794"/>
                  <a:gd name="connsiteX465" fmla="*/ 1474391 w 1512935"/>
                  <a:gd name="connsiteY465" fmla="*/ 847600 h 1853794"/>
                  <a:gd name="connsiteX466" fmla="*/ 1428309 w 1512935"/>
                  <a:gd name="connsiteY466" fmla="*/ 788547 h 1853794"/>
                  <a:gd name="connsiteX467" fmla="*/ 1415422 w 1512935"/>
                  <a:gd name="connsiteY467" fmla="*/ 761428 h 1853794"/>
                  <a:gd name="connsiteX468" fmla="*/ 1404867 w 1512935"/>
                  <a:gd name="connsiteY468" fmla="*/ 751017 h 1853794"/>
                  <a:gd name="connsiteX469" fmla="*/ 1392573 w 1512935"/>
                  <a:gd name="connsiteY469" fmla="*/ 735248 h 1853794"/>
                  <a:gd name="connsiteX470" fmla="*/ 1389032 w 1512935"/>
                  <a:gd name="connsiteY470" fmla="*/ 732760 h 1853794"/>
                  <a:gd name="connsiteX471" fmla="*/ 1383914 w 1512935"/>
                  <a:gd name="connsiteY471" fmla="*/ 717786 h 1853794"/>
                  <a:gd name="connsiteX472" fmla="*/ 1384458 w 1512935"/>
                  <a:gd name="connsiteY472" fmla="*/ 713427 h 1853794"/>
                  <a:gd name="connsiteX473" fmla="*/ 1396023 w 1512935"/>
                  <a:gd name="connsiteY473" fmla="*/ 709318 h 1853794"/>
                  <a:gd name="connsiteX474" fmla="*/ 1407331 w 1512935"/>
                  <a:gd name="connsiteY474" fmla="*/ 703655 h 1853794"/>
                  <a:gd name="connsiteX475" fmla="*/ 1414920 w 1512935"/>
                  <a:gd name="connsiteY475" fmla="*/ 690242 h 1853794"/>
                  <a:gd name="connsiteX476" fmla="*/ 1420242 w 1512935"/>
                  <a:gd name="connsiteY476" fmla="*/ 689824 h 1853794"/>
                  <a:gd name="connsiteX477" fmla="*/ 1433972 w 1512935"/>
                  <a:gd name="connsiteY477" fmla="*/ 682582 h 1853794"/>
                  <a:gd name="connsiteX478" fmla="*/ 1436113 w 1512935"/>
                  <a:gd name="connsiteY478" fmla="*/ 658650 h 1853794"/>
                  <a:gd name="connsiteX479" fmla="*/ 1417497 w 1512935"/>
                  <a:gd name="connsiteY479" fmla="*/ 644448 h 1853794"/>
                  <a:gd name="connsiteX480" fmla="*/ 1418310 w 1512935"/>
                  <a:gd name="connsiteY480" fmla="*/ 638354 h 1853794"/>
                  <a:gd name="connsiteX481" fmla="*/ 1420164 w 1512935"/>
                  <a:gd name="connsiteY481" fmla="*/ 635555 h 1853794"/>
                  <a:gd name="connsiteX482" fmla="*/ 1432752 w 1512935"/>
                  <a:gd name="connsiteY482" fmla="*/ 631937 h 1853794"/>
                  <a:gd name="connsiteX483" fmla="*/ 1446685 w 1512935"/>
                  <a:gd name="connsiteY483" fmla="*/ 602719 h 1853794"/>
                  <a:gd name="connsiteX484" fmla="*/ 1458586 w 1512935"/>
                  <a:gd name="connsiteY484" fmla="*/ 601212 h 1853794"/>
                  <a:gd name="connsiteX485" fmla="*/ 1476711 w 1512935"/>
                  <a:gd name="connsiteY485" fmla="*/ 598055 h 1853794"/>
                  <a:gd name="connsiteX486" fmla="*/ 1486948 w 1512935"/>
                  <a:gd name="connsiteY486" fmla="*/ 586137 h 1853794"/>
                  <a:gd name="connsiteX487" fmla="*/ 1499279 w 1512935"/>
                  <a:gd name="connsiteY487" fmla="*/ 564178 h 1853794"/>
                  <a:gd name="connsiteX488" fmla="*/ 1503292 w 1512935"/>
                  <a:gd name="connsiteY488" fmla="*/ 515675 h 1853794"/>
                  <a:gd name="connsiteX489" fmla="*/ 1470952 w 1512935"/>
                  <a:gd name="connsiteY489" fmla="*/ 474819 h 1853794"/>
                  <a:gd name="connsiteX490" fmla="*/ 1472465 w 1512935"/>
                  <a:gd name="connsiteY490" fmla="*/ 434873 h 1853794"/>
                  <a:gd name="connsiteX491" fmla="*/ 1453490 w 1512935"/>
                  <a:gd name="connsiteY491" fmla="*/ 424797 h 1853794"/>
                  <a:gd name="connsiteX492" fmla="*/ 1442768 w 1512935"/>
                  <a:gd name="connsiteY492" fmla="*/ 423780 h 1853794"/>
                  <a:gd name="connsiteX493" fmla="*/ 1440795 w 1512935"/>
                  <a:gd name="connsiteY493" fmla="*/ 422411 h 1853794"/>
                  <a:gd name="connsiteX494" fmla="*/ 1441686 w 1512935"/>
                  <a:gd name="connsiteY494" fmla="*/ 421107 h 1853794"/>
                  <a:gd name="connsiteX495" fmla="*/ 1445704 w 1512935"/>
                  <a:gd name="connsiteY495" fmla="*/ 417872 h 1853794"/>
                  <a:gd name="connsiteX496" fmla="*/ 1455452 w 1512935"/>
                  <a:gd name="connsiteY496" fmla="*/ 407419 h 1853794"/>
                  <a:gd name="connsiteX497" fmla="*/ 1440699 w 1512935"/>
                  <a:gd name="connsiteY497" fmla="*/ 383672 h 1853794"/>
                  <a:gd name="connsiteX498" fmla="*/ 1447522 w 1512935"/>
                  <a:gd name="connsiteY498" fmla="*/ 369392 h 1853794"/>
                  <a:gd name="connsiteX499" fmla="*/ 1455715 w 1512935"/>
                  <a:gd name="connsiteY499" fmla="*/ 353300 h 1853794"/>
                  <a:gd name="connsiteX500" fmla="*/ 1488665 w 1512935"/>
                  <a:gd name="connsiteY500" fmla="*/ 325852 h 1853794"/>
                  <a:gd name="connsiteX501" fmla="*/ 1488270 w 1512935"/>
                  <a:gd name="connsiteY501" fmla="*/ 316338 h 1853794"/>
                  <a:gd name="connsiteX502" fmla="*/ 1490895 w 1512935"/>
                  <a:gd name="connsiteY502" fmla="*/ 311560 h 1853794"/>
                  <a:gd name="connsiteX503" fmla="*/ 1503310 w 1512935"/>
                  <a:gd name="connsiteY503" fmla="*/ 305125 h 1853794"/>
                  <a:gd name="connsiteX504" fmla="*/ 1510653 w 1512935"/>
                  <a:gd name="connsiteY504" fmla="*/ 261196 h 1853794"/>
                  <a:gd name="connsiteX505" fmla="*/ 1483546 w 1512935"/>
                  <a:gd name="connsiteY505" fmla="*/ 225639 h 1853794"/>
                  <a:gd name="connsiteX506" fmla="*/ 1455679 w 1512935"/>
                  <a:gd name="connsiteY506" fmla="*/ 205774 h 1853794"/>
                  <a:gd name="connsiteX507" fmla="*/ 1399007 w 1512935"/>
                  <a:gd name="connsiteY507" fmla="*/ 207963 h 1853794"/>
                  <a:gd name="connsiteX508" fmla="*/ 1386449 w 1512935"/>
                  <a:gd name="connsiteY508" fmla="*/ 190692 h 1853794"/>
                  <a:gd name="connsiteX509" fmla="*/ 1374866 w 1512935"/>
                  <a:gd name="connsiteY509" fmla="*/ 171467 h 1853794"/>
                  <a:gd name="connsiteX510" fmla="*/ 1387035 w 1512935"/>
                  <a:gd name="connsiteY510" fmla="*/ 134265 h 1853794"/>
                  <a:gd name="connsiteX511" fmla="*/ 1401160 w 1512935"/>
                  <a:gd name="connsiteY511" fmla="*/ 108934 h 1853794"/>
                  <a:gd name="connsiteX512" fmla="*/ 1410781 w 1512935"/>
                  <a:gd name="connsiteY512" fmla="*/ 78681 h 1853794"/>
                  <a:gd name="connsiteX513" fmla="*/ 1400221 w 1512935"/>
                  <a:gd name="connsiteY513" fmla="*/ 36558 h 1853794"/>
                  <a:gd name="connsiteX514" fmla="*/ 1372480 w 1512935"/>
                  <a:gd name="connsiteY514" fmla="*/ 23121 h 1853794"/>
                  <a:gd name="connsiteX515" fmla="*/ 1337933 w 1512935"/>
                  <a:gd name="connsiteY515" fmla="*/ 5576 h 1853794"/>
                  <a:gd name="connsiteX516" fmla="*/ 1329436 w 1512935"/>
                  <a:gd name="connsiteY516" fmla="*/ 5612 h 1853794"/>
                  <a:gd name="connsiteX517" fmla="*/ 1333927 w 1512935"/>
                  <a:gd name="connsiteY517" fmla="*/ 34154 h 185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</a:cxnLst>
                <a:rect l="l" t="t" r="r" b="b"/>
                <a:pathLst>
                  <a:path w="1512935" h="1853794">
                    <a:moveTo>
                      <a:pt x="1333927" y="34154"/>
                    </a:moveTo>
                    <a:cubicBezTo>
                      <a:pt x="1333006" y="35607"/>
                      <a:pt x="1331463" y="36265"/>
                      <a:pt x="1329657" y="35972"/>
                    </a:cubicBezTo>
                    <a:lnTo>
                      <a:pt x="1329412" y="35918"/>
                    </a:lnTo>
                    <a:cubicBezTo>
                      <a:pt x="1325644" y="35297"/>
                      <a:pt x="1322672" y="34800"/>
                      <a:pt x="1321130" y="35009"/>
                    </a:cubicBezTo>
                    <a:cubicBezTo>
                      <a:pt x="1320442" y="35087"/>
                      <a:pt x="1320388" y="35099"/>
                      <a:pt x="1320388" y="36026"/>
                    </a:cubicBezTo>
                    <a:cubicBezTo>
                      <a:pt x="1320400" y="36929"/>
                      <a:pt x="1320699" y="38352"/>
                      <a:pt x="1321022" y="39728"/>
                    </a:cubicBezTo>
                    <a:cubicBezTo>
                      <a:pt x="1321710" y="42849"/>
                      <a:pt x="1322421" y="46078"/>
                      <a:pt x="1320992" y="48141"/>
                    </a:cubicBezTo>
                    <a:cubicBezTo>
                      <a:pt x="1320035" y="49523"/>
                      <a:pt x="1318409" y="50079"/>
                      <a:pt x="1316220" y="49666"/>
                    </a:cubicBezTo>
                    <a:cubicBezTo>
                      <a:pt x="1313284" y="49116"/>
                      <a:pt x="1309283" y="49098"/>
                      <a:pt x="1305498" y="49619"/>
                    </a:cubicBezTo>
                    <a:cubicBezTo>
                      <a:pt x="1301521" y="50169"/>
                      <a:pt x="1298089" y="51251"/>
                      <a:pt x="1295864" y="52662"/>
                    </a:cubicBezTo>
                    <a:cubicBezTo>
                      <a:pt x="1294214" y="53685"/>
                      <a:pt x="1292940" y="55252"/>
                      <a:pt x="1291564" y="56890"/>
                    </a:cubicBezTo>
                    <a:cubicBezTo>
                      <a:pt x="1289077" y="59928"/>
                      <a:pt x="1286225" y="63373"/>
                      <a:pt x="1280526" y="64162"/>
                    </a:cubicBezTo>
                    <a:cubicBezTo>
                      <a:pt x="1279975" y="64240"/>
                      <a:pt x="1279305" y="64288"/>
                      <a:pt x="1278696" y="64311"/>
                    </a:cubicBezTo>
                    <a:cubicBezTo>
                      <a:pt x="1268392" y="64634"/>
                      <a:pt x="1254680" y="58421"/>
                      <a:pt x="1248323" y="45923"/>
                    </a:cubicBezTo>
                    <a:cubicBezTo>
                      <a:pt x="1242708" y="34806"/>
                      <a:pt x="1239204" y="29430"/>
                      <a:pt x="1234515" y="28820"/>
                    </a:cubicBezTo>
                    <a:cubicBezTo>
                      <a:pt x="1231836" y="28473"/>
                      <a:pt x="1224427" y="28760"/>
                      <a:pt x="1215409" y="30010"/>
                    </a:cubicBezTo>
                    <a:cubicBezTo>
                      <a:pt x="1210028" y="30752"/>
                      <a:pt x="1202152" y="32079"/>
                      <a:pt x="1195131" y="34274"/>
                    </a:cubicBezTo>
                    <a:cubicBezTo>
                      <a:pt x="1192596" y="35069"/>
                      <a:pt x="1190019" y="35847"/>
                      <a:pt x="1187465" y="36630"/>
                    </a:cubicBezTo>
                    <a:cubicBezTo>
                      <a:pt x="1175577" y="40230"/>
                      <a:pt x="1164370" y="43633"/>
                      <a:pt x="1157445" y="47729"/>
                    </a:cubicBezTo>
                    <a:cubicBezTo>
                      <a:pt x="1151017" y="51550"/>
                      <a:pt x="1146371" y="60903"/>
                      <a:pt x="1143291" y="67080"/>
                    </a:cubicBezTo>
                    <a:cubicBezTo>
                      <a:pt x="1142495" y="68683"/>
                      <a:pt x="1141808" y="70076"/>
                      <a:pt x="1141228" y="71105"/>
                    </a:cubicBezTo>
                    <a:cubicBezTo>
                      <a:pt x="1139530" y="74011"/>
                      <a:pt x="1134727" y="79548"/>
                      <a:pt x="1129645" y="85397"/>
                    </a:cubicBezTo>
                    <a:cubicBezTo>
                      <a:pt x="1125991" y="89595"/>
                      <a:pt x="1122212" y="93900"/>
                      <a:pt x="1119915" y="96950"/>
                    </a:cubicBezTo>
                    <a:cubicBezTo>
                      <a:pt x="1116554" y="101375"/>
                      <a:pt x="1112859" y="115769"/>
                      <a:pt x="1109887" y="127352"/>
                    </a:cubicBezTo>
                    <a:cubicBezTo>
                      <a:pt x="1108272" y="133572"/>
                      <a:pt x="1106777" y="139456"/>
                      <a:pt x="1105432" y="143391"/>
                    </a:cubicBezTo>
                    <a:cubicBezTo>
                      <a:pt x="1102579" y="151882"/>
                      <a:pt x="1100367" y="154316"/>
                      <a:pt x="1097329" y="157653"/>
                    </a:cubicBezTo>
                    <a:cubicBezTo>
                      <a:pt x="1096198" y="158927"/>
                      <a:pt x="1094889" y="160368"/>
                      <a:pt x="1093370" y="162365"/>
                    </a:cubicBezTo>
                    <a:cubicBezTo>
                      <a:pt x="1091684" y="164590"/>
                      <a:pt x="1089447" y="168638"/>
                      <a:pt x="1087079" y="172932"/>
                    </a:cubicBezTo>
                    <a:cubicBezTo>
                      <a:pt x="1080435" y="185005"/>
                      <a:pt x="1075328" y="193599"/>
                      <a:pt x="1070192" y="194292"/>
                    </a:cubicBezTo>
                    <a:cubicBezTo>
                      <a:pt x="1068206" y="194561"/>
                      <a:pt x="1065240" y="194968"/>
                      <a:pt x="1064738" y="191745"/>
                    </a:cubicBezTo>
                    <a:cubicBezTo>
                      <a:pt x="1064678" y="191404"/>
                      <a:pt x="1064529" y="190507"/>
                      <a:pt x="1060050" y="189652"/>
                    </a:cubicBezTo>
                    <a:cubicBezTo>
                      <a:pt x="1054704" y="188659"/>
                      <a:pt x="1052204" y="186793"/>
                      <a:pt x="1050350" y="185418"/>
                    </a:cubicBezTo>
                    <a:cubicBezTo>
                      <a:pt x="1048921" y="184360"/>
                      <a:pt x="1048413" y="184019"/>
                      <a:pt x="1047324" y="184168"/>
                    </a:cubicBezTo>
                    <a:cubicBezTo>
                      <a:pt x="1046750" y="184240"/>
                      <a:pt x="1046056" y="184467"/>
                      <a:pt x="1045225" y="184814"/>
                    </a:cubicBezTo>
                    <a:cubicBezTo>
                      <a:pt x="1038157" y="187774"/>
                      <a:pt x="1034844" y="187912"/>
                      <a:pt x="1029151" y="187015"/>
                    </a:cubicBezTo>
                    <a:cubicBezTo>
                      <a:pt x="1027943" y="186823"/>
                      <a:pt x="1027112" y="186775"/>
                      <a:pt x="1026550" y="186841"/>
                    </a:cubicBezTo>
                    <a:cubicBezTo>
                      <a:pt x="1025916" y="186931"/>
                      <a:pt x="1025521" y="187188"/>
                      <a:pt x="1024481" y="187912"/>
                    </a:cubicBezTo>
                    <a:cubicBezTo>
                      <a:pt x="1023679" y="188462"/>
                      <a:pt x="1022579" y="189215"/>
                      <a:pt x="1020946" y="190082"/>
                    </a:cubicBezTo>
                    <a:cubicBezTo>
                      <a:pt x="1019051" y="191069"/>
                      <a:pt x="1017532" y="192462"/>
                      <a:pt x="1016055" y="193802"/>
                    </a:cubicBezTo>
                    <a:cubicBezTo>
                      <a:pt x="1013830" y="195817"/>
                      <a:pt x="1011510" y="197916"/>
                      <a:pt x="1008071" y="198389"/>
                    </a:cubicBezTo>
                    <a:cubicBezTo>
                      <a:pt x="1005727" y="198711"/>
                      <a:pt x="1004059" y="198502"/>
                      <a:pt x="1002725" y="198341"/>
                    </a:cubicBezTo>
                    <a:cubicBezTo>
                      <a:pt x="1001141" y="198126"/>
                      <a:pt x="999951" y="198078"/>
                      <a:pt x="998181" y="198711"/>
                    </a:cubicBezTo>
                    <a:cubicBezTo>
                      <a:pt x="997188" y="199100"/>
                      <a:pt x="996758" y="199836"/>
                      <a:pt x="996064" y="201127"/>
                    </a:cubicBezTo>
                    <a:cubicBezTo>
                      <a:pt x="995191" y="202766"/>
                      <a:pt x="993995" y="205020"/>
                      <a:pt x="990682" y="205469"/>
                    </a:cubicBezTo>
                    <a:cubicBezTo>
                      <a:pt x="989988" y="205565"/>
                      <a:pt x="989223" y="205571"/>
                      <a:pt x="988391" y="205487"/>
                    </a:cubicBezTo>
                    <a:lnTo>
                      <a:pt x="987680" y="205433"/>
                    </a:lnTo>
                    <a:cubicBezTo>
                      <a:pt x="985682" y="205254"/>
                      <a:pt x="984564" y="205152"/>
                      <a:pt x="984080" y="205224"/>
                    </a:cubicBezTo>
                    <a:cubicBezTo>
                      <a:pt x="983829" y="205254"/>
                      <a:pt x="983619" y="205343"/>
                      <a:pt x="983003" y="205636"/>
                    </a:cubicBezTo>
                    <a:cubicBezTo>
                      <a:pt x="982363" y="205929"/>
                      <a:pt x="981497" y="206336"/>
                      <a:pt x="980085" y="206880"/>
                    </a:cubicBezTo>
                    <a:cubicBezTo>
                      <a:pt x="978231" y="207568"/>
                      <a:pt x="977580" y="208309"/>
                      <a:pt x="976683" y="209320"/>
                    </a:cubicBezTo>
                    <a:cubicBezTo>
                      <a:pt x="975409" y="210749"/>
                      <a:pt x="973824" y="212519"/>
                      <a:pt x="969154" y="214086"/>
                    </a:cubicBezTo>
                    <a:cubicBezTo>
                      <a:pt x="968042" y="214457"/>
                      <a:pt x="966881" y="214738"/>
                      <a:pt x="965691" y="214893"/>
                    </a:cubicBezTo>
                    <a:cubicBezTo>
                      <a:pt x="960333" y="215623"/>
                      <a:pt x="954916" y="214110"/>
                      <a:pt x="952811" y="211293"/>
                    </a:cubicBezTo>
                    <a:cubicBezTo>
                      <a:pt x="951716" y="209834"/>
                      <a:pt x="951519" y="208136"/>
                      <a:pt x="952260" y="206503"/>
                    </a:cubicBezTo>
                    <a:cubicBezTo>
                      <a:pt x="954407" y="201701"/>
                      <a:pt x="958545" y="197067"/>
                      <a:pt x="961362" y="195136"/>
                    </a:cubicBezTo>
                    <a:cubicBezTo>
                      <a:pt x="965434" y="192361"/>
                      <a:pt x="970595" y="187074"/>
                      <a:pt x="969752" y="184826"/>
                    </a:cubicBezTo>
                    <a:lnTo>
                      <a:pt x="969519" y="184216"/>
                    </a:lnTo>
                    <a:cubicBezTo>
                      <a:pt x="967808" y="179510"/>
                      <a:pt x="966355" y="176460"/>
                      <a:pt x="962217" y="177028"/>
                    </a:cubicBezTo>
                    <a:cubicBezTo>
                      <a:pt x="961374" y="177148"/>
                      <a:pt x="960620" y="177237"/>
                      <a:pt x="959903" y="177303"/>
                    </a:cubicBezTo>
                    <a:cubicBezTo>
                      <a:pt x="955609" y="177811"/>
                      <a:pt x="952792" y="177818"/>
                      <a:pt x="937825" y="185227"/>
                    </a:cubicBezTo>
                    <a:cubicBezTo>
                      <a:pt x="929429" y="189365"/>
                      <a:pt x="923150" y="191625"/>
                      <a:pt x="918563" y="193288"/>
                    </a:cubicBezTo>
                    <a:cubicBezTo>
                      <a:pt x="913887" y="194968"/>
                      <a:pt x="910783" y="196080"/>
                      <a:pt x="908355" y="198012"/>
                    </a:cubicBezTo>
                    <a:cubicBezTo>
                      <a:pt x="903314" y="201953"/>
                      <a:pt x="896049" y="210516"/>
                      <a:pt x="895660" y="217208"/>
                    </a:cubicBezTo>
                    <a:cubicBezTo>
                      <a:pt x="895445" y="220377"/>
                      <a:pt x="897998" y="227547"/>
                      <a:pt x="900426" y="234502"/>
                    </a:cubicBezTo>
                    <a:cubicBezTo>
                      <a:pt x="903494" y="243131"/>
                      <a:pt x="906376" y="251293"/>
                      <a:pt x="905874" y="255928"/>
                    </a:cubicBezTo>
                    <a:cubicBezTo>
                      <a:pt x="905593" y="258446"/>
                      <a:pt x="906143" y="262147"/>
                      <a:pt x="906735" y="266064"/>
                    </a:cubicBezTo>
                    <a:cubicBezTo>
                      <a:pt x="907907" y="273922"/>
                      <a:pt x="909360" y="283735"/>
                      <a:pt x="905293" y="291270"/>
                    </a:cubicBezTo>
                    <a:lnTo>
                      <a:pt x="903691" y="294254"/>
                    </a:lnTo>
                    <a:cubicBezTo>
                      <a:pt x="899481" y="302171"/>
                      <a:pt x="896694" y="307398"/>
                      <a:pt x="892933" y="307906"/>
                    </a:cubicBezTo>
                    <a:cubicBezTo>
                      <a:pt x="891797" y="308067"/>
                      <a:pt x="890087" y="307840"/>
                      <a:pt x="888406" y="305855"/>
                    </a:cubicBezTo>
                    <a:cubicBezTo>
                      <a:pt x="886169" y="303200"/>
                      <a:pt x="885649" y="300395"/>
                      <a:pt x="885231" y="298141"/>
                    </a:cubicBezTo>
                    <a:cubicBezTo>
                      <a:pt x="884722" y="295510"/>
                      <a:pt x="884465" y="294810"/>
                      <a:pt x="883281" y="294451"/>
                    </a:cubicBezTo>
                    <a:cubicBezTo>
                      <a:pt x="882139" y="294104"/>
                      <a:pt x="880554" y="294074"/>
                      <a:pt x="879077" y="294027"/>
                    </a:cubicBezTo>
                    <a:cubicBezTo>
                      <a:pt x="876207" y="293949"/>
                      <a:pt x="873522" y="293865"/>
                      <a:pt x="872326" y="291784"/>
                    </a:cubicBezTo>
                    <a:cubicBezTo>
                      <a:pt x="871297" y="289954"/>
                      <a:pt x="872206" y="287855"/>
                      <a:pt x="873020" y="286444"/>
                    </a:cubicBezTo>
                    <a:cubicBezTo>
                      <a:pt x="874401" y="283914"/>
                      <a:pt x="875788" y="282270"/>
                      <a:pt x="876871" y="280936"/>
                    </a:cubicBezTo>
                    <a:cubicBezTo>
                      <a:pt x="878629" y="278819"/>
                      <a:pt x="879346" y="277952"/>
                      <a:pt x="879005" y="275441"/>
                    </a:cubicBezTo>
                    <a:cubicBezTo>
                      <a:pt x="878731" y="273443"/>
                      <a:pt x="877564" y="271590"/>
                      <a:pt x="876452" y="269820"/>
                    </a:cubicBezTo>
                    <a:cubicBezTo>
                      <a:pt x="874891" y="267284"/>
                      <a:pt x="873235" y="264671"/>
                      <a:pt x="874419" y="261753"/>
                    </a:cubicBezTo>
                    <a:cubicBezTo>
                      <a:pt x="875675" y="258655"/>
                      <a:pt x="880094" y="252472"/>
                      <a:pt x="883281" y="252035"/>
                    </a:cubicBezTo>
                    <a:cubicBezTo>
                      <a:pt x="884531" y="251856"/>
                      <a:pt x="885590" y="252406"/>
                      <a:pt x="886194" y="253464"/>
                    </a:cubicBezTo>
                    <a:cubicBezTo>
                      <a:pt x="886750" y="254379"/>
                      <a:pt x="887204" y="255916"/>
                      <a:pt x="887766" y="257680"/>
                    </a:cubicBezTo>
                    <a:cubicBezTo>
                      <a:pt x="887970" y="258344"/>
                      <a:pt x="888227" y="259193"/>
                      <a:pt x="888514" y="259976"/>
                    </a:cubicBezTo>
                    <a:cubicBezTo>
                      <a:pt x="889279" y="257937"/>
                      <a:pt x="889405" y="255139"/>
                      <a:pt x="887037" y="247484"/>
                    </a:cubicBezTo>
                    <a:cubicBezTo>
                      <a:pt x="886564" y="245953"/>
                      <a:pt x="885153" y="241450"/>
                      <a:pt x="884280" y="240530"/>
                    </a:cubicBezTo>
                    <a:cubicBezTo>
                      <a:pt x="883544" y="240835"/>
                      <a:pt x="881888" y="242443"/>
                      <a:pt x="880423" y="243878"/>
                    </a:cubicBezTo>
                    <a:lnTo>
                      <a:pt x="879400" y="244865"/>
                    </a:lnTo>
                    <a:cubicBezTo>
                      <a:pt x="874347" y="249787"/>
                      <a:pt x="870945" y="256143"/>
                      <a:pt x="867327" y="262895"/>
                    </a:cubicBezTo>
                    <a:cubicBezTo>
                      <a:pt x="866471" y="264485"/>
                      <a:pt x="865622" y="266106"/>
                      <a:pt x="864707" y="267733"/>
                    </a:cubicBezTo>
                    <a:lnTo>
                      <a:pt x="863488" y="269939"/>
                    </a:lnTo>
                    <a:cubicBezTo>
                      <a:pt x="859923" y="276445"/>
                      <a:pt x="857358" y="281158"/>
                      <a:pt x="852281" y="281851"/>
                    </a:cubicBezTo>
                    <a:cubicBezTo>
                      <a:pt x="851492" y="281953"/>
                      <a:pt x="850648" y="281971"/>
                      <a:pt x="849787" y="281869"/>
                    </a:cubicBezTo>
                    <a:cubicBezTo>
                      <a:pt x="845894" y="281445"/>
                      <a:pt x="843873" y="279471"/>
                      <a:pt x="842857" y="277880"/>
                    </a:cubicBezTo>
                    <a:cubicBezTo>
                      <a:pt x="841230" y="275327"/>
                      <a:pt x="840991" y="271817"/>
                      <a:pt x="842193" y="268259"/>
                    </a:cubicBezTo>
                    <a:cubicBezTo>
                      <a:pt x="842815" y="266459"/>
                      <a:pt x="842940" y="264485"/>
                      <a:pt x="843078" y="262596"/>
                    </a:cubicBezTo>
                    <a:cubicBezTo>
                      <a:pt x="843305" y="259295"/>
                      <a:pt x="843556" y="255892"/>
                      <a:pt x="846337" y="253560"/>
                    </a:cubicBezTo>
                    <a:cubicBezTo>
                      <a:pt x="847617" y="252472"/>
                      <a:pt x="850068" y="251072"/>
                      <a:pt x="853196" y="249302"/>
                    </a:cubicBezTo>
                    <a:cubicBezTo>
                      <a:pt x="859038" y="245935"/>
                      <a:pt x="867063" y="241361"/>
                      <a:pt x="869850" y="237318"/>
                    </a:cubicBezTo>
                    <a:cubicBezTo>
                      <a:pt x="872517" y="233461"/>
                      <a:pt x="873833" y="230346"/>
                      <a:pt x="874227" y="228725"/>
                    </a:cubicBezTo>
                    <a:cubicBezTo>
                      <a:pt x="871590" y="230029"/>
                      <a:pt x="866848" y="233378"/>
                      <a:pt x="862638" y="236344"/>
                    </a:cubicBezTo>
                    <a:cubicBezTo>
                      <a:pt x="859212" y="238753"/>
                      <a:pt x="855971" y="241038"/>
                      <a:pt x="853961" y="242186"/>
                    </a:cubicBezTo>
                    <a:cubicBezTo>
                      <a:pt x="852407" y="243065"/>
                      <a:pt x="849177" y="244393"/>
                      <a:pt x="845117" y="246079"/>
                    </a:cubicBezTo>
                    <a:cubicBezTo>
                      <a:pt x="836745" y="249535"/>
                      <a:pt x="824115" y="254780"/>
                      <a:pt x="816611" y="260084"/>
                    </a:cubicBezTo>
                    <a:cubicBezTo>
                      <a:pt x="811713" y="263552"/>
                      <a:pt x="805918" y="269389"/>
                      <a:pt x="800315" y="275040"/>
                    </a:cubicBezTo>
                    <a:cubicBezTo>
                      <a:pt x="792995" y="282413"/>
                      <a:pt x="786100" y="289350"/>
                      <a:pt x="780647" y="291850"/>
                    </a:cubicBezTo>
                    <a:cubicBezTo>
                      <a:pt x="775976" y="293991"/>
                      <a:pt x="766391" y="296036"/>
                      <a:pt x="751351" y="298105"/>
                    </a:cubicBezTo>
                    <a:cubicBezTo>
                      <a:pt x="746842" y="298715"/>
                      <a:pt x="742770" y="299217"/>
                      <a:pt x="739863" y="299570"/>
                    </a:cubicBezTo>
                    <a:cubicBezTo>
                      <a:pt x="738279" y="299761"/>
                      <a:pt x="737035" y="299905"/>
                      <a:pt x="736305" y="300007"/>
                    </a:cubicBezTo>
                    <a:cubicBezTo>
                      <a:pt x="735869" y="300072"/>
                      <a:pt x="734475" y="300323"/>
                      <a:pt x="734380" y="301125"/>
                    </a:cubicBezTo>
                    <a:cubicBezTo>
                      <a:pt x="734290" y="301938"/>
                      <a:pt x="735301" y="303517"/>
                      <a:pt x="737854" y="304491"/>
                    </a:cubicBezTo>
                    <a:cubicBezTo>
                      <a:pt x="754993" y="310986"/>
                      <a:pt x="762892" y="316918"/>
                      <a:pt x="761344" y="322097"/>
                    </a:cubicBezTo>
                    <a:cubicBezTo>
                      <a:pt x="759591" y="327963"/>
                      <a:pt x="753827" y="335862"/>
                      <a:pt x="746645" y="342237"/>
                    </a:cubicBezTo>
                    <a:cubicBezTo>
                      <a:pt x="741956" y="346375"/>
                      <a:pt x="740384" y="350651"/>
                      <a:pt x="741771" y="355279"/>
                    </a:cubicBezTo>
                    <a:cubicBezTo>
                      <a:pt x="742004" y="356129"/>
                      <a:pt x="742363" y="356966"/>
                      <a:pt x="742680" y="357851"/>
                    </a:cubicBezTo>
                    <a:cubicBezTo>
                      <a:pt x="744019" y="361164"/>
                      <a:pt x="745628" y="365290"/>
                      <a:pt x="742817" y="368752"/>
                    </a:cubicBezTo>
                    <a:cubicBezTo>
                      <a:pt x="741526" y="370373"/>
                      <a:pt x="740808" y="374702"/>
                      <a:pt x="741819" y="377435"/>
                    </a:cubicBezTo>
                    <a:cubicBezTo>
                      <a:pt x="742405" y="378972"/>
                      <a:pt x="743230" y="379116"/>
                      <a:pt x="743505" y="379152"/>
                    </a:cubicBezTo>
                    <a:cubicBezTo>
                      <a:pt x="745802" y="379546"/>
                      <a:pt x="747942" y="376730"/>
                      <a:pt x="750053" y="373949"/>
                    </a:cubicBezTo>
                    <a:cubicBezTo>
                      <a:pt x="751046" y="372651"/>
                      <a:pt x="752068" y="371318"/>
                      <a:pt x="753127" y="370229"/>
                    </a:cubicBezTo>
                    <a:cubicBezTo>
                      <a:pt x="753809" y="369572"/>
                      <a:pt x="754449" y="368884"/>
                      <a:pt x="755088" y="368184"/>
                    </a:cubicBezTo>
                    <a:cubicBezTo>
                      <a:pt x="757403" y="365667"/>
                      <a:pt x="759585" y="363287"/>
                      <a:pt x="762247" y="362928"/>
                    </a:cubicBezTo>
                    <a:cubicBezTo>
                      <a:pt x="763401" y="362760"/>
                      <a:pt x="764531" y="363006"/>
                      <a:pt x="765553" y="363651"/>
                    </a:cubicBezTo>
                    <a:lnTo>
                      <a:pt x="766181" y="364052"/>
                    </a:lnTo>
                    <a:cubicBezTo>
                      <a:pt x="769327" y="365954"/>
                      <a:pt x="774051" y="368848"/>
                      <a:pt x="771551" y="378189"/>
                    </a:cubicBezTo>
                    <a:cubicBezTo>
                      <a:pt x="771079" y="379899"/>
                      <a:pt x="770600" y="381454"/>
                      <a:pt x="770152" y="382901"/>
                    </a:cubicBezTo>
                    <a:cubicBezTo>
                      <a:pt x="768227" y="389174"/>
                      <a:pt x="768197" y="390298"/>
                      <a:pt x="769973" y="390998"/>
                    </a:cubicBezTo>
                    <a:cubicBezTo>
                      <a:pt x="773728" y="392457"/>
                      <a:pt x="781275" y="398569"/>
                      <a:pt x="787338" y="403478"/>
                    </a:cubicBezTo>
                    <a:cubicBezTo>
                      <a:pt x="789354" y="405099"/>
                      <a:pt x="791130" y="406534"/>
                      <a:pt x="792403" y="407515"/>
                    </a:cubicBezTo>
                    <a:lnTo>
                      <a:pt x="793552" y="408370"/>
                    </a:lnTo>
                    <a:cubicBezTo>
                      <a:pt x="796775" y="410768"/>
                      <a:pt x="800100" y="413237"/>
                      <a:pt x="800608" y="416849"/>
                    </a:cubicBezTo>
                    <a:cubicBezTo>
                      <a:pt x="800901" y="418948"/>
                      <a:pt x="800231" y="421077"/>
                      <a:pt x="798533" y="423308"/>
                    </a:cubicBezTo>
                    <a:cubicBezTo>
                      <a:pt x="797684" y="424414"/>
                      <a:pt x="796912" y="425562"/>
                      <a:pt x="796153" y="426645"/>
                    </a:cubicBezTo>
                    <a:cubicBezTo>
                      <a:pt x="793647" y="430268"/>
                      <a:pt x="791656" y="433133"/>
                      <a:pt x="788953" y="433498"/>
                    </a:cubicBezTo>
                    <a:cubicBezTo>
                      <a:pt x="787135" y="433749"/>
                      <a:pt x="785473" y="432810"/>
                      <a:pt x="784043" y="430711"/>
                    </a:cubicBezTo>
                    <a:cubicBezTo>
                      <a:pt x="782567" y="428552"/>
                      <a:pt x="782142" y="426645"/>
                      <a:pt x="781849" y="425365"/>
                    </a:cubicBezTo>
                    <a:cubicBezTo>
                      <a:pt x="781819" y="425197"/>
                      <a:pt x="781759" y="425036"/>
                      <a:pt x="781717" y="424851"/>
                    </a:cubicBezTo>
                    <a:cubicBezTo>
                      <a:pt x="780563" y="425120"/>
                      <a:pt x="778901" y="425843"/>
                      <a:pt x="778303" y="426106"/>
                    </a:cubicBezTo>
                    <a:cubicBezTo>
                      <a:pt x="773321" y="428253"/>
                      <a:pt x="769040" y="429461"/>
                      <a:pt x="765936" y="430328"/>
                    </a:cubicBezTo>
                    <a:cubicBezTo>
                      <a:pt x="764118" y="430855"/>
                      <a:pt x="762521" y="431309"/>
                      <a:pt x="761690" y="431716"/>
                    </a:cubicBezTo>
                    <a:cubicBezTo>
                      <a:pt x="761063" y="433085"/>
                      <a:pt x="762055" y="438766"/>
                      <a:pt x="762533" y="441523"/>
                    </a:cubicBezTo>
                    <a:cubicBezTo>
                      <a:pt x="762755" y="442808"/>
                      <a:pt x="762952" y="444028"/>
                      <a:pt x="763102" y="445063"/>
                    </a:cubicBezTo>
                    <a:cubicBezTo>
                      <a:pt x="764345" y="453949"/>
                      <a:pt x="766791" y="459008"/>
                      <a:pt x="769751" y="458608"/>
                    </a:cubicBezTo>
                    <a:cubicBezTo>
                      <a:pt x="769978" y="458566"/>
                      <a:pt x="770224" y="458500"/>
                      <a:pt x="770481" y="458410"/>
                    </a:cubicBezTo>
                    <a:cubicBezTo>
                      <a:pt x="773232" y="457459"/>
                      <a:pt x="775259" y="456030"/>
                      <a:pt x="776879" y="454876"/>
                    </a:cubicBezTo>
                    <a:cubicBezTo>
                      <a:pt x="778261" y="453907"/>
                      <a:pt x="779259" y="453202"/>
                      <a:pt x="780378" y="453040"/>
                    </a:cubicBezTo>
                    <a:cubicBezTo>
                      <a:pt x="781155" y="452939"/>
                      <a:pt x="783057" y="452992"/>
                      <a:pt x="783822" y="455797"/>
                    </a:cubicBezTo>
                    <a:cubicBezTo>
                      <a:pt x="783936" y="456299"/>
                      <a:pt x="784121" y="456802"/>
                      <a:pt x="784313" y="457322"/>
                    </a:cubicBezTo>
                    <a:cubicBezTo>
                      <a:pt x="786029" y="461909"/>
                      <a:pt x="786878" y="467189"/>
                      <a:pt x="775684" y="471925"/>
                    </a:cubicBezTo>
                    <a:cubicBezTo>
                      <a:pt x="771581" y="473665"/>
                      <a:pt x="767628" y="474813"/>
                      <a:pt x="763986" y="475304"/>
                    </a:cubicBezTo>
                    <a:cubicBezTo>
                      <a:pt x="758467" y="476063"/>
                      <a:pt x="753719" y="475268"/>
                      <a:pt x="751339" y="473187"/>
                    </a:cubicBezTo>
                    <a:cubicBezTo>
                      <a:pt x="750813" y="472714"/>
                      <a:pt x="750591" y="472613"/>
                      <a:pt x="748684" y="472864"/>
                    </a:cubicBezTo>
                    <a:lnTo>
                      <a:pt x="747021" y="473097"/>
                    </a:lnTo>
                    <a:cubicBezTo>
                      <a:pt x="745114" y="473354"/>
                      <a:pt x="742417" y="473665"/>
                      <a:pt x="738596" y="473611"/>
                    </a:cubicBezTo>
                    <a:cubicBezTo>
                      <a:pt x="733273" y="473546"/>
                      <a:pt x="731814" y="472565"/>
                      <a:pt x="730290" y="471195"/>
                    </a:cubicBezTo>
                    <a:cubicBezTo>
                      <a:pt x="729440" y="470412"/>
                      <a:pt x="728561" y="469605"/>
                      <a:pt x="724004" y="469162"/>
                    </a:cubicBezTo>
                    <a:cubicBezTo>
                      <a:pt x="713145" y="468098"/>
                      <a:pt x="705652" y="470107"/>
                      <a:pt x="700946" y="475381"/>
                    </a:cubicBezTo>
                    <a:cubicBezTo>
                      <a:pt x="696640" y="480147"/>
                      <a:pt x="694768" y="498763"/>
                      <a:pt x="693973" y="506699"/>
                    </a:cubicBezTo>
                    <a:cubicBezTo>
                      <a:pt x="693788" y="508319"/>
                      <a:pt x="693650" y="509635"/>
                      <a:pt x="693566" y="510496"/>
                    </a:cubicBezTo>
                    <a:cubicBezTo>
                      <a:pt x="692735" y="516847"/>
                      <a:pt x="685451" y="521607"/>
                      <a:pt x="685147" y="521804"/>
                    </a:cubicBezTo>
                    <a:lnTo>
                      <a:pt x="684716" y="522019"/>
                    </a:lnTo>
                    <a:cubicBezTo>
                      <a:pt x="684082" y="522235"/>
                      <a:pt x="668480" y="527593"/>
                      <a:pt x="656239" y="529267"/>
                    </a:cubicBezTo>
                    <a:cubicBezTo>
                      <a:pt x="648208" y="530367"/>
                      <a:pt x="643484" y="529662"/>
                      <a:pt x="641415" y="527060"/>
                    </a:cubicBezTo>
                    <a:cubicBezTo>
                      <a:pt x="639836" y="525117"/>
                      <a:pt x="638186" y="522743"/>
                      <a:pt x="636583" y="520447"/>
                    </a:cubicBezTo>
                    <a:cubicBezTo>
                      <a:pt x="633647" y="516243"/>
                      <a:pt x="628749" y="509240"/>
                      <a:pt x="626614" y="509282"/>
                    </a:cubicBezTo>
                    <a:cubicBezTo>
                      <a:pt x="626280" y="509306"/>
                      <a:pt x="626082" y="509533"/>
                      <a:pt x="625819" y="509916"/>
                    </a:cubicBezTo>
                    <a:cubicBezTo>
                      <a:pt x="624187" y="512421"/>
                      <a:pt x="624019" y="519603"/>
                      <a:pt x="625496" y="524997"/>
                    </a:cubicBezTo>
                    <a:cubicBezTo>
                      <a:pt x="627410" y="531803"/>
                      <a:pt x="633647" y="542094"/>
                      <a:pt x="636434" y="545455"/>
                    </a:cubicBezTo>
                    <a:cubicBezTo>
                      <a:pt x="638479" y="547901"/>
                      <a:pt x="644889" y="556518"/>
                      <a:pt x="641541" y="564561"/>
                    </a:cubicBezTo>
                    <a:cubicBezTo>
                      <a:pt x="639136" y="570415"/>
                      <a:pt x="639728" y="574410"/>
                      <a:pt x="641008" y="580288"/>
                    </a:cubicBezTo>
                    <a:cubicBezTo>
                      <a:pt x="641582" y="582937"/>
                      <a:pt x="644172" y="588959"/>
                      <a:pt x="646701" y="594796"/>
                    </a:cubicBezTo>
                    <a:cubicBezTo>
                      <a:pt x="650792" y="604244"/>
                      <a:pt x="653279" y="610194"/>
                      <a:pt x="653393" y="613041"/>
                    </a:cubicBezTo>
                    <a:cubicBezTo>
                      <a:pt x="653536" y="617274"/>
                      <a:pt x="652065" y="621771"/>
                      <a:pt x="648435" y="622268"/>
                    </a:cubicBezTo>
                    <a:cubicBezTo>
                      <a:pt x="646875" y="622477"/>
                      <a:pt x="645230" y="621867"/>
                      <a:pt x="643574" y="620444"/>
                    </a:cubicBezTo>
                    <a:cubicBezTo>
                      <a:pt x="642306" y="619368"/>
                      <a:pt x="641032" y="618166"/>
                      <a:pt x="639753" y="616981"/>
                    </a:cubicBezTo>
                    <a:cubicBezTo>
                      <a:pt x="636768" y="614189"/>
                      <a:pt x="633713" y="611318"/>
                      <a:pt x="631590" y="610726"/>
                    </a:cubicBezTo>
                    <a:cubicBezTo>
                      <a:pt x="631470" y="610709"/>
                      <a:pt x="631375" y="610685"/>
                      <a:pt x="631303" y="610673"/>
                    </a:cubicBezTo>
                    <a:cubicBezTo>
                      <a:pt x="631303" y="610702"/>
                      <a:pt x="631297" y="610714"/>
                      <a:pt x="631297" y="610744"/>
                    </a:cubicBezTo>
                    <a:cubicBezTo>
                      <a:pt x="630842" y="611827"/>
                      <a:pt x="630077" y="613639"/>
                      <a:pt x="627631" y="615618"/>
                    </a:cubicBezTo>
                    <a:cubicBezTo>
                      <a:pt x="624384" y="618219"/>
                      <a:pt x="621639" y="619607"/>
                      <a:pt x="618966" y="619965"/>
                    </a:cubicBezTo>
                    <a:cubicBezTo>
                      <a:pt x="616377" y="620330"/>
                      <a:pt x="613955" y="619661"/>
                      <a:pt x="611724" y="617998"/>
                    </a:cubicBezTo>
                    <a:cubicBezTo>
                      <a:pt x="610301" y="616910"/>
                      <a:pt x="605559" y="615983"/>
                      <a:pt x="600530" y="615002"/>
                    </a:cubicBezTo>
                    <a:cubicBezTo>
                      <a:pt x="591889" y="613292"/>
                      <a:pt x="581053" y="611157"/>
                      <a:pt x="572753" y="606206"/>
                    </a:cubicBezTo>
                    <a:cubicBezTo>
                      <a:pt x="558861" y="597893"/>
                      <a:pt x="550555" y="592045"/>
                      <a:pt x="552403" y="581173"/>
                    </a:cubicBezTo>
                    <a:lnTo>
                      <a:pt x="552624" y="579852"/>
                    </a:lnTo>
                    <a:cubicBezTo>
                      <a:pt x="554077" y="571378"/>
                      <a:pt x="554358" y="569841"/>
                      <a:pt x="550065" y="566092"/>
                    </a:cubicBezTo>
                    <a:cubicBezTo>
                      <a:pt x="545831" y="562414"/>
                      <a:pt x="536143" y="561374"/>
                      <a:pt x="531898" y="561804"/>
                    </a:cubicBezTo>
                    <a:cubicBezTo>
                      <a:pt x="531951" y="561876"/>
                      <a:pt x="532023" y="561942"/>
                      <a:pt x="532083" y="562002"/>
                    </a:cubicBezTo>
                    <a:cubicBezTo>
                      <a:pt x="533004" y="562916"/>
                      <a:pt x="534170" y="564053"/>
                      <a:pt x="535127" y="565470"/>
                    </a:cubicBezTo>
                    <a:cubicBezTo>
                      <a:pt x="537118" y="568340"/>
                      <a:pt x="538141" y="574231"/>
                      <a:pt x="536538" y="577789"/>
                    </a:cubicBezTo>
                    <a:cubicBezTo>
                      <a:pt x="535509" y="580139"/>
                      <a:pt x="533387" y="581227"/>
                      <a:pt x="530899" y="580635"/>
                    </a:cubicBezTo>
                    <a:cubicBezTo>
                      <a:pt x="526701" y="579613"/>
                      <a:pt x="514227" y="575014"/>
                      <a:pt x="511954" y="567378"/>
                    </a:cubicBezTo>
                    <a:cubicBezTo>
                      <a:pt x="510615" y="562857"/>
                      <a:pt x="509861" y="556309"/>
                      <a:pt x="512164" y="552721"/>
                    </a:cubicBezTo>
                    <a:cubicBezTo>
                      <a:pt x="513073" y="551297"/>
                      <a:pt x="514412" y="550424"/>
                      <a:pt x="515973" y="550203"/>
                    </a:cubicBezTo>
                    <a:cubicBezTo>
                      <a:pt x="520123" y="549635"/>
                      <a:pt x="526396" y="548780"/>
                      <a:pt x="529314" y="545407"/>
                    </a:cubicBezTo>
                    <a:cubicBezTo>
                      <a:pt x="532113" y="542196"/>
                      <a:pt x="531599" y="535971"/>
                      <a:pt x="529243" y="533118"/>
                    </a:cubicBezTo>
                    <a:cubicBezTo>
                      <a:pt x="526773" y="530182"/>
                      <a:pt x="520368" y="523407"/>
                      <a:pt x="513898" y="524310"/>
                    </a:cubicBezTo>
                    <a:cubicBezTo>
                      <a:pt x="511284" y="524662"/>
                      <a:pt x="508731" y="525906"/>
                      <a:pt x="506465" y="526977"/>
                    </a:cubicBezTo>
                    <a:cubicBezTo>
                      <a:pt x="504689" y="527826"/>
                      <a:pt x="503164" y="528561"/>
                      <a:pt x="501842" y="528765"/>
                    </a:cubicBezTo>
                    <a:cubicBezTo>
                      <a:pt x="500425" y="528944"/>
                      <a:pt x="499528" y="528484"/>
                      <a:pt x="499013" y="528053"/>
                    </a:cubicBezTo>
                    <a:cubicBezTo>
                      <a:pt x="498206" y="527377"/>
                      <a:pt x="497788" y="526325"/>
                      <a:pt x="497716" y="524872"/>
                    </a:cubicBezTo>
                    <a:cubicBezTo>
                      <a:pt x="497501" y="520285"/>
                      <a:pt x="499797" y="518085"/>
                      <a:pt x="502033" y="515962"/>
                    </a:cubicBezTo>
                    <a:cubicBezTo>
                      <a:pt x="503008" y="515017"/>
                      <a:pt x="504031" y="514036"/>
                      <a:pt x="505023" y="512768"/>
                    </a:cubicBezTo>
                    <a:cubicBezTo>
                      <a:pt x="506154" y="511243"/>
                      <a:pt x="505789" y="510328"/>
                      <a:pt x="502129" y="505772"/>
                    </a:cubicBezTo>
                    <a:cubicBezTo>
                      <a:pt x="500568" y="503822"/>
                      <a:pt x="498619" y="501394"/>
                      <a:pt x="496687" y="498327"/>
                    </a:cubicBezTo>
                    <a:cubicBezTo>
                      <a:pt x="494869" y="495385"/>
                      <a:pt x="493536" y="492532"/>
                      <a:pt x="492358" y="490026"/>
                    </a:cubicBezTo>
                    <a:cubicBezTo>
                      <a:pt x="489745" y="484351"/>
                      <a:pt x="488166" y="481379"/>
                      <a:pt x="484255" y="480883"/>
                    </a:cubicBezTo>
                    <a:cubicBezTo>
                      <a:pt x="483047" y="480728"/>
                      <a:pt x="481911" y="480620"/>
                      <a:pt x="480852" y="480512"/>
                    </a:cubicBezTo>
                    <a:cubicBezTo>
                      <a:pt x="475315" y="479956"/>
                      <a:pt x="470944" y="479514"/>
                      <a:pt x="462889" y="474538"/>
                    </a:cubicBezTo>
                    <a:cubicBezTo>
                      <a:pt x="453554" y="468774"/>
                      <a:pt x="437868" y="463039"/>
                      <a:pt x="432361" y="463362"/>
                    </a:cubicBezTo>
                    <a:cubicBezTo>
                      <a:pt x="432217" y="463380"/>
                      <a:pt x="432056" y="463398"/>
                      <a:pt x="431918" y="463427"/>
                    </a:cubicBezTo>
                    <a:cubicBezTo>
                      <a:pt x="426979" y="464097"/>
                      <a:pt x="424754" y="471255"/>
                      <a:pt x="424210" y="475393"/>
                    </a:cubicBezTo>
                    <a:cubicBezTo>
                      <a:pt x="424055" y="476655"/>
                      <a:pt x="424025" y="477965"/>
                      <a:pt x="424001" y="479239"/>
                    </a:cubicBezTo>
                    <a:cubicBezTo>
                      <a:pt x="423941" y="483257"/>
                      <a:pt x="423827" y="488250"/>
                      <a:pt x="418009" y="489548"/>
                    </a:cubicBezTo>
                    <a:cubicBezTo>
                      <a:pt x="414977" y="490224"/>
                      <a:pt x="413075" y="490134"/>
                      <a:pt x="411443" y="490050"/>
                    </a:cubicBezTo>
                    <a:cubicBezTo>
                      <a:pt x="409786" y="489943"/>
                      <a:pt x="408417" y="489955"/>
                      <a:pt x="406533" y="490612"/>
                    </a:cubicBezTo>
                    <a:cubicBezTo>
                      <a:pt x="405074" y="491103"/>
                      <a:pt x="404165" y="491767"/>
                      <a:pt x="403268" y="492388"/>
                    </a:cubicBezTo>
                    <a:cubicBezTo>
                      <a:pt x="402257" y="493082"/>
                      <a:pt x="401235" y="493818"/>
                      <a:pt x="399740" y="494021"/>
                    </a:cubicBezTo>
                    <a:cubicBezTo>
                      <a:pt x="398550" y="494194"/>
                      <a:pt x="397264" y="493973"/>
                      <a:pt x="395697" y="493375"/>
                    </a:cubicBezTo>
                    <a:cubicBezTo>
                      <a:pt x="394747" y="492998"/>
                      <a:pt x="394047" y="492855"/>
                      <a:pt x="393515" y="492927"/>
                    </a:cubicBezTo>
                    <a:cubicBezTo>
                      <a:pt x="393114" y="492963"/>
                      <a:pt x="392743" y="493166"/>
                      <a:pt x="392187" y="493435"/>
                    </a:cubicBezTo>
                    <a:cubicBezTo>
                      <a:pt x="391099" y="493949"/>
                      <a:pt x="389568" y="494715"/>
                      <a:pt x="386805" y="494828"/>
                    </a:cubicBezTo>
                    <a:cubicBezTo>
                      <a:pt x="386213" y="494864"/>
                      <a:pt x="385723" y="494900"/>
                      <a:pt x="385316" y="494924"/>
                    </a:cubicBezTo>
                    <a:cubicBezTo>
                      <a:pt x="382727" y="495085"/>
                      <a:pt x="382344" y="494936"/>
                      <a:pt x="379767" y="493585"/>
                    </a:cubicBezTo>
                    <a:cubicBezTo>
                      <a:pt x="378517" y="492915"/>
                      <a:pt x="376621" y="491928"/>
                      <a:pt x="373464" y="490439"/>
                    </a:cubicBezTo>
                    <a:cubicBezTo>
                      <a:pt x="368184" y="487939"/>
                      <a:pt x="364853" y="487030"/>
                      <a:pt x="362347" y="487371"/>
                    </a:cubicBezTo>
                    <a:cubicBezTo>
                      <a:pt x="360164" y="487682"/>
                      <a:pt x="358263" y="488944"/>
                      <a:pt x="355907" y="490893"/>
                    </a:cubicBezTo>
                    <a:cubicBezTo>
                      <a:pt x="353766" y="492658"/>
                      <a:pt x="353491" y="493997"/>
                      <a:pt x="353186" y="495534"/>
                    </a:cubicBezTo>
                    <a:cubicBezTo>
                      <a:pt x="352767" y="497609"/>
                      <a:pt x="352235" y="500192"/>
                      <a:pt x="347547" y="502154"/>
                    </a:cubicBezTo>
                    <a:cubicBezTo>
                      <a:pt x="346470" y="502614"/>
                      <a:pt x="345472" y="502991"/>
                      <a:pt x="344599" y="503338"/>
                    </a:cubicBezTo>
                    <a:cubicBezTo>
                      <a:pt x="339904" y="505180"/>
                      <a:pt x="339055" y="505515"/>
                      <a:pt x="338666" y="509820"/>
                    </a:cubicBezTo>
                    <a:cubicBezTo>
                      <a:pt x="338098" y="515950"/>
                      <a:pt x="341190" y="519269"/>
                      <a:pt x="343062" y="520716"/>
                    </a:cubicBezTo>
                    <a:cubicBezTo>
                      <a:pt x="343684" y="521164"/>
                      <a:pt x="344318" y="521523"/>
                      <a:pt x="344999" y="521900"/>
                    </a:cubicBezTo>
                    <a:cubicBezTo>
                      <a:pt x="347146" y="523108"/>
                      <a:pt x="349586" y="524465"/>
                      <a:pt x="350214" y="529040"/>
                    </a:cubicBezTo>
                    <a:cubicBezTo>
                      <a:pt x="350363" y="530122"/>
                      <a:pt x="350447" y="531127"/>
                      <a:pt x="350519" y="532078"/>
                    </a:cubicBezTo>
                    <a:cubicBezTo>
                      <a:pt x="350704" y="535193"/>
                      <a:pt x="350782" y="536485"/>
                      <a:pt x="353521" y="537801"/>
                    </a:cubicBezTo>
                    <a:cubicBezTo>
                      <a:pt x="354615" y="538351"/>
                      <a:pt x="355536" y="538656"/>
                      <a:pt x="356307" y="538925"/>
                    </a:cubicBezTo>
                    <a:cubicBezTo>
                      <a:pt x="359471" y="539977"/>
                      <a:pt x="360894" y="540946"/>
                      <a:pt x="362455" y="546340"/>
                    </a:cubicBezTo>
                    <a:cubicBezTo>
                      <a:pt x="366288" y="559807"/>
                      <a:pt x="360631" y="565697"/>
                      <a:pt x="355219" y="568281"/>
                    </a:cubicBezTo>
                    <a:cubicBezTo>
                      <a:pt x="345669" y="572807"/>
                      <a:pt x="323358" y="587387"/>
                      <a:pt x="316756" y="591746"/>
                    </a:cubicBezTo>
                    <a:cubicBezTo>
                      <a:pt x="314663" y="593115"/>
                      <a:pt x="312929" y="594389"/>
                      <a:pt x="311368" y="595519"/>
                    </a:cubicBezTo>
                    <a:cubicBezTo>
                      <a:pt x="307421" y="598396"/>
                      <a:pt x="304563" y="600477"/>
                      <a:pt x="300520" y="601027"/>
                    </a:cubicBezTo>
                    <a:cubicBezTo>
                      <a:pt x="298038" y="601386"/>
                      <a:pt x="295216" y="601117"/>
                      <a:pt x="291640" y="600190"/>
                    </a:cubicBezTo>
                    <a:lnTo>
                      <a:pt x="289344" y="599592"/>
                    </a:lnTo>
                    <a:cubicBezTo>
                      <a:pt x="282299" y="597774"/>
                      <a:pt x="280397" y="597277"/>
                      <a:pt x="276696" y="597798"/>
                    </a:cubicBezTo>
                    <a:cubicBezTo>
                      <a:pt x="275643" y="597935"/>
                      <a:pt x="274459" y="598157"/>
                      <a:pt x="273006" y="598455"/>
                    </a:cubicBezTo>
                    <a:cubicBezTo>
                      <a:pt x="271541" y="598761"/>
                      <a:pt x="269903" y="599143"/>
                      <a:pt x="268181" y="599556"/>
                    </a:cubicBezTo>
                    <a:cubicBezTo>
                      <a:pt x="265131" y="600303"/>
                      <a:pt x="261680" y="601141"/>
                      <a:pt x="258301" y="601613"/>
                    </a:cubicBezTo>
                    <a:cubicBezTo>
                      <a:pt x="252913" y="602360"/>
                      <a:pt x="248721" y="601966"/>
                      <a:pt x="245450" y="600447"/>
                    </a:cubicBezTo>
                    <a:cubicBezTo>
                      <a:pt x="237874" y="596931"/>
                      <a:pt x="232540" y="594431"/>
                      <a:pt x="234124" y="584929"/>
                    </a:cubicBezTo>
                    <a:cubicBezTo>
                      <a:pt x="234764" y="581114"/>
                      <a:pt x="236373" y="578734"/>
                      <a:pt x="237545" y="576993"/>
                    </a:cubicBezTo>
                    <a:cubicBezTo>
                      <a:pt x="238986" y="574870"/>
                      <a:pt x="238986" y="574870"/>
                      <a:pt x="237413" y="573543"/>
                    </a:cubicBezTo>
                    <a:cubicBezTo>
                      <a:pt x="236845" y="573052"/>
                      <a:pt x="236295" y="572544"/>
                      <a:pt x="235697" y="572018"/>
                    </a:cubicBezTo>
                    <a:cubicBezTo>
                      <a:pt x="232593" y="569148"/>
                      <a:pt x="229663" y="566427"/>
                      <a:pt x="223067" y="567336"/>
                    </a:cubicBezTo>
                    <a:cubicBezTo>
                      <a:pt x="219832" y="567778"/>
                      <a:pt x="215951" y="569088"/>
                      <a:pt x="211550" y="571235"/>
                    </a:cubicBezTo>
                    <a:cubicBezTo>
                      <a:pt x="199111" y="577268"/>
                      <a:pt x="192414" y="578357"/>
                      <a:pt x="184066" y="579379"/>
                    </a:cubicBezTo>
                    <a:cubicBezTo>
                      <a:pt x="182750" y="579529"/>
                      <a:pt x="181417" y="579702"/>
                      <a:pt x="179964" y="579900"/>
                    </a:cubicBezTo>
                    <a:cubicBezTo>
                      <a:pt x="177458" y="580229"/>
                      <a:pt x="175221" y="580605"/>
                      <a:pt x="172925" y="581084"/>
                    </a:cubicBezTo>
                    <a:cubicBezTo>
                      <a:pt x="158645" y="583996"/>
                      <a:pt x="155996" y="586478"/>
                      <a:pt x="145752" y="597714"/>
                    </a:cubicBezTo>
                    <a:cubicBezTo>
                      <a:pt x="135347" y="609136"/>
                      <a:pt x="132405" y="610673"/>
                      <a:pt x="125917" y="614027"/>
                    </a:cubicBezTo>
                    <a:lnTo>
                      <a:pt x="123758" y="615146"/>
                    </a:lnTo>
                    <a:cubicBezTo>
                      <a:pt x="121408" y="616348"/>
                      <a:pt x="118220" y="617968"/>
                      <a:pt x="118071" y="618776"/>
                    </a:cubicBezTo>
                    <a:cubicBezTo>
                      <a:pt x="118071" y="618776"/>
                      <a:pt x="118071" y="619021"/>
                      <a:pt x="118561" y="619637"/>
                    </a:cubicBezTo>
                    <a:cubicBezTo>
                      <a:pt x="119470" y="620719"/>
                      <a:pt x="120756" y="621466"/>
                      <a:pt x="122101" y="622268"/>
                    </a:cubicBezTo>
                    <a:cubicBezTo>
                      <a:pt x="124583" y="623745"/>
                      <a:pt x="127693" y="625569"/>
                      <a:pt x="128673" y="629994"/>
                    </a:cubicBezTo>
                    <a:cubicBezTo>
                      <a:pt x="128853" y="630885"/>
                      <a:pt x="129086" y="631662"/>
                      <a:pt x="129307" y="632338"/>
                    </a:cubicBezTo>
                    <a:cubicBezTo>
                      <a:pt x="129839" y="634144"/>
                      <a:pt x="130318" y="635711"/>
                      <a:pt x="129421" y="637116"/>
                    </a:cubicBezTo>
                    <a:cubicBezTo>
                      <a:pt x="128560" y="638468"/>
                      <a:pt x="126915" y="638695"/>
                      <a:pt x="126377" y="638761"/>
                    </a:cubicBezTo>
                    <a:cubicBezTo>
                      <a:pt x="124834" y="638976"/>
                      <a:pt x="122502" y="638874"/>
                      <a:pt x="118304" y="638456"/>
                    </a:cubicBezTo>
                    <a:cubicBezTo>
                      <a:pt x="109639" y="637553"/>
                      <a:pt x="104454" y="636428"/>
                      <a:pt x="101847" y="633008"/>
                    </a:cubicBezTo>
                    <a:cubicBezTo>
                      <a:pt x="100352" y="631046"/>
                      <a:pt x="99892" y="628427"/>
                      <a:pt x="100454" y="625054"/>
                    </a:cubicBezTo>
                    <a:cubicBezTo>
                      <a:pt x="101016" y="621730"/>
                      <a:pt x="102415" y="618967"/>
                      <a:pt x="103522" y="616772"/>
                    </a:cubicBezTo>
                    <a:cubicBezTo>
                      <a:pt x="105555" y="612760"/>
                      <a:pt x="105830" y="611755"/>
                      <a:pt x="103868" y="610266"/>
                    </a:cubicBezTo>
                    <a:cubicBezTo>
                      <a:pt x="102589" y="609303"/>
                      <a:pt x="101136" y="608394"/>
                      <a:pt x="99778" y="607521"/>
                    </a:cubicBezTo>
                    <a:cubicBezTo>
                      <a:pt x="95084" y="604555"/>
                      <a:pt x="90270" y="601511"/>
                      <a:pt x="89881" y="595328"/>
                    </a:cubicBezTo>
                    <a:lnTo>
                      <a:pt x="89833" y="594748"/>
                    </a:lnTo>
                    <a:cubicBezTo>
                      <a:pt x="89624" y="591441"/>
                      <a:pt x="89307" y="586424"/>
                      <a:pt x="88416" y="585712"/>
                    </a:cubicBezTo>
                    <a:cubicBezTo>
                      <a:pt x="86969" y="586185"/>
                      <a:pt x="85014" y="588026"/>
                      <a:pt x="84380" y="590036"/>
                    </a:cubicBezTo>
                    <a:cubicBezTo>
                      <a:pt x="83895" y="591626"/>
                      <a:pt x="84559" y="592416"/>
                      <a:pt x="84780" y="592667"/>
                    </a:cubicBezTo>
                    <a:cubicBezTo>
                      <a:pt x="86168" y="594335"/>
                      <a:pt x="90665" y="600261"/>
                      <a:pt x="89977" y="606092"/>
                    </a:cubicBezTo>
                    <a:cubicBezTo>
                      <a:pt x="89642" y="608723"/>
                      <a:pt x="88362" y="610894"/>
                      <a:pt x="86102" y="612556"/>
                    </a:cubicBezTo>
                    <a:cubicBezTo>
                      <a:pt x="83704" y="614326"/>
                      <a:pt x="80798" y="615451"/>
                      <a:pt x="77419" y="615905"/>
                    </a:cubicBezTo>
                    <a:cubicBezTo>
                      <a:pt x="73095" y="616503"/>
                      <a:pt x="68102" y="616043"/>
                      <a:pt x="62134" y="614452"/>
                    </a:cubicBezTo>
                    <a:cubicBezTo>
                      <a:pt x="59647" y="613806"/>
                      <a:pt x="53415" y="611964"/>
                      <a:pt x="49618" y="609303"/>
                    </a:cubicBezTo>
                    <a:cubicBezTo>
                      <a:pt x="43757" y="624277"/>
                      <a:pt x="39566" y="640830"/>
                      <a:pt x="48344" y="654817"/>
                    </a:cubicBezTo>
                    <a:cubicBezTo>
                      <a:pt x="50760" y="658698"/>
                      <a:pt x="53864" y="661921"/>
                      <a:pt x="57643" y="664510"/>
                    </a:cubicBezTo>
                    <a:cubicBezTo>
                      <a:pt x="59437" y="665736"/>
                      <a:pt x="61357" y="667034"/>
                      <a:pt x="62702" y="667315"/>
                    </a:cubicBezTo>
                    <a:cubicBezTo>
                      <a:pt x="65519" y="667901"/>
                      <a:pt x="58696" y="672278"/>
                      <a:pt x="57045" y="674359"/>
                    </a:cubicBezTo>
                    <a:cubicBezTo>
                      <a:pt x="53050" y="679353"/>
                      <a:pt x="53559" y="685841"/>
                      <a:pt x="55419" y="691486"/>
                    </a:cubicBezTo>
                    <a:cubicBezTo>
                      <a:pt x="56997" y="696270"/>
                      <a:pt x="70357" y="706765"/>
                      <a:pt x="70667" y="708655"/>
                    </a:cubicBezTo>
                    <a:cubicBezTo>
                      <a:pt x="72091" y="717714"/>
                      <a:pt x="75798" y="732718"/>
                      <a:pt x="87543" y="733334"/>
                    </a:cubicBezTo>
                    <a:cubicBezTo>
                      <a:pt x="97823" y="733878"/>
                      <a:pt x="101919" y="732102"/>
                      <a:pt x="110153" y="739727"/>
                    </a:cubicBezTo>
                    <a:cubicBezTo>
                      <a:pt x="119805" y="748685"/>
                      <a:pt x="119309" y="762355"/>
                      <a:pt x="122185" y="774297"/>
                    </a:cubicBezTo>
                    <a:cubicBezTo>
                      <a:pt x="124876" y="785551"/>
                      <a:pt x="130587" y="795155"/>
                      <a:pt x="139760" y="802289"/>
                    </a:cubicBezTo>
                    <a:cubicBezTo>
                      <a:pt x="143031" y="804807"/>
                      <a:pt x="146859" y="806373"/>
                      <a:pt x="148748" y="810231"/>
                    </a:cubicBezTo>
                    <a:cubicBezTo>
                      <a:pt x="151356" y="815571"/>
                      <a:pt x="150757" y="822005"/>
                      <a:pt x="147851" y="827022"/>
                    </a:cubicBezTo>
                    <a:cubicBezTo>
                      <a:pt x="141698" y="837691"/>
                      <a:pt x="132369" y="846326"/>
                      <a:pt x="125946" y="856892"/>
                    </a:cubicBezTo>
                    <a:cubicBezTo>
                      <a:pt x="121103" y="864888"/>
                      <a:pt x="119470" y="873164"/>
                      <a:pt x="117491" y="881584"/>
                    </a:cubicBezTo>
                    <a:cubicBezTo>
                      <a:pt x="114477" y="887265"/>
                      <a:pt x="111899" y="893059"/>
                      <a:pt x="109735" y="898926"/>
                    </a:cubicBezTo>
                    <a:cubicBezTo>
                      <a:pt x="107750" y="900504"/>
                      <a:pt x="105513" y="901874"/>
                      <a:pt x="103743" y="903243"/>
                    </a:cubicBezTo>
                    <a:cubicBezTo>
                      <a:pt x="99455" y="906544"/>
                      <a:pt x="96663" y="910832"/>
                      <a:pt x="94277" y="915586"/>
                    </a:cubicBezTo>
                    <a:cubicBezTo>
                      <a:pt x="87926" y="928228"/>
                      <a:pt x="98564" y="941360"/>
                      <a:pt x="94067" y="953583"/>
                    </a:cubicBezTo>
                    <a:cubicBezTo>
                      <a:pt x="94067" y="953631"/>
                      <a:pt x="94043" y="953654"/>
                      <a:pt x="94025" y="953690"/>
                    </a:cubicBezTo>
                    <a:cubicBezTo>
                      <a:pt x="92704" y="953930"/>
                      <a:pt x="91609" y="953786"/>
                      <a:pt x="90258" y="953702"/>
                    </a:cubicBezTo>
                    <a:cubicBezTo>
                      <a:pt x="85952" y="953397"/>
                      <a:pt x="81743" y="952889"/>
                      <a:pt x="77419" y="952961"/>
                    </a:cubicBezTo>
                    <a:cubicBezTo>
                      <a:pt x="66655" y="953110"/>
                      <a:pt x="59174" y="958134"/>
                      <a:pt x="52016" y="965764"/>
                    </a:cubicBezTo>
                    <a:cubicBezTo>
                      <a:pt x="42879" y="975476"/>
                      <a:pt x="32898" y="995742"/>
                      <a:pt x="17063" y="991633"/>
                    </a:cubicBezTo>
                    <a:cubicBezTo>
                      <a:pt x="3303" y="988063"/>
                      <a:pt x="151" y="1008425"/>
                      <a:pt x="11011" y="1014148"/>
                    </a:cubicBezTo>
                    <a:cubicBezTo>
                      <a:pt x="15730" y="1016612"/>
                      <a:pt x="20328" y="1019165"/>
                      <a:pt x="24963" y="1021599"/>
                    </a:cubicBezTo>
                    <a:cubicBezTo>
                      <a:pt x="30380" y="1030342"/>
                      <a:pt x="36001" y="1038164"/>
                      <a:pt x="40355" y="1047624"/>
                    </a:cubicBezTo>
                    <a:cubicBezTo>
                      <a:pt x="53595" y="1076400"/>
                      <a:pt x="56232" y="1105899"/>
                      <a:pt x="59605" y="1136941"/>
                    </a:cubicBezTo>
                    <a:cubicBezTo>
                      <a:pt x="60836" y="1148195"/>
                      <a:pt x="63312" y="1158900"/>
                      <a:pt x="65686" y="1169927"/>
                    </a:cubicBezTo>
                    <a:cubicBezTo>
                      <a:pt x="67534" y="1178693"/>
                      <a:pt x="69035" y="1187849"/>
                      <a:pt x="59868" y="1192555"/>
                    </a:cubicBezTo>
                    <a:cubicBezTo>
                      <a:pt x="52530" y="1196310"/>
                      <a:pt x="44326" y="1200718"/>
                      <a:pt x="43165" y="1209909"/>
                    </a:cubicBezTo>
                    <a:cubicBezTo>
                      <a:pt x="41730" y="1221229"/>
                      <a:pt x="47423" y="1230061"/>
                      <a:pt x="55341" y="1237393"/>
                    </a:cubicBezTo>
                    <a:cubicBezTo>
                      <a:pt x="58684" y="1240479"/>
                      <a:pt x="61937" y="1242924"/>
                      <a:pt x="63809" y="1247164"/>
                    </a:cubicBezTo>
                    <a:cubicBezTo>
                      <a:pt x="65937" y="1252038"/>
                      <a:pt x="64610" y="1259632"/>
                      <a:pt x="64789" y="1264835"/>
                    </a:cubicBezTo>
                    <a:cubicBezTo>
                      <a:pt x="65238" y="1278858"/>
                      <a:pt x="74315" y="1288743"/>
                      <a:pt x="84266" y="1297462"/>
                    </a:cubicBezTo>
                    <a:cubicBezTo>
                      <a:pt x="93081" y="1305200"/>
                      <a:pt x="102254" y="1312220"/>
                      <a:pt x="109639" y="1321442"/>
                    </a:cubicBezTo>
                    <a:cubicBezTo>
                      <a:pt x="118220" y="1332223"/>
                      <a:pt x="118208" y="1341008"/>
                      <a:pt x="109998" y="1351694"/>
                    </a:cubicBezTo>
                    <a:cubicBezTo>
                      <a:pt x="104000" y="1359498"/>
                      <a:pt x="99258" y="1366560"/>
                      <a:pt x="97823" y="1376529"/>
                    </a:cubicBezTo>
                    <a:cubicBezTo>
                      <a:pt x="96974" y="1382324"/>
                      <a:pt x="97500" y="1388274"/>
                      <a:pt x="98181" y="1394044"/>
                    </a:cubicBezTo>
                    <a:cubicBezTo>
                      <a:pt x="98044" y="1394338"/>
                      <a:pt x="97787" y="1394816"/>
                      <a:pt x="97243" y="1395647"/>
                    </a:cubicBezTo>
                    <a:cubicBezTo>
                      <a:pt x="95479" y="1398332"/>
                      <a:pt x="93661" y="1401663"/>
                      <a:pt x="93266" y="1404928"/>
                    </a:cubicBezTo>
                    <a:cubicBezTo>
                      <a:pt x="90288" y="1429691"/>
                      <a:pt x="118418" y="1425140"/>
                      <a:pt x="134253" y="1425499"/>
                    </a:cubicBezTo>
                    <a:cubicBezTo>
                      <a:pt x="139090" y="1425601"/>
                      <a:pt x="143755" y="1426797"/>
                      <a:pt x="148521" y="1427419"/>
                    </a:cubicBezTo>
                    <a:cubicBezTo>
                      <a:pt x="156373" y="1428483"/>
                      <a:pt x="164547" y="1428053"/>
                      <a:pt x="172441" y="1427813"/>
                    </a:cubicBezTo>
                    <a:cubicBezTo>
                      <a:pt x="182003" y="1427526"/>
                      <a:pt x="193120" y="1425368"/>
                      <a:pt x="199889" y="1433614"/>
                    </a:cubicBezTo>
                    <a:cubicBezTo>
                      <a:pt x="202753" y="1437100"/>
                      <a:pt x="204344" y="1441567"/>
                      <a:pt x="205917" y="1445717"/>
                    </a:cubicBezTo>
                    <a:cubicBezTo>
                      <a:pt x="206664" y="1447637"/>
                      <a:pt x="202030" y="1457869"/>
                      <a:pt x="200176" y="1460375"/>
                    </a:cubicBezTo>
                    <a:cubicBezTo>
                      <a:pt x="196534" y="1465272"/>
                      <a:pt x="196642" y="1471623"/>
                      <a:pt x="197999" y="1477268"/>
                    </a:cubicBezTo>
                    <a:cubicBezTo>
                      <a:pt x="200074" y="1486142"/>
                      <a:pt x="209092" y="1490245"/>
                      <a:pt x="216854" y="1484910"/>
                    </a:cubicBezTo>
                    <a:cubicBezTo>
                      <a:pt x="230548" y="1475504"/>
                      <a:pt x="252967" y="1505206"/>
                      <a:pt x="259360" y="1514583"/>
                    </a:cubicBezTo>
                    <a:cubicBezTo>
                      <a:pt x="266117" y="1524498"/>
                      <a:pt x="267068" y="1538168"/>
                      <a:pt x="270178" y="1549488"/>
                    </a:cubicBezTo>
                    <a:cubicBezTo>
                      <a:pt x="273532" y="1561663"/>
                      <a:pt x="278890" y="1571441"/>
                      <a:pt x="286976" y="1581092"/>
                    </a:cubicBezTo>
                    <a:cubicBezTo>
                      <a:pt x="290103" y="1584806"/>
                      <a:pt x="294056" y="1588920"/>
                      <a:pt x="295909" y="1593597"/>
                    </a:cubicBezTo>
                    <a:cubicBezTo>
                      <a:pt x="296011" y="1595827"/>
                      <a:pt x="296454" y="1598022"/>
                      <a:pt x="297201" y="1600133"/>
                    </a:cubicBezTo>
                    <a:cubicBezTo>
                      <a:pt x="297392" y="1604277"/>
                      <a:pt x="296800" y="1608588"/>
                      <a:pt x="296866" y="1612649"/>
                    </a:cubicBezTo>
                    <a:cubicBezTo>
                      <a:pt x="297058" y="1623227"/>
                      <a:pt x="300353" y="1633148"/>
                      <a:pt x="307475" y="1641090"/>
                    </a:cubicBezTo>
                    <a:cubicBezTo>
                      <a:pt x="317790" y="1652589"/>
                      <a:pt x="333960" y="1657194"/>
                      <a:pt x="344592" y="1667216"/>
                    </a:cubicBezTo>
                    <a:cubicBezTo>
                      <a:pt x="346154" y="1673417"/>
                      <a:pt x="346997" y="1679756"/>
                      <a:pt x="346614" y="1686352"/>
                    </a:cubicBezTo>
                    <a:cubicBezTo>
                      <a:pt x="345896" y="1698557"/>
                      <a:pt x="341124" y="1710092"/>
                      <a:pt x="336358" y="1721191"/>
                    </a:cubicBezTo>
                    <a:cubicBezTo>
                      <a:pt x="331317" y="1732924"/>
                      <a:pt x="327239" y="1743485"/>
                      <a:pt x="328393" y="1756467"/>
                    </a:cubicBezTo>
                    <a:cubicBezTo>
                      <a:pt x="329398" y="1767626"/>
                      <a:pt x="336000" y="1777649"/>
                      <a:pt x="340999" y="1787324"/>
                    </a:cubicBezTo>
                    <a:cubicBezTo>
                      <a:pt x="344718" y="1794476"/>
                      <a:pt x="345077" y="1796192"/>
                      <a:pt x="345986" y="1805168"/>
                    </a:cubicBezTo>
                    <a:cubicBezTo>
                      <a:pt x="346733" y="1812560"/>
                      <a:pt x="347355" y="1819975"/>
                      <a:pt x="349048" y="1827234"/>
                    </a:cubicBezTo>
                    <a:cubicBezTo>
                      <a:pt x="352767" y="1842986"/>
                      <a:pt x="364004" y="1854641"/>
                      <a:pt x="380939" y="1848158"/>
                    </a:cubicBezTo>
                    <a:cubicBezTo>
                      <a:pt x="390495" y="1844493"/>
                      <a:pt x="395422" y="1836079"/>
                      <a:pt x="399465" y="1827234"/>
                    </a:cubicBezTo>
                    <a:cubicBezTo>
                      <a:pt x="401887" y="1821930"/>
                      <a:pt x="403723" y="1820621"/>
                      <a:pt x="409786" y="1821129"/>
                    </a:cubicBezTo>
                    <a:cubicBezTo>
                      <a:pt x="416831" y="1821691"/>
                      <a:pt x="423361" y="1822421"/>
                      <a:pt x="430196" y="1820232"/>
                    </a:cubicBezTo>
                    <a:cubicBezTo>
                      <a:pt x="439076" y="1817385"/>
                      <a:pt x="446013" y="1811543"/>
                      <a:pt x="452543" y="1805097"/>
                    </a:cubicBezTo>
                    <a:cubicBezTo>
                      <a:pt x="458529" y="1799224"/>
                      <a:pt x="463032" y="1793178"/>
                      <a:pt x="471171" y="1798710"/>
                    </a:cubicBezTo>
                    <a:cubicBezTo>
                      <a:pt x="474394" y="1800911"/>
                      <a:pt x="477450" y="1802890"/>
                      <a:pt x="480529" y="1804212"/>
                    </a:cubicBezTo>
                    <a:cubicBezTo>
                      <a:pt x="481062" y="1810939"/>
                      <a:pt x="481504" y="1817666"/>
                      <a:pt x="486079" y="1823090"/>
                    </a:cubicBezTo>
                    <a:cubicBezTo>
                      <a:pt x="488286" y="1825692"/>
                      <a:pt x="493374" y="1826439"/>
                      <a:pt x="495378" y="1823013"/>
                    </a:cubicBezTo>
                    <a:cubicBezTo>
                      <a:pt x="500108" y="1814844"/>
                      <a:pt x="503152" y="1806167"/>
                      <a:pt x="504880" y="1797155"/>
                    </a:cubicBezTo>
                    <a:cubicBezTo>
                      <a:pt x="510848" y="1790601"/>
                      <a:pt x="513527" y="1782038"/>
                      <a:pt x="514819" y="1772781"/>
                    </a:cubicBezTo>
                    <a:cubicBezTo>
                      <a:pt x="516128" y="1763308"/>
                      <a:pt x="517683" y="1757616"/>
                      <a:pt x="523765" y="1750158"/>
                    </a:cubicBezTo>
                    <a:cubicBezTo>
                      <a:pt x="529930" y="1742552"/>
                      <a:pt x="535127" y="1734820"/>
                      <a:pt x="536209" y="1724845"/>
                    </a:cubicBezTo>
                    <a:cubicBezTo>
                      <a:pt x="536293" y="1724116"/>
                      <a:pt x="536323" y="1723356"/>
                      <a:pt x="536347" y="1722585"/>
                    </a:cubicBezTo>
                    <a:cubicBezTo>
                      <a:pt x="537100" y="1720797"/>
                      <a:pt x="537710" y="1718973"/>
                      <a:pt x="538194" y="1717221"/>
                    </a:cubicBezTo>
                    <a:cubicBezTo>
                      <a:pt x="542081" y="1702953"/>
                      <a:pt x="542823" y="1688272"/>
                      <a:pt x="545562" y="1673812"/>
                    </a:cubicBezTo>
                    <a:cubicBezTo>
                      <a:pt x="545598" y="1673752"/>
                      <a:pt x="545598" y="1673704"/>
                      <a:pt x="545598" y="1673657"/>
                    </a:cubicBezTo>
                    <a:lnTo>
                      <a:pt x="545598" y="1673621"/>
                    </a:lnTo>
                    <a:cubicBezTo>
                      <a:pt x="546106" y="1672174"/>
                      <a:pt x="546901" y="1670720"/>
                      <a:pt x="547673" y="1669387"/>
                    </a:cubicBezTo>
                    <a:cubicBezTo>
                      <a:pt x="549838" y="1665697"/>
                      <a:pt x="552582" y="1662312"/>
                      <a:pt x="555758" y="1659436"/>
                    </a:cubicBezTo>
                    <a:cubicBezTo>
                      <a:pt x="562312" y="1653462"/>
                      <a:pt x="570564" y="1650335"/>
                      <a:pt x="579223" y="1648995"/>
                    </a:cubicBezTo>
                    <a:cubicBezTo>
                      <a:pt x="595967" y="1646448"/>
                      <a:pt x="614649" y="1652768"/>
                      <a:pt x="626429" y="1664914"/>
                    </a:cubicBezTo>
                    <a:cubicBezTo>
                      <a:pt x="633444" y="1672150"/>
                      <a:pt x="634245" y="1680773"/>
                      <a:pt x="638371" y="1689545"/>
                    </a:cubicBezTo>
                    <a:cubicBezTo>
                      <a:pt x="643251" y="1699903"/>
                      <a:pt x="654278" y="1704286"/>
                      <a:pt x="664970" y="1700566"/>
                    </a:cubicBezTo>
                    <a:cubicBezTo>
                      <a:pt x="676015" y="1696727"/>
                      <a:pt x="694212" y="1676521"/>
                      <a:pt x="706029" y="1685706"/>
                    </a:cubicBezTo>
                    <a:cubicBezTo>
                      <a:pt x="713396" y="1691423"/>
                      <a:pt x="714933" y="1702342"/>
                      <a:pt x="721014" y="1709172"/>
                    </a:cubicBezTo>
                    <a:cubicBezTo>
                      <a:pt x="724166" y="1712682"/>
                      <a:pt x="728101" y="1714888"/>
                      <a:pt x="732699" y="1715821"/>
                    </a:cubicBezTo>
                    <a:cubicBezTo>
                      <a:pt x="735528" y="1716413"/>
                      <a:pt x="738261" y="1716126"/>
                      <a:pt x="740384" y="1718429"/>
                    </a:cubicBezTo>
                    <a:cubicBezTo>
                      <a:pt x="743356" y="1721694"/>
                      <a:pt x="744205" y="1728038"/>
                      <a:pt x="745514" y="1732147"/>
                    </a:cubicBezTo>
                    <a:cubicBezTo>
                      <a:pt x="747314" y="1737678"/>
                      <a:pt x="750077" y="1741972"/>
                      <a:pt x="754491" y="1745727"/>
                    </a:cubicBezTo>
                    <a:cubicBezTo>
                      <a:pt x="759220" y="1749782"/>
                      <a:pt x="761499" y="1749196"/>
                      <a:pt x="762982" y="1755505"/>
                    </a:cubicBezTo>
                    <a:cubicBezTo>
                      <a:pt x="764662" y="1762495"/>
                      <a:pt x="767856" y="1767034"/>
                      <a:pt x="773022" y="1771920"/>
                    </a:cubicBezTo>
                    <a:cubicBezTo>
                      <a:pt x="777340" y="1776004"/>
                      <a:pt x="783571" y="1777589"/>
                      <a:pt x="786238" y="1783234"/>
                    </a:cubicBezTo>
                    <a:cubicBezTo>
                      <a:pt x="789461" y="1790015"/>
                      <a:pt x="787422" y="1800803"/>
                      <a:pt x="788206" y="1808194"/>
                    </a:cubicBezTo>
                    <a:cubicBezTo>
                      <a:pt x="788917" y="1814844"/>
                      <a:pt x="795866" y="1820292"/>
                      <a:pt x="802540" y="1819054"/>
                    </a:cubicBezTo>
                    <a:cubicBezTo>
                      <a:pt x="808221" y="1818001"/>
                      <a:pt x="813483" y="1816004"/>
                      <a:pt x="818883" y="1813923"/>
                    </a:cubicBezTo>
                    <a:cubicBezTo>
                      <a:pt x="819038" y="1814061"/>
                      <a:pt x="819266" y="1814240"/>
                      <a:pt x="819576" y="1814485"/>
                    </a:cubicBezTo>
                    <a:cubicBezTo>
                      <a:pt x="821897" y="1816249"/>
                      <a:pt x="822644" y="1819849"/>
                      <a:pt x="823452" y="1822426"/>
                    </a:cubicBezTo>
                    <a:cubicBezTo>
                      <a:pt x="827578" y="1835140"/>
                      <a:pt x="833414" y="1843763"/>
                      <a:pt x="847144" y="1846717"/>
                    </a:cubicBezTo>
                    <a:cubicBezTo>
                      <a:pt x="854996" y="1848398"/>
                      <a:pt x="862662" y="1846705"/>
                      <a:pt x="870042" y="1843273"/>
                    </a:cubicBezTo>
                    <a:cubicBezTo>
                      <a:pt x="874012" y="1842430"/>
                      <a:pt x="877929" y="1841114"/>
                      <a:pt x="881673" y="1839541"/>
                    </a:cubicBezTo>
                    <a:cubicBezTo>
                      <a:pt x="892490" y="1834955"/>
                      <a:pt x="901604" y="1827127"/>
                      <a:pt x="912374" y="1822391"/>
                    </a:cubicBezTo>
                    <a:cubicBezTo>
                      <a:pt x="916763" y="1820477"/>
                      <a:pt x="920106" y="1819951"/>
                      <a:pt x="924806" y="1820579"/>
                    </a:cubicBezTo>
                    <a:cubicBezTo>
                      <a:pt x="925584" y="1820704"/>
                      <a:pt x="926176" y="1820758"/>
                      <a:pt x="926594" y="1820794"/>
                    </a:cubicBezTo>
                    <a:cubicBezTo>
                      <a:pt x="926552" y="1820991"/>
                      <a:pt x="926804" y="1821326"/>
                      <a:pt x="927683" y="1821936"/>
                    </a:cubicBezTo>
                    <a:cubicBezTo>
                      <a:pt x="930427" y="1823850"/>
                      <a:pt x="934219" y="1825716"/>
                      <a:pt x="937610" y="1826056"/>
                    </a:cubicBezTo>
                    <a:cubicBezTo>
                      <a:pt x="944187" y="1826744"/>
                      <a:pt x="949498" y="1825512"/>
                      <a:pt x="955472" y="1822815"/>
                    </a:cubicBezTo>
                    <a:cubicBezTo>
                      <a:pt x="958055" y="1821661"/>
                      <a:pt x="962647" y="1827510"/>
                      <a:pt x="964238" y="1829028"/>
                    </a:cubicBezTo>
                    <a:cubicBezTo>
                      <a:pt x="972814" y="1837365"/>
                      <a:pt x="983201" y="1840199"/>
                      <a:pt x="994885" y="1837813"/>
                    </a:cubicBezTo>
                    <a:cubicBezTo>
                      <a:pt x="1006224" y="1835487"/>
                      <a:pt x="1016079" y="1829333"/>
                      <a:pt x="1027596" y="1827665"/>
                    </a:cubicBezTo>
                    <a:cubicBezTo>
                      <a:pt x="1038563" y="1826092"/>
                      <a:pt x="1049106" y="1830362"/>
                      <a:pt x="1059194" y="1834034"/>
                    </a:cubicBezTo>
                    <a:cubicBezTo>
                      <a:pt x="1070987" y="1838297"/>
                      <a:pt x="1082450" y="1841616"/>
                      <a:pt x="1095098" y="1840074"/>
                    </a:cubicBezTo>
                    <a:cubicBezTo>
                      <a:pt x="1106167" y="1838722"/>
                      <a:pt x="1116082" y="1832210"/>
                      <a:pt x="1126248" y="1828125"/>
                    </a:cubicBezTo>
                    <a:cubicBezTo>
                      <a:pt x="1136563" y="1823987"/>
                      <a:pt x="1146084" y="1825321"/>
                      <a:pt x="1156758" y="1826756"/>
                    </a:cubicBezTo>
                    <a:cubicBezTo>
                      <a:pt x="1168221" y="1828317"/>
                      <a:pt x="1177813" y="1826403"/>
                      <a:pt x="1187704" y="1820489"/>
                    </a:cubicBezTo>
                    <a:cubicBezTo>
                      <a:pt x="1196668" y="1815185"/>
                      <a:pt x="1200848" y="1807058"/>
                      <a:pt x="1211128" y="1803530"/>
                    </a:cubicBezTo>
                    <a:cubicBezTo>
                      <a:pt x="1223871" y="1799176"/>
                      <a:pt x="1234259" y="1792909"/>
                      <a:pt x="1244933" y="1784735"/>
                    </a:cubicBezTo>
                    <a:cubicBezTo>
                      <a:pt x="1256707" y="1775759"/>
                      <a:pt x="1268571" y="1776674"/>
                      <a:pt x="1282367" y="1773415"/>
                    </a:cubicBezTo>
                    <a:cubicBezTo>
                      <a:pt x="1291834" y="1771190"/>
                      <a:pt x="1304619" y="1765981"/>
                      <a:pt x="1305635" y="1754614"/>
                    </a:cubicBezTo>
                    <a:cubicBezTo>
                      <a:pt x="1306090" y="1749261"/>
                      <a:pt x="1304601" y="1744304"/>
                      <a:pt x="1303297" y="1739251"/>
                    </a:cubicBezTo>
                    <a:cubicBezTo>
                      <a:pt x="1318809" y="1730574"/>
                      <a:pt x="1333867" y="1720767"/>
                      <a:pt x="1347836" y="1710092"/>
                    </a:cubicBezTo>
                    <a:cubicBezTo>
                      <a:pt x="1356567" y="1703401"/>
                      <a:pt x="1365710" y="1695681"/>
                      <a:pt x="1370429" y="1685485"/>
                    </a:cubicBezTo>
                    <a:cubicBezTo>
                      <a:pt x="1377682" y="1669877"/>
                      <a:pt x="1362355" y="1658701"/>
                      <a:pt x="1351406" y="1650933"/>
                    </a:cubicBezTo>
                    <a:cubicBezTo>
                      <a:pt x="1344984" y="1646382"/>
                      <a:pt x="1348888" y="1640300"/>
                      <a:pt x="1351346" y="1634272"/>
                    </a:cubicBezTo>
                    <a:cubicBezTo>
                      <a:pt x="1354492" y="1626486"/>
                      <a:pt x="1357320" y="1617421"/>
                      <a:pt x="1356926" y="1608959"/>
                    </a:cubicBezTo>
                    <a:cubicBezTo>
                      <a:pt x="1356131" y="1590870"/>
                      <a:pt x="1338023" y="1582880"/>
                      <a:pt x="1322110" y="1584459"/>
                    </a:cubicBezTo>
                    <a:cubicBezTo>
                      <a:pt x="1320460" y="1584633"/>
                      <a:pt x="1318762" y="1584991"/>
                      <a:pt x="1317081" y="1585231"/>
                    </a:cubicBezTo>
                    <a:cubicBezTo>
                      <a:pt x="1320239" y="1578742"/>
                      <a:pt x="1323635" y="1573360"/>
                      <a:pt x="1323390" y="1565628"/>
                    </a:cubicBezTo>
                    <a:cubicBezTo>
                      <a:pt x="1323109" y="1557226"/>
                      <a:pt x="1318104" y="1548908"/>
                      <a:pt x="1309965" y="1546109"/>
                    </a:cubicBezTo>
                    <a:cubicBezTo>
                      <a:pt x="1308464" y="1545607"/>
                      <a:pt x="1306915" y="1545320"/>
                      <a:pt x="1305384" y="1545153"/>
                    </a:cubicBezTo>
                    <a:cubicBezTo>
                      <a:pt x="1309307" y="1532894"/>
                      <a:pt x="1314558" y="1520270"/>
                      <a:pt x="1303524" y="1509775"/>
                    </a:cubicBezTo>
                    <a:cubicBezTo>
                      <a:pt x="1298573" y="1505087"/>
                      <a:pt x="1292940" y="1503873"/>
                      <a:pt x="1286464" y="1502497"/>
                    </a:cubicBezTo>
                    <a:cubicBezTo>
                      <a:pt x="1286135" y="1502426"/>
                      <a:pt x="1285866" y="1502360"/>
                      <a:pt x="1285656" y="1502276"/>
                    </a:cubicBezTo>
                    <a:cubicBezTo>
                      <a:pt x="1285489" y="1501361"/>
                      <a:pt x="1285327" y="1500434"/>
                      <a:pt x="1285184" y="1499537"/>
                    </a:cubicBezTo>
                    <a:cubicBezTo>
                      <a:pt x="1285937" y="1498712"/>
                      <a:pt x="1287056" y="1497869"/>
                      <a:pt x="1287803" y="1497133"/>
                    </a:cubicBezTo>
                    <a:cubicBezTo>
                      <a:pt x="1290088" y="1494903"/>
                      <a:pt x="1291846" y="1492577"/>
                      <a:pt x="1292892" y="1489527"/>
                    </a:cubicBezTo>
                    <a:cubicBezTo>
                      <a:pt x="1294854" y="1483696"/>
                      <a:pt x="1292228" y="1477453"/>
                      <a:pt x="1287008" y="1474451"/>
                    </a:cubicBezTo>
                    <a:cubicBezTo>
                      <a:pt x="1286087" y="1473806"/>
                      <a:pt x="1285094" y="1473369"/>
                      <a:pt x="1284000" y="1473124"/>
                    </a:cubicBezTo>
                    <a:cubicBezTo>
                      <a:pt x="1283432" y="1472944"/>
                      <a:pt x="1282971" y="1472789"/>
                      <a:pt x="1282601" y="1472657"/>
                    </a:cubicBezTo>
                    <a:cubicBezTo>
                      <a:pt x="1282583" y="1472460"/>
                      <a:pt x="1282517" y="1472269"/>
                      <a:pt x="1282499" y="1472053"/>
                    </a:cubicBezTo>
                    <a:cubicBezTo>
                      <a:pt x="1282051" y="1461271"/>
                      <a:pt x="1279915" y="1450149"/>
                      <a:pt x="1277009" y="1439337"/>
                    </a:cubicBezTo>
                    <a:cubicBezTo>
                      <a:pt x="1276854" y="1437160"/>
                      <a:pt x="1276830" y="1435019"/>
                      <a:pt x="1276974" y="1432962"/>
                    </a:cubicBezTo>
                    <a:cubicBezTo>
                      <a:pt x="1277554" y="1424871"/>
                      <a:pt x="1282654" y="1419370"/>
                      <a:pt x="1282487" y="1411111"/>
                    </a:cubicBezTo>
                    <a:cubicBezTo>
                      <a:pt x="1282367" y="1405592"/>
                      <a:pt x="1275951" y="1403565"/>
                      <a:pt x="1271657" y="1404970"/>
                    </a:cubicBezTo>
                    <a:cubicBezTo>
                      <a:pt x="1270724" y="1405347"/>
                      <a:pt x="1269780" y="1405550"/>
                      <a:pt x="1268811" y="1405693"/>
                    </a:cubicBezTo>
                    <a:cubicBezTo>
                      <a:pt x="1268452" y="1403218"/>
                      <a:pt x="1268954" y="1400521"/>
                      <a:pt x="1269247" y="1398093"/>
                    </a:cubicBezTo>
                    <a:cubicBezTo>
                      <a:pt x="1269708" y="1394361"/>
                      <a:pt x="1270192" y="1390750"/>
                      <a:pt x="1270443" y="1387078"/>
                    </a:cubicBezTo>
                    <a:cubicBezTo>
                      <a:pt x="1270802" y="1386629"/>
                      <a:pt x="1271143" y="1386229"/>
                      <a:pt x="1271556" y="1385864"/>
                    </a:cubicBezTo>
                    <a:cubicBezTo>
                      <a:pt x="1274354" y="1383376"/>
                      <a:pt x="1283444" y="1383597"/>
                      <a:pt x="1287091" y="1382467"/>
                    </a:cubicBezTo>
                    <a:cubicBezTo>
                      <a:pt x="1294489" y="1380195"/>
                      <a:pt x="1299990" y="1375124"/>
                      <a:pt x="1304350" y="1368839"/>
                    </a:cubicBezTo>
                    <a:cubicBezTo>
                      <a:pt x="1305468" y="1367230"/>
                      <a:pt x="1306496" y="1365538"/>
                      <a:pt x="1307549" y="1363899"/>
                    </a:cubicBezTo>
                    <a:cubicBezTo>
                      <a:pt x="1309194" y="1363875"/>
                      <a:pt x="1310826" y="1363612"/>
                      <a:pt x="1312411" y="1363056"/>
                    </a:cubicBezTo>
                    <a:cubicBezTo>
                      <a:pt x="1317189" y="1361896"/>
                      <a:pt x="1321411" y="1359588"/>
                      <a:pt x="1324789" y="1356317"/>
                    </a:cubicBezTo>
                    <a:cubicBezTo>
                      <a:pt x="1338167" y="1350666"/>
                      <a:pt x="1353290" y="1353710"/>
                      <a:pt x="1358720" y="1336529"/>
                    </a:cubicBezTo>
                    <a:cubicBezTo>
                      <a:pt x="1360591" y="1330621"/>
                      <a:pt x="1359611" y="1323259"/>
                      <a:pt x="1359240" y="1316251"/>
                    </a:cubicBezTo>
                    <a:cubicBezTo>
                      <a:pt x="1361470" y="1313052"/>
                      <a:pt x="1363803" y="1309894"/>
                      <a:pt x="1366099" y="1306725"/>
                    </a:cubicBezTo>
                    <a:cubicBezTo>
                      <a:pt x="1367277" y="1306228"/>
                      <a:pt x="1368419" y="1305738"/>
                      <a:pt x="1369472" y="1305236"/>
                    </a:cubicBezTo>
                    <a:cubicBezTo>
                      <a:pt x="1381055" y="1299824"/>
                      <a:pt x="1390898" y="1292032"/>
                      <a:pt x="1397650" y="1281071"/>
                    </a:cubicBezTo>
                    <a:cubicBezTo>
                      <a:pt x="1408264" y="1263830"/>
                      <a:pt x="1413191" y="1240694"/>
                      <a:pt x="1413724" y="1220637"/>
                    </a:cubicBezTo>
                    <a:cubicBezTo>
                      <a:pt x="1414023" y="1209622"/>
                      <a:pt x="1412498" y="1199707"/>
                      <a:pt x="1406087" y="1190462"/>
                    </a:cubicBezTo>
                    <a:cubicBezTo>
                      <a:pt x="1399826" y="1181396"/>
                      <a:pt x="1389349" y="1178891"/>
                      <a:pt x="1384990" y="1168402"/>
                    </a:cubicBezTo>
                    <a:cubicBezTo>
                      <a:pt x="1379907" y="1156161"/>
                      <a:pt x="1375822" y="1145146"/>
                      <a:pt x="1364753" y="1136911"/>
                    </a:cubicBezTo>
                    <a:cubicBezTo>
                      <a:pt x="1360753" y="1133927"/>
                      <a:pt x="1356166" y="1131936"/>
                      <a:pt x="1352189" y="1128838"/>
                    </a:cubicBezTo>
                    <a:cubicBezTo>
                      <a:pt x="1350545" y="1127564"/>
                      <a:pt x="1352046" y="1118959"/>
                      <a:pt x="1352189" y="1117309"/>
                    </a:cubicBezTo>
                    <a:cubicBezTo>
                      <a:pt x="1353176" y="1105253"/>
                      <a:pt x="1356686" y="1093586"/>
                      <a:pt x="1356238" y="1081423"/>
                    </a:cubicBezTo>
                    <a:cubicBezTo>
                      <a:pt x="1356082" y="1076609"/>
                      <a:pt x="1354785" y="1070659"/>
                      <a:pt x="1354791" y="1066503"/>
                    </a:cubicBezTo>
                    <a:cubicBezTo>
                      <a:pt x="1354821" y="1060487"/>
                      <a:pt x="1356423" y="1054573"/>
                      <a:pt x="1356997" y="1048611"/>
                    </a:cubicBezTo>
                    <a:cubicBezTo>
                      <a:pt x="1359234" y="1025307"/>
                      <a:pt x="1351490" y="1000705"/>
                      <a:pt x="1343620" y="979105"/>
                    </a:cubicBezTo>
                    <a:cubicBezTo>
                      <a:pt x="1343082" y="977670"/>
                      <a:pt x="1342496" y="976253"/>
                      <a:pt x="1341922" y="974806"/>
                    </a:cubicBezTo>
                    <a:cubicBezTo>
                      <a:pt x="1345671" y="968784"/>
                      <a:pt x="1350228" y="963856"/>
                      <a:pt x="1358301" y="962391"/>
                    </a:cubicBezTo>
                    <a:cubicBezTo>
                      <a:pt x="1371290" y="960005"/>
                      <a:pt x="1385295" y="962738"/>
                      <a:pt x="1398427" y="962804"/>
                    </a:cubicBezTo>
                    <a:cubicBezTo>
                      <a:pt x="1411314" y="962888"/>
                      <a:pt x="1424858" y="962379"/>
                      <a:pt x="1433344" y="951412"/>
                    </a:cubicBezTo>
                    <a:cubicBezTo>
                      <a:pt x="1438128" y="945199"/>
                      <a:pt x="1437578" y="936719"/>
                      <a:pt x="1435754" y="929615"/>
                    </a:cubicBezTo>
                    <a:cubicBezTo>
                      <a:pt x="1435036" y="926816"/>
                      <a:pt x="1433852" y="923844"/>
                      <a:pt x="1434044" y="920902"/>
                    </a:cubicBezTo>
                    <a:cubicBezTo>
                      <a:pt x="1433984" y="921943"/>
                      <a:pt x="1436986" y="920179"/>
                      <a:pt x="1439216" y="918749"/>
                    </a:cubicBezTo>
                    <a:cubicBezTo>
                      <a:pt x="1442487" y="917529"/>
                      <a:pt x="1446524" y="915664"/>
                      <a:pt x="1449867" y="913517"/>
                    </a:cubicBezTo>
                    <a:cubicBezTo>
                      <a:pt x="1452366" y="914749"/>
                      <a:pt x="1455948" y="917733"/>
                      <a:pt x="1457581" y="918725"/>
                    </a:cubicBezTo>
                    <a:cubicBezTo>
                      <a:pt x="1461563" y="921118"/>
                      <a:pt x="1465421" y="922870"/>
                      <a:pt x="1470019" y="923617"/>
                    </a:cubicBezTo>
                    <a:cubicBezTo>
                      <a:pt x="1480873" y="925363"/>
                      <a:pt x="1490381" y="914456"/>
                      <a:pt x="1489705" y="904188"/>
                    </a:cubicBezTo>
                    <a:cubicBezTo>
                      <a:pt x="1489125" y="895182"/>
                      <a:pt x="1482386" y="889029"/>
                      <a:pt x="1480520" y="880549"/>
                    </a:cubicBezTo>
                    <a:cubicBezTo>
                      <a:pt x="1478098" y="869534"/>
                      <a:pt x="1477757" y="858429"/>
                      <a:pt x="1474391" y="847600"/>
                    </a:cubicBezTo>
                    <a:cubicBezTo>
                      <a:pt x="1466880" y="823656"/>
                      <a:pt x="1442158" y="808490"/>
                      <a:pt x="1428309" y="788547"/>
                    </a:cubicBezTo>
                    <a:cubicBezTo>
                      <a:pt x="1422514" y="780199"/>
                      <a:pt x="1421605" y="769591"/>
                      <a:pt x="1415422" y="761428"/>
                    </a:cubicBezTo>
                    <a:cubicBezTo>
                      <a:pt x="1412468" y="757511"/>
                      <a:pt x="1408300" y="754497"/>
                      <a:pt x="1404867" y="751017"/>
                    </a:cubicBezTo>
                    <a:cubicBezTo>
                      <a:pt x="1400185" y="746263"/>
                      <a:pt x="1397309" y="740044"/>
                      <a:pt x="1392573" y="735248"/>
                    </a:cubicBezTo>
                    <a:cubicBezTo>
                      <a:pt x="1391466" y="734129"/>
                      <a:pt x="1390282" y="733322"/>
                      <a:pt x="1389032" y="732760"/>
                    </a:cubicBezTo>
                    <a:cubicBezTo>
                      <a:pt x="1387406" y="727940"/>
                      <a:pt x="1385349" y="723132"/>
                      <a:pt x="1383914" y="717786"/>
                    </a:cubicBezTo>
                    <a:cubicBezTo>
                      <a:pt x="1383202" y="715125"/>
                      <a:pt x="1382359" y="714467"/>
                      <a:pt x="1384458" y="713427"/>
                    </a:cubicBezTo>
                    <a:cubicBezTo>
                      <a:pt x="1388123" y="711627"/>
                      <a:pt x="1392208" y="710664"/>
                      <a:pt x="1396023" y="709318"/>
                    </a:cubicBezTo>
                    <a:cubicBezTo>
                      <a:pt x="1400065" y="707895"/>
                      <a:pt x="1403677" y="705856"/>
                      <a:pt x="1407331" y="703655"/>
                    </a:cubicBezTo>
                    <a:cubicBezTo>
                      <a:pt x="1413132" y="700181"/>
                      <a:pt x="1414118" y="696067"/>
                      <a:pt x="1414920" y="690242"/>
                    </a:cubicBezTo>
                    <a:cubicBezTo>
                      <a:pt x="1416696" y="690123"/>
                      <a:pt x="1418466" y="690075"/>
                      <a:pt x="1420242" y="689824"/>
                    </a:cubicBezTo>
                    <a:cubicBezTo>
                      <a:pt x="1425486" y="689046"/>
                      <a:pt x="1430133" y="686128"/>
                      <a:pt x="1433972" y="682582"/>
                    </a:cubicBezTo>
                    <a:cubicBezTo>
                      <a:pt x="1441094" y="675926"/>
                      <a:pt x="1442146" y="666358"/>
                      <a:pt x="1436113" y="658650"/>
                    </a:cubicBezTo>
                    <a:cubicBezTo>
                      <a:pt x="1432602" y="654153"/>
                      <a:pt x="1418388" y="648723"/>
                      <a:pt x="1417497" y="644448"/>
                    </a:cubicBezTo>
                    <a:cubicBezTo>
                      <a:pt x="1417084" y="642498"/>
                      <a:pt x="1417694" y="640202"/>
                      <a:pt x="1418310" y="638354"/>
                    </a:cubicBezTo>
                    <a:cubicBezTo>
                      <a:pt x="1418860" y="636590"/>
                      <a:pt x="1419746" y="635848"/>
                      <a:pt x="1420164" y="635555"/>
                    </a:cubicBezTo>
                    <a:cubicBezTo>
                      <a:pt x="1424625" y="635424"/>
                      <a:pt x="1428985" y="634730"/>
                      <a:pt x="1432752" y="631937"/>
                    </a:cubicBezTo>
                    <a:cubicBezTo>
                      <a:pt x="1443420" y="624038"/>
                      <a:pt x="1442308" y="613585"/>
                      <a:pt x="1446685" y="602719"/>
                    </a:cubicBezTo>
                    <a:cubicBezTo>
                      <a:pt x="1450542" y="601888"/>
                      <a:pt x="1454471" y="601242"/>
                      <a:pt x="1458586" y="601212"/>
                    </a:cubicBezTo>
                    <a:cubicBezTo>
                      <a:pt x="1464655" y="601123"/>
                      <a:pt x="1471233" y="601063"/>
                      <a:pt x="1476711" y="598055"/>
                    </a:cubicBezTo>
                    <a:cubicBezTo>
                      <a:pt x="1481686" y="595322"/>
                      <a:pt x="1484538" y="591178"/>
                      <a:pt x="1486948" y="586137"/>
                    </a:cubicBezTo>
                    <a:cubicBezTo>
                      <a:pt x="1490656" y="578357"/>
                      <a:pt x="1494441" y="571366"/>
                      <a:pt x="1499279" y="564178"/>
                    </a:cubicBezTo>
                    <a:cubicBezTo>
                      <a:pt x="1509415" y="549109"/>
                      <a:pt x="1514726" y="531844"/>
                      <a:pt x="1503292" y="515675"/>
                    </a:cubicBezTo>
                    <a:cubicBezTo>
                      <a:pt x="1493777" y="502232"/>
                      <a:pt x="1475485" y="491276"/>
                      <a:pt x="1470952" y="474819"/>
                    </a:cubicBezTo>
                    <a:cubicBezTo>
                      <a:pt x="1466814" y="459899"/>
                      <a:pt x="1482463" y="449578"/>
                      <a:pt x="1472465" y="434873"/>
                    </a:cubicBezTo>
                    <a:cubicBezTo>
                      <a:pt x="1468297" y="428767"/>
                      <a:pt x="1460415" y="425843"/>
                      <a:pt x="1453490" y="424797"/>
                    </a:cubicBezTo>
                    <a:cubicBezTo>
                      <a:pt x="1449927" y="424253"/>
                      <a:pt x="1446326" y="424306"/>
                      <a:pt x="1442768" y="423780"/>
                    </a:cubicBezTo>
                    <a:cubicBezTo>
                      <a:pt x="1441770" y="423631"/>
                      <a:pt x="1441160" y="422919"/>
                      <a:pt x="1440795" y="422411"/>
                    </a:cubicBezTo>
                    <a:cubicBezTo>
                      <a:pt x="1441088" y="421968"/>
                      <a:pt x="1441435" y="421388"/>
                      <a:pt x="1441686" y="421107"/>
                    </a:cubicBezTo>
                    <a:cubicBezTo>
                      <a:pt x="1442374" y="420312"/>
                      <a:pt x="1444485" y="418817"/>
                      <a:pt x="1445704" y="417872"/>
                    </a:cubicBezTo>
                    <a:cubicBezTo>
                      <a:pt x="1449496" y="414888"/>
                      <a:pt x="1453257" y="411814"/>
                      <a:pt x="1455452" y="407419"/>
                    </a:cubicBezTo>
                    <a:cubicBezTo>
                      <a:pt x="1461306" y="395686"/>
                      <a:pt x="1450160" y="387715"/>
                      <a:pt x="1440699" y="383672"/>
                    </a:cubicBezTo>
                    <a:cubicBezTo>
                      <a:pt x="1442027" y="378673"/>
                      <a:pt x="1445412" y="373704"/>
                      <a:pt x="1447522" y="369392"/>
                    </a:cubicBezTo>
                    <a:cubicBezTo>
                      <a:pt x="1450213" y="363915"/>
                      <a:pt x="1450967" y="357498"/>
                      <a:pt x="1455715" y="353300"/>
                    </a:cubicBezTo>
                    <a:cubicBezTo>
                      <a:pt x="1466288" y="343912"/>
                      <a:pt x="1486996" y="343630"/>
                      <a:pt x="1488665" y="325852"/>
                    </a:cubicBezTo>
                    <a:cubicBezTo>
                      <a:pt x="1488958" y="322593"/>
                      <a:pt x="1488898" y="319543"/>
                      <a:pt x="1488270" y="316338"/>
                    </a:cubicBezTo>
                    <a:cubicBezTo>
                      <a:pt x="1487463" y="312074"/>
                      <a:pt x="1487295" y="312971"/>
                      <a:pt x="1490895" y="311560"/>
                    </a:cubicBezTo>
                    <a:cubicBezTo>
                      <a:pt x="1495213" y="309885"/>
                      <a:pt x="1499901" y="309521"/>
                      <a:pt x="1503310" y="305125"/>
                    </a:cubicBezTo>
                    <a:cubicBezTo>
                      <a:pt x="1511987" y="293835"/>
                      <a:pt x="1511239" y="274669"/>
                      <a:pt x="1510653" y="261196"/>
                    </a:cubicBezTo>
                    <a:cubicBezTo>
                      <a:pt x="1509870" y="242999"/>
                      <a:pt x="1494017" y="237498"/>
                      <a:pt x="1483546" y="225639"/>
                    </a:cubicBezTo>
                    <a:cubicBezTo>
                      <a:pt x="1474797" y="215719"/>
                      <a:pt x="1470479" y="206587"/>
                      <a:pt x="1455679" y="205774"/>
                    </a:cubicBezTo>
                    <a:cubicBezTo>
                      <a:pt x="1437398" y="204739"/>
                      <a:pt x="1416516" y="215210"/>
                      <a:pt x="1399007" y="207963"/>
                    </a:cubicBezTo>
                    <a:cubicBezTo>
                      <a:pt x="1392895" y="205421"/>
                      <a:pt x="1389732" y="195841"/>
                      <a:pt x="1386449" y="190692"/>
                    </a:cubicBezTo>
                    <a:cubicBezTo>
                      <a:pt x="1382490" y="184431"/>
                      <a:pt x="1375930" y="178421"/>
                      <a:pt x="1374866" y="171467"/>
                    </a:cubicBezTo>
                    <a:cubicBezTo>
                      <a:pt x="1378466" y="158915"/>
                      <a:pt x="1381790" y="146261"/>
                      <a:pt x="1387035" y="134265"/>
                    </a:cubicBezTo>
                    <a:cubicBezTo>
                      <a:pt x="1390904" y="125439"/>
                      <a:pt x="1396513" y="117360"/>
                      <a:pt x="1401160" y="108934"/>
                    </a:cubicBezTo>
                    <a:cubicBezTo>
                      <a:pt x="1406398" y="99384"/>
                      <a:pt x="1409113" y="89385"/>
                      <a:pt x="1410781" y="78681"/>
                    </a:cubicBezTo>
                    <a:cubicBezTo>
                      <a:pt x="1413275" y="62775"/>
                      <a:pt x="1413144" y="47837"/>
                      <a:pt x="1400221" y="36558"/>
                    </a:cubicBezTo>
                    <a:cubicBezTo>
                      <a:pt x="1392746" y="30046"/>
                      <a:pt x="1381354" y="27158"/>
                      <a:pt x="1372480" y="23121"/>
                    </a:cubicBezTo>
                    <a:cubicBezTo>
                      <a:pt x="1360717" y="17763"/>
                      <a:pt x="1349248" y="11813"/>
                      <a:pt x="1337933" y="5576"/>
                    </a:cubicBezTo>
                    <a:cubicBezTo>
                      <a:pt x="1335063" y="3973"/>
                      <a:pt x="1332031" y="4266"/>
                      <a:pt x="1329436" y="5612"/>
                    </a:cubicBezTo>
                    <a:cubicBezTo>
                      <a:pt x="1334058" y="20329"/>
                      <a:pt x="1336403" y="30249"/>
                      <a:pt x="1333927" y="3415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7" name="Полилиния: фигура 332">
                <a:extLst>
                  <a:ext uri="{FF2B5EF4-FFF2-40B4-BE49-F238E27FC236}">
                    <a16:creationId xmlns:a16="http://schemas.microsoft.com/office/drawing/2014/main" id="{B841EF60-F389-0A64-0646-5BB129BC0299}"/>
                  </a:ext>
                </a:extLst>
              </p:cNvPr>
              <p:cNvSpPr/>
              <p:nvPr/>
            </p:nvSpPr>
            <p:spPr>
              <a:xfrm>
                <a:off x="8321291" y="4480350"/>
                <a:ext cx="1460221" cy="980435"/>
              </a:xfrm>
              <a:custGeom>
                <a:avLst/>
                <a:gdLst>
                  <a:gd name="connsiteX0" fmla="*/ 233231 w 837197"/>
                  <a:gd name="connsiteY0" fmla="*/ 423349 h 562118"/>
                  <a:gd name="connsiteX1" fmla="*/ 246991 w 837197"/>
                  <a:gd name="connsiteY1" fmla="*/ 421124 h 562118"/>
                  <a:gd name="connsiteX2" fmla="*/ 247781 w 837197"/>
                  <a:gd name="connsiteY2" fmla="*/ 421041 h 562118"/>
                  <a:gd name="connsiteX3" fmla="*/ 260273 w 837197"/>
                  <a:gd name="connsiteY3" fmla="*/ 418959 h 562118"/>
                  <a:gd name="connsiteX4" fmla="*/ 269314 w 837197"/>
                  <a:gd name="connsiteY4" fmla="*/ 411323 h 562118"/>
                  <a:gd name="connsiteX5" fmla="*/ 278864 w 837197"/>
                  <a:gd name="connsiteY5" fmla="*/ 400625 h 562118"/>
                  <a:gd name="connsiteX6" fmla="*/ 287464 w 837197"/>
                  <a:gd name="connsiteY6" fmla="*/ 393395 h 562118"/>
                  <a:gd name="connsiteX7" fmla="*/ 297157 w 837197"/>
                  <a:gd name="connsiteY7" fmla="*/ 390058 h 562118"/>
                  <a:gd name="connsiteX8" fmla="*/ 300058 w 837197"/>
                  <a:gd name="connsiteY8" fmla="*/ 389891 h 562118"/>
                  <a:gd name="connsiteX9" fmla="*/ 323977 w 837197"/>
                  <a:gd name="connsiteY9" fmla="*/ 391709 h 562118"/>
                  <a:gd name="connsiteX10" fmla="*/ 331183 w 837197"/>
                  <a:gd name="connsiteY10" fmla="*/ 392432 h 562118"/>
                  <a:gd name="connsiteX11" fmla="*/ 347891 w 837197"/>
                  <a:gd name="connsiteY11" fmla="*/ 393933 h 562118"/>
                  <a:gd name="connsiteX12" fmla="*/ 356371 w 837197"/>
                  <a:gd name="connsiteY12" fmla="*/ 392331 h 562118"/>
                  <a:gd name="connsiteX13" fmla="*/ 360916 w 837197"/>
                  <a:gd name="connsiteY13" fmla="*/ 390094 h 562118"/>
                  <a:gd name="connsiteX14" fmla="*/ 362417 w 837197"/>
                  <a:gd name="connsiteY14" fmla="*/ 384832 h 562118"/>
                  <a:gd name="connsiteX15" fmla="*/ 366429 w 837197"/>
                  <a:gd name="connsiteY15" fmla="*/ 380855 h 562118"/>
                  <a:gd name="connsiteX16" fmla="*/ 370519 w 837197"/>
                  <a:gd name="connsiteY16" fmla="*/ 380454 h 562118"/>
                  <a:gd name="connsiteX17" fmla="*/ 378275 w 837197"/>
                  <a:gd name="connsiteY17" fmla="*/ 380664 h 562118"/>
                  <a:gd name="connsiteX18" fmla="*/ 379459 w 837197"/>
                  <a:gd name="connsiteY18" fmla="*/ 380700 h 562118"/>
                  <a:gd name="connsiteX19" fmla="*/ 388681 w 837197"/>
                  <a:gd name="connsiteY19" fmla="*/ 380921 h 562118"/>
                  <a:gd name="connsiteX20" fmla="*/ 394188 w 837197"/>
                  <a:gd name="connsiteY20" fmla="*/ 380664 h 562118"/>
                  <a:gd name="connsiteX21" fmla="*/ 400808 w 837197"/>
                  <a:gd name="connsiteY21" fmla="*/ 379384 h 562118"/>
                  <a:gd name="connsiteX22" fmla="*/ 402835 w 837197"/>
                  <a:gd name="connsiteY22" fmla="*/ 378935 h 562118"/>
                  <a:gd name="connsiteX23" fmla="*/ 407105 w 837197"/>
                  <a:gd name="connsiteY23" fmla="*/ 378337 h 562118"/>
                  <a:gd name="connsiteX24" fmla="*/ 410412 w 837197"/>
                  <a:gd name="connsiteY24" fmla="*/ 379294 h 562118"/>
                  <a:gd name="connsiteX25" fmla="*/ 413653 w 837197"/>
                  <a:gd name="connsiteY25" fmla="*/ 380664 h 562118"/>
                  <a:gd name="connsiteX26" fmla="*/ 416464 w 837197"/>
                  <a:gd name="connsiteY26" fmla="*/ 381770 h 562118"/>
                  <a:gd name="connsiteX27" fmla="*/ 425404 w 837197"/>
                  <a:gd name="connsiteY27" fmla="*/ 387062 h 562118"/>
                  <a:gd name="connsiteX28" fmla="*/ 432101 w 837197"/>
                  <a:gd name="connsiteY28" fmla="*/ 392145 h 562118"/>
                  <a:gd name="connsiteX29" fmla="*/ 441047 w 837197"/>
                  <a:gd name="connsiteY29" fmla="*/ 395602 h 562118"/>
                  <a:gd name="connsiteX30" fmla="*/ 455017 w 837197"/>
                  <a:gd name="connsiteY30" fmla="*/ 399937 h 562118"/>
                  <a:gd name="connsiteX31" fmla="*/ 466074 w 837197"/>
                  <a:gd name="connsiteY31" fmla="*/ 407275 h 562118"/>
                  <a:gd name="connsiteX32" fmla="*/ 467569 w 837197"/>
                  <a:gd name="connsiteY32" fmla="*/ 411556 h 562118"/>
                  <a:gd name="connsiteX33" fmla="*/ 469052 w 837197"/>
                  <a:gd name="connsiteY33" fmla="*/ 415969 h 562118"/>
                  <a:gd name="connsiteX34" fmla="*/ 471139 w 837197"/>
                  <a:gd name="connsiteY34" fmla="*/ 420431 h 562118"/>
                  <a:gd name="connsiteX35" fmla="*/ 474757 w 837197"/>
                  <a:gd name="connsiteY35" fmla="*/ 420431 h 562118"/>
                  <a:gd name="connsiteX36" fmla="*/ 477531 w 837197"/>
                  <a:gd name="connsiteY36" fmla="*/ 420419 h 562118"/>
                  <a:gd name="connsiteX37" fmla="*/ 478608 w 837197"/>
                  <a:gd name="connsiteY37" fmla="*/ 420431 h 562118"/>
                  <a:gd name="connsiteX38" fmla="*/ 488212 w 837197"/>
                  <a:gd name="connsiteY38" fmla="*/ 422099 h 562118"/>
                  <a:gd name="connsiteX39" fmla="*/ 496057 w 837197"/>
                  <a:gd name="connsiteY39" fmla="*/ 431314 h 562118"/>
                  <a:gd name="connsiteX40" fmla="*/ 502946 w 837197"/>
                  <a:gd name="connsiteY40" fmla="*/ 441360 h 562118"/>
                  <a:gd name="connsiteX41" fmla="*/ 507712 w 837197"/>
                  <a:gd name="connsiteY41" fmla="*/ 446186 h 562118"/>
                  <a:gd name="connsiteX42" fmla="*/ 513716 w 837197"/>
                  <a:gd name="connsiteY42" fmla="*/ 450630 h 562118"/>
                  <a:gd name="connsiteX43" fmla="*/ 514177 w 837197"/>
                  <a:gd name="connsiteY43" fmla="*/ 450934 h 562118"/>
                  <a:gd name="connsiteX44" fmla="*/ 521598 w 837197"/>
                  <a:gd name="connsiteY44" fmla="*/ 458888 h 562118"/>
                  <a:gd name="connsiteX45" fmla="*/ 527135 w 837197"/>
                  <a:gd name="connsiteY45" fmla="*/ 467475 h 562118"/>
                  <a:gd name="connsiteX46" fmla="*/ 530167 w 837197"/>
                  <a:gd name="connsiteY46" fmla="*/ 471595 h 562118"/>
                  <a:gd name="connsiteX47" fmla="*/ 533917 w 837197"/>
                  <a:gd name="connsiteY47" fmla="*/ 473114 h 562118"/>
                  <a:gd name="connsiteX48" fmla="*/ 536147 w 837197"/>
                  <a:gd name="connsiteY48" fmla="*/ 473096 h 562118"/>
                  <a:gd name="connsiteX49" fmla="*/ 543724 w 837197"/>
                  <a:gd name="connsiteY49" fmla="*/ 473760 h 562118"/>
                  <a:gd name="connsiteX50" fmla="*/ 553567 w 837197"/>
                  <a:gd name="connsiteY50" fmla="*/ 480398 h 562118"/>
                  <a:gd name="connsiteX51" fmla="*/ 554141 w 837197"/>
                  <a:gd name="connsiteY51" fmla="*/ 481630 h 562118"/>
                  <a:gd name="connsiteX52" fmla="*/ 558907 w 837197"/>
                  <a:gd name="connsiteY52" fmla="*/ 490295 h 562118"/>
                  <a:gd name="connsiteX53" fmla="*/ 569145 w 837197"/>
                  <a:gd name="connsiteY53" fmla="*/ 499474 h 562118"/>
                  <a:gd name="connsiteX54" fmla="*/ 581218 w 837197"/>
                  <a:gd name="connsiteY54" fmla="*/ 508259 h 562118"/>
                  <a:gd name="connsiteX55" fmla="*/ 587461 w 837197"/>
                  <a:gd name="connsiteY55" fmla="*/ 518634 h 562118"/>
                  <a:gd name="connsiteX56" fmla="*/ 588520 w 837197"/>
                  <a:gd name="connsiteY56" fmla="*/ 521409 h 562118"/>
                  <a:gd name="connsiteX57" fmla="*/ 593674 w 837197"/>
                  <a:gd name="connsiteY57" fmla="*/ 531766 h 562118"/>
                  <a:gd name="connsiteX58" fmla="*/ 615502 w 837197"/>
                  <a:gd name="connsiteY58" fmla="*/ 547326 h 562118"/>
                  <a:gd name="connsiteX59" fmla="*/ 650705 w 837197"/>
                  <a:gd name="connsiteY59" fmla="*/ 559896 h 562118"/>
                  <a:gd name="connsiteX60" fmla="*/ 668406 w 837197"/>
                  <a:gd name="connsiteY60" fmla="*/ 563304 h 562118"/>
                  <a:gd name="connsiteX61" fmla="*/ 669614 w 837197"/>
                  <a:gd name="connsiteY61" fmla="*/ 563209 h 562118"/>
                  <a:gd name="connsiteX62" fmla="*/ 670344 w 837197"/>
                  <a:gd name="connsiteY62" fmla="*/ 562981 h 562118"/>
                  <a:gd name="connsiteX63" fmla="*/ 679738 w 837197"/>
                  <a:gd name="connsiteY63" fmla="*/ 559393 h 562118"/>
                  <a:gd name="connsiteX64" fmla="*/ 688398 w 837197"/>
                  <a:gd name="connsiteY64" fmla="*/ 553360 h 562118"/>
                  <a:gd name="connsiteX65" fmla="*/ 695089 w 837197"/>
                  <a:gd name="connsiteY65" fmla="*/ 546698 h 562118"/>
                  <a:gd name="connsiteX66" fmla="*/ 702295 w 837197"/>
                  <a:gd name="connsiteY66" fmla="*/ 544898 h 562118"/>
                  <a:gd name="connsiteX67" fmla="*/ 707073 w 837197"/>
                  <a:gd name="connsiteY67" fmla="*/ 545568 h 562118"/>
                  <a:gd name="connsiteX68" fmla="*/ 711917 w 837197"/>
                  <a:gd name="connsiteY68" fmla="*/ 546333 h 562118"/>
                  <a:gd name="connsiteX69" fmla="*/ 717335 w 837197"/>
                  <a:gd name="connsiteY69" fmla="*/ 546758 h 562118"/>
                  <a:gd name="connsiteX70" fmla="*/ 720994 w 837197"/>
                  <a:gd name="connsiteY70" fmla="*/ 546297 h 562118"/>
                  <a:gd name="connsiteX71" fmla="*/ 727183 w 837197"/>
                  <a:gd name="connsiteY71" fmla="*/ 542434 h 562118"/>
                  <a:gd name="connsiteX72" fmla="*/ 727722 w 837197"/>
                  <a:gd name="connsiteY72" fmla="*/ 541986 h 562118"/>
                  <a:gd name="connsiteX73" fmla="*/ 734013 w 837197"/>
                  <a:gd name="connsiteY73" fmla="*/ 537865 h 562118"/>
                  <a:gd name="connsiteX74" fmla="*/ 744615 w 837197"/>
                  <a:gd name="connsiteY74" fmla="*/ 535814 h 562118"/>
                  <a:gd name="connsiteX75" fmla="*/ 746834 w 837197"/>
                  <a:gd name="connsiteY75" fmla="*/ 535749 h 562118"/>
                  <a:gd name="connsiteX76" fmla="*/ 755415 w 837197"/>
                  <a:gd name="connsiteY76" fmla="*/ 537489 h 562118"/>
                  <a:gd name="connsiteX77" fmla="*/ 763823 w 837197"/>
                  <a:gd name="connsiteY77" fmla="*/ 542327 h 562118"/>
                  <a:gd name="connsiteX78" fmla="*/ 772889 w 837197"/>
                  <a:gd name="connsiteY78" fmla="*/ 545281 h 562118"/>
                  <a:gd name="connsiteX79" fmla="*/ 787175 w 837197"/>
                  <a:gd name="connsiteY79" fmla="*/ 543361 h 562118"/>
                  <a:gd name="connsiteX80" fmla="*/ 794829 w 837197"/>
                  <a:gd name="connsiteY80" fmla="*/ 542207 h 562118"/>
                  <a:gd name="connsiteX81" fmla="*/ 812763 w 837197"/>
                  <a:gd name="connsiteY81" fmla="*/ 540252 h 562118"/>
                  <a:gd name="connsiteX82" fmla="*/ 817081 w 837197"/>
                  <a:gd name="connsiteY82" fmla="*/ 541101 h 562118"/>
                  <a:gd name="connsiteX83" fmla="*/ 822743 w 837197"/>
                  <a:gd name="connsiteY83" fmla="*/ 546094 h 562118"/>
                  <a:gd name="connsiteX84" fmla="*/ 821703 w 837197"/>
                  <a:gd name="connsiteY84" fmla="*/ 545077 h 562118"/>
                  <a:gd name="connsiteX85" fmla="*/ 824059 w 837197"/>
                  <a:gd name="connsiteY85" fmla="*/ 538182 h 562118"/>
                  <a:gd name="connsiteX86" fmla="*/ 830452 w 837197"/>
                  <a:gd name="connsiteY86" fmla="*/ 528208 h 562118"/>
                  <a:gd name="connsiteX87" fmla="*/ 827946 w 837197"/>
                  <a:gd name="connsiteY87" fmla="*/ 514753 h 562118"/>
                  <a:gd name="connsiteX88" fmla="*/ 832300 w 837197"/>
                  <a:gd name="connsiteY88" fmla="*/ 476104 h 562118"/>
                  <a:gd name="connsiteX89" fmla="*/ 832790 w 837197"/>
                  <a:gd name="connsiteY89" fmla="*/ 475434 h 562118"/>
                  <a:gd name="connsiteX90" fmla="*/ 832886 w 837197"/>
                  <a:gd name="connsiteY90" fmla="*/ 475476 h 562118"/>
                  <a:gd name="connsiteX91" fmla="*/ 811711 w 837197"/>
                  <a:gd name="connsiteY91" fmla="*/ 451150 h 562118"/>
                  <a:gd name="connsiteX92" fmla="*/ 784825 w 837197"/>
                  <a:gd name="connsiteY92" fmla="*/ 417925 h 562118"/>
                  <a:gd name="connsiteX93" fmla="*/ 741063 w 837197"/>
                  <a:gd name="connsiteY93" fmla="*/ 408967 h 562118"/>
                  <a:gd name="connsiteX94" fmla="*/ 728894 w 837197"/>
                  <a:gd name="connsiteY94" fmla="*/ 397868 h 562118"/>
                  <a:gd name="connsiteX95" fmla="*/ 725210 w 837197"/>
                  <a:gd name="connsiteY95" fmla="*/ 392803 h 562118"/>
                  <a:gd name="connsiteX96" fmla="*/ 729247 w 837197"/>
                  <a:gd name="connsiteY96" fmla="*/ 349215 h 562118"/>
                  <a:gd name="connsiteX97" fmla="*/ 730353 w 837197"/>
                  <a:gd name="connsiteY97" fmla="*/ 330952 h 562118"/>
                  <a:gd name="connsiteX98" fmla="*/ 727656 w 837197"/>
                  <a:gd name="connsiteY98" fmla="*/ 330617 h 562118"/>
                  <a:gd name="connsiteX99" fmla="*/ 721359 w 837197"/>
                  <a:gd name="connsiteY99" fmla="*/ 326958 h 562118"/>
                  <a:gd name="connsiteX100" fmla="*/ 733373 w 837197"/>
                  <a:gd name="connsiteY100" fmla="*/ 300580 h 562118"/>
                  <a:gd name="connsiteX101" fmla="*/ 745889 w 837197"/>
                  <a:gd name="connsiteY101" fmla="*/ 287376 h 562118"/>
                  <a:gd name="connsiteX102" fmla="*/ 747695 w 837197"/>
                  <a:gd name="connsiteY102" fmla="*/ 283333 h 562118"/>
                  <a:gd name="connsiteX103" fmla="*/ 755816 w 837197"/>
                  <a:gd name="connsiteY103" fmla="*/ 256011 h 562118"/>
                  <a:gd name="connsiteX104" fmla="*/ 770395 w 837197"/>
                  <a:gd name="connsiteY104" fmla="*/ 228084 h 562118"/>
                  <a:gd name="connsiteX105" fmla="*/ 764056 w 837197"/>
                  <a:gd name="connsiteY105" fmla="*/ 212184 h 562118"/>
                  <a:gd name="connsiteX106" fmla="*/ 747276 w 837197"/>
                  <a:gd name="connsiteY106" fmla="*/ 194459 h 562118"/>
                  <a:gd name="connsiteX107" fmla="*/ 755445 w 837197"/>
                  <a:gd name="connsiteY107" fmla="*/ 174312 h 562118"/>
                  <a:gd name="connsiteX108" fmla="*/ 792760 w 837197"/>
                  <a:gd name="connsiteY108" fmla="*/ 161784 h 562118"/>
                  <a:gd name="connsiteX109" fmla="*/ 808792 w 837197"/>
                  <a:gd name="connsiteY109" fmla="*/ 150494 h 562118"/>
                  <a:gd name="connsiteX110" fmla="*/ 792431 w 837197"/>
                  <a:gd name="connsiteY110" fmla="*/ 129480 h 562118"/>
                  <a:gd name="connsiteX111" fmla="*/ 781266 w 837197"/>
                  <a:gd name="connsiteY111" fmla="*/ 103270 h 562118"/>
                  <a:gd name="connsiteX112" fmla="*/ 765790 w 837197"/>
                  <a:gd name="connsiteY112" fmla="*/ 88721 h 562118"/>
                  <a:gd name="connsiteX113" fmla="*/ 741392 w 837197"/>
                  <a:gd name="connsiteY113" fmla="*/ 107163 h 562118"/>
                  <a:gd name="connsiteX114" fmla="*/ 727435 w 837197"/>
                  <a:gd name="connsiteY114" fmla="*/ 116181 h 562118"/>
                  <a:gd name="connsiteX115" fmla="*/ 715696 w 837197"/>
                  <a:gd name="connsiteY115" fmla="*/ 124260 h 562118"/>
                  <a:gd name="connsiteX116" fmla="*/ 711426 w 837197"/>
                  <a:gd name="connsiteY116" fmla="*/ 144042 h 562118"/>
                  <a:gd name="connsiteX117" fmla="*/ 705590 w 837197"/>
                  <a:gd name="connsiteY117" fmla="*/ 160247 h 562118"/>
                  <a:gd name="connsiteX118" fmla="*/ 694605 w 837197"/>
                  <a:gd name="connsiteY118" fmla="*/ 172943 h 562118"/>
                  <a:gd name="connsiteX119" fmla="*/ 682346 w 837197"/>
                  <a:gd name="connsiteY119" fmla="*/ 177673 h 562118"/>
                  <a:gd name="connsiteX120" fmla="*/ 649701 w 837197"/>
                  <a:gd name="connsiteY120" fmla="*/ 207800 h 562118"/>
                  <a:gd name="connsiteX121" fmla="*/ 626738 w 837197"/>
                  <a:gd name="connsiteY121" fmla="*/ 186876 h 562118"/>
                  <a:gd name="connsiteX122" fmla="*/ 613731 w 837197"/>
                  <a:gd name="connsiteY122" fmla="*/ 176812 h 562118"/>
                  <a:gd name="connsiteX123" fmla="*/ 558285 w 837197"/>
                  <a:gd name="connsiteY123" fmla="*/ 173726 h 562118"/>
                  <a:gd name="connsiteX124" fmla="*/ 560306 w 837197"/>
                  <a:gd name="connsiteY124" fmla="*/ 142254 h 562118"/>
                  <a:gd name="connsiteX125" fmla="*/ 570299 w 837197"/>
                  <a:gd name="connsiteY125" fmla="*/ 132153 h 562118"/>
                  <a:gd name="connsiteX126" fmla="*/ 571172 w 837197"/>
                  <a:gd name="connsiteY126" fmla="*/ 130969 h 562118"/>
                  <a:gd name="connsiteX127" fmla="*/ 569390 w 837197"/>
                  <a:gd name="connsiteY127" fmla="*/ 124882 h 562118"/>
                  <a:gd name="connsiteX128" fmla="*/ 568905 w 837197"/>
                  <a:gd name="connsiteY128" fmla="*/ 92859 h 562118"/>
                  <a:gd name="connsiteX129" fmla="*/ 582378 w 837197"/>
                  <a:gd name="connsiteY129" fmla="*/ 63360 h 562118"/>
                  <a:gd name="connsiteX130" fmla="*/ 592784 w 837197"/>
                  <a:gd name="connsiteY130" fmla="*/ 34740 h 562118"/>
                  <a:gd name="connsiteX131" fmla="*/ 595152 w 837197"/>
                  <a:gd name="connsiteY131" fmla="*/ 12745 h 562118"/>
                  <a:gd name="connsiteX132" fmla="*/ 551019 w 837197"/>
                  <a:gd name="connsiteY132" fmla="*/ 16214 h 562118"/>
                  <a:gd name="connsiteX133" fmla="*/ 508155 w 837197"/>
                  <a:gd name="connsiteY133" fmla="*/ 38076 h 562118"/>
                  <a:gd name="connsiteX134" fmla="*/ 491070 w 837197"/>
                  <a:gd name="connsiteY134" fmla="*/ 53947 h 562118"/>
                  <a:gd name="connsiteX135" fmla="*/ 446531 w 837197"/>
                  <a:gd name="connsiteY135" fmla="*/ 83118 h 562118"/>
                  <a:gd name="connsiteX136" fmla="*/ 448863 w 837197"/>
                  <a:gd name="connsiteY136" fmla="*/ 98474 h 562118"/>
                  <a:gd name="connsiteX137" fmla="*/ 425589 w 837197"/>
                  <a:gd name="connsiteY137" fmla="*/ 117281 h 562118"/>
                  <a:gd name="connsiteX138" fmla="*/ 388155 w 837197"/>
                  <a:gd name="connsiteY138" fmla="*/ 128601 h 562118"/>
                  <a:gd name="connsiteX139" fmla="*/ 354362 w 837197"/>
                  <a:gd name="connsiteY139" fmla="*/ 147379 h 562118"/>
                  <a:gd name="connsiteX140" fmla="*/ 330932 w 837197"/>
                  <a:gd name="connsiteY140" fmla="*/ 164368 h 562118"/>
                  <a:gd name="connsiteX141" fmla="*/ 299986 w 837197"/>
                  <a:gd name="connsiteY141" fmla="*/ 170611 h 562118"/>
                  <a:gd name="connsiteX142" fmla="*/ 269470 w 837197"/>
                  <a:gd name="connsiteY142" fmla="*/ 171986 h 562118"/>
                  <a:gd name="connsiteX143" fmla="*/ 238320 w 837197"/>
                  <a:gd name="connsiteY143" fmla="*/ 183946 h 562118"/>
                  <a:gd name="connsiteX144" fmla="*/ 202440 w 837197"/>
                  <a:gd name="connsiteY144" fmla="*/ 177888 h 562118"/>
                  <a:gd name="connsiteX145" fmla="*/ 170830 w 837197"/>
                  <a:gd name="connsiteY145" fmla="*/ 171544 h 562118"/>
                  <a:gd name="connsiteX146" fmla="*/ 138107 w 837197"/>
                  <a:gd name="connsiteY146" fmla="*/ 181668 h 562118"/>
                  <a:gd name="connsiteX147" fmla="*/ 107460 w 837197"/>
                  <a:gd name="connsiteY147" fmla="*/ 172877 h 562118"/>
                  <a:gd name="connsiteX148" fmla="*/ 98711 w 837197"/>
                  <a:gd name="connsiteY148" fmla="*/ 166688 h 562118"/>
                  <a:gd name="connsiteX149" fmla="*/ 80837 w 837197"/>
                  <a:gd name="connsiteY149" fmla="*/ 169923 h 562118"/>
                  <a:gd name="connsiteX150" fmla="*/ 70905 w 837197"/>
                  <a:gd name="connsiteY150" fmla="*/ 165809 h 562118"/>
                  <a:gd name="connsiteX151" fmla="*/ 69846 w 837197"/>
                  <a:gd name="connsiteY151" fmla="*/ 164655 h 562118"/>
                  <a:gd name="connsiteX152" fmla="*/ 68028 w 837197"/>
                  <a:gd name="connsiteY152" fmla="*/ 164445 h 562118"/>
                  <a:gd name="connsiteX153" fmla="*/ 55602 w 837197"/>
                  <a:gd name="connsiteY153" fmla="*/ 166263 h 562118"/>
                  <a:gd name="connsiteX154" fmla="*/ 24894 w 837197"/>
                  <a:gd name="connsiteY154" fmla="*/ 183402 h 562118"/>
                  <a:gd name="connsiteX155" fmla="*/ 13270 w 837197"/>
                  <a:gd name="connsiteY155" fmla="*/ 187128 h 562118"/>
                  <a:gd name="connsiteX156" fmla="*/ 4485 w 837197"/>
                  <a:gd name="connsiteY156" fmla="*/ 190237 h 562118"/>
                  <a:gd name="connsiteX157" fmla="*/ 4981 w 837197"/>
                  <a:gd name="connsiteY157" fmla="*/ 201438 h 562118"/>
                  <a:gd name="connsiteX158" fmla="*/ 5203 w 837197"/>
                  <a:gd name="connsiteY158" fmla="*/ 219545 h 562118"/>
                  <a:gd name="connsiteX159" fmla="*/ 5370 w 837197"/>
                  <a:gd name="connsiteY159" fmla="*/ 220083 h 562118"/>
                  <a:gd name="connsiteX160" fmla="*/ 7337 w 837197"/>
                  <a:gd name="connsiteY160" fmla="*/ 220795 h 562118"/>
                  <a:gd name="connsiteX161" fmla="*/ 10913 w 837197"/>
                  <a:gd name="connsiteY161" fmla="*/ 222403 h 562118"/>
                  <a:gd name="connsiteX162" fmla="*/ 18071 w 837197"/>
                  <a:gd name="connsiteY162" fmla="*/ 222792 h 562118"/>
                  <a:gd name="connsiteX163" fmla="*/ 46267 w 837197"/>
                  <a:gd name="connsiteY163" fmla="*/ 251078 h 562118"/>
                  <a:gd name="connsiteX164" fmla="*/ 46404 w 837197"/>
                  <a:gd name="connsiteY164" fmla="*/ 251921 h 562118"/>
                  <a:gd name="connsiteX165" fmla="*/ 48982 w 837197"/>
                  <a:gd name="connsiteY165" fmla="*/ 252985 h 562118"/>
                  <a:gd name="connsiteX166" fmla="*/ 59800 w 837197"/>
                  <a:gd name="connsiteY166" fmla="*/ 252148 h 562118"/>
                  <a:gd name="connsiteX167" fmla="*/ 65206 w 837197"/>
                  <a:gd name="connsiteY167" fmla="*/ 247615 h 562118"/>
                  <a:gd name="connsiteX168" fmla="*/ 76412 w 837197"/>
                  <a:gd name="connsiteY168" fmla="*/ 240421 h 562118"/>
                  <a:gd name="connsiteX169" fmla="*/ 102969 w 837197"/>
                  <a:gd name="connsiteY169" fmla="*/ 250294 h 562118"/>
                  <a:gd name="connsiteX170" fmla="*/ 116400 w 837197"/>
                  <a:gd name="connsiteY170" fmla="*/ 265083 h 562118"/>
                  <a:gd name="connsiteX171" fmla="*/ 116777 w 837197"/>
                  <a:gd name="connsiteY171" fmla="*/ 265041 h 562118"/>
                  <a:gd name="connsiteX172" fmla="*/ 154505 w 837197"/>
                  <a:gd name="connsiteY172" fmla="*/ 278926 h 562118"/>
                  <a:gd name="connsiteX173" fmla="*/ 154875 w 837197"/>
                  <a:gd name="connsiteY173" fmla="*/ 324524 h 562118"/>
                  <a:gd name="connsiteX174" fmla="*/ 183131 w 837197"/>
                  <a:gd name="connsiteY174" fmla="*/ 334080 h 562118"/>
                  <a:gd name="connsiteX175" fmla="*/ 192998 w 837197"/>
                  <a:gd name="connsiteY175" fmla="*/ 367286 h 562118"/>
                  <a:gd name="connsiteX176" fmla="*/ 193865 w 837197"/>
                  <a:gd name="connsiteY176" fmla="*/ 381561 h 562118"/>
                  <a:gd name="connsiteX177" fmla="*/ 195001 w 837197"/>
                  <a:gd name="connsiteY177" fmla="*/ 386524 h 562118"/>
                  <a:gd name="connsiteX178" fmla="*/ 216176 w 837197"/>
                  <a:gd name="connsiteY178" fmla="*/ 410420 h 562118"/>
                  <a:gd name="connsiteX179" fmla="*/ 223232 w 837197"/>
                  <a:gd name="connsiteY179" fmla="*/ 429753 h 562118"/>
                  <a:gd name="connsiteX180" fmla="*/ 224650 w 837197"/>
                  <a:gd name="connsiteY180" fmla="*/ 428390 h 562118"/>
                  <a:gd name="connsiteX181" fmla="*/ 233231 w 837197"/>
                  <a:gd name="connsiteY181" fmla="*/ 423349 h 562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</a:cxnLst>
                <a:rect l="l" t="t" r="r" b="b"/>
                <a:pathLst>
                  <a:path w="837197" h="562118">
                    <a:moveTo>
                      <a:pt x="233231" y="423349"/>
                    </a:moveTo>
                    <a:cubicBezTo>
                      <a:pt x="236084" y="422440"/>
                      <a:pt x="241394" y="421806"/>
                      <a:pt x="246991" y="421124"/>
                    </a:cubicBezTo>
                    <a:lnTo>
                      <a:pt x="247781" y="421041"/>
                    </a:lnTo>
                    <a:cubicBezTo>
                      <a:pt x="251990" y="420520"/>
                      <a:pt x="258329" y="419761"/>
                      <a:pt x="260273" y="418959"/>
                    </a:cubicBezTo>
                    <a:cubicBezTo>
                      <a:pt x="261480" y="418451"/>
                      <a:pt x="264500" y="416191"/>
                      <a:pt x="269314" y="411323"/>
                    </a:cubicBezTo>
                    <a:cubicBezTo>
                      <a:pt x="272902" y="407717"/>
                      <a:pt x="276748" y="403412"/>
                      <a:pt x="278864" y="400625"/>
                    </a:cubicBezTo>
                    <a:cubicBezTo>
                      <a:pt x="281065" y="397701"/>
                      <a:pt x="283965" y="395279"/>
                      <a:pt x="287464" y="393395"/>
                    </a:cubicBezTo>
                    <a:cubicBezTo>
                      <a:pt x="290382" y="391840"/>
                      <a:pt x="293743" y="390686"/>
                      <a:pt x="297157" y="390058"/>
                    </a:cubicBezTo>
                    <a:cubicBezTo>
                      <a:pt x="297851" y="389933"/>
                      <a:pt x="298772" y="389891"/>
                      <a:pt x="300058" y="389891"/>
                    </a:cubicBezTo>
                    <a:cubicBezTo>
                      <a:pt x="305063" y="389891"/>
                      <a:pt x="314966" y="390800"/>
                      <a:pt x="323977" y="391709"/>
                    </a:cubicBezTo>
                    <a:lnTo>
                      <a:pt x="331183" y="392432"/>
                    </a:lnTo>
                    <a:cubicBezTo>
                      <a:pt x="338754" y="393210"/>
                      <a:pt x="345906" y="393933"/>
                      <a:pt x="347891" y="393933"/>
                    </a:cubicBezTo>
                    <a:cubicBezTo>
                      <a:pt x="350020" y="393784"/>
                      <a:pt x="353447" y="393234"/>
                      <a:pt x="356371" y="392331"/>
                    </a:cubicBezTo>
                    <a:cubicBezTo>
                      <a:pt x="359612" y="391344"/>
                      <a:pt x="360754" y="390375"/>
                      <a:pt x="360916" y="390094"/>
                    </a:cubicBezTo>
                    <a:cubicBezTo>
                      <a:pt x="361334" y="387810"/>
                      <a:pt x="361795" y="386147"/>
                      <a:pt x="362417" y="384832"/>
                    </a:cubicBezTo>
                    <a:cubicBezTo>
                      <a:pt x="363350" y="382828"/>
                      <a:pt x="364701" y="381501"/>
                      <a:pt x="366429" y="380855"/>
                    </a:cubicBezTo>
                    <a:cubicBezTo>
                      <a:pt x="367105" y="380598"/>
                      <a:pt x="368032" y="380454"/>
                      <a:pt x="370519" y="380454"/>
                    </a:cubicBezTo>
                    <a:cubicBezTo>
                      <a:pt x="372565" y="380454"/>
                      <a:pt x="375345" y="380550"/>
                      <a:pt x="378275" y="380664"/>
                    </a:cubicBezTo>
                    <a:lnTo>
                      <a:pt x="379459" y="380700"/>
                    </a:lnTo>
                    <a:cubicBezTo>
                      <a:pt x="382402" y="380807"/>
                      <a:pt x="385787" y="380921"/>
                      <a:pt x="388681" y="380921"/>
                    </a:cubicBezTo>
                    <a:cubicBezTo>
                      <a:pt x="391127" y="380921"/>
                      <a:pt x="393004" y="380843"/>
                      <a:pt x="394188" y="380664"/>
                    </a:cubicBezTo>
                    <a:cubicBezTo>
                      <a:pt x="396521" y="380347"/>
                      <a:pt x="398787" y="379832"/>
                      <a:pt x="400808" y="379384"/>
                    </a:cubicBezTo>
                    <a:cubicBezTo>
                      <a:pt x="401508" y="379222"/>
                      <a:pt x="402195" y="379061"/>
                      <a:pt x="402835" y="378935"/>
                    </a:cubicBezTo>
                    <a:cubicBezTo>
                      <a:pt x="404821" y="378511"/>
                      <a:pt x="406035" y="378337"/>
                      <a:pt x="407105" y="378337"/>
                    </a:cubicBezTo>
                    <a:cubicBezTo>
                      <a:pt x="408474" y="378337"/>
                      <a:pt x="409563" y="378678"/>
                      <a:pt x="410412" y="379294"/>
                    </a:cubicBezTo>
                    <a:cubicBezTo>
                      <a:pt x="410771" y="379533"/>
                      <a:pt x="412361" y="380161"/>
                      <a:pt x="413653" y="380664"/>
                    </a:cubicBezTo>
                    <a:cubicBezTo>
                      <a:pt x="414556" y="381005"/>
                      <a:pt x="415489" y="381369"/>
                      <a:pt x="416464" y="381770"/>
                    </a:cubicBezTo>
                    <a:cubicBezTo>
                      <a:pt x="421020" y="383648"/>
                      <a:pt x="423771" y="385274"/>
                      <a:pt x="425404" y="387062"/>
                    </a:cubicBezTo>
                    <a:cubicBezTo>
                      <a:pt x="426863" y="388653"/>
                      <a:pt x="429368" y="390555"/>
                      <a:pt x="432101" y="392145"/>
                    </a:cubicBezTo>
                    <a:cubicBezTo>
                      <a:pt x="435241" y="393933"/>
                      <a:pt x="438422" y="395171"/>
                      <a:pt x="441047" y="395602"/>
                    </a:cubicBezTo>
                    <a:cubicBezTo>
                      <a:pt x="444546" y="396176"/>
                      <a:pt x="450024" y="397874"/>
                      <a:pt x="455017" y="399937"/>
                    </a:cubicBezTo>
                    <a:cubicBezTo>
                      <a:pt x="464603" y="403908"/>
                      <a:pt x="465661" y="406360"/>
                      <a:pt x="466074" y="407275"/>
                    </a:cubicBezTo>
                    <a:cubicBezTo>
                      <a:pt x="466540" y="408303"/>
                      <a:pt x="467019" y="409804"/>
                      <a:pt x="467569" y="411556"/>
                    </a:cubicBezTo>
                    <a:cubicBezTo>
                      <a:pt x="468023" y="412950"/>
                      <a:pt x="468507" y="414504"/>
                      <a:pt x="469052" y="415969"/>
                    </a:cubicBezTo>
                    <a:cubicBezTo>
                      <a:pt x="470134" y="418924"/>
                      <a:pt x="470846" y="420030"/>
                      <a:pt x="471139" y="420431"/>
                    </a:cubicBezTo>
                    <a:cubicBezTo>
                      <a:pt x="472000" y="420454"/>
                      <a:pt x="473303" y="420449"/>
                      <a:pt x="474757" y="420431"/>
                    </a:cubicBezTo>
                    <a:cubicBezTo>
                      <a:pt x="475630" y="420431"/>
                      <a:pt x="476581" y="420419"/>
                      <a:pt x="477531" y="420419"/>
                    </a:cubicBezTo>
                    <a:lnTo>
                      <a:pt x="478608" y="420431"/>
                    </a:lnTo>
                    <a:cubicBezTo>
                      <a:pt x="483757" y="420454"/>
                      <a:pt x="486531" y="420963"/>
                      <a:pt x="488212" y="422099"/>
                    </a:cubicBezTo>
                    <a:cubicBezTo>
                      <a:pt x="488845" y="422524"/>
                      <a:pt x="490454" y="423618"/>
                      <a:pt x="496057" y="431314"/>
                    </a:cubicBezTo>
                    <a:cubicBezTo>
                      <a:pt x="499035" y="435375"/>
                      <a:pt x="501822" y="439513"/>
                      <a:pt x="502946" y="441360"/>
                    </a:cubicBezTo>
                    <a:cubicBezTo>
                      <a:pt x="503742" y="442664"/>
                      <a:pt x="505338" y="444285"/>
                      <a:pt x="507712" y="446186"/>
                    </a:cubicBezTo>
                    <a:cubicBezTo>
                      <a:pt x="509716" y="447813"/>
                      <a:pt x="511928" y="449368"/>
                      <a:pt x="513716" y="450630"/>
                    </a:cubicBezTo>
                    <a:lnTo>
                      <a:pt x="514177" y="450934"/>
                    </a:lnTo>
                    <a:cubicBezTo>
                      <a:pt x="516682" y="452699"/>
                      <a:pt x="519594" y="456233"/>
                      <a:pt x="521598" y="458888"/>
                    </a:cubicBezTo>
                    <a:cubicBezTo>
                      <a:pt x="523978" y="462051"/>
                      <a:pt x="526154" y="465430"/>
                      <a:pt x="527135" y="467475"/>
                    </a:cubicBezTo>
                    <a:cubicBezTo>
                      <a:pt x="527889" y="469120"/>
                      <a:pt x="528965" y="470573"/>
                      <a:pt x="530167" y="471595"/>
                    </a:cubicBezTo>
                    <a:cubicBezTo>
                      <a:pt x="531381" y="472612"/>
                      <a:pt x="532649" y="473114"/>
                      <a:pt x="533917" y="473114"/>
                    </a:cubicBezTo>
                    <a:cubicBezTo>
                      <a:pt x="534646" y="473108"/>
                      <a:pt x="535370" y="473096"/>
                      <a:pt x="536147" y="473096"/>
                    </a:cubicBezTo>
                    <a:cubicBezTo>
                      <a:pt x="539077" y="473096"/>
                      <a:pt x="541565" y="473312"/>
                      <a:pt x="543724" y="473760"/>
                    </a:cubicBezTo>
                    <a:cubicBezTo>
                      <a:pt x="548639" y="474789"/>
                      <a:pt x="551958" y="477025"/>
                      <a:pt x="553567" y="480398"/>
                    </a:cubicBezTo>
                    <a:lnTo>
                      <a:pt x="554141" y="481630"/>
                    </a:lnTo>
                    <a:cubicBezTo>
                      <a:pt x="555415" y="484297"/>
                      <a:pt x="556814" y="487305"/>
                      <a:pt x="558907" y="490295"/>
                    </a:cubicBezTo>
                    <a:cubicBezTo>
                      <a:pt x="561693" y="494301"/>
                      <a:pt x="565066" y="497297"/>
                      <a:pt x="569145" y="499474"/>
                    </a:cubicBezTo>
                    <a:cubicBezTo>
                      <a:pt x="574491" y="502296"/>
                      <a:pt x="578312" y="505095"/>
                      <a:pt x="581218" y="508259"/>
                    </a:cubicBezTo>
                    <a:cubicBezTo>
                      <a:pt x="583772" y="511075"/>
                      <a:pt x="585649" y="514173"/>
                      <a:pt x="587461" y="518634"/>
                    </a:cubicBezTo>
                    <a:cubicBezTo>
                      <a:pt x="587832" y="519489"/>
                      <a:pt x="588173" y="520434"/>
                      <a:pt x="588520" y="521409"/>
                    </a:cubicBezTo>
                    <a:cubicBezTo>
                      <a:pt x="589650" y="524512"/>
                      <a:pt x="590918" y="528028"/>
                      <a:pt x="593674" y="531766"/>
                    </a:cubicBezTo>
                    <a:cubicBezTo>
                      <a:pt x="598058" y="537734"/>
                      <a:pt x="605210" y="542823"/>
                      <a:pt x="615502" y="547326"/>
                    </a:cubicBezTo>
                    <a:cubicBezTo>
                      <a:pt x="626941" y="552325"/>
                      <a:pt x="639445" y="556786"/>
                      <a:pt x="650705" y="559896"/>
                    </a:cubicBezTo>
                    <a:cubicBezTo>
                      <a:pt x="658629" y="562084"/>
                      <a:pt x="665075" y="563304"/>
                      <a:pt x="668406" y="563304"/>
                    </a:cubicBezTo>
                    <a:cubicBezTo>
                      <a:pt x="669309" y="563304"/>
                      <a:pt x="669602" y="563221"/>
                      <a:pt x="669614" y="563209"/>
                    </a:cubicBezTo>
                    <a:lnTo>
                      <a:pt x="670344" y="562981"/>
                    </a:lnTo>
                    <a:cubicBezTo>
                      <a:pt x="672718" y="562192"/>
                      <a:pt x="676330" y="560990"/>
                      <a:pt x="679738" y="559393"/>
                    </a:cubicBezTo>
                    <a:cubicBezTo>
                      <a:pt x="684014" y="557432"/>
                      <a:pt x="686908" y="555393"/>
                      <a:pt x="688398" y="553360"/>
                    </a:cubicBezTo>
                    <a:cubicBezTo>
                      <a:pt x="690646" y="550238"/>
                      <a:pt x="692816" y="548049"/>
                      <a:pt x="695089" y="546698"/>
                    </a:cubicBezTo>
                    <a:cubicBezTo>
                      <a:pt x="697343" y="545317"/>
                      <a:pt x="699729" y="544743"/>
                      <a:pt x="702295" y="544898"/>
                    </a:cubicBezTo>
                    <a:cubicBezTo>
                      <a:pt x="703485" y="544964"/>
                      <a:pt x="705052" y="545239"/>
                      <a:pt x="707073" y="545568"/>
                    </a:cubicBezTo>
                    <a:cubicBezTo>
                      <a:pt x="708538" y="545843"/>
                      <a:pt x="710218" y="546112"/>
                      <a:pt x="711917" y="546333"/>
                    </a:cubicBezTo>
                    <a:cubicBezTo>
                      <a:pt x="714081" y="546620"/>
                      <a:pt x="715851" y="546758"/>
                      <a:pt x="717335" y="546758"/>
                    </a:cubicBezTo>
                    <a:cubicBezTo>
                      <a:pt x="719302" y="546758"/>
                      <a:pt x="720414" y="546513"/>
                      <a:pt x="720994" y="546297"/>
                    </a:cubicBezTo>
                    <a:cubicBezTo>
                      <a:pt x="723165" y="545466"/>
                      <a:pt x="725168" y="544007"/>
                      <a:pt x="727183" y="542434"/>
                    </a:cubicBezTo>
                    <a:lnTo>
                      <a:pt x="727722" y="541986"/>
                    </a:lnTo>
                    <a:cubicBezTo>
                      <a:pt x="729719" y="540437"/>
                      <a:pt x="731746" y="538840"/>
                      <a:pt x="734013" y="537865"/>
                    </a:cubicBezTo>
                    <a:cubicBezTo>
                      <a:pt x="736422" y="536831"/>
                      <a:pt x="740483" y="536042"/>
                      <a:pt x="744615" y="535814"/>
                    </a:cubicBezTo>
                    <a:cubicBezTo>
                      <a:pt x="745363" y="535767"/>
                      <a:pt x="746092" y="535749"/>
                      <a:pt x="746834" y="535749"/>
                    </a:cubicBezTo>
                    <a:cubicBezTo>
                      <a:pt x="750703" y="535749"/>
                      <a:pt x="753597" y="536329"/>
                      <a:pt x="755415" y="537489"/>
                    </a:cubicBezTo>
                    <a:cubicBezTo>
                      <a:pt x="757628" y="538900"/>
                      <a:pt x="760594" y="540712"/>
                      <a:pt x="763823" y="542327"/>
                    </a:cubicBezTo>
                    <a:cubicBezTo>
                      <a:pt x="768727" y="544760"/>
                      <a:pt x="771453" y="545281"/>
                      <a:pt x="772889" y="545281"/>
                    </a:cubicBezTo>
                    <a:cubicBezTo>
                      <a:pt x="774904" y="545239"/>
                      <a:pt x="780866" y="544336"/>
                      <a:pt x="787175" y="543361"/>
                    </a:cubicBezTo>
                    <a:cubicBezTo>
                      <a:pt x="789650" y="543002"/>
                      <a:pt x="792258" y="542584"/>
                      <a:pt x="794829" y="542207"/>
                    </a:cubicBezTo>
                    <a:cubicBezTo>
                      <a:pt x="800977" y="541298"/>
                      <a:pt x="808553" y="540252"/>
                      <a:pt x="812763" y="540252"/>
                    </a:cubicBezTo>
                    <a:cubicBezTo>
                      <a:pt x="814886" y="540252"/>
                      <a:pt x="816142" y="540515"/>
                      <a:pt x="817081" y="541101"/>
                    </a:cubicBezTo>
                    <a:cubicBezTo>
                      <a:pt x="818265" y="541824"/>
                      <a:pt x="820005" y="543361"/>
                      <a:pt x="822743" y="546094"/>
                    </a:cubicBezTo>
                    <a:cubicBezTo>
                      <a:pt x="822391" y="545729"/>
                      <a:pt x="822032" y="545406"/>
                      <a:pt x="821703" y="545077"/>
                    </a:cubicBezTo>
                    <a:cubicBezTo>
                      <a:pt x="822235" y="542781"/>
                      <a:pt x="823019" y="540479"/>
                      <a:pt x="824059" y="538182"/>
                    </a:cubicBezTo>
                    <a:cubicBezTo>
                      <a:pt x="825070" y="535982"/>
                      <a:pt x="830452" y="528154"/>
                      <a:pt x="830452" y="528208"/>
                    </a:cubicBezTo>
                    <a:cubicBezTo>
                      <a:pt x="830452" y="523645"/>
                      <a:pt x="829041" y="519375"/>
                      <a:pt x="827946" y="514753"/>
                    </a:cubicBezTo>
                    <a:cubicBezTo>
                      <a:pt x="824801" y="501417"/>
                      <a:pt x="824233" y="487891"/>
                      <a:pt x="832300" y="476104"/>
                    </a:cubicBezTo>
                    <a:cubicBezTo>
                      <a:pt x="832455" y="475883"/>
                      <a:pt x="832623" y="475680"/>
                      <a:pt x="832790" y="475434"/>
                    </a:cubicBezTo>
                    <a:cubicBezTo>
                      <a:pt x="832832" y="475464"/>
                      <a:pt x="832874" y="475476"/>
                      <a:pt x="832886" y="475476"/>
                    </a:cubicBezTo>
                    <a:cubicBezTo>
                      <a:pt x="823569" y="470226"/>
                      <a:pt x="815950" y="459881"/>
                      <a:pt x="811711" y="451150"/>
                    </a:cubicBezTo>
                    <a:cubicBezTo>
                      <a:pt x="804792" y="437001"/>
                      <a:pt x="802137" y="421860"/>
                      <a:pt x="784825" y="417925"/>
                    </a:cubicBezTo>
                    <a:cubicBezTo>
                      <a:pt x="770425" y="414666"/>
                      <a:pt x="754620" y="415395"/>
                      <a:pt x="741063" y="408967"/>
                    </a:cubicBezTo>
                    <a:cubicBezTo>
                      <a:pt x="735352" y="406246"/>
                      <a:pt x="731405" y="402413"/>
                      <a:pt x="728894" y="397868"/>
                    </a:cubicBezTo>
                    <a:cubicBezTo>
                      <a:pt x="727201" y="396732"/>
                      <a:pt x="725868" y="395069"/>
                      <a:pt x="725210" y="392803"/>
                    </a:cubicBezTo>
                    <a:cubicBezTo>
                      <a:pt x="720899" y="377602"/>
                      <a:pt x="725503" y="363944"/>
                      <a:pt x="729247" y="349215"/>
                    </a:cubicBezTo>
                    <a:cubicBezTo>
                      <a:pt x="730664" y="343666"/>
                      <a:pt x="732566" y="336645"/>
                      <a:pt x="730353" y="330952"/>
                    </a:cubicBezTo>
                    <a:cubicBezTo>
                      <a:pt x="729462" y="330857"/>
                      <a:pt x="728559" y="330755"/>
                      <a:pt x="727656" y="330617"/>
                    </a:cubicBezTo>
                    <a:cubicBezTo>
                      <a:pt x="725150" y="329780"/>
                      <a:pt x="723326" y="328716"/>
                      <a:pt x="721359" y="326958"/>
                    </a:cubicBezTo>
                    <a:cubicBezTo>
                      <a:pt x="710194" y="317091"/>
                      <a:pt x="724319" y="303899"/>
                      <a:pt x="733373" y="300580"/>
                    </a:cubicBezTo>
                    <a:cubicBezTo>
                      <a:pt x="740405" y="298026"/>
                      <a:pt x="742737" y="294367"/>
                      <a:pt x="745889" y="287376"/>
                    </a:cubicBezTo>
                    <a:cubicBezTo>
                      <a:pt x="746487" y="286018"/>
                      <a:pt x="747109" y="284661"/>
                      <a:pt x="747695" y="283333"/>
                    </a:cubicBezTo>
                    <a:cubicBezTo>
                      <a:pt x="748604" y="273784"/>
                      <a:pt x="751343" y="264694"/>
                      <a:pt x="755816" y="256011"/>
                    </a:cubicBezTo>
                    <a:cubicBezTo>
                      <a:pt x="760450" y="247041"/>
                      <a:pt x="767961" y="237987"/>
                      <a:pt x="770395" y="228084"/>
                    </a:cubicBezTo>
                    <a:cubicBezTo>
                      <a:pt x="772219" y="220645"/>
                      <a:pt x="769444" y="217135"/>
                      <a:pt x="764056" y="212184"/>
                    </a:cubicBezTo>
                    <a:cubicBezTo>
                      <a:pt x="757951" y="206568"/>
                      <a:pt x="752258" y="201156"/>
                      <a:pt x="747276" y="194459"/>
                    </a:cubicBezTo>
                    <a:cubicBezTo>
                      <a:pt x="741476" y="186673"/>
                      <a:pt x="748108" y="177231"/>
                      <a:pt x="755445" y="174312"/>
                    </a:cubicBezTo>
                    <a:cubicBezTo>
                      <a:pt x="767662" y="169481"/>
                      <a:pt x="780597" y="166712"/>
                      <a:pt x="792760" y="161784"/>
                    </a:cubicBezTo>
                    <a:cubicBezTo>
                      <a:pt x="795027" y="160863"/>
                      <a:pt x="810724" y="154052"/>
                      <a:pt x="808792" y="150494"/>
                    </a:cubicBezTo>
                    <a:cubicBezTo>
                      <a:pt x="804547" y="142672"/>
                      <a:pt x="797634" y="136650"/>
                      <a:pt x="792431" y="129480"/>
                    </a:cubicBezTo>
                    <a:cubicBezTo>
                      <a:pt x="786457" y="121258"/>
                      <a:pt x="785686" y="112019"/>
                      <a:pt x="781266" y="103270"/>
                    </a:cubicBezTo>
                    <a:cubicBezTo>
                      <a:pt x="778354" y="97500"/>
                      <a:pt x="773510" y="88518"/>
                      <a:pt x="765790" y="88721"/>
                    </a:cubicBezTo>
                    <a:cubicBezTo>
                      <a:pt x="754769" y="89020"/>
                      <a:pt x="749262" y="100902"/>
                      <a:pt x="741392" y="107163"/>
                    </a:cubicBezTo>
                    <a:cubicBezTo>
                      <a:pt x="736931" y="110703"/>
                      <a:pt x="732500" y="113604"/>
                      <a:pt x="727435" y="116181"/>
                    </a:cubicBezTo>
                    <a:cubicBezTo>
                      <a:pt x="723685" y="118077"/>
                      <a:pt x="717616" y="120146"/>
                      <a:pt x="715696" y="124260"/>
                    </a:cubicBezTo>
                    <a:cubicBezTo>
                      <a:pt x="712861" y="130312"/>
                      <a:pt x="713041" y="137625"/>
                      <a:pt x="711426" y="144042"/>
                    </a:cubicBezTo>
                    <a:cubicBezTo>
                      <a:pt x="710051" y="149537"/>
                      <a:pt x="708125" y="155165"/>
                      <a:pt x="705590" y="160247"/>
                    </a:cubicBezTo>
                    <a:cubicBezTo>
                      <a:pt x="703072" y="165295"/>
                      <a:pt x="699568" y="170001"/>
                      <a:pt x="694605" y="172943"/>
                    </a:cubicBezTo>
                    <a:cubicBezTo>
                      <a:pt x="691926" y="174546"/>
                      <a:pt x="683117" y="176854"/>
                      <a:pt x="682346" y="177673"/>
                    </a:cubicBezTo>
                    <a:cubicBezTo>
                      <a:pt x="672694" y="187923"/>
                      <a:pt x="667497" y="209080"/>
                      <a:pt x="649701" y="207800"/>
                    </a:cubicBezTo>
                    <a:cubicBezTo>
                      <a:pt x="637549" y="206915"/>
                      <a:pt x="631743" y="196594"/>
                      <a:pt x="626738" y="186876"/>
                    </a:cubicBezTo>
                    <a:cubicBezTo>
                      <a:pt x="623365" y="180376"/>
                      <a:pt x="620943" y="176459"/>
                      <a:pt x="613731" y="176812"/>
                    </a:cubicBezTo>
                    <a:cubicBezTo>
                      <a:pt x="595403" y="177751"/>
                      <a:pt x="574162" y="187277"/>
                      <a:pt x="558285" y="173726"/>
                    </a:cubicBezTo>
                    <a:cubicBezTo>
                      <a:pt x="548382" y="165277"/>
                      <a:pt x="553064" y="150452"/>
                      <a:pt x="560306" y="142254"/>
                    </a:cubicBezTo>
                    <a:cubicBezTo>
                      <a:pt x="563428" y="138696"/>
                      <a:pt x="567171" y="135712"/>
                      <a:pt x="570299" y="132153"/>
                    </a:cubicBezTo>
                    <a:cubicBezTo>
                      <a:pt x="570628" y="131795"/>
                      <a:pt x="570897" y="131364"/>
                      <a:pt x="571172" y="130969"/>
                    </a:cubicBezTo>
                    <a:cubicBezTo>
                      <a:pt x="570275" y="129122"/>
                      <a:pt x="569665" y="127071"/>
                      <a:pt x="569390" y="124882"/>
                    </a:cubicBezTo>
                    <a:cubicBezTo>
                      <a:pt x="568104" y="114979"/>
                      <a:pt x="565497" y="102606"/>
                      <a:pt x="568905" y="92859"/>
                    </a:cubicBezTo>
                    <a:cubicBezTo>
                      <a:pt x="572511" y="82520"/>
                      <a:pt x="579735" y="73986"/>
                      <a:pt x="582378" y="63360"/>
                    </a:cubicBezTo>
                    <a:cubicBezTo>
                      <a:pt x="584914" y="53254"/>
                      <a:pt x="588657" y="44290"/>
                      <a:pt x="592784" y="34740"/>
                    </a:cubicBezTo>
                    <a:cubicBezTo>
                      <a:pt x="595498" y="28467"/>
                      <a:pt x="597149" y="19431"/>
                      <a:pt x="595152" y="12745"/>
                    </a:cubicBezTo>
                    <a:cubicBezTo>
                      <a:pt x="589799" y="-5338"/>
                      <a:pt x="561071" y="11166"/>
                      <a:pt x="551019" y="16214"/>
                    </a:cubicBezTo>
                    <a:cubicBezTo>
                      <a:pt x="536697" y="23413"/>
                      <a:pt x="522501" y="30882"/>
                      <a:pt x="508155" y="38076"/>
                    </a:cubicBezTo>
                    <a:cubicBezTo>
                      <a:pt x="503311" y="44158"/>
                      <a:pt x="497122" y="49325"/>
                      <a:pt x="491070" y="53947"/>
                    </a:cubicBezTo>
                    <a:cubicBezTo>
                      <a:pt x="477095" y="64651"/>
                      <a:pt x="462037" y="74441"/>
                      <a:pt x="446531" y="83118"/>
                    </a:cubicBezTo>
                    <a:cubicBezTo>
                      <a:pt x="447835" y="88189"/>
                      <a:pt x="449324" y="93116"/>
                      <a:pt x="448863" y="98474"/>
                    </a:cubicBezTo>
                    <a:cubicBezTo>
                      <a:pt x="447847" y="109842"/>
                      <a:pt x="435062" y="115051"/>
                      <a:pt x="425589" y="117281"/>
                    </a:cubicBezTo>
                    <a:cubicBezTo>
                      <a:pt x="411793" y="120528"/>
                      <a:pt x="399941" y="119607"/>
                      <a:pt x="388155" y="128601"/>
                    </a:cubicBezTo>
                    <a:cubicBezTo>
                      <a:pt x="377480" y="136758"/>
                      <a:pt x="367105" y="143031"/>
                      <a:pt x="354362" y="147379"/>
                    </a:cubicBezTo>
                    <a:cubicBezTo>
                      <a:pt x="344082" y="150913"/>
                      <a:pt x="339890" y="159045"/>
                      <a:pt x="330932" y="164368"/>
                    </a:cubicBezTo>
                    <a:cubicBezTo>
                      <a:pt x="321047" y="170258"/>
                      <a:pt x="311455" y="172172"/>
                      <a:pt x="299986" y="170611"/>
                    </a:cubicBezTo>
                    <a:cubicBezTo>
                      <a:pt x="289312" y="169176"/>
                      <a:pt x="279797" y="167860"/>
                      <a:pt x="269470" y="171986"/>
                    </a:cubicBezTo>
                    <a:cubicBezTo>
                      <a:pt x="259310" y="176071"/>
                      <a:pt x="249407" y="182601"/>
                      <a:pt x="238320" y="183946"/>
                    </a:cubicBezTo>
                    <a:cubicBezTo>
                      <a:pt x="225678" y="185477"/>
                      <a:pt x="214227" y="182170"/>
                      <a:pt x="202440" y="177888"/>
                    </a:cubicBezTo>
                    <a:cubicBezTo>
                      <a:pt x="192340" y="174217"/>
                      <a:pt x="181791" y="169953"/>
                      <a:pt x="170830" y="171544"/>
                    </a:cubicBezTo>
                    <a:cubicBezTo>
                      <a:pt x="159306" y="173188"/>
                      <a:pt x="149458" y="179342"/>
                      <a:pt x="138107" y="181668"/>
                    </a:cubicBezTo>
                    <a:cubicBezTo>
                      <a:pt x="126423" y="184060"/>
                      <a:pt x="116036" y="181237"/>
                      <a:pt x="107460" y="172877"/>
                    </a:cubicBezTo>
                    <a:cubicBezTo>
                      <a:pt x="105869" y="171364"/>
                      <a:pt x="101277" y="165534"/>
                      <a:pt x="98711" y="166688"/>
                    </a:cubicBezTo>
                    <a:cubicBezTo>
                      <a:pt x="92720" y="169373"/>
                      <a:pt x="87415" y="170599"/>
                      <a:pt x="80837" y="169923"/>
                    </a:cubicBezTo>
                    <a:cubicBezTo>
                      <a:pt x="77447" y="169570"/>
                      <a:pt x="73661" y="167711"/>
                      <a:pt x="70905" y="165809"/>
                    </a:cubicBezTo>
                    <a:cubicBezTo>
                      <a:pt x="70007" y="165181"/>
                      <a:pt x="69774" y="164840"/>
                      <a:pt x="69846" y="164655"/>
                    </a:cubicBezTo>
                    <a:cubicBezTo>
                      <a:pt x="69410" y="164625"/>
                      <a:pt x="68823" y="164565"/>
                      <a:pt x="68028" y="164445"/>
                    </a:cubicBezTo>
                    <a:cubicBezTo>
                      <a:pt x="63334" y="163818"/>
                      <a:pt x="59985" y="164350"/>
                      <a:pt x="55602" y="166263"/>
                    </a:cubicBezTo>
                    <a:cubicBezTo>
                      <a:pt x="44838" y="170988"/>
                      <a:pt x="35724" y="178827"/>
                      <a:pt x="24894" y="183402"/>
                    </a:cubicBezTo>
                    <a:cubicBezTo>
                      <a:pt x="21163" y="184969"/>
                      <a:pt x="17264" y="186296"/>
                      <a:pt x="13270" y="187128"/>
                    </a:cubicBezTo>
                    <a:cubicBezTo>
                      <a:pt x="10375" y="188479"/>
                      <a:pt x="7451" y="189507"/>
                      <a:pt x="4485" y="190237"/>
                    </a:cubicBezTo>
                    <a:cubicBezTo>
                      <a:pt x="4981" y="193927"/>
                      <a:pt x="5136" y="197706"/>
                      <a:pt x="4981" y="201438"/>
                    </a:cubicBezTo>
                    <a:cubicBezTo>
                      <a:pt x="4682" y="207489"/>
                      <a:pt x="4634" y="213505"/>
                      <a:pt x="5203" y="219545"/>
                    </a:cubicBezTo>
                    <a:cubicBezTo>
                      <a:pt x="5256" y="219724"/>
                      <a:pt x="5298" y="219904"/>
                      <a:pt x="5370" y="220083"/>
                    </a:cubicBezTo>
                    <a:cubicBezTo>
                      <a:pt x="6028" y="220322"/>
                      <a:pt x="6673" y="220568"/>
                      <a:pt x="7337" y="220795"/>
                    </a:cubicBezTo>
                    <a:cubicBezTo>
                      <a:pt x="7547" y="220867"/>
                      <a:pt x="14830" y="222601"/>
                      <a:pt x="10913" y="222403"/>
                    </a:cubicBezTo>
                    <a:cubicBezTo>
                      <a:pt x="13270" y="222511"/>
                      <a:pt x="15733" y="222499"/>
                      <a:pt x="18071" y="222792"/>
                    </a:cubicBezTo>
                    <a:cubicBezTo>
                      <a:pt x="35294" y="225059"/>
                      <a:pt x="43995" y="233789"/>
                      <a:pt x="46267" y="251078"/>
                    </a:cubicBezTo>
                    <a:cubicBezTo>
                      <a:pt x="46303" y="251388"/>
                      <a:pt x="46345" y="251675"/>
                      <a:pt x="46404" y="251921"/>
                    </a:cubicBezTo>
                    <a:cubicBezTo>
                      <a:pt x="47206" y="252423"/>
                      <a:pt x="48121" y="252782"/>
                      <a:pt x="48982" y="252985"/>
                    </a:cubicBezTo>
                    <a:cubicBezTo>
                      <a:pt x="52749" y="253876"/>
                      <a:pt x="56134" y="253607"/>
                      <a:pt x="59800" y="252148"/>
                    </a:cubicBezTo>
                    <a:cubicBezTo>
                      <a:pt x="61689" y="251388"/>
                      <a:pt x="62443" y="250354"/>
                      <a:pt x="65206" y="247615"/>
                    </a:cubicBezTo>
                    <a:cubicBezTo>
                      <a:pt x="68351" y="244476"/>
                      <a:pt x="72047" y="241605"/>
                      <a:pt x="76412" y="240421"/>
                    </a:cubicBezTo>
                    <a:cubicBezTo>
                      <a:pt x="86835" y="237581"/>
                      <a:pt x="96140" y="242688"/>
                      <a:pt x="102969" y="250294"/>
                    </a:cubicBezTo>
                    <a:cubicBezTo>
                      <a:pt x="107430" y="255287"/>
                      <a:pt x="111885" y="260203"/>
                      <a:pt x="116400" y="265083"/>
                    </a:cubicBezTo>
                    <a:cubicBezTo>
                      <a:pt x="116514" y="265071"/>
                      <a:pt x="116633" y="265053"/>
                      <a:pt x="116777" y="265041"/>
                    </a:cubicBezTo>
                    <a:cubicBezTo>
                      <a:pt x="129090" y="249840"/>
                      <a:pt x="149063" y="261052"/>
                      <a:pt x="154505" y="278926"/>
                    </a:cubicBezTo>
                    <a:cubicBezTo>
                      <a:pt x="158792" y="292979"/>
                      <a:pt x="157937" y="309616"/>
                      <a:pt x="154875" y="324524"/>
                    </a:cubicBezTo>
                    <a:cubicBezTo>
                      <a:pt x="165514" y="323501"/>
                      <a:pt x="175901" y="324781"/>
                      <a:pt x="183131" y="334080"/>
                    </a:cubicBezTo>
                    <a:cubicBezTo>
                      <a:pt x="190725" y="343875"/>
                      <a:pt x="192442" y="355141"/>
                      <a:pt x="192998" y="367286"/>
                    </a:cubicBezTo>
                    <a:cubicBezTo>
                      <a:pt x="193213" y="372029"/>
                      <a:pt x="193267" y="376825"/>
                      <a:pt x="193865" y="381561"/>
                    </a:cubicBezTo>
                    <a:cubicBezTo>
                      <a:pt x="193865" y="381531"/>
                      <a:pt x="196891" y="388892"/>
                      <a:pt x="195001" y="386524"/>
                    </a:cubicBezTo>
                    <a:cubicBezTo>
                      <a:pt x="201633" y="394842"/>
                      <a:pt x="210298" y="401510"/>
                      <a:pt x="216176" y="410420"/>
                    </a:cubicBezTo>
                    <a:cubicBezTo>
                      <a:pt x="220075" y="416370"/>
                      <a:pt x="222228" y="422924"/>
                      <a:pt x="223232" y="429753"/>
                    </a:cubicBezTo>
                    <a:cubicBezTo>
                      <a:pt x="223699" y="429275"/>
                      <a:pt x="224172" y="428808"/>
                      <a:pt x="224650" y="428390"/>
                    </a:cubicBezTo>
                    <a:cubicBezTo>
                      <a:pt x="227335" y="426010"/>
                      <a:pt x="230223" y="424330"/>
                      <a:pt x="233231" y="42334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8" name="Полилиния: фигура 333">
                <a:extLst>
                  <a:ext uri="{FF2B5EF4-FFF2-40B4-BE49-F238E27FC236}">
                    <a16:creationId xmlns:a16="http://schemas.microsoft.com/office/drawing/2014/main" id="{39B7D20B-21F4-CB7C-DC48-72973F43C0B5}"/>
                  </a:ext>
                </a:extLst>
              </p:cNvPr>
              <p:cNvSpPr/>
              <p:nvPr/>
            </p:nvSpPr>
            <p:spPr>
              <a:xfrm>
                <a:off x="9231530" y="1900809"/>
                <a:ext cx="1011724" cy="1387211"/>
              </a:xfrm>
              <a:custGeom>
                <a:avLst/>
                <a:gdLst>
                  <a:gd name="connsiteX0" fmla="*/ 95745 w 580058"/>
                  <a:gd name="connsiteY0" fmla="*/ 670404 h 795337"/>
                  <a:gd name="connsiteX1" fmla="*/ 96767 w 580058"/>
                  <a:gd name="connsiteY1" fmla="*/ 674112 h 795337"/>
                  <a:gd name="connsiteX2" fmla="*/ 96958 w 580058"/>
                  <a:gd name="connsiteY2" fmla="*/ 674877 h 795337"/>
                  <a:gd name="connsiteX3" fmla="*/ 99877 w 580058"/>
                  <a:gd name="connsiteY3" fmla="*/ 691633 h 795337"/>
                  <a:gd name="connsiteX4" fmla="*/ 103847 w 580058"/>
                  <a:gd name="connsiteY4" fmla="*/ 686837 h 795337"/>
                  <a:gd name="connsiteX5" fmla="*/ 153200 w 580058"/>
                  <a:gd name="connsiteY5" fmla="*/ 662319 h 795337"/>
                  <a:gd name="connsiteX6" fmla="*/ 203169 w 580058"/>
                  <a:gd name="connsiteY6" fmla="*/ 686024 h 795337"/>
                  <a:gd name="connsiteX7" fmla="*/ 235897 w 580058"/>
                  <a:gd name="connsiteY7" fmla="*/ 732446 h 795337"/>
                  <a:gd name="connsiteX8" fmla="*/ 237823 w 580058"/>
                  <a:gd name="connsiteY8" fmla="*/ 757144 h 795337"/>
                  <a:gd name="connsiteX9" fmla="*/ 237016 w 580058"/>
                  <a:gd name="connsiteY9" fmla="*/ 766550 h 795337"/>
                  <a:gd name="connsiteX10" fmla="*/ 236914 w 580058"/>
                  <a:gd name="connsiteY10" fmla="*/ 768793 h 795337"/>
                  <a:gd name="connsiteX11" fmla="*/ 245788 w 580058"/>
                  <a:gd name="connsiteY11" fmla="*/ 769773 h 795337"/>
                  <a:gd name="connsiteX12" fmla="*/ 265552 w 580058"/>
                  <a:gd name="connsiteY12" fmla="*/ 764116 h 795337"/>
                  <a:gd name="connsiteX13" fmla="*/ 335404 w 580058"/>
                  <a:gd name="connsiteY13" fmla="*/ 792790 h 795337"/>
                  <a:gd name="connsiteX14" fmla="*/ 334788 w 580058"/>
                  <a:gd name="connsiteY14" fmla="*/ 793024 h 795337"/>
                  <a:gd name="connsiteX15" fmla="*/ 336331 w 580058"/>
                  <a:gd name="connsiteY15" fmla="*/ 792366 h 795337"/>
                  <a:gd name="connsiteX16" fmla="*/ 339907 w 580058"/>
                  <a:gd name="connsiteY16" fmla="*/ 791361 h 795337"/>
                  <a:gd name="connsiteX17" fmla="*/ 342957 w 580058"/>
                  <a:gd name="connsiteY17" fmla="*/ 791558 h 795337"/>
                  <a:gd name="connsiteX18" fmla="*/ 343226 w 580058"/>
                  <a:gd name="connsiteY18" fmla="*/ 791582 h 795337"/>
                  <a:gd name="connsiteX19" fmla="*/ 346790 w 580058"/>
                  <a:gd name="connsiteY19" fmla="*/ 791702 h 795337"/>
                  <a:gd name="connsiteX20" fmla="*/ 347239 w 580058"/>
                  <a:gd name="connsiteY20" fmla="*/ 788945 h 795337"/>
                  <a:gd name="connsiteX21" fmla="*/ 347352 w 580058"/>
                  <a:gd name="connsiteY21" fmla="*/ 787833 h 795337"/>
                  <a:gd name="connsiteX22" fmla="*/ 348548 w 580058"/>
                  <a:gd name="connsiteY22" fmla="*/ 781387 h 795337"/>
                  <a:gd name="connsiteX23" fmla="*/ 354044 w 580058"/>
                  <a:gd name="connsiteY23" fmla="*/ 775371 h 795337"/>
                  <a:gd name="connsiteX24" fmla="*/ 354379 w 580058"/>
                  <a:gd name="connsiteY24" fmla="*/ 775126 h 795337"/>
                  <a:gd name="connsiteX25" fmla="*/ 357751 w 580058"/>
                  <a:gd name="connsiteY25" fmla="*/ 772046 h 795337"/>
                  <a:gd name="connsiteX26" fmla="*/ 359079 w 580058"/>
                  <a:gd name="connsiteY26" fmla="*/ 769062 h 795337"/>
                  <a:gd name="connsiteX27" fmla="*/ 361130 w 580058"/>
                  <a:gd name="connsiteY27" fmla="*/ 764511 h 795337"/>
                  <a:gd name="connsiteX28" fmla="*/ 366363 w 580058"/>
                  <a:gd name="connsiteY28" fmla="*/ 757269 h 795337"/>
                  <a:gd name="connsiteX29" fmla="*/ 373084 w 580058"/>
                  <a:gd name="connsiteY29" fmla="*/ 756611 h 795337"/>
                  <a:gd name="connsiteX30" fmla="*/ 373383 w 580058"/>
                  <a:gd name="connsiteY30" fmla="*/ 756611 h 795337"/>
                  <a:gd name="connsiteX31" fmla="*/ 376331 w 580058"/>
                  <a:gd name="connsiteY31" fmla="*/ 756641 h 795337"/>
                  <a:gd name="connsiteX32" fmla="*/ 381127 w 580058"/>
                  <a:gd name="connsiteY32" fmla="*/ 756659 h 795337"/>
                  <a:gd name="connsiteX33" fmla="*/ 389206 w 580058"/>
                  <a:gd name="connsiteY33" fmla="*/ 753950 h 795337"/>
                  <a:gd name="connsiteX34" fmla="*/ 394469 w 580058"/>
                  <a:gd name="connsiteY34" fmla="*/ 750135 h 795337"/>
                  <a:gd name="connsiteX35" fmla="*/ 394797 w 580058"/>
                  <a:gd name="connsiteY35" fmla="*/ 745788 h 795337"/>
                  <a:gd name="connsiteX36" fmla="*/ 394415 w 580058"/>
                  <a:gd name="connsiteY36" fmla="*/ 744711 h 795337"/>
                  <a:gd name="connsiteX37" fmla="*/ 393894 w 580058"/>
                  <a:gd name="connsiteY37" fmla="*/ 744735 h 795337"/>
                  <a:gd name="connsiteX38" fmla="*/ 388590 w 580058"/>
                  <a:gd name="connsiteY38" fmla="*/ 745172 h 795337"/>
                  <a:gd name="connsiteX39" fmla="*/ 386551 w 580058"/>
                  <a:gd name="connsiteY39" fmla="*/ 745387 h 795337"/>
                  <a:gd name="connsiteX40" fmla="*/ 381648 w 580058"/>
                  <a:gd name="connsiteY40" fmla="*/ 745710 h 795337"/>
                  <a:gd name="connsiteX41" fmla="*/ 376397 w 580058"/>
                  <a:gd name="connsiteY41" fmla="*/ 743802 h 795337"/>
                  <a:gd name="connsiteX42" fmla="*/ 376822 w 580058"/>
                  <a:gd name="connsiteY42" fmla="*/ 736626 h 795337"/>
                  <a:gd name="connsiteX43" fmla="*/ 380266 w 580058"/>
                  <a:gd name="connsiteY43" fmla="*/ 730802 h 795337"/>
                  <a:gd name="connsiteX44" fmla="*/ 380410 w 580058"/>
                  <a:gd name="connsiteY44" fmla="*/ 730593 h 795337"/>
                  <a:gd name="connsiteX45" fmla="*/ 382006 w 580058"/>
                  <a:gd name="connsiteY45" fmla="*/ 726293 h 795337"/>
                  <a:gd name="connsiteX46" fmla="*/ 382018 w 580058"/>
                  <a:gd name="connsiteY46" fmla="*/ 726012 h 795337"/>
                  <a:gd name="connsiteX47" fmla="*/ 379542 w 580058"/>
                  <a:gd name="connsiteY47" fmla="*/ 726329 h 795337"/>
                  <a:gd name="connsiteX48" fmla="*/ 378454 w 580058"/>
                  <a:gd name="connsiteY48" fmla="*/ 726502 h 795337"/>
                  <a:gd name="connsiteX49" fmla="*/ 375721 w 580058"/>
                  <a:gd name="connsiteY49" fmla="*/ 726729 h 795337"/>
                  <a:gd name="connsiteX50" fmla="*/ 372151 w 580058"/>
                  <a:gd name="connsiteY50" fmla="*/ 725402 h 795337"/>
                  <a:gd name="connsiteX51" fmla="*/ 371308 w 580058"/>
                  <a:gd name="connsiteY51" fmla="*/ 722675 h 795337"/>
                  <a:gd name="connsiteX52" fmla="*/ 372755 w 580058"/>
                  <a:gd name="connsiteY52" fmla="*/ 716725 h 795337"/>
                  <a:gd name="connsiteX53" fmla="*/ 374890 w 580058"/>
                  <a:gd name="connsiteY53" fmla="*/ 710512 h 795337"/>
                  <a:gd name="connsiteX54" fmla="*/ 376541 w 580058"/>
                  <a:gd name="connsiteY54" fmla="*/ 704412 h 795337"/>
                  <a:gd name="connsiteX55" fmla="*/ 377414 w 580058"/>
                  <a:gd name="connsiteY55" fmla="*/ 700274 h 795337"/>
                  <a:gd name="connsiteX56" fmla="*/ 378209 w 580058"/>
                  <a:gd name="connsiteY56" fmla="*/ 696704 h 795337"/>
                  <a:gd name="connsiteX57" fmla="*/ 382987 w 580058"/>
                  <a:gd name="connsiteY57" fmla="*/ 690246 h 795337"/>
                  <a:gd name="connsiteX58" fmla="*/ 391305 w 580058"/>
                  <a:gd name="connsiteY58" fmla="*/ 686628 h 795337"/>
                  <a:gd name="connsiteX59" fmla="*/ 400478 w 580058"/>
                  <a:gd name="connsiteY59" fmla="*/ 680857 h 795337"/>
                  <a:gd name="connsiteX60" fmla="*/ 407517 w 580058"/>
                  <a:gd name="connsiteY60" fmla="*/ 674166 h 795337"/>
                  <a:gd name="connsiteX61" fmla="*/ 413862 w 580058"/>
                  <a:gd name="connsiteY61" fmla="*/ 669519 h 795337"/>
                  <a:gd name="connsiteX62" fmla="*/ 421970 w 580058"/>
                  <a:gd name="connsiteY62" fmla="*/ 668652 h 795337"/>
                  <a:gd name="connsiteX63" fmla="*/ 426641 w 580058"/>
                  <a:gd name="connsiteY63" fmla="*/ 668329 h 795337"/>
                  <a:gd name="connsiteX64" fmla="*/ 427777 w 580058"/>
                  <a:gd name="connsiteY64" fmla="*/ 667283 h 795337"/>
                  <a:gd name="connsiteX65" fmla="*/ 428614 w 580058"/>
                  <a:gd name="connsiteY65" fmla="*/ 660340 h 795337"/>
                  <a:gd name="connsiteX66" fmla="*/ 432053 w 580058"/>
                  <a:gd name="connsiteY66" fmla="*/ 652661 h 795337"/>
                  <a:gd name="connsiteX67" fmla="*/ 438361 w 580058"/>
                  <a:gd name="connsiteY67" fmla="*/ 646353 h 795337"/>
                  <a:gd name="connsiteX68" fmla="*/ 447900 w 580058"/>
                  <a:gd name="connsiteY68" fmla="*/ 645372 h 795337"/>
                  <a:gd name="connsiteX69" fmla="*/ 456762 w 580058"/>
                  <a:gd name="connsiteY69" fmla="*/ 649534 h 795337"/>
                  <a:gd name="connsiteX70" fmla="*/ 461049 w 580058"/>
                  <a:gd name="connsiteY70" fmla="*/ 650365 h 795337"/>
                  <a:gd name="connsiteX71" fmla="*/ 462772 w 580058"/>
                  <a:gd name="connsiteY71" fmla="*/ 649929 h 795337"/>
                  <a:gd name="connsiteX72" fmla="*/ 467616 w 580058"/>
                  <a:gd name="connsiteY72" fmla="*/ 641909 h 795337"/>
                  <a:gd name="connsiteX73" fmla="*/ 472244 w 580058"/>
                  <a:gd name="connsiteY73" fmla="*/ 634566 h 795337"/>
                  <a:gd name="connsiteX74" fmla="*/ 479145 w 580058"/>
                  <a:gd name="connsiteY74" fmla="*/ 630213 h 795337"/>
                  <a:gd name="connsiteX75" fmla="*/ 483893 w 580058"/>
                  <a:gd name="connsiteY75" fmla="*/ 629154 h 795337"/>
                  <a:gd name="connsiteX76" fmla="*/ 488408 w 580058"/>
                  <a:gd name="connsiteY76" fmla="*/ 631038 h 795337"/>
                  <a:gd name="connsiteX77" fmla="*/ 490226 w 580058"/>
                  <a:gd name="connsiteY77" fmla="*/ 639404 h 795337"/>
                  <a:gd name="connsiteX78" fmla="*/ 485723 w 580058"/>
                  <a:gd name="connsiteY78" fmla="*/ 649378 h 795337"/>
                  <a:gd name="connsiteX79" fmla="*/ 477088 w 580058"/>
                  <a:gd name="connsiteY79" fmla="*/ 660615 h 795337"/>
                  <a:gd name="connsiteX80" fmla="*/ 470253 w 580058"/>
                  <a:gd name="connsiteY80" fmla="*/ 668610 h 795337"/>
                  <a:gd name="connsiteX81" fmla="*/ 467962 w 580058"/>
                  <a:gd name="connsiteY81" fmla="*/ 672617 h 795337"/>
                  <a:gd name="connsiteX82" fmla="*/ 468208 w 580058"/>
                  <a:gd name="connsiteY82" fmla="*/ 674710 h 795337"/>
                  <a:gd name="connsiteX83" fmla="*/ 479498 w 580058"/>
                  <a:gd name="connsiteY83" fmla="*/ 676749 h 795337"/>
                  <a:gd name="connsiteX84" fmla="*/ 482320 w 580058"/>
                  <a:gd name="connsiteY84" fmla="*/ 676821 h 795337"/>
                  <a:gd name="connsiteX85" fmla="*/ 493581 w 580058"/>
                  <a:gd name="connsiteY85" fmla="*/ 675086 h 795337"/>
                  <a:gd name="connsiteX86" fmla="*/ 494896 w 580058"/>
                  <a:gd name="connsiteY86" fmla="*/ 674482 h 795337"/>
                  <a:gd name="connsiteX87" fmla="*/ 502581 w 580058"/>
                  <a:gd name="connsiteY87" fmla="*/ 669836 h 795337"/>
                  <a:gd name="connsiteX88" fmla="*/ 505146 w 580058"/>
                  <a:gd name="connsiteY88" fmla="*/ 659413 h 795337"/>
                  <a:gd name="connsiteX89" fmla="*/ 503292 w 580058"/>
                  <a:gd name="connsiteY89" fmla="*/ 647351 h 795337"/>
                  <a:gd name="connsiteX90" fmla="*/ 502545 w 580058"/>
                  <a:gd name="connsiteY90" fmla="*/ 643231 h 795337"/>
                  <a:gd name="connsiteX91" fmla="*/ 504040 w 580058"/>
                  <a:gd name="connsiteY91" fmla="*/ 631570 h 795337"/>
                  <a:gd name="connsiteX92" fmla="*/ 507771 w 580058"/>
                  <a:gd name="connsiteY92" fmla="*/ 629985 h 795337"/>
                  <a:gd name="connsiteX93" fmla="*/ 512448 w 580058"/>
                  <a:gd name="connsiteY93" fmla="*/ 632114 h 795337"/>
                  <a:gd name="connsiteX94" fmla="*/ 513751 w 580058"/>
                  <a:gd name="connsiteY94" fmla="*/ 633316 h 795337"/>
                  <a:gd name="connsiteX95" fmla="*/ 515964 w 580058"/>
                  <a:gd name="connsiteY95" fmla="*/ 635128 h 795337"/>
                  <a:gd name="connsiteX96" fmla="*/ 520096 w 580058"/>
                  <a:gd name="connsiteY96" fmla="*/ 634787 h 795337"/>
                  <a:gd name="connsiteX97" fmla="*/ 522733 w 580058"/>
                  <a:gd name="connsiteY97" fmla="*/ 633316 h 795337"/>
                  <a:gd name="connsiteX98" fmla="*/ 524497 w 580058"/>
                  <a:gd name="connsiteY98" fmla="*/ 626696 h 795337"/>
                  <a:gd name="connsiteX99" fmla="*/ 523301 w 580058"/>
                  <a:gd name="connsiteY99" fmla="*/ 615101 h 795337"/>
                  <a:gd name="connsiteX100" fmla="*/ 521986 w 580058"/>
                  <a:gd name="connsiteY100" fmla="*/ 598848 h 795337"/>
                  <a:gd name="connsiteX101" fmla="*/ 525998 w 580058"/>
                  <a:gd name="connsiteY101" fmla="*/ 587671 h 795337"/>
                  <a:gd name="connsiteX102" fmla="*/ 533659 w 580058"/>
                  <a:gd name="connsiteY102" fmla="*/ 582588 h 795337"/>
                  <a:gd name="connsiteX103" fmla="*/ 540828 w 580058"/>
                  <a:gd name="connsiteY103" fmla="*/ 579239 h 795337"/>
                  <a:gd name="connsiteX104" fmla="*/ 541181 w 580058"/>
                  <a:gd name="connsiteY104" fmla="*/ 579090 h 795337"/>
                  <a:gd name="connsiteX105" fmla="*/ 546013 w 580058"/>
                  <a:gd name="connsiteY105" fmla="*/ 576094 h 795337"/>
                  <a:gd name="connsiteX106" fmla="*/ 547723 w 580058"/>
                  <a:gd name="connsiteY106" fmla="*/ 574336 h 795337"/>
                  <a:gd name="connsiteX107" fmla="*/ 546845 w 580058"/>
                  <a:gd name="connsiteY107" fmla="*/ 572356 h 795337"/>
                  <a:gd name="connsiteX108" fmla="*/ 545852 w 580058"/>
                  <a:gd name="connsiteY108" fmla="*/ 570114 h 795337"/>
                  <a:gd name="connsiteX109" fmla="*/ 545720 w 580058"/>
                  <a:gd name="connsiteY109" fmla="*/ 561616 h 795337"/>
                  <a:gd name="connsiteX110" fmla="*/ 553476 w 580058"/>
                  <a:gd name="connsiteY110" fmla="*/ 556318 h 795337"/>
                  <a:gd name="connsiteX111" fmla="*/ 554983 w 580058"/>
                  <a:gd name="connsiteY111" fmla="*/ 555684 h 795337"/>
                  <a:gd name="connsiteX112" fmla="*/ 558308 w 580058"/>
                  <a:gd name="connsiteY112" fmla="*/ 554117 h 795337"/>
                  <a:gd name="connsiteX113" fmla="*/ 562572 w 580058"/>
                  <a:gd name="connsiteY113" fmla="*/ 547599 h 795337"/>
                  <a:gd name="connsiteX114" fmla="*/ 564736 w 580058"/>
                  <a:gd name="connsiteY114" fmla="*/ 542636 h 795337"/>
                  <a:gd name="connsiteX115" fmla="*/ 559994 w 580058"/>
                  <a:gd name="connsiteY115" fmla="*/ 539586 h 795337"/>
                  <a:gd name="connsiteX116" fmla="*/ 549428 w 580058"/>
                  <a:gd name="connsiteY116" fmla="*/ 536171 h 795337"/>
                  <a:gd name="connsiteX117" fmla="*/ 540266 w 580058"/>
                  <a:gd name="connsiteY117" fmla="*/ 536823 h 795337"/>
                  <a:gd name="connsiteX118" fmla="*/ 534890 w 580058"/>
                  <a:gd name="connsiteY118" fmla="*/ 540925 h 795337"/>
                  <a:gd name="connsiteX119" fmla="*/ 532546 w 580058"/>
                  <a:gd name="connsiteY119" fmla="*/ 546008 h 795337"/>
                  <a:gd name="connsiteX120" fmla="*/ 531643 w 580058"/>
                  <a:gd name="connsiteY120" fmla="*/ 548347 h 795337"/>
                  <a:gd name="connsiteX121" fmla="*/ 525071 w 580058"/>
                  <a:gd name="connsiteY121" fmla="*/ 557633 h 795337"/>
                  <a:gd name="connsiteX122" fmla="*/ 522183 w 580058"/>
                  <a:gd name="connsiteY122" fmla="*/ 560175 h 795337"/>
                  <a:gd name="connsiteX123" fmla="*/ 517829 w 580058"/>
                  <a:gd name="connsiteY123" fmla="*/ 563494 h 795337"/>
                  <a:gd name="connsiteX124" fmla="*/ 515575 w 580058"/>
                  <a:gd name="connsiteY124" fmla="*/ 563948 h 795337"/>
                  <a:gd name="connsiteX125" fmla="*/ 506826 w 580058"/>
                  <a:gd name="connsiteY125" fmla="*/ 555475 h 795337"/>
                  <a:gd name="connsiteX126" fmla="*/ 498879 w 580058"/>
                  <a:gd name="connsiteY126" fmla="*/ 541948 h 795337"/>
                  <a:gd name="connsiteX127" fmla="*/ 497043 w 580058"/>
                  <a:gd name="connsiteY127" fmla="*/ 539084 h 795337"/>
                  <a:gd name="connsiteX128" fmla="*/ 486471 w 580058"/>
                  <a:gd name="connsiteY128" fmla="*/ 519033 h 795337"/>
                  <a:gd name="connsiteX129" fmla="*/ 477208 w 580058"/>
                  <a:gd name="connsiteY129" fmla="*/ 490251 h 795337"/>
                  <a:gd name="connsiteX130" fmla="*/ 471598 w 580058"/>
                  <a:gd name="connsiteY130" fmla="*/ 457959 h 795337"/>
                  <a:gd name="connsiteX131" fmla="*/ 465403 w 580058"/>
                  <a:gd name="connsiteY131" fmla="*/ 435516 h 795337"/>
                  <a:gd name="connsiteX132" fmla="*/ 461121 w 580058"/>
                  <a:gd name="connsiteY132" fmla="*/ 427987 h 795337"/>
                  <a:gd name="connsiteX133" fmla="*/ 456648 w 580058"/>
                  <a:gd name="connsiteY133" fmla="*/ 420034 h 795337"/>
                  <a:gd name="connsiteX134" fmla="*/ 450812 w 580058"/>
                  <a:gd name="connsiteY134" fmla="*/ 400462 h 795337"/>
                  <a:gd name="connsiteX135" fmla="*/ 450202 w 580058"/>
                  <a:gd name="connsiteY135" fmla="*/ 397699 h 795337"/>
                  <a:gd name="connsiteX136" fmla="*/ 446931 w 580058"/>
                  <a:gd name="connsiteY136" fmla="*/ 385266 h 795337"/>
                  <a:gd name="connsiteX137" fmla="*/ 442015 w 580058"/>
                  <a:gd name="connsiteY137" fmla="*/ 380949 h 795337"/>
                  <a:gd name="connsiteX138" fmla="*/ 440186 w 580058"/>
                  <a:gd name="connsiteY138" fmla="*/ 379753 h 795337"/>
                  <a:gd name="connsiteX139" fmla="*/ 431096 w 580058"/>
                  <a:gd name="connsiteY139" fmla="*/ 367691 h 795337"/>
                  <a:gd name="connsiteX140" fmla="*/ 429756 w 580058"/>
                  <a:gd name="connsiteY140" fmla="*/ 355253 h 795337"/>
                  <a:gd name="connsiteX141" fmla="*/ 431108 w 580058"/>
                  <a:gd name="connsiteY141" fmla="*/ 349727 h 795337"/>
                  <a:gd name="connsiteX142" fmla="*/ 432860 w 580058"/>
                  <a:gd name="connsiteY142" fmla="*/ 343251 h 795337"/>
                  <a:gd name="connsiteX143" fmla="*/ 434457 w 580058"/>
                  <a:gd name="connsiteY143" fmla="*/ 330059 h 795337"/>
                  <a:gd name="connsiteX144" fmla="*/ 436274 w 580058"/>
                  <a:gd name="connsiteY144" fmla="*/ 319534 h 795337"/>
                  <a:gd name="connsiteX145" fmla="*/ 444037 w 580058"/>
                  <a:gd name="connsiteY145" fmla="*/ 310104 h 795337"/>
                  <a:gd name="connsiteX146" fmla="*/ 446237 w 580058"/>
                  <a:gd name="connsiteY146" fmla="*/ 307808 h 795337"/>
                  <a:gd name="connsiteX147" fmla="*/ 453581 w 580058"/>
                  <a:gd name="connsiteY147" fmla="*/ 297223 h 795337"/>
                  <a:gd name="connsiteX148" fmla="*/ 453174 w 580058"/>
                  <a:gd name="connsiteY148" fmla="*/ 287063 h 795337"/>
                  <a:gd name="connsiteX149" fmla="*/ 452965 w 580058"/>
                  <a:gd name="connsiteY149" fmla="*/ 284934 h 795337"/>
                  <a:gd name="connsiteX150" fmla="*/ 453634 w 580058"/>
                  <a:gd name="connsiteY150" fmla="*/ 270965 h 795337"/>
                  <a:gd name="connsiteX151" fmla="*/ 459280 w 580058"/>
                  <a:gd name="connsiteY151" fmla="*/ 260721 h 795337"/>
                  <a:gd name="connsiteX152" fmla="*/ 468913 w 580058"/>
                  <a:gd name="connsiteY152" fmla="*/ 257097 h 795337"/>
                  <a:gd name="connsiteX153" fmla="*/ 472549 w 580058"/>
                  <a:gd name="connsiteY153" fmla="*/ 258431 h 795337"/>
                  <a:gd name="connsiteX154" fmla="*/ 475862 w 580058"/>
                  <a:gd name="connsiteY154" fmla="*/ 259645 h 795337"/>
                  <a:gd name="connsiteX155" fmla="*/ 479480 w 580058"/>
                  <a:gd name="connsiteY155" fmla="*/ 258987 h 795337"/>
                  <a:gd name="connsiteX156" fmla="*/ 481705 w 580058"/>
                  <a:gd name="connsiteY156" fmla="*/ 257002 h 795337"/>
                  <a:gd name="connsiteX157" fmla="*/ 483893 w 580058"/>
                  <a:gd name="connsiteY157" fmla="*/ 254628 h 795337"/>
                  <a:gd name="connsiteX158" fmla="*/ 484306 w 580058"/>
                  <a:gd name="connsiteY158" fmla="*/ 241304 h 795337"/>
                  <a:gd name="connsiteX159" fmla="*/ 485681 w 580058"/>
                  <a:gd name="connsiteY159" fmla="*/ 224142 h 795337"/>
                  <a:gd name="connsiteX160" fmla="*/ 489777 w 580058"/>
                  <a:gd name="connsiteY160" fmla="*/ 221558 h 795337"/>
                  <a:gd name="connsiteX161" fmla="*/ 494896 w 580058"/>
                  <a:gd name="connsiteY161" fmla="*/ 225810 h 795337"/>
                  <a:gd name="connsiteX162" fmla="*/ 498855 w 580058"/>
                  <a:gd name="connsiteY162" fmla="*/ 233016 h 795337"/>
                  <a:gd name="connsiteX163" fmla="*/ 504357 w 580058"/>
                  <a:gd name="connsiteY163" fmla="*/ 236807 h 795337"/>
                  <a:gd name="connsiteX164" fmla="*/ 506844 w 580058"/>
                  <a:gd name="connsiteY164" fmla="*/ 237226 h 795337"/>
                  <a:gd name="connsiteX165" fmla="*/ 511963 w 580058"/>
                  <a:gd name="connsiteY165" fmla="*/ 238482 h 795337"/>
                  <a:gd name="connsiteX166" fmla="*/ 518290 w 580058"/>
                  <a:gd name="connsiteY166" fmla="*/ 245658 h 795337"/>
                  <a:gd name="connsiteX167" fmla="*/ 520987 w 580058"/>
                  <a:gd name="connsiteY167" fmla="*/ 252164 h 795337"/>
                  <a:gd name="connsiteX168" fmla="*/ 522751 w 580058"/>
                  <a:gd name="connsiteY168" fmla="*/ 256547 h 795337"/>
                  <a:gd name="connsiteX169" fmla="*/ 528432 w 580058"/>
                  <a:gd name="connsiteY169" fmla="*/ 264267 h 795337"/>
                  <a:gd name="connsiteX170" fmla="*/ 534567 w 580058"/>
                  <a:gd name="connsiteY170" fmla="*/ 267012 h 795337"/>
                  <a:gd name="connsiteX171" fmla="*/ 535034 w 580058"/>
                  <a:gd name="connsiteY171" fmla="*/ 267144 h 795337"/>
                  <a:gd name="connsiteX172" fmla="*/ 540739 w 580058"/>
                  <a:gd name="connsiteY172" fmla="*/ 272018 h 795337"/>
                  <a:gd name="connsiteX173" fmla="*/ 541863 w 580058"/>
                  <a:gd name="connsiteY173" fmla="*/ 276078 h 795337"/>
                  <a:gd name="connsiteX174" fmla="*/ 542671 w 580058"/>
                  <a:gd name="connsiteY174" fmla="*/ 279038 h 795337"/>
                  <a:gd name="connsiteX175" fmla="*/ 542952 w 580058"/>
                  <a:gd name="connsiteY175" fmla="*/ 279762 h 795337"/>
                  <a:gd name="connsiteX176" fmla="*/ 546510 w 580058"/>
                  <a:gd name="connsiteY176" fmla="*/ 274697 h 795337"/>
                  <a:gd name="connsiteX177" fmla="*/ 549123 w 580058"/>
                  <a:gd name="connsiteY177" fmla="*/ 267467 h 795337"/>
                  <a:gd name="connsiteX178" fmla="*/ 556980 w 580058"/>
                  <a:gd name="connsiteY178" fmla="*/ 263376 h 795337"/>
                  <a:gd name="connsiteX179" fmla="*/ 564587 w 580058"/>
                  <a:gd name="connsiteY179" fmla="*/ 269315 h 795337"/>
                  <a:gd name="connsiteX180" fmla="*/ 565902 w 580058"/>
                  <a:gd name="connsiteY180" fmla="*/ 274134 h 795337"/>
                  <a:gd name="connsiteX181" fmla="*/ 567320 w 580058"/>
                  <a:gd name="connsiteY181" fmla="*/ 279319 h 795337"/>
                  <a:gd name="connsiteX182" fmla="*/ 569257 w 580058"/>
                  <a:gd name="connsiteY182" fmla="*/ 283631 h 795337"/>
                  <a:gd name="connsiteX183" fmla="*/ 572905 w 580058"/>
                  <a:gd name="connsiteY183" fmla="*/ 284163 h 795337"/>
                  <a:gd name="connsiteX184" fmla="*/ 576260 w 580058"/>
                  <a:gd name="connsiteY184" fmla="*/ 284665 h 795337"/>
                  <a:gd name="connsiteX185" fmla="*/ 577085 w 580058"/>
                  <a:gd name="connsiteY185" fmla="*/ 284540 h 795337"/>
                  <a:gd name="connsiteX186" fmla="*/ 577277 w 580058"/>
                  <a:gd name="connsiteY186" fmla="*/ 282309 h 795337"/>
                  <a:gd name="connsiteX187" fmla="*/ 575106 w 580058"/>
                  <a:gd name="connsiteY187" fmla="*/ 272974 h 795337"/>
                  <a:gd name="connsiteX188" fmla="*/ 574412 w 580058"/>
                  <a:gd name="connsiteY188" fmla="*/ 270690 h 795337"/>
                  <a:gd name="connsiteX189" fmla="*/ 575339 w 580058"/>
                  <a:gd name="connsiteY189" fmla="*/ 259609 h 795337"/>
                  <a:gd name="connsiteX190" fmla="*/ 579088 w 580058"/>
                  <a:gd name="connsiteY190" fmla="*/ 253814 h 795337"/>
                  <a:gd name="connsiteX191" fmla="*/ 579352 w 580058"/>
                  <a:gd name="connsiteY191" fmla="*/ 250298 h 795337"/>
                  <a:gd name="connsiteX192" fmla="*/ 577653 w 580058"/>
                  <a:gd name="connsiteY192" fmla="*/ 249395 h 795337"/>
                  <a:gd name="connsiteX193" fmla="*/ 574747 w 580058"/>
                  <a:gd name="connsiteY193" fmla="*/ 248080 h 795337"/>
                  <a:gd name="connsiteX194" fmla="*/ 564683 w 580058"/>
                  <a:gd name="connsiteY194" fmla="*/ 235851 h 795337"/>
                  <a:gd name="connsiteX195" fmla="*/ 551186 w 580058"/>
                  <a:gd name="connsiteY195" fmla="*/ 190911 h 795337"/>
                  <a:gd name="connsiteX196" fmla="*/ 543830 w 580058"/>
                  <a:gd name="connsiteY196" fmla="*/ 157280 h 795337"/>
                  <a:gd name="connsiteX197" fmla="*/ 543789 w 580058"/>
                  <a:gd name="connsiteY197" fmla="*/ 156873 h 795337"/>
                  <a:gd name="connsiteX198" fmla="*/ 544016 w 580058"/>
                  <a:gd name="connsiteY198" fmla="*/ 150277 h 795337"/>
                  <a:gd name="connsiteX199" fmla="*/ 544435 w 580058"/>
                  <a:gd name="connsiteY199" fmla="*/ 147843 h 795337"/>
                  <a:gd name="connsiteX200" fmla="*/ 542748 w 580058"/>
                  <a:gd name="connsiteY200" fmla="*/ 146169 h 795337"/>
                  <a:gd name="connsiteX201" fmla="*/ 542288 w 580058"/>
                  <a:gd name="connsiteY201" fmla="*/ 145607 h 795337"/>
                  <a:gd name="connsiteX202" fmla="*/ 515079 w 580058"/>
                  <a:gd name="connsiteY202" fmla="*/ 134215 h 795337"/>
                  <a:gd name="connsiteX203" fmla="*/ 503095 w 580058"/>
                  <a:gd name="connsiteY203" fmla="*/ 124473 h 795337"/>
                  <a:gd name="connsiteX204" fmla="*/ 495160 w 580058"/>
                  <a:gd name="connsiteY204" fmla="*/ 113721 h 795337"/>
                  <a:gd name="connsiteX205" fmla="*/ 481585 w 580058"/>
                  <a:gd name="connsiteY205" fmla="*/ 106874 h 795337"/>
                  <a:gd name="connsiteX206" fmla="*/ 450047 w 580058"/>
                  <a:gd name="connsiteY206" fmla="*/ 107801 h 795337"/>
                  <a:gd name="connsiteX207" fmla="*/ 441597 w 580058"/>
                  <a:gd name="connsiteY207" fmla="*/ 93067 h 795337"/>
                  <a:gd name="connsiteX208" fmla="*/ 446704 w 580058"/>
                  <a:gd name="connsiteY208" fmla="*/ 83774 h 795337"/>
                  <a:gd name="connsiteX209" fmla="*/ 444497 w 580058"/>
                  <a:gd name="connsiteY209" fmla="*/ 82285 h 795337"/>
                  <a:gd name="connsiteX210" fmla="*/ 428513 w 580058"/>
                  <a:gd name="connsiteY210" fmla="*/ 75623 h 795337"/>
                  <a:gd name="connsiteX211" fmla="*/ 414663 w 580058"/>
                  <a:gd name="connsiteY211" fmla="*/ 58592 h 795337"/>
                  <a:gd name="connsiteX212" fmla="*/ 393631 w 580058"/>
                  <a:gd name="connsiteY212" fmla="*/ 48043 h 795337"/>
                  <a:gd name="connsiteX213" fmla="*/ 365735 w 580058"/>
                  <a:gd name="connsiteY213" fmla="*/ 17689 h 795337"/>
                  <a:gd name="connsiteX214" fmla="*/ 362894 w 580058"/>
                  <a:gd name="connsiteY214" fmla="*/ 7636 h 795337"/>
                  <a:gd name="connsiteX215" fmla="*/ 347023 w 580058"/>
                  <a:gd name="connsiteY215" fmla="*/ 8330 h 795337"/>
                  <a:gd name="connsiteX216" fmla="*/ 339525 w 580058"/>
                  <a:gd name="connsiteY216" fmla="*/ 7254 h 795337"/>
                  <a:gd name="connsiteX217" fmla="*/ 336217 w 580058"/>
                  <a:gd name="connsiteY217" fmla="*/ 4485 h 795337"/>
                  <a:gd name="connsiteX218" fmla="*/ 312680 w 580058"/>
                  <a:gd name="connsiteY218" fmla="*/ 20362 h 795337"/>
                  <a:gd name="connsiteX219" fmla="*/ 282685 w 580058"/>
                  <a:gd name="connsiteY219" fmla="*/ 37686 h 795337"/>
                  <a:gd name="connsiteX220" fmla="*/ 259255 w 580058"/>
                  <a:gd name="connsiteY220" fmla="*/ 49592 h 795337"/>
                  <a:gd name="connsiteX221" fmla="*/ 250345 w 580058"/>
                  <a:gd name="connsiteY221" fmla="*/ 62933 h 795337"/>
                  <a:gd name="connsiteX222" fmla="*/ 239779 w 580058"/>
                  <a:gd name="connsiteY222" fmla="*/ 67209 h 795337"/>
                  <a:gd name="connsiteX223" fmla="*/ 237111 w 580058"/>
                  <a:gd name="connsiteY223" fmla="*/ 69511 h 795337"/>
                  <a:gd name="connsiteX224" fmla="*/ 218071 w 580058"/>
                  <a:gd name="connsiteY224" fmla="*/ 77943 h 795337"/>
                  <a:gd name="connsiteX225" fmla="*/ 198570 w 580058"/>
                  <a:gd name="connsiteY225" fmla="*/ 82913 h 795337"/>
                  <a:gd name="connsiteX226" fmla="*/ 163420 w 580058"/>
                  <a:gd name="connsiteY226" fmla="*/ 91338 h 795337"/>
                  <a:gd name="connsiteX227" fmla="*/ 146473 w 580058"/>
                  <a:gd name="connsiteY227" fmla="*/ 67514 h 795337"/>
                  <a:gd name="connsiteX228" fmla="*/ 146347 w 580058"/>
                  <a:gd name="connsiteY228" fmla="*/ 67149 h 795337"/>
                  <a:gd name="connsiteX229" fmla="*/ 142263 w 580058"/>
                  <a:gd name="connsiteY229" fmla="*/ 66551 h 795337"/>
                  <a:gd name="connsiteX230" fmla="*/ 134800 w 580058"/>
                  <a:gd name="connsiteY230" fmla="*/ 63071 h 795337"/>
                  <a:gd name="connsiteX231" fmla="*/ 125327 w 580058"/>
                  <a:gd name="connsiteY231" fmla="*/ 66258 h 795337"/>
                  <a:gd name="connsiteX232" fmla="*/ 124933 w 580058"/>
                  <a:gd name="connsiteY232" fmla="*/ 66832 h 795337"/>
                  <a:gd name="connsiteX233" fmla="*/ 132007 w 580058"/>
                  <a:gd name="connsiteY233" fmla="*/ 83989 h 795337"/>
                  <a:gd name="connsiteX234" fmla="*/ 124676 w 580058"/>
                  <a:gd name="connsiteY234" fmla="*/ 127918 h 795337"/>
                  <a:gd name="connsiteX235" fmla="*/ 112249 w 580058"/>
                  <a:gd name="connsiteY235" fmla="*/ 134376 h 795337"/>
                  <a:gd name="connsiteX236" fmla="*/ 109624 w 580058"/>
                  <a:gd name="connsiteY236" fmla="*/ 139136 h 795337"/>
                  <a:gd name="connsiteX237" fmla="*/ 110019 w 580058"/>
                  <a:gd name="connsiteY237" fmla="*/ 148650 h 795337"/>
                  <a:gd name="connsiteX238" fmla="*/ 77069 w 580058"/>
                  <a:gd name="connsiteY238" fmla="*/ 176099 h 795337"/>
                  <a:gd name="connsiteX239" fmla="*/ 68883 w 580058"/>
                  <a:gd name="connsiteY239" fmla="*/ 192191 h 795337"/>
                  <a:gd name="connsiteX240" fmla="*/ 62053 w 580058"/>
                  <a:gd name="connsiteY240" fmla="*/ 206477 h 795337"/>
                  <a:gd name="connsiteX241" fmla="*/ 76806 w 580058"/>
                  <a:gd name="connsiteY241" fmla="*/ 230223 h 795337"/>
                  <a:gd name="connsiteX242" fmla="*/ 67053 w 580058"/>
                  <a:gd name="connsiteY242" fmla="*/ 240676 h 795337"/>
                  <a:gd name="connsiteX243" fmla="*/ 63040 w 580058"/>
                  <a:gd name="connsiteY243" fmla="*/ 243912 h 795337"/>
                  <a:gd name="connsiteX244" fmla="*/ 62149 w 580058"/>
                  <a:gd name="connsiteY244" fmla="*/ 245215 h 795337"/>
                  <a:gd name="connsiteX245" fmla="*/ 64122 w 580058"/>
                  <a:gd name="connsiteY245" fmla="*/ 246585 h 795337"/>
                  <a:gd name="connsiteX246" fmla="*/ 74838 w 580058"/>
                  <a:gd name="connsiteY246" fmla="*/ 247607 h 795337"/>
                  <a:gd name="connsiteX247" fmla="*/ 93819 w 580058"/>
                  <a:gd name="connsiteY247" fmla="*/ 257683 h 795337"/>
                  <a:gd name="connsiteX248" fmla="*/ 92306 w 580058"/>
                  <a:gd name="connsiteY248" fmla="*/ 297642 h 795337"/>
                  <a:gd name="connsiteX249" fmla="*/ 124646 w 580058"/>
                  <a:gd name="connsiteY249" fmla="*/ 338479 h 795337"/>
                  <a:gd name="connsiteX250" fmla="*/ 120633 w 580058"/>
                  <a:gd name="connsiteY250" fmla="*/ 386995 h 795337"/>
                  <a:gd name="connsiteX251" fmla="*/ 108302 w 580058"/>
                  <a:gd name="connsiteY251" fmla="*/ 408947 h 795337"/>
                  <a:gd name="connsiteX252" fmla="*/ 98065 w 580058"/>
                  <a:gd name="connsiteY252" fmla="*/ 420865 h 795337"/>
                  <a:gd name="connsiteX253" fmla="*/ 79945 w 580058"/>
                  <a:gd name="connsiteY253" fmla="*/ 424011 h 795337"/>
                  <a:gd name="connsiteX254" fmla="*/ 68039 w 580058"/>
                  <a:gd name="connsiteY254" fmla="*/ 425524 h 795337"/>
                  <a:gd name="connsiteX255" fmla="*/ 54106 w 580058"/>
                  <a:gd name="connsiteY255" fmla="*/ 454736 h 795337"/>
                  <a:gd name="connsiteX256" fmla="*/ 41518 w 580058"/>
                  <a:gd name="connsiteY256" fmla="*/ 458348 h 795337"/>
                  <a:gd name="connsiteX257" fmla="*/ 39664 w 580058"/>
                  <a:gd name="connsiteY257" fmla="*/ 461164 h 795337"/>
                  <a:gd name="connsiteX258" fmla="*/ 38851 w 580058"/>
                  <a:gd name="connsiteY258" fmla="*/ 467258 h 795337"/>
                  <a:gd name="connsiteX259" fmla="*/ 57467 w 580058"/>
                  <a:gd name="connsiteY259" fmla="*/ 481449 h 795337"/>
                  <a:gd name="connsiteX260" fmla="*/ 55326 w 580058"/>
                  <a:gd name="connsiteY260" fmla="*/ 505386 h 795337"/>
                  <a:gd name="connsiteX261" fmla="*/ 41596 w 580058"/>
                  <a:gd name="connsiteY261" fmla="*/ 512628 h 795337"/>
                  <a:gd name="connsiteX262" fmla="*/ 36274 w 580058"/>
                  <a:gd name="connsiteY262" fmla="*/ 513047 h 795337"/>
                  <a:gd name="connsiteX263" fmla="*/ 28685 w 580058"/>
                  <a:gd name="connsiteY263" fmla="*/ 526460 h 795337"/>
                  <a:gd name="connsiteX264" fmla="*/ 17395 w 580058"/>
                  <a:gd name="connsiteY264" fmla="*/ 532129 h 795337"/>
                  <a:gd name="connsiteX265" fmla="*/ 5823 w 580058"/>
                  <a:gd name="connsiteY265" fmla="*/ 536225 h 795337"/>
                  <a:gd name="connsiteX266" fmla="*/ 5273 w 580058"/>
                  <a:gd name="connsiteY266" fmla="*/ 540591 h 795337"/>
                  <a:gd name="connsiteX267" fmla="*/ 10398 w 580058"/>
                  <a:gd name="connsiteY267" fmla="*/ 555564 h 795337"/>
                  <a:gd name="connsiteX268" fmla="*/ 13927 w 580058"/>
                  <a:gd name="connsiteY268" fmla="*/ 558058 h 795337"/>
                  <a:gd name="connsiteX269" fmla="*/ 26221 w 580058"/>
                  <a:gd name="connsiteY269" fmla="*/ 573821 h 795337"/>
                  <a:gd name="connsiteX270" fmla="*/ 36776 w 580058"/>
                  <a:gd name="connsiteY270" fmla="*/ 584220 h 795337"/>
                  <a:gd name="connsiteX271" fmla="*/ 49663 w 580058"/>
                  <a:gd name="connsiteY271" fmla="*/ 611352 h 795337"/>
                  <a:gd name="connsiteX272" fmla="*/ 95745 w 580058"/>
                  <a:gd name="connsiteY272" fmla="*/ 670404 h 795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</a:cxnLst>
                <a:rect l="l" t="t" r="r" b="b"/>
                <a:pathLst>
                  <a:path w="580058" h="795337">
                    <a:moveTo>
                      <a:pt x="95745" y="670404"/>
                    </a:moveTo>
                    <a:cubicBezTo>
                      <a:pt x="96121" y="671636"/>
                      <a:pt x="96444" y="672868"/>
                      <a:pt x="96767" y="674112"/>
                    </a:cubicBezTo>
                    <a:cubicBezTo>
                      <a:pt x="96839" y="674351"/>
                      <a:pt x="96899" y="674608"/>
                      <a:pt x="96958" y="674877"/>
                    </a:cubicBezTo>
                    <a:cubicBezTo>
                      <a:pt x="98310" y="680414"/>
                      <a:pt x="99057" y="686024"/>
                      <a:pt x="99877" y="691633"/>
                    </a:cubicBezTo>
                    <a:cubicBezTo>
                      <a:pt x="100869" y="690317"/>
                      <a:pt x="103273" y="687591"/>
                      <a:pt x="103847" y="686837"/>
                    </a:cubicBezTo>
                    <a:cubicBezTo>
                      <a:pt x="116315" y="670045"/>
                      <a:pt x="131517" y="659132"/>
                      <a:pt x="153200" y="662319"/>
                    </a:cubicBezTo>
                    <a:cubicBezTo>
                      <a:pt x="170638" y="664879"/>
                      <a:pt x="189182" y="675631"/>
                      <a:pt x="203169" y="686024"/>
                    </a:cubicBezTo>
                    <a:cubicBezTo>
                      <a:pt x="218526" y="697440"/>
                      <a:pt x="231628" y="713340"/>
                      <a:pt x="235897" y="732446"/>
                    </a:cubicBezTo>
                    <a:cubicBezTo>
                      <a:pt x="237733" y="740627"/>
                      <a:pt x="238553" y="748796"/>
                      <a:pt x="237823" y="757144"/>
                    </a:cubicBezTo>
                    <a:cubicBezTo>
                      <a:pt x="237560" y="760271"/>
                      <a:pt x="237165" y="763405"/>
                      <a:pt x="237016" y="766550"/>
                    </a:cubicBezTo>
                    <a:cubicBezTo>
                      <a:pt x="236980" y="767286"/>
                      <a:pt x="236944" y="768039"/>
                      <a:pt x="236914" y="768793"/>
                    </a:cubicBezTo>
                    <a:cubicBezTo>
                      <a:pt x="239826" y="769588"/>
                      <a:pt x="242691" y="770060"/>
                      <a:pt x="245788" y="769773"/>
                    </a:cubicBezTo>
                    <a:cubicBezTo>
                      <a:pt x="252582" y="769175"/>
                      <a:pt x="258968" y="765707"/>
                      <a:pt x="265552" y="764116"/>
                    </a:cubicBezTo>
                    <a:cubicBezTo>
                      <a:pt x="294794" y="757078"/>
                      <a:pt x="318571" y="771526"/>
                      <a:pt x="335404" y="792790"/>
                    </a:cubicBezTo>
                    <a:cubicBezTo>
                      <a:pt x="335237" y="792856"/>
                      <a:pt x="335033" y="792952"/>
                      <a:pt x="334788" y="793024"/>
                    </a:cubicBezTo>
                    <a:cubicBezTo>
                      <a:pt x="335931" y="792605"/>
                      <a:pt x="336277" y="792402"/>
                      <a:pt x="336331" y="792366"/>
                    </a:cubicBezTo>
                    <a:cubicBezTo>
                      <a:pt x="337312" y="791487"/>
                      <a:pt x="338753" y="791361"/>
                      <a:pt x="339907" y="791361"/>
                    </a:cubicBezTo>
                    <a:cubicBezTo>
                      <a:pt x="340852" y="791361"/>
                      <a:pt x="341863" y="791445"/>
                      <a:pt x="342957" y="791558"/>
                    </a:cubicBezTo>
                    <a:lnTo>
                      <a:pt x="343226" y="791582"/>
                    </a:lnTo>
                    <a:cubicBezTo>
                      <a:pt x="344685" y="791720"/>
                      <a:pt x="346276" y="791786"/>
                      <a:pt x="346790" y="791702"/>
                    </a:cubicBezTo>
                    <a:cubicBezTo>
                      <a:pt x="346916" y="791319"/>
                      <a:pt x="347089" y="790530"/>
                      <a:pt x="347239" y="788945"/>
                    </a:cubicBezTo>
                    <a:lnTo>
                      <a:pt x="347352" y="787833"/>
                    </a:lnTo>
                    <a:cubicBezTo>
                      <a:pt x="347580" y="785626"/>
                      <a:pt x="347765" y="783324"/>
                      <a:pt x="348548" y="781387"/>
                    </a:cubicBezTo>
                    <a:cubicBezTo>
                      <a:pt x="349559" y="778911"/>
                      <a:pt x="351724" y="777123"/>
                      <a:pt x="354044" y="775371"/>
                    </a:cubicBezTo>
                    <a:lnTo>
                      <a:pt x="354379" y="775126"/>
                    </a:lnTo>
                    <a:cubicBezTo>
                      <a:pt x="355772" y="774085"/>
                      <a:pt x="357339" y="772901"/>
                      <a:pt x="357751" y="772046"/>
                    </a:cubicBezTo>
                    <a:cubicBezTo>
                      <a:pt x="358098" y="771328"/>
                      <a:pt x="358565" y="770276"/>
                      <a:pt x="359079" y="769062"/>
                    </a:cubicBezTo>
                    <a:cubicBezTo>
                      <a:pt x="359713" y="767639"/>
                      <a:pt x="360418" y="766024"/>
                      <a:pt x="361130" y="764511"/>
                    </a:cubicBezTo>
                    <a:cubicBezTo>
                      <a:pt x="363367" y="759763"/>
                      <a:pt x="364664" y="757939"/>
                      <a:pt x="366363" y="757269"/>
                    </a:cubicBezTo>
                    <a:cubicBezTo>
                      <a:pt x="367547" y="756803"/>
                      <a:pt x="369358" y="756611"/>
                      <a:pt x="373084" y="756611"/>
                    </a:cubicBezTo>
                    <a:lnTo>
                      <a:pt x="373383" y="756611"/>
                    </a:lnTo>
                    <a:cubicBezTo>
                      <a:pt x="374334" y="756611"/>
                      <a:pt x="375345" y="756635"/>
                      <a:pt x="376331" y="756641"/>
                    </a:cubicBezTo>
                    <a:cubicBezTo>
                      <a:pt x="378041" y="756671"/>
                      <a:pt x="379740" y="756695"/>
                      <a:pt x="381127" y="756659"/>
                    </a:cubicBezTo>
                    <a:cubicBezTo>
                      <a:pt x="382568" y="756611"/>
                      <a:pt x="385815" y="755679"/>
                      <a:pt x="389206" y="753950"/>
                    </a:cubicBezTo>
                    <a:cubicBezTo>
                      <a:pt x="393027" y="752043"/>
                      <a:pt x="394313" y="750518"/>
                      <a:pt x="394469" y="750135"/>
                    </a:cubicBezTo>
                    <a:cubicBezTo>
                      <a:pt x="394869" y="748670"/>
                      <a:pt x="394995" y="746996"/>
                      <a:pt x="394797" y="745788"/>
                    </a:cubicBezTo>
                    <a:cubicBezTo>
                      <a:pt x="394648" y="744951"/>
                      <a:pt x="394415" y="744711"/>
                      <a:pt x="394415" y="744711"/>
                    </a:cubicBezTo>
                    <a:cubicBezTo>
                      <a:pt x="394367" y="744735"/>
                      <a:pt x="394110" y="744735"/>
                      <a:pt x="393894" y="744735"/>
                    </a:cubicBezTo>
                    <a:cubicBezTo>
                      <a:pt x="392627" y="744735"/>
                      <a:pt x="390576" y="744951"/>
                      <a:pt x="388590" y="745172"/>
                    </a:cubicBezTo>
                    <a:lnTo>
                      <a:pt x="386551" y="745387"/>
                    </a:lnTo>
                    <a:cubicBezTo>
                      <a:pt x="385074" y="745537"/>
                      <a:pt x="383196" y="745710"/>
                      <a:pt x="381648" y="745710"/>
                    </a:cubicBezTo>
                    <a:cubicBezTo>
                      <a:pt x="379692" y="745710"/>
                      <a:pt x="377539" y="745483"/>
                      <a:pt x="376397" y="743802"/>
                    </a:cubicBezTo>
                    <a:cubicBezTo>
                      <a:pt x="374800" y="741458"/>
                      <a:pt x="375871" y="738594"/>
                      <a:pt x="376822" y="736626"/>
                    </a:cubicBezTo>
                    <a:cubicBezTo>
                      <a:pt x="377748" y="734737"/>
                      <a:pt x="379022" y="732739"/>
                      <a:pt x="380266" y="730802"/>
                    </a:cubicBezTo>
                    <a:lnTo>
                      <a:pt x="380410" y="730593"/>
                    </a:lnTo>
                    <a:cubicBezTo>
                      <a:pt x="381300" y="729193"/>
                      <a:pt x="381899" y="727597"/>
                      <a:pt x="382006" y="726293"/>
                    </a:cubicBezTo>
                    <a:cubicBezTo>
                      <a:pt x="382018" y="726197"/>
                      <a:pt x="382018" y="726102"/>
                      <a:pt x="382018" y="726012"/>
                    </a:cubicBezTo>
                    <a:cubicBezTo>
                      <a:pt x="381318" y="726078"/>
                      <a:pt x="380439" y="726209"/>
                      <a:pt x="379542" y="726329"/>
                    </a:cubicBezTo>
                    <a:lnTo>
                      <a:pt x="378454" y="726502"/>
                    </a:lnTo>
                    <a:cubicBezTo>
                      <a:pt x="377605" y="726616"/>
                      <a:pt x="376612" y="726729"/>
                      <a:pt x="375721" y="726729"/>
                    </a:cubicBezTo>
                    <a:cubicBezTo>
                      <a:pt x="375129" y="726729"/>
                      <a:pt x="373335" y="726729"/>
                      <a:pt x="372151" y="725402"/>
                    </a:cubicBezTo>
                    <a:cubicBezTo>
                      <a:pt x="371487" y="724654"/>
                      <a:pt x="371176" y="723686"/>
                      <a:pt x="371308" y="722675"/>
                    </a:cubicBezTo>
                    <a:cubicBezTo>
                      <a:pt x="371452" y="721180"/>
                      <a:pt x="372277" y="718298"/>
                      <a:pt x="372755" y="716725"/>
                    </a:cubicBezTo>
                    <a:cubicBezTo>
                      <a:pt x="373515" y="714196"/>
                      <a:pt x="374304" y="711857"/>
                      <a:pt x="374890" y="710512"/>
                    </a:cubicBezTo>
                    <a:cubicBezTo>
                      <a:pt x="375279" y="709585"/>
                      <a:pt x="375835" y="707534"/>
                      <a:pt x="376541" y="704412"/>
                    </a:cubicBezTo>
                    <a:cubicBezTo>
                      <a:pt x="376833" y="703031"/>
                      <a:pt x="377133" y="701608"/>
                      <a:pt x="377414" y="700274"/>
                    </a:cubicBezTo>
                    <a:cubicBezTo>
                      <a:pt x="377706" y="698952"/>
                      <a:pt x="377952" y="697721"/>
                      <a:pt x="378209" y="696704"/>
                    </a:cubicBezTo>
                    <a:cubicBezTo>
                      <a:pt x="378795" y="694025"/>
                      <a:pt x="380368" y="691902"/>
                      <a:pt x="382987" y="690246"/>
                    </a:cubicBezTo>
                    <a:cubicBezTo>
                      <a:pt x="385098" y="688918"/>
                      <a:pt x="387777" y="687902"/>
                      <a:pt x="391305" y="686628"/>
                    </a:cubicBezTo>
                    <a:cubicBezTo>
                      <a:pt x="393835" y="685689"/>
                      <a:pt x="397022" y="683715"/>
                      <a:pt x="400478" y="680857"/>
                    </a:cubicBezTo>
                    <a:cubicBezTo>
                      <a:pt x="403516" y="678369"/>
                      <a:pt x="406106" y="675774"/>
                      <a:pt x="407517" y="674166"/>
                    </a:cubicBezTo>
                    <a:cubicBezTo>
                      <a:pt x="409353" y="672096"/>
                      <a:pt x="411541" y="670488"/>
                      <a:pt x="413862" y="669519"/>
                    </a:cubicBezTo>
                    <a:cubicBezTo>
                      <a:pt x="416475" y="668437"/>
                      <a:pt x="419226" y="668144"/>
                      <a:pt x="421970" y="668652"/>
                    </a:cubicBezTo>
                    <a:cubicBezTo>
                      <a:pt x="423645" y="668957"/>
                      <a:pt x="425445" y="668831"/>
                      <a:pt x="426641" y="668329"/>
                    </a:cubicBezTo>
                    <a:cubicBezTo>
                      <a:pt x="427077" y="668156"/>
                      <a:pt x="427777" y="667767"/>
                      <a:pt x="427777" y="667283"/>
                    </a:cubicBezTo>
                    <a:cubicBezTo>
                      <a:pt x="427795" y="665650"/>
                      <a:pt x="427944" y="663126"/>
                      <a:pt x="428614" y="660340"/>
                    </a:cubicBezTo>
                    <a:cubicBezTo>
                      <a:pt x="429326" y="657284"/>
                      <a:pt x="430480" y="654719"/>
                      <a:pt x="432053" y="652661"/>
                    </a:cubicBezTo>
                    <a:cubicBezTo>
                      <a:pt x="433207" y="651130"/>
                      <a:pt x="435563" y="648272"/>
                      <a:pt x="438361" y="646353"/>
                    </a:cubicBezTo>
                    <a:cubicBezTo>
                      <a:pt x="441860" y="643966"/>
                      <a:pt x="445233" y="643674"/>
                      <a:pt x="447900" y="645372"/>
                    </a:cubicBezTo>
                    <a:cubicBezTo>
                      <a:pt x="449885" y="646658"/>
                      <a:pt x="453509" y="648511"/>
                      <a:pt x="456762" y="649534"/>
                    </a:cubicBezTo>
                    <a:cubicBezTo>
                      <a:pt x="458448" y="650084"/>
                      <a:pt x="459937" y="650365"/>
                      <a:pt x="461049" y="650365"/>
                    </a:cubicBezTo>
                    <a:cubicBezTo>
                      <a:pt x="461468" y="650365"/>
                      <a:pt x="462467" y="650317"/>
                      <a:pt x="462772" y="649929"/>
                    </a:cubicBezTo>
                    <a:cubicBezTo>
                      <a:pt x="464303" y="647883"/>
                      <a:pt x="466073" y="644714"/>
                      <a:pt x="467616" y="641909"/>
                    </a:cubicBezTo>
                    <a:cubicBezTo>
                      <a:pt x="469667" y="638220"/>
                      <a:pt x="470970" y="635918"/>
                      <a:pt x="472244" y="634566"/>
                    </a:cubicBezTo>
                    <a:cubicBezTo>
                      <a:pt x="473721" y="632993"/>
                      <a:pt x="476502" y="631253"/>
                      <a:pt x="479145" y="630213"/>
                    </a:cubicBezTo>
                    <a:cubicBezTo>
                      <a:pt x="480897" y="629513"/>
                      <a:pt x="482482" y="629154"/>
                      <a:pt x="483893" y="629154"/>
                    </a:cubicBezTo>
                    <a:cubicBezTo>
                      <a:pt x="486255" y="629154"/>
                      <a:pt x="487660" y="630189"/>
                      <a:pt x="488408" y="631038"/>
                    </a:cubicBezTo>
                    <a:cubicBezTo>
                      <a:pt x="489664" y="632437"/>
                      <a:pt x="491003" y="635050"/>
                      <a:pt x="490226" y="639404"/>
                    </a:cubicBezTo>
                    <a:cubicBezTo>
                      <a:pt x="489676" y="642466"/>
                      <a:pt x="488127" y="645904"/>
                      <a:pt x="485723" y="649378"/>
                    </a:cubicBezTo>
                    <a:cubicBezTo>
                      <a:pt x="483020" y="653295"/>
                      <a:pt x="479145" y="658091"/>
                      <a:pt x="477088" y="660615"/>
                    </a:cubicBezTo>
                    <a:cubicBezTo>
                      <a:pt x="474044" y="664352"/>
                      <a:pt x="471341" y="667474"/>
                      <a:pt x="470253" y="668610"/>
                    </a:cubicBezTo>
                    <a:cubicBezTo>
                      <a:pt x="469469" y="669465"/>
                      <a:pt x="468405" y="671062"/>
                      <a:pt x="467962" y="672617"/>
                    </a:cubicBezTo>
                    <a:cubicBezTo>
                      <a:pt x="467502" y="674261"/>
                      <a:pt x="468004" y="674566"/>
                      <a:pt x="468208" y="674710"/>
                    </a:cubicBezTo>
                    <a:cubicBezTo>
                      <a:pt x="469248" y="675391"/>
                      <a:pt x="473446" y="676468"/>
                      <a:pt x="479498" y="676749"/>
                    </a:cubicBezTo>
                    <a:cubicBezTo>
                      <a:pt x="480443" y="676797"/>
                      <a:pt x="481376" y="676821"/>
                      <a:pt x="482320" y="676821"/>
                    </a:cubicBezTo>
                    <a:cubicBezTo>
                      <a:pt x="487128" y="676821"/>
                      <a:pt x="491237" y="676193"/>
                      <a:pt x="493581" y="675086"/>
                    </a:cubicBezTo>
                    <a:lnTo>
                      <a:pt x="494896" y="674482"/>
                    </a:lnTo>
                    <a:cubicBezTo>
                      <a:pt x="497886" y="673089"/>
                      <a:pt x="500727" y="671779"/>
                      <a:pt x="502581" y="669836"/>
                    </a:cubicBezTo>
                    <a:cubicBezTo>
                      <a:pt x="503986" y="668395"/>
                      <a:pt x="505756" y="665746"/>
                      <a:pt x="505146" y="659413"/>
                    </a:cubicBezTo>
                    <a:cubicBezTo>
                      <a:pt x="504709" y="655012"/>
                      <a:pt x="503956" y="650939"/>
                      <a:pt x="503292" y="647351"/>
                    </a:cubicBezTo>
                    <a:cubicBezTo>
                      <a:pt x="503011" y="645880"/>
                      <a:pt x="502766" y="644493"/>
                      <a:pt x="502545" y="643231"/>
                    </a:cubicBezTo>
                    <a:cubicBezTo>
                      <a:pt x="501773" y="638555"/>
                      <a:pt x="501331" y="634153"/>
                      <a:pt x="504040" y="631570"/>
                    </a:cubicBezTo>
                    <a:cubicBezTo>
                      <a:pt x="505427" y="630266"/>
                      <a:pt x="506838" y="629985"/>
                      <a:pt x="507771" y="629985"/>
                    </a:cubicBezTo>
                    <a:cubicBezTo>
                      <a:pt x="509762" y="629985"/>
                      <a:pt x="511311" y="631116"/>
                      <a:pt x="512448" y="632114"/>
                    </a:cubicBezTo>
                    <a:cubicBezTo>
                      <a:pt x="512884" y="632485"/>
                      <a:pt x="513314" y="632903"/>
                      <a:pt x="513751" y="633316"/>
                    </a:cubicBezTo>
                    <a:cubicBezTo>
                      <a:pt x="514463" y="634004"/>
                      <a:pt x="515456" y="634949"/>
                      <a:pt x="515964" y="635128"/>
                    </a:cubicBezTo>
                    <a:cubicBezTo>
                      <a:pt x="516341" y="635266"/>
                      <a:pt x="518356" y="635326"/>
                      <a:pt x="520096" y="634787"/>
                    </a:cubicBezTo>
                    <a:cubicBezTo>
                      <a:pt x="521734" y="634261"/>
                      <a:pt x="522572" y="633579"/>
                      <a:pt x="522733" y="633316"/>
                    </a:cubicBezTo>
                    <a:cubicBezTo>
                      <a:pt x="523612" y="631253"/>
                      <a:pt x="524204" y="629005"/>
                      <a:pt x="524497" y="626696"/>
                    </a:cubicBezTo>
                    <a:cubicBezTo>
                      <a:pt x="524993" y="622815"/>
                      <a:pt x="524581" y="618916"/>
                      <a:pt x="523301" y="615101"/>
                    </a:cubicBezTo>
                    <a:cubicBezTo>
                      <a:pt x="521692" y="610293"/>
                      <a:pt x="521214" y="604523"/>
                      <a:pt x="521986" y="598848"/>
                    </a:cubicBezTo>
                    <a:cubicBezTo>
                      <a:pt x="522661" y="593860"/>
                      <a:pt x="524150" y="589668"/>
                      <a:pt x="525998" y="587671"/>
                    </a:cubicBezTo>
                    <a:cubicBezTo>
                      <a:pt x="527356" y="586164"/>
                      <a:pt x="529801" y="584549"/>
                      <a:pt x="533659" y="582588"/>
                    </a:cubicBezTo>
                    <a:cubicBezTo>
                      <a:pt x="536373" y="581195"/>
                      <a:pt x="539172" y="579975"/>
                      <a:pt x="540828" y="579239"/>
                    </a:cubicBezTo>
                    <a:lnTo>
                      <a:pt x="541181" y="579090"/>
                    </a:lnTo>
                    <a:cubicBezTo>
                      <a:pt x="542736" y="578414"/>
                      <a:pt x="544620" y="577224"/>
                      <a:pt x="546013" y="576094"/>
                    </a:cubicBezTo>
                    <a:cubicBezTo>
                      <a:pt x="547114" y="575191"/>
                      <a:pt x="547550" y="574599"/>
                      <a:pt x="547723" y="574336"/>
                    </a:cubicBezTo>
                    <a:cubicBezTo>
                      <a:pt x="547550" y="573827"/>
                      <a:pt x="547149" y="572966"/>
                      <a:pt x="546845" y="572356"/>
                    </a:cubicBezTo>
                    <a:cubicBezTo>
                      <a:pt x="546510" y="571651"/>
                      <a:pt x="546163" y="570879"/>
                      <a:pt x="545852" y="570114"/>
                    </a:cubicBezTo>
                    <a:cubicBezTo>
                      <a:pt x="544919" y="567841"/>
                      <a:pt x="543902" y="564511"/>
                      <a:pt x="545720" y="561616"/>
                    </a:cubicBezTo>
                    <a:cubicBezTo>
                      <a:pt x="547054" y="559463"/>
                      <a:pt x="549781" y="557939"/>
                      <a:pt x="553476" y="556318"/>
                    </a:cubicBezTo>
                    <a:lnTo>
                      <a:pt x="554983" y="555684"/>
                    </a:lnTo>
                    <a:cubicBezTo>
                      <a:pt x="556197" y="555170"/>
                      <a:pt x="557812" y="554494"/>
                      <a:pt x="558308" y="554117"/>
                    </a:cubicBezTo>
                    <a:cubicBezTo>
                      <a:pt x="559074" y="553101"/>
                      <a:pt x="561011" y="550356"/>
                      <a:pt x="562572" y="547599"/>
                    </a:cubicBezTo>
                    <a:cubicBezTo>
                      <a:pt x="564324" y="544579"/>
                      <a:pt x="564653" y="543138"/>
                      <a:pt x="564736" y="542636"/>
                    </a:cubicBezTo>
                    <a:cubicBezTo>
                      <a:pt x="564079" y="541918"/>
                      <a:pt x="562548" y="540782"/>
                      <a:pt x="559994" y="539586"/>
                    </a:cubicBezTo>
                    <a:cubicBezTo>
                      <a:pt x="556999" y="538151"/>
                      <a:pt x="553237" y="536943"/>
                      <a:pt x="549428" y="536171"/>
                    </a:cubicBezTo>
                    <a:cubicBezTo>
                      <a:pt x="546103" y="535472"/>
                      <a:pt x="542963" y="535693"/>
                      <a:pt x="540266" y="536823"/>
                    </a:cubicBezTo>
                    <a:cubicBezTo>
                      <a:pt x="538149" y="537678"/>
                      <a:pt x="536236" y="539149"/>
                      <a:pt x="534890" y="540925"/>
                    </a:cubicBezTo>
                    <a:cubicBezTo>
                      <a:pt x="534053" y="542032"/>
                      <a:pt x="533324" y="543969"/>
                      <a:pt x="532546" y="546008"/>
                    </a:cubicBezTo>
                    <a:cubicBezTo>
                      <a:pt x="532253" y="546774"/>
                      <a:pt x="531960" y="547563"/>
                      <a:pt x="531643" y="548347"/>
                    </a:cubicBezTo>
                    <a:cubicBezTo>
                      <a:pt x="530304" y="551636"/>
                      <a:pt x="528492" y="555301"/>
                      <a:pt x="525071" y="557633"/>
                    </a:cubicBezTo>
                    <a:cubicBezTo>
                      <a:pt x="524061" y="558345"/>
                      <a:pt x="523110" y="559278"/>
                      <a:pt x="522183" y="560175"/>
                    </a:cubicBezTo>
                    <a:cubicBezTo>
                      <a:pt x="520796" y="561544"/>
                      <a:pt x="519468" y="562830"/>
                      <a:pt x="517829" y="563494"/>
                    </a:cubicBezTo>
                    <a:cubicBezTo>
                      <a:pt x="517082" y="563787"/>
                      <a:pt x="516341" y="563948"/>
                      <a:pt x="515575" y="563948"/>
                    </a:cubicBezTo>
                    <a:cubicBezTo>
                      <a:pt x="511545" y="563948"/>
                      <a:pt x="508896" y="559673"/>
                      <a:pt x="506826" y="555475"/>
                    </a:cubicBezTo>
                    <a:cubicBezTo>
                      <a:pt x="504363" y="550481"/>
                      <a:pt x="501707" y="546343"/>
                      <a:pt x="498879" y="541948"/>
                    </a:cubicBezTo>
                    <a:lnTo>
                      <a:pt x="497043" y="539084"/>
                    </a:lnTo>
                    <a:cubicBezTo>
                      <a:pt x="493808" y="533977"/>
                      <a:pt x="490041" y="527787"/>
                      <a:pt x="486471" y="519033"/>
                    </a:cubicBezTo>
                    <a:cubicBezTo>
                      <a:pt x="482972" y="510481"/>
                      <a:pt x="479773" y="500531"/>
                      <a:pt x="477208" y="490251"/>
                    </a:cubicBezTo>
                    <a:cubicBezTo>
                      <a:pt x="474439" y="479170"/>
                      <a:pt x="472489" y="468006"/>
                      <a:pt x="471598" y="457959"/>
                    </a:cubicBezTo>
                    <a:cubicBezTo>
                      <a:pt x="470809" y="449336"/>
                      <a:pt x="468895" y="442411"/>
                      <a:pt x="465403" y="435516"/>
                    </a:cubicBezTo>
                    <a:cubicBezTo>
                      <a:pt x="464028" y="432801"/>
                      <a:pt x="462533" y="430356"/>
                      <a:pt x="461121" y="427987"/>
                    </a:cubicBezTo>
                    <a:cubicBezTo>
                      <a:pt x="459507" y="425326"/>
                      <a:pt x="457964" y="422797"/>
                      <a:pt x="456648" y="420034"/>
                    </a:cubicBezTo>
                    <a:cubicBezTo>
                      <a:pt x="454023" y="414533"/>
                      <a:pt x="452271" y="407046"/>
                      <a:pt x="450812" y="400462"/>
                    </a:cubicBezTo>
                    <a:lnTo>
                      <a:pt x="450202" y="397699"/>
                    </a:lnTo>
                    <a:cubicBezTo>
                      <a:pt x="449072" y="392484"/>
                      <a:pt x="447995" y="387569"/>
                      <a:pt x="446931" y="385266"/>
                    </a:cubicBezTo>
                    <a:cubicBezTo>
                      <a:pt x="446154" y="383592"/>
                      <a:pt x="444341" y="382420"/>
                      <a:pt x="442015" y="380949"/>
                    </a:cubicBezTo>
                    <a:cubicBezTo>
                      <a:pt x="441435" y="380560"/>
                      <a:pt x="440807" y="380165"/>
                      <a:pt x="440186" y="379753"/>
                    </a:cubicBezTo>
                    <a:cubicBezTo>
                      <a:pt x="436669" y="377373"/>
                      <a:pt x="432824" y="374096"/>
                      <a:pt x="431096" y="367691"/>
                    </a:cubicBezTo>
                    <a:cubicBezTo>
                      <a:pt x="429541" y="361974"/>
                      <a:pt x="429194" y="358727"/>
                      <a:pt x="429756" y="355253"/>
                    </a:cubicBezTo>
                    <a:cubicBezTo>
                      <a:pt x="430013" y="353537"/>
                      <a:pt x="430498" y="351856"/>
                      <a:pt x="431108" y="349727"/>
                    </a:cubicBezTo>
                    <a:cubicBezTo>
                      <a:pt x="431628" y="347945"/>
                      <a:pt x="432214" y="345924"/>
                      <a:pt x="432860" y="343251"/>
                    </a:cubicBezTo>
                    <a:cubicBezTo>
                      <a:pt x="434206" y="337684"/>
                      <a:pt x="434325" y="333623"/>
                      <a:pt x="434457" y="330059"/>
                    </a:cubicBezTo>
                    <a:cubicBezTo>
                      <a:pt x="434588" y="326250"/>
                      <a:pt x="434708" y="322985"/>
                      <a:pt x="436274" y="319534"/>
                    </a:cubicBezTo>
                    <a:cubicBezTo>
                      <a:pt x="437572" y="316736"/>
                      <a:pt x="440562" y="313644"/>
                      <a:pt x="444037" y="310104"/>
                    </a:cubicBezTo>
                    <a:cubicBezTo>
                      <a:pt x="444772" y="309345"/>
                      <a:pt x="445490" y="308585"/>
                      <a:pt x="446237" y="307808"/>
                    </a:cubicBezTo>
                    <a:cubicBezTo>
                      <a:pt x="448318" y="305631"/>
                      <a:pt x="453162" y="300548"/>
                      <a:pt x="453581" y="297223"/>
                    </a:cubicBezTo>
                    <a:cubicBezTo>
                      <a:pt x="453927" y="294371"/>
                      <a:pt x="453569" y="290831"/>
                      <a:pt x="453174" y="287063"/>
                    </a:cubicBezTo>
                    <a:lnTo>
                      <a:pt x="452965" y="284934"/>
                    </a:lnTo>
                    <a:cubicBezTo>
                      <a:pt x="452540" y="280431"/>
                      <a:pt x="452199" y="275265"/>
                      <a:pt x="453634" y="270965"/>
                    </a:cubicBezTo>
                    <a:cubicBezTo>
                      <a:pt x="455046" y="266839"/>
                      <a:pt x="457037" y="263209"/>
                      <a:pt x="459280" y="260721"/>
                    </a:cubicBezTo>
                    <a:cubicBezTo>
                      <a:pt x="462216" y="257462"/>
                      <a:pt x="465696" y="256177"/>
                      <a:pt x="468913" y="257097"/>
                    </a:cubicBezTo>
                    <a:cubicBezTo>
                      <a:pt x="470163" y="257474"/>
                      <a:pt x="471365" y="257953"/>
                      <a:pt x="472549" y="258431"/>
                    </a:cubicBezTo>
                    <a:cubicBezTo>
                      <a:pt x="473721" y="258921"/>
                      <a:pt x="474840" y="259370"/>
                      <a:pt x="475862" y="259645"/>
                    </a:cubicBezTo>
                    <a:cubicBezTo>
                      <a:pt x="477590" y="260099"/>
                      <a:pt x="478517" y="259980"/>
                      <a:pt x="479480" y="258987"/>
                    </a:cubicBezTo>
                    <a:cubicBezTo>
                      <a:pt x="480257" y="258174"/>
                      <a:pt x="481035" y="257552"/>
                      <a:pt x="481705" y="257002"/>
                    </a:cubicBezTo>
                    <a:cubicBezTo>
                      <a:pt x="482841" y="256075"/>
                      <a:pt x="483469" y="255549"/>
                      <a:pt x="483893" y="254628"/>
                    </a:cubicBezTo>
                    <a:cubicBezTo>
                      <a:pt x="484928" y="252505"/>
                      <a:pt x="485053" y="248277"/>
                      <a:pt x="484306" y="241304"/>
                    </a:cubicBezTo>
                    <a:cubicBezTo>
                      <a:pt x="483397" y="232962"/>
                      <a:pt x="483863" y="227215"/>
                      <a:pt x="485681" y="224142"/>
                    </a:cubicBezTo>
                    <a:cubicBezTo>
                      <a:pt x="487009" y="221911"/>
                      <a:pt x="488809" y="221558"/>
                      <a:pt x="489777" y="221558"/>
                    </a:cubicBezTo>
                    <a:cubicBezTo>
                      <a:pt x="490758" y="221558"/>
                      <a:pt x="493276" y="221977"/>
                      <a:pt x="494896" y="225810"/>
                    </a:cubicBezTo>
                    <a:cubicBezTo>
                      <a:pt x="495823" y="227987"/>
                      <a:pt x="497103" y="230780"/>
                      <a:pt x="498855" y="233016"/>
                    </a:cubicBezTo>
                    <a:cubicBezTo>
                      <a:pt x="500559" y="235193"/>
                      <a:pt x="502359" y="236431"/>
                      <a:pt x="504357" y="236807"/>
                    </a:cubicBezTo>
                    <a:cubicBezTo>
                      <a:pt x="505284" y="236981"/>
                      <a:pt x="506091" y="237112"/>
                      <a:pt x="506844" y="237226"/>
                    </a:cubicBezTo>
                    <a:cubicBezTo>
                      <a:pt x="508722" y="237519"/>
                      <a:pt x="510354" y="237746"/>
                      <a:pt x="511963" y="238482"/>
                    </a:cubicBezTo>
                    <a:cubicBezTo>
                      <a:pt x="514523" y="239636"/>
                      <a:pt x="516353" y="241723"/>
                      <a:pt x="518290" y="245658"/>
                    </a:cubicBezTo>
                    <a:cubicBezTo>
                      <a:pt x="519366" y="247805"/>
                      <a:pt x="520186" y="250023"/>
                      <a:pt x="520987" y="252164"/>
                    </a:cubicBezTo>
                    <a:cubicBezTo>
                      <a:pt x="521567" y="253641"/>
                      <a:pt x="522111" y="255106"/>
                      <a:pt x="522751" y="256547"/>
                    </a:cubicBezTo>
                    <a:cubicBezTo>
                      <a:pt x="524390" y="260339"/>
                      <a:pt x="526094" y="262641"/>
                      <a:pt x="528432" y="264267"/>
                    </a:cubicBezTo>
                    <a:cubicBezTo>
                      <a:pt x="531033" y="266061"/>
                      <a:pt x="532911" y="266576"/>
                      <a:pt x="534567" y="267012"/>
                    </a:cubicBezTo>
                    <a:lnTo>
                      <a:pt x="535034" y="267144"/>
                    </a:lnTo>
                    <a:cubicBezTo>
                      <a:pt x="537253" y="267742"/>
                      <a:pt x="539489" y="268621"/>
                      <a:pt x="540739" y="272018"/>
                    </a:cubicBezTo>
                    <a:cubicBezTo>
                      <a:pt x="541223" y="273297"/>
                      <a:pt x="541570" y="274715"/>
                      <a:pt x="541863" y="276078"/>
                    </a:cubicBezTo>
                    <a:cubicBezTo>
                      <a:pt x="542108" y="277178"/>
                      <a:pt x="542377" y="278213"/>
                      <a:pt x="542671" y="279038"/>
                    </a:cubicBezTo>
                    <a:cubicBezTo>
                      <a:pt x="542772" y="279361"/>
                      <a:pt x="542868" y="279600"/>
                      <a:pt x="542952" y="279762"/>
                    </a:cubicBezTo>
                    <a:cubicBezTo>
                      <a:pt x="543813" y="279217"/>
                      <a:pt x="545104" y="277687"/>
                      <a:pt x="546510" y="274697"/>
                    </a:cubicBezTo>
                    <a:cubicBezTo>
                      <a:pt x="547921" y="271748"/>
                      <a:pt x="548836" y="268681"/>
                      <a:pt x="549123" y="267467"/>
                    </a:cubicBezTo>
                    <a:cubicBezTo>
                      <a:pt x="549810" y="264548"/>
                      <a:pt x="553076" y="262796"/>
                      <a:pt x="556980" y="263376"/>
                    </a:cubicBezTo>
                    <a:cubicBezTo>
                      <a:pt x="560586" y="263921"/>
                      <a:pt x="563499" y="266181"/>
                      <a:pt x="564587" y="269315"/>
                    </a:cubicBezTo>
                    <a:cubicBezTo>
                      <a:pt x="565029" y="270600"/>
                      <a:pt x="565454" y="272317"/>
                      <a:pt x="565902" y="274134"/>
                    </a:cubicBezTo>
                    <a:cubicBezTo>
                      <a:pt x="566345" y="275863"/>
                      <a:pt x="566788" y="277657"/>
                      <a:pt x="567320" y="279319"/>
                    </a:cubicBezTo>
                    <a:cubicBezTo>
                      <a:pt x="568283" y="282369"/>
                      <a:pt x="568982" y="283356"/>
                      <a:pt x="569257" y="283631"/>
                    </a:cubicBezTo>
                    <a:cubicBezTo>
                      <a:pt x="570465" y="283673"/>
                      <a:pt x="571649" y="283912"/>
                      <a:pt x="572905" y="284163"/>
                    </a:cubicBezTo>
                    <a:cubicBezTo>
                      <a:pt x="574089" y="284402"/>
                      <a:pt x="575321" y="284665"/>
                      <a:pt x="576260" y="284665"/>
                    </a:cubicBezTo>
                    <a:cubicBezTo>
                      <a:pt x="576900" y="284665"/>
                      <a:pt x="577085" y="284540"/>
                      <a:pt x="577085" y="284540"/>
                    </a:cubicBezTo>
                    <a:cubicBezTo>
                      <a:pt x="577073" y="284540"/>
                      <a:pt x="577420" y="284061"/>
                      <a:pt x="577277" y="282309"/>
                    </a:cubicBezTo>
                    <a:cubicBezTo>
                      <a:pt x="577007" y="279110"/>
                      <a:pt x="576009" y="275851"/>
                      <a:pt x="575106" y="272974"/>
                    </a:cubicBezTo>
                    <a:cubicBezTo>
                      <a:pt x="574867" y="272191"/>
                      <a:pt x="574633" y="271437"/>
                      <a:pt x="574412" y="270690"/>
                    </a:cubicBezTo>
                    <a:cubicBezTo>
                      <a:pt x="573539" y="267742"/>
                      <a:pt x="572104" y="262820"/>
                      <a:pt x="575339" y="259609"/>
                    </a:cubicBezTo>
                    <a:cubicBezTo>
                      <a:pt x="576870" y="258090"/>
                      <a:pt x="578323" y="255818"/>
                      <a:pt x="579088" y="253814"/>
                    </a:cubicBezTo>
                    <a:cubicBezTo>
                      <a:pt x="579788" y="251925"/>
                      <a:pt x="579728" y="250705"/>
                      <a:pt x="579352" y="250298"/>
                    </a:cubicBezTo>
                    <a:cubicBezTo>
                      <a:pt x="578993" y="249904"/>
                      <a:pt x="578592" y="249754"/>
                      <a:pt x="577653" y="249395"/>
                    </a:cubicBezTo>
                    <a:cubicBezTo>
                      <a:pt x="576870" y="249108"/>
                      <a:pt x="575889" y="248743"/>
                      <a:pt x="574747" y="248080"/>
                    </a:cubicBezTo>
                    <a:cubicBezTo>
                      <a:pt x="571374" y="246094"/>
                      <a:pt x="568253" y="242315"/>
                      <a:pt x="564683" y="235851"/>
                    </a:cubicBezTo>
                    <a:cubicBezTo>
                      <a:pt x="561292" y="229721"/>
                      <a:pt x="556741" y="214604"/>
                      <a:pt x="551186" y="190911"/>
                    </a:cubicBezTo>
                    <a:cubicBezTo>
                      <a:pt x="547054" y="173402"/>
                      <a:pt x="543878" y="157441"/>
                      <a:pt x="543830" y="157280"/>
                    </a:cubicBezTo>
                    <a:lnTo>
                      <a:pt x="543789" y="156873"/>
                    </a:lnTo>
                    <a:cubicBezTo>
                      <a:pt x="543777" y="156735"/>
                      <a:pt x="543627" y="153632"/>
                      <a:pt x="544016" y="150277"/>
                    </a:cubicBezTo>
                    <a:cubicBezTo>
                      <a:pt x="544117" y="149416"/>
                      <a:pt x="544279" y="148603"/>
                      <a:pt x="544435" y="147843"/>
                    </a:cubicBezTo>
                    <a:cubicBezTo>
                      <a:pt x="543878" y="147287"/>
                      <a:pt x="543292" y="146731"/>
                      <a:pt x="542748" y="146169"/>
                    </a:cubicBezTo>
                    <a:cubicBezTo>
                      <a:pt x="542587" y="146007"/>
                      <a:pt x="542449" y="145810"/>
                      <a:pt x="542288" y="145607"/>
                    </a:cubicBezTo>
                    <a:cubicBezTo>
                      <a:pt x="532433" y="145218"/>
                      <a:pt x="522859" y="139896"/>
                      <a:pt x="515079" y="134215"/>
                    </a:cubicBezTo>
                    <a:cubicBezTo>
                      <a:pt x="511246" y="131398"/>
                      <a:pt x="506886" y="128181"/>
                      <a:pt x="503095" y="124473"/>
                    </a:cubicBezTo>
                    <a:cubicBezTo>
                      <a:pt x="499399" y="121938"/>
                      <a:pt x="496774" y="118380"/>
                      <a:pt x="495160" y="113721"/>
                    </a:cubicBezTo>
                    <a:cubicBezTo>
                      <a:pt x="491033" y="110582"/>
                      <a:pt x="486548" y="108011"/>
                      <a:pt x="481585" y="106874"/>
                    </a:cubicBezTo>
                    <a:cubicBezTo>
                      <a:pt x="471341" y="104542"/>
                      <a:pt x="460320" y="106533"/>
                      <a:pt x="450047" y="107801"/>
                    </a:cubicBezTo>
                    <a:cubicBezTo>
                      <a:pt x="442721" y="108710"/>
                      <a:pt x="437793" y="98789"/>
                      <a:pt x="441597" y="93067"/>
                    </a:cubicBezTo>
                    <a:cubicBezTo>
                      <a:pt x="443146" y="90776"/>
                      <a:pt x="446476" y="86913"/>
                      <a:pt x="446704" y="83774"/>
                    </a:cubicBezTo>
                    <a:cubicBezTo>
                      <a:pt x="446548" y="83768"/>
                      <a:pt x="446004" y="83014"/>
                      <a:pt x="444497" y="82285"/>
                    </a:cubicBezTo>
                    <a:cubicBezTo>
                      <a:pt x="439259" y="79833"/>
                      <a:pt x="433554" y="78475"/>
                      <a:pt x="428513" y="75623"/>
                    </a:cubicBezTo>
                    <a:cubicBezTo>
                      <a:pt x="421331" y="71563"/>
                      <a:pt x="418353" y="65642"/>
                      <a:pt x="414663" y="58592"/>
                    </a:cubicBezTo>
                    <a:cubicBezTo>
                      <a:pt x="409562" y="48868"/>
                      <a:pt x="402817" y="51045"/>
                      <a:pt x="393631" y="48043"/>
                    </a:cubicBezTo>
                    <a:cubicBezTo>
                      <a:pt x="378616" y="43158"/>
                      <a:pt x="369520" y="32824"/>
                      <a:pt x="365735" y="17689"/>
                    </a:cubicBezTo>
                    <a:cubicBezTo>
                      <a:pt x="364975" y="14657"/>
                      <a:pt x="364407" y="10764"/>
                      <a:pt x="362894" y="7636"/>
                    </a:cubicBezTo>
                    <a:cubicBezTo>
                      <a:pt x="357608" y="9293"/>
                      <a:pt x="352591" y="10064"/>
                      <a:pt x="347023" y="8330"/>
                    </a:cubicBezTo>
                    <a:cubicBezTo>
                      <a:pt x="344565" y="9185"/>
                      <a:pt x="341863" y="9036"/>
                      <a:pt x="339525" y="7254"/>
                    </a:cubicBezTo>
                    <a:cubicBezTo>
                      <a:pt x="338376" y="6387"/>
                      <a:pt x="337288" y="5454"/>
                      <a:pt x="336217" y="4485"/>
                    </a:cubicBezTo>
                    <a:cubicBezTo>
                      <a:pt x="327971" y="9203"/>
                      <a:pt x="319761" y="13957"/>
                      <a:pt x="312680" y="20362"/>
                    </a:cubicBezTo>
                    <a:cubicBezTo>
                      <a:pt x="303836" y="28357"/>
                      <a:pt x="294746" y="35665"/>
                      <a:pt x="282685" y="37686"/>
                    </a:cubicBezTo>
                    <a:cubicBezTo>
                      <a:pt x="272226" y="39462"/>
                      <a:pt x="263130" y="37770"/>
                      <a:pt x="259255" y="49592"/>
                    </a:cubicBezTo>
                    <a:cubicBezTo>
                      <a:pt x="257539" y="54777"/>
                      <a:pt x="255177" y="59949"/>
                      <a:pt x="250345" y="62933"/>
                    </a:cubicBezTo>
                    <a:cubicBezTo>
                      <a:pt x="247020" y="65020"/>
                      <a:pt x="243336" y="65870"/>
                      <a:pt x="239779" y="67209"/>
                    </a:cubicBezTo>
                    <a:cubicBezTo>
                      <a:pt x="239013" y="68034"/>
                      <a:pt x="238140" y="68800"/>
                      <a:pt x="237111" y="69511"/>
                    </a:cubicBezTo>
                    <a:cubicBezTo>
                      <a:pt x="231389" y="73464"/>
                      <a:pt x="224792" y="76173"/>
                      <a:pt x="218071" y="77943"/>
                    </a:cubicBezTo>
                    <a:cubicBezTo>
                      <a:pt x="211954" y="79540"/>
                      <a:pt x="204221" y="80084"/>
                      <a:pt x="198570" y="82913"/>
                    </a:cubicBezTo>
                    <a:cubicBezTo>
                      <a:pt x="187430" y="88498"/>
                      <a:pt x="176307" y="95632"/>
                      <a:pt x="163420" y="91338"/>
                    </a:cubicBezTo>
                    <a:cubicBezTo>
                      <a:pt x="152231" y="87625"/>
                      <a:pt x="149923" y="77309"/>
                      <a:pt x="146473" y="67514"/>
                    </a:cubicBezTo>
                    <a:cubicBezTo>
                      <a:pt x="146419" y="67371"/>
                      <a:pt x="146377" y="67269"/>
                      <a:pt x="146347" y="67149"/>
                    </a:cubicBezTo>
                    <a:cubicBezTo>
                      <a:pt x="144984" y="66958"/>
                      <a:pt x="143602" y="66784"/>
                      <a:pt x="142263" y="66551"/>
                    </a:cubicBezTo>
                    <a:cubicBezTo>
                      <a:pt x="139697" y="65487"/>
                      <a:pt x="137174" y="64500"/>
                      <a:pt x="134800" y="63071"/>
                    </a:cubicBezTo>
                    <a:cubicBezTo>
                      <a:pt x="131026" y="60793"/>
                      <a:pt x="127450" y="62545"/>
                      <a:pt x="125327" y="66258"/>
                    </a:cubicBezTo>
                    <a:cubicBezTo>
                      <a:pt x="125196" y="66456"/>
                      <a:pt x="125058" y="66647"/>
                      <a:pt x="124933" y="66832"/>
                    </a:cubicBezTo>
                    <a:cubicBezTo>
                      <a:pt x="128862" y="71311"/>
                      <a:pt x="131702" y="76598"/>
                      <a:pt x="132007" y="83989"/>
                    </a:cubicBezTo>
                    <a:cubicBezTo>
                      <a:pt x="132593" y="97480"/>
                      <a:pt x="133341" y="116634"/>
                      <a:pt x="124676" y="127918"/>
                    </a:cubicBezTo>
                    <a:cubicBezTo>
                      <a:pt x="121255" y="132319"/>
                      <a:pt x="116585" y="132690"/>
                      <a:pt x="112249" y="134376"/>
                    </a:cubicBezTo>
                    <a:cubicBezTo>
                      <a:pt x="108649" y="135770"/>
                      <a:pt x="108817" y="134891"/>
                      <a:pt x="109624" y="139136"/>
                    </a:cubicBezTo>
                    <a:cubicBezTo>
                      <a:pt x="110252" y="142354"/>
                      <a:pt x="110312" y="145391"/>
                      <a:pt x="110019" y="148650"/>
                    </a:cubicBezTo>
                    <a:cubicBezTo>
                      <a:pt x="108350" y="166423"/>
                      <a:pt x="87642" y="166704"/>
                      <a:pt x="77069" y="176099"/>
                    </a:cubicBezTo>
                    <a:cubicBezTo>
                      <a:pt x="72321" y="180309"/>
                      <a:pt x="71567" y="186731"/>
                      <a:pt x="68883" y="192191"/>
                    </a:cubicBezTo>
                    <a:cubicBezTo>
                      <a:pt x="66766" y="196508"/>
                      <a:pt x="63381" y="201490"/>
                      <a:pt x="62053" y="206477"/>
                    </a:cubicBezTo>
                    <a:cubicBezTo>
                      <a:pt x="71525" y="210531"/>
                      <a:pt x="82672" y="218491"/>
                      <a:pt x="76806" y="230223"/>
                    </a:cubicBezTo>
                    <a:cubicBezTo>
                      <a:pt x="74611" y="234637"/>
                      <a:pt x="70838" y="237686"/>
                      <a:pt x="67053" y="240676"/>
                    </a:cubicBezTo>
                    <a:cubicBezTo>
                      <a:pt x="65839" y="241621"/>
                      <a:pt x="63728" y="243110"/>
                      <a:pt x="63040" y="243912"/>
                    </a:cubicBezTo>
                    <a:cubicBezTo>
                      <a:pt x="62789" y="244193"/>
                      <a:pt x="62442" y="244779"/>
                      <a:pt x="62149" y="245215"/>
                    </a:cubicBezTo>
                    <a:cubicBezTo>
                      <a:pt x="62514" y="245718"/>
                      <a:pt x="63112" y="246447"/>
                      <a:pt x="64122" y="246585"/>
                    </a:cubicBezTo>
                    <a:cubicBezTo>
                      <a:pt x="67680" y="247105"/>
                      <a:pt x="71292" y="247057"/>
                      <a:pt x="74838" y="247607"/>
                    </a:cubicBezTo>
                    <a:cubicBezTo>
                      <a:pt x="81787" y="248648"/>
                      <a:pt x="89651" y="251572"/>
                      <a:pt x="93819" y="257683"/>
                    </a:cubicBezTo>
                    <a:cubicBezTo>
                      <a:pt x="103818" y="272382"/>
                      <a:pt x="88192" y="282692"/>
                      <a:pt x="92306" y="297642"/>
                    </a:cubicBezTo>
                    <a:cubicBezTo>
                      <a:pt x="96839" y="314075"/>
                      <a:pt x="115131" y="325036"/>
                      <a:pt x="124646" y="338479"/>
                    </a:cubicBezTo>
                    <a:cubicBezTo>
                      <a:pt x="136080" y="354655"/>
                      <a:pt x="130769" y="371913"/>
                      <a:pt x="120633" y="386995"/>
                    </a:cubicBezTo>
                    <a:cubicBezTo>
                      <a:pt x="115795" y="394171"/>
                      <a:pt x="112010" y="401167"/>
                      <a:pt x="108302" y="408947"/>
                    </a:cubicBezTo>
                    <a:cubicBezTo>
                      <a:pt x="105892" y="413970"/>
                      <a:pt x="103040" y="418120"/>
                      <a:pt x="98065" y="420865"/>
                    </a:cubicBezTo>
                    <a:cubicBezTo>
                      <a:pt x="92587" y="423855"/>
                      <a:pt x="86009" y="423945"/>
                      <a:pt x="79945" y="424011"/>
                    </a:cubicBezTo>
                    <a:cubicBezTo>
                      <a:pt x="75825" y="424047"/>
                      <a:pt x="71920" y="424693"/>
                      <a:pt x="68039" y="425524"/>
                    </a:cubicBezTo>
                    <a:cubicBezTo>
                      <a:pt x="63662" y="436395"/>
                      <a:pt x="64774" y="446836"/>
                      <a:pt x="54106" y="454736"/>
                    </a:cubicBezTo>
                    <a:cubicBezTo>
                      <a:pt x="50339" y="457535"/>
                      <a:pt x="45979" y="458228"/>
                      <a:pt x="41518" y="458348"/>
                    </a:cubicBezTo>
                    <a:cubicBezTo>
                      <a:pt x="41093" y="458641"/>
                      <a:pt x="40256" y="459400"/>
                      <a:pt x="39664" y="461164"/>
                    </a:cubicBezTo>
                    <a:cubicBezTo>
                      <a:pt x="39048" y="463018"/>
                      <a:pt x="38438" y="465303"/>
                      <a:pt x="38851" y="467258"/>
                    </a:cubicBezTo>
                    <a:cubicBezTo>
                      <a:pt x="39760" y="471528"/>
                      <a:pt x="53956" y="476964"/>
                      <a:pt x="57467" y="481449"/>
                    </a:cubicBezTo>
                    <a:cubicBezTo>
                      <a:pt x="63500" y="489163"/>
                      <a:pt x="62448" y="498725"/>
                      <a:pt x="55326" y="505386"/>
                    </a:cubicBezTo>
                    <a:cubicBezTo>
                      <a:pt x="51481" y="508932"/>
                      <a:pt x="46840" y="511857"/>
                      <a:pt x="41596" y="512628"/>
                    </a:cubicBezTo>
                    <a:cubicBezTo>
                      <a:pt x="39820" y="512885"/>
                      <a:pt x="38050" y="512945"/>
                      <a:pt x="36274" y="513047"/>
                    </a:cubicBezTo>
                    <a:cubicBezTo>
                      <a:pt x="35472" y="518877"/>
                      <a:pt x="34498" y="523009"/>
                      <a:pt x="28685" y="526460"/>
                    </a:cubicBezTo>
                    <a:cubicBezTo>
                      <a:pt x="25031" y="528648"/>
                      <a:pt x="21419" y="530700"/>
                      <a:pt x="17395" y="532129"/>
                    </a:cubicBezTo>
                    <a:cubicBezTo>
                      <a:pt x="13556" y="533468"/>
                      <a:pt x="9477" y="534443"/>
                      <a:pt x="5823" y="536225"/>
                    </a:cubicBezTo>
                    <a:cubicBezTo>
                      <a:pt x="3713" y="537260"/>
                      <a:pt x="4556" y="537935"/>
                      <a:pt x="5273" y="540591"/>
                    </a:cubicBezTo>
                    <a:cubicBezTo>
                      <a:pt x="6703" y="545937"/>
                      <a:pt x="8772" y="550733"/>
                      <a:pt x="10398" y="555564"/>
                    </a:cubicBezTo>
                    <a:cubicBezTo>
                      <a:pt x="11636" y="556138"/>
                      <a:pt x="12832" y="556934"/>
                      <a:pt x="13927" y="558058"/>
                    </a:cubicBezTo>
                    <a:cubicBezTo>
                      <a:pt x="18663" y="562842"/>
                      <a:pt x="21545" y="569067"/>
                      <a:pt x="26221" y="573821"/>
                    </a:cubicBezTo>
                    <a:cubicBezTo>
                      <a:pt x="29648" y="577308"/>
                      <a:pt x="33822" y="580316"/>
                      <a:pt x="36776" y="584220"/>
                    </a:cubicBezTo>
                    <a:cubicBezTo>
                      <a:pt x="42959" y="592407"/>
                      <a:pt x="43868" y="603004"/>
                      <a:pt x="49663" y="611352"/>
                    </a:cubicBezTo>
                    <a:cubicBezTo>
                      <a:pt x="63512" y="631295"/>
                      <a:pt x="88234" y="646454"/>
                      <a:pt x="95745" y="670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9" name="Полилиния: фигура 334">
                <a:extLst>
                  <a:ext uri="{FF2B5EF4-FFF2-40B4-BE49-F238E27FC236}">
                    <a16:creationId xmlns:a16="http://schemas.microsoft.com/office/drawing/2014/main" id="{45C88945-20BB-B0C3-526B-72E51EB2E362}"/>
                  </a:ext>
                </a:extLst>
              </p:cNvPr>
              <p:cNvSpPr/>
              <p:nvPr/>
            </p:nvSpPr>
            <p:spPr>
              <a:xfrm>
                <a:off x="10134544" y="4994130"/>
                <a:ext cx="469356" cy="1220329"/>
              </a:xfrm>
              <a:custGeom>
                <a:avLst/>
                <a:gdLst>
                  <a:gd name="connsiteX0" fmla="*/ 261794 w 269099"/>
                  <a:gd name="connsiteY0" fmla="*/ 319440 h 699658"/>
                  <a:gd name="connsiteX1" fmla="*/ 265849 w 269099"/>
                  <a:gd name="connsiteY1" fmla="*/ 296387 h 699658"/>
                  <a:gd name="connsiteX2" fmla="*/ 266949 w 269099"/>
                  <a:gd name="connsiteY2" fmla="*/ 252326 h 699658"/>
                  <a:gd name="connsiteX3" fmla="*/ 266124 w 269099"/>
                  <a:gd name="connsiteY3" fmla="*/ 212368 h 699658"/>
                  <a:gd name="connsiteX4" fmla="*/ 263917 w 269099"/>
                  <a:gd name="connsiteY4" fmla="*/ 194272 h 699658"/>
                  <a:gd name="connsiteX5" fmla="*/ 262488 w 269099"/>
                  <a:gd name="connsiteY5" fmla="*/ 181452 h 699658"/>
                  <a:gd name="connsiteX6" fmla="*/ 256986 w 269099"/>
                  <a:gd name="connsiteY6" fmla="*/ 145673 h 699658"/>
                  <a:gd name="connsiteX7" fmla="*/ 249278 w 269099"/>
                  <a:gd name="connsiteY7" fmla="*/ 124055 h 699658"/>
                  <a:gd name="connsiteX8" fmla="*/ 248477 w 269099"/>
                  <a:gd name="connsiteY8" fmla="*/ 122094 h 699658"/>
                  <a:gd name="connsiteX9" fmla="*/ 242886 w 269099"/>
                  <a:gd name="connsiteY9" fmla="*/ 102725 h 699658"/>
                  <a:gd name="connsiteX10" fmla="*/ 243765 w 269099"/>
                  <a:gd name="connsiteY10" fmla="*/ 85999 h 699658"/>
                  <a:gd name="connsiteX11" fmla="*/ 243801 w 269099"/>
                  <a:gd name="connsiteY11" fmla="*/ 85371 h 699658"/>
                  <a:gd name="connsiteX12" fmla="*/ 244722 w 269099"/>
                  <a:gd name="connsiteY12" fmla="*/ 68226 h 699658"/>
                  <a:gd name="connsiteX13" fmla="*/ 242563 w 269099"/>
                  <a:gd name="connsiteY13" fmla="*/ 51548 h 699658"/>
                  <a:gd name="connsiteX14" fmla="*/ 241235 w 269099"/>
                  <a:gd name="connsiteY14" fmla="*/ 45227 h 699658"/>
                  <a:gd name="connsiteX15" fmla="*/ 204488 w 269099"/>
                  <a:gd name="connsiteY15" fmla="*/ 47691 h 699658"/>
                  <a:gd name="connsiteX16" fmla="*/ 187075 w 269099"/>
                  <a:gd name="connsiteY16" fmla="*/ 24501 h 699658"/>
                  <a:gd name="connsiteX17" fmla="*/ 166731 w 269099"/>
                  <a:gd name="connsiteY17" fmla="*/ 5305 h 699658"/>
                  <a:gd name="connsiteX18" fmla="*/ 145388 w 269099"/>
                  <a:gd name="connsiteY18" fmla="*/ 11291 h 699658"/>
                  <a:gd name="connsiteX19" fmla="*/ 135156 w 269099"/>
                  <a:gd name="connsiteY19" fmla="*/ 33303 h 699658"/>
                  <a:gd name="connsiteX20" fmla="*/ 119614 w 269099"/>
                  <a:gd name="connsiteY20" fmla="*/ 53815 h 699658"/>
                  <a:gd name="connsiteX21" fmla="*/ 130037 w 269099"/>
                  <a:gd name="connsiteY21" fmla="*/ 75642 h 699658"/>
                  <a:gd name="connsiteX22" fmla="*/ 148731 w 269099"/>
                  <a:gd name="connsiteY22" fmla="*/ 84839 h 699658"/>
                  <a:gd name="connsiteX23" fmla="*/ 160769 w 269099"/>
                  <a:gd name="connsiteY23" fmla="*/ 79917 h 699658"/>
                  <a:gd name="connsiteX24" fmla="*/ 169894 w 269099"/>
                  <a:gd name="connsiteY24" fmla="*/ 77352 h 699658"/>
                  <a:gd name="connsiteX25" fmla="*/ 152576 w 269099"/>
                  <a:gd name="connsiteY25" fmla="*/ 124618 h 699658"/>
                  <a:gd name="connsiteX26" fmla="*/ 147224 w 269099"/>
                  <a:gd name="connsiteY26" fmla="*/ 142600 h 699658"/>
                  <a:gd name="connsiteX27" fmla="*/ 159507 w 269099"/>
                  <a:gd name="connsiteY27" fmla="*/ 154745 h 699658"/>
                  <a:gd name="connsiteX28" fmla="*/ 153575 w 269099"/>
                  <a:gd name="connsiteY28" fmla="*/ 173211 h 699658"/>
                  <a:gd name="connsiteX29" fmla="*/ 133069 w 269099"/>
                  <a:gd name="connsiteY29" fmla="*/ 187653 h 699658"/>
                  <a:gd name="connsiteX30" fmla="*/ 124596 w 269099"/>
                  <a:gd name="connsiteY30" fmla="*/ 198781 h 699658"/>
                  <a:gd name="connsiteX31" fmla="*/ 125086 w 269099"/>
                  <a:gd name="connsiteY31" fmla="*/ 200432 h 699658"/>
                  <a:gd name="connsiteX32" fmla="*/ 107876 w 269099"/>
                  <a:gd name="connsiteY32" fmla="*/ 201783 h 699658"/>
                  <a:gd name="connsiteX33" fmla="*/ 97273 w 269099"/>
                  <a:gd name="connsiteY33" fmla="*/ 208607 h 699658"/>
                  <a:gd name="connsiteX34" fmla="*/ 91251 w 269099"/>
                  <a:gd name="connsiteY34" fmla="*/ 213175 h 699658"/>
                  <a:gd name="connsiteX35" fmla="*/ 72528 w 269099"/>
                  <a:gd name="connsiteY35" fmla="*/ 201293 h 699658"/>
                  <a:gd name="connsiteX36" fmla="*/ 56544 w 269099"/>
                  <a:gd name="connsiteY36" fmla="*/ 213731 h 699658"/>
                  <a:gd name="connsiteX37" fmla="*/ 52764 w 269099"/>
                  <a:gd name="connsiteY37" fmla="*/ 236605 h 699658"/>
                  <a:gd name="connsiteX38" fmla="*/ 63576 w 269099"/>
                  <a:gd name="connsiteY38" fmla="*/ 259347 h 699658"/>
                  <a:gd name="connsiteX39" fmla="*/ 55623 w 269099"/>
                  <a:gd name="connsiteY39" fmla="*/ 283428 h 699658"/>
                  <a:gd name="connsiteX40" fmla="*/ 55198 w 269099"/>
                  <a:gd name="connsiteY40" fmla="*/ 296165 h 699658"/>
                  <a:gd name="connsiteX41" fmla="*/ 57985 w 269099"/>
                  <a:gd name="connsiteY41" fmla="*/ 299718 h 699658"/>
                  <a:gd name="connsiteX42" fmla="*/ 68312 w 269099"/>
                  <a:gd name="connsiteY42" fmla="*/ 313197 h 699658"/>
                  <a:gd name="connsiteX43" fmla="*/ 74711 w 269099"/>
                  <a:gd name="connsiteY43" fmla="*/ 327853 h 699658"/>
                  <a:gd name="connsiteX44" fmla="*/ 71422 w 269099"/>
                  <a:gd name="connsiteY44" fmla="*/ 335161 h 699658"/>
                  <a:gd name="connsiteX45" fmla="*/ 70280 w 269099"/>
                  <a:gd name="connsiteY45" fmla="*/ 337379 h 699658"/>
                  <a:gd name="connsiteX46" fmla="*/ 66626 w 269099"/>
                  <a:gd name="connsiteY46" fmla="*/ 347109 h 699658"/>
                  <a:gd name="connsiteX47" fmla="*/ 68689 w 269099"/>
                  <a:gd name="connsiteY47" fmla="*/ 365384 h 699658"/>
                  <a:gd name="connsiteX48" fmla="*/ 75022 w 269099"/>
                  <a:gd name="connsiteY48" fmla="*/ 383653 h 699658"/>
                  <a:gd name="connsiteX49" fmla="*/ 77779 w 269099"/>
                  <a:gd name="connsiteY49" fmla="*/ 387019 h 699658"/>
                  <a:gd name="connsiteX50" fmla="*/ 82240 w 269099"/>
                  <a:gd name="connsiteY50" fmla="*/ 392934 h 699658"/>
                  <a:gd name="connsiteX51" fmla="*/ 83579 w 269099"/>
                  <a:gd name="connsiteY51" fmla="*/ 404355 h 699658"/>
                  <a:gd name="connsiteX52" fmla="*/ 83268 w 269099"/>
                  <a:gd name="connsiteY52" fmla="*/ 417386 h 699658"/>
                  <a:gd name="connsiteX53" fmla="*/ 83340 w 269099"/>
                  <a:gd name="connsiteY53" fmla="*/ 418504 h 699658"/>
                  <a:gd name="connsiteX54" fmla="*/ 83316 w 269099"/>
                  <a:gd name="connsiteY54" fmla="*/ 432754 h 699658"/>
                  <a:gd name="connsiteX55" fmla="*/ 65178 w 269099"/>
                  <a:gd name="connsiteY55" fmla="*/ 447220 h 699658"/>
                  <a:gd name="connsiteX56" fmla="*/ 37850 w 269099"/>
                  <a:gd name="connsiteY56" fmla="*/ 454491 h 699658"/>
                  <a:gd name="connsiteX57" fmla="*/ 21961 w 269099"/>
                  <a:gd name="connsiteY57" fmla="*/ 459299 h 699658"/>
                  <a:gd name="connsiteX58" fmla="*/ 16669 w 269099"/>
                  <a:gd name="connsiteY58" fmla="*/ 468706 h 699658"/>
                  <a:gd name="connsiteX59" fmla="*/ 17907 w 269099"/>
                  <a:gd name="connsiteY59" fmla="*/ 477443 h 699658"/>
                  <a:gd name="connsiteX60" fmla="*/ 18607 w 269099"/>
                  <a:gd name="connsiteY60" fmla="*/ 480828 h 699658"/>
                  <a:gd name="connsiteX61" fmla="*/ 16322 w 269099"/>
                  <a:gd name="connsiteY61" fmla="*/ 493822 h 699658"/>
                  <a:gd name="connsiteX62" fmla="*/ 10480 w 269099"/>
                  <a:gd name="connsiteY62" fmla="*/ 499963 h 699658"/>
                  <a:gd name="connsiteX63" fmla="*/ 7663 w 269099"/>
                  <a:gd name="connsiteY63" fmla="*/ 502690 h 699658"/>
                  <a:gd name="connsiteX64" fmla="*/ 4542 w 269099"/>
                  <a:gd name="connsiteY64" fmla="*/ 509495 h 699658"/>
                  <a:gd name="connsiteX65" fmla="*/ 12603 w 269099"/>
                  <a:gd name="connsiteY65" fmla="*/ 522185 h 699658"/>
                  <a:gd name="connsiteX66" fmla="*/ 15766 w 269099"/>
                  <a:gd name="connsiteY66" fmla="*/ 525940 h 699658"/>
                  <a:gd name="connsiteX67" fmla="*/ 26087 w 269099"/>
                  <a:gd name="connsiteY67" fmla="*/ 539198 h 699658"/>
                  <a:gd name="connsiteX68" fmla="*/ 38795 w 269099"/>
                  <a:gd name="connsiteY68" fmla="*/ 556462 h 699658"/>
                  <a:gd name="connsiteX69" fmla="*/ 42820 w 269099"/>
                  <a:gd name="connsiteY69" fmla="*/ 561737 h 699658"/>
                  <a:gd name="connsiteX70" fmla="*/ 59557 w 269099"/>
                  <a:gd name="connsiteY70" fmla="*/ 585878 h 699658"/>
                  <a:gd name="connsiteX71" fmla="*/ 61907 w 269099"/>
                  <a:gd name="connsiteY71" fmla="*/ 590195 h 699658"/>
                  <a:gd name="connsiteX72" fmla="*/ 76265 w 269099"/>
                  <a:gd name="connsiteY72" fmla="*/ 617470 h 699658"/>
                  <a:gd name="connsiteX73" fmla="*/ 88297 w 269099"/>
                  <a:gd name="connsiteY73" fmla="*/ 650234 h 699658"/>
                  <a:gd name="connsiteX74" fmla="*/ 88321 w 269099"/>
                  <a:gd name="connsiteY74" fmla="*/ 653990 h 699658"/>
                  <a:gd name="connsiteX75" fmla="*/ 87771 w 269099"/>
                  <a:gd name="connsiteY75" fmla="*/ 665298 h 699658"/>
                  <a:gd name="connsiteX76" fmla="*/ 79585 w 269099"/>
                  <a:gd name="connsiteY76" fmla="*/ 672306 h 699658"/>
                  <a:gd name="connsiteX77" fmla="*/ 78113 w 269099"/>
                  <a:gd name="connsiteY77" fmla="*/ 672229 h 699658"/>
                  <a:gd name="connsiteX78" fmla="*/ 66357 w 269099"/>
                  <a:gd name="connsiteY78" fmla="*/ 671726 h 699658"/>
                  <a:gd name="connsiteX79" fmla="*/ 59127 w 269099"/>
                  <a:gd name="connsiteY79" fmla="*/ 674435 h 699658"/>
                  <a:gd name="connsiteX80" fmla="*/ 57070 w 269099"/>
                  <a:gd name="connsiteY80" fmla="*/ 683029 h 699658"/>
                  <a:gd name="connsiteX81" fmla="*/ 59617 w 269099"/>
                  <a:gd name="connsiteY81" fmla="*/ 690127 h 699658"/>
                  <a:gd name="connsiteX82" fmla="*/ 74089 w 269099"/>
                  <a:gd name="connsiteY82" fmla="*/ 696178 h 699658"/>
                  <a:gd name="connsiteX83" fmla="*/ 84392 w 269099"/>
                  <a:gd name="connsiteY83" fmla="*/ 699450 h 699658"/>
                  <a:gd name="connsiteX84" fmla="*/ 84554 w 269099"/>
                  <a:gd name="connsiteY84" fmla="*/ 695234 h 699658"/>
                  <a:gd name="connsiteX85" fmla="*/ 95551 w 269099"/>
                  <a:gd name="connsiteY85" fmla="*/ 687788 h 699658"/>
                  <a:gd name="connsiteX86" fmla="*/ 100096 w 269099"/>
                  <a:gd name="connsiteY86" fmla="*/ 686090 h 699658"/>
                  <a:gd name="connsiteX87" fmla="*/ 108264 w 269099"/>
                  <a:gd name="connsiteY87" fmla="*/ 682831 h 699658"/>
                  <a:gd name="connsiteX88" fmla="*/ 112408 w 269099"/>
                  <a:gd name="connsiteY88" fmla="*/ 679734 h 699658"/>
                  <a:gd name="connsiteX89" fmla="*/ 111212 w 269099"/>
                  <a:gd name="connsiteY89" fmla="*/ 672916 h 699658"/>
                  <a:gd name="connsiteX90" fmla="*/ 107230 w 269099"/>
                  <a:gd name="connsiteY90" fmla="*/ 655933 h 699658"/>
                  <a:gd name="connsiteX91" fmla="*/ 105819 w 269099"/>
                  <a:gd name="connsiteY91" fmla="*/ 640511 h 699658"/>
                  <a:gd name="connsiteX92" fmla="*/ 106865 w 269099"/>
                  <a:gd name="connsiteY92" fmla="*/ 631242 h 699658"/>
                  <a:gd name="connsiteX93" fmla="*/ 107403 w 269099"/>
                  <a:gd name="connsiteY93" fmla="*/ 626619 h 699658"/>
                  <a:gd name="connsiteX94" fmla="*/ 108462 w 269099"/>
                  <a:gd name="connsiteY94" fmla="*/ 613828 h 699658"/>
                  <a:gd name="connsiteX95" fmla="*/ 109747 w 269099"/>
                  <a:gd name="connsiteY95" fmla="*/ 605091 h 699658"/>
                  <a:gd name="connsiteX96" fmla="*/ 117306 w 269099"/>
                  <a:gd name="connsiteY96" fmla="*/ 599739 h 699658"/>
                  <a:gd name="connsiteX97" fmla="*/ 125863 w 269099"/>
                  <a:gd name="connsiteY97" fmla="*/ 598406 h 699658"/>
                  <a:gd name="connsiteX98" fmla="*/ 131054 w 269099"/>
                  <a:gd name="connsiteY98" fmla="*/ 595805 h 699658"/>
                  <a:gd name="connsiteX99" fmla="*/ 132268 w 269099"/>
                  <a:gd name="connsiteY99" fmla="*/ 592300 h 699658"/>
                  <a:gd name="connsiteX100" fmla="*/ 132920 w 269099"/>
                  <a:gd name="connsiteY100" fmla="*/ 590159 h 699658"/>
                  <a:gd name="connsiteX101" fmla="*/ 137638 w 269099"/>
                  <a:gd name="connsiteY101" fmla="*/ 585716 h 699658"/>
                  <a:gd name="connsiteX102" fmla="*/ 139887 w 269099"/>
                  <a:gd name="connsiteY102" fmla="*/ 586326 h 699658"/>
                  <a:gd name="connsiteX103" fmla="*/ 144365 w 269099"/>
                  <a:gd name="connsiteY103" fmla="*/ 596755 h 699658"/>
                  <a:gd name="connsiteX104" fmla="*/ 144814 w 269099"/>
                  <a:gd name="connsiteY104" fmla="*/ 598788 h 699658"/>
                  <a:gd name="connsiteX105" fmla="*/ 148426 w 269099"/>
                  <a:gd name="connsiteY105" fmla="*/ 608189 h 699658"/>
                  <a:gd name="connsiteX106" fmla="*/ 156320 w 269099"/>
                  <a:gd name="connsiteY106" fmla="*/ 609893 h 699658"/>
                  <a:gd name="connsiteX107" fmla="*/ 163573 w 269099"/>
                  <a:gd name="connsiteY107" fmla="*/ 607950 h 699658"/>
                  <a:gd name="connsiteX108" fmla="*/ 167693 w 269099"/>
                  <a:gd name="connsiteY108" fmla="*/ 603865 h 699658"/>
                  <a:gd name="connsiteX109" fmla="*/ 169506 w 269099"/>
                  <a:gd name="connsiteY109" fmla="*/ 601916 h 699658"/>
                  <a:gd name="connsiteX110" fmla="*/ 177513 w 269099"/>
                  <a:gd name="connsiteY110" fmla="*/ 596719 h 699658"/>
                  <a:gd name="connsiteX111" fmla="*/ 184730 w 269099"/>
                  <a:gd name="connsiteY111" fmla="*/ 596002 h 699658"/>
                  <a:gd name="connsiteX112" fmla="*/ 187601 w 269099"/>
                  <a:gd name="connsiteY112" fmla="*/ 595828 h 699658"/>
                  <a:gd name="connsiteX113" fmla="*/ 196960 w 269099"/>
                  <a:gd name="connsiteY113" fmla="*/ 594148 h 699658"/>
                  <a:gd name="connsiteX114" fmla="*/ 199603 w 269099"/>
                  <a:gd name="connsiteY114" fmla="*/ 593072 h 699658"/>
                  <a:gd name="connsiteX115" fmla="*/ 203873 w 269099"/>
                  <a:gd name="connsiteY115" fmla="*/ 591110 h 699658"/>
                  <a:gd name="connsiteX116" fmla="*/ 207532 w 269099"/>
                  <a:gd name="connsiteY116" fmla="*/ 586273 h 699658"/>
                  <a:gd name="connsiteX117" fmla="*/ 208961 w 269099"/>
                  <a:gd name="connsiteY117" fmla="*/ 581375 h 699658"/>
                  <a:gd name="connsiteX118" fmla="*/ 210032 w 269099"/>
                  <a:gd name="connsiteY118" fmla="*/ 577548 h 699658"/>
                  <a:gd name="connsiteX119" fmla="*/ 216047 w 269099"/>
                  <a:gd name="connsiteY119" fmla="*/ 567968 h 699658"/>
                  <a:gd name="connsiteX120" fmla="*/ 223845 w 269099"/>
                  <a:gd name="connsiteY120" fmla="*/ 561653 h 699658"/>
                  <a:gd name="connsiteX121" fmla="*/ 224575 w 269099"/>
                  <a:gd name="connsiteY121" fmla="*/ 561145 h 699658"/>
                  <a:gd name="connsiteX122" fmla="*/ 233748 w 269099"/>
                  <a:gd name="connsiteY122" fmla="*/ 553376 h 699658"/>
                  <a:gd name="connsiteX123" fmla="*/ 246534 w 269099"/>
                  <a:gd name="connsiteY123" fmla="*/ 533750 h 699658"/>
                  <a:gd name="connsiteX124" fmla="*/ 255827 w 269099"/>
                  <a:gd name="connsiteY124" fmla="*/ 501201 h 699658"/>
                  <a:gd name="connsiteX125" fmla="*/ 261794 w 269099"/>
                  <a:gd name="connsiteY125" fmla="*/ 471535 h 699658"/>
                  <a:gd name="connsiteX126" fmla="*/ 263738 w 269099"/>
                  <a:gd name="connsiteY126" fmla="*/ 465226 h 699658"/>
                  <a:gd name="connsiteX127" fmla="*/ 266357 w 269099"/>
                  <a:gd name="connsiteY127" fmla="*/ 455472 h 699658"/>
                  <a:gd name="connsiteX128" fmla="*/ 266871 w 269099"/>
                  <a:gd name="connsiteY128" fmla="*/ 439769 h 699658"/>
                  <a:gd name="connsiteX129" fmla="*/ 264264 w 269099"/>
                  <a:gd name="connsiteY129" fmla="*/ 421709 h 699658"/>
                  <a:gd name="connsiteX130" fmla="*/ 261932 w 269099"/>
                  <a:gd name="connsiteY130" fmla="*/ 412967 h 699658"/>
                  <a:gd name="connsiteX131" fmla="*/ 258506 w 269099"/>
                  <a:gd name="connsiteY131" fmla="*/ 399906 h 699658"/>
                  <a:gd name="connsiteX132" fmla="*/ 256963 w 269099"/>
                  <a:gd name="connsiteY132" fmla="*/ 381500 h 699658"/>
                  <a:gd name="connsiteX133" fmla="*/ 261346 w 269099"/>
                  <a:gd name="connsiteY133" fmla="*/ 375741 h 699658"/>
                  <a:gd name="connsiteX134" fmla="*/ 264372 w 269099"/>
                  <a:gd name="connsiteY134" fmla="*/ 372213 h 699658"/>
                  <a:gd name="connsiteX135" fmla="*/ 268905 w 269099"/>
                  <a:gd name="connsiteY135" fmla="*/ 362113 h 699658"/>
                  <a:gd name="connsiteX136" fmla="*/ 264330 w 269099"/>
                  <a:gd name="connsiteY136" fmla="*/ 348897 h 699658"/>
                  <a:gd name="connsiteX137" fmla="*/ 262823 w 269099"/>
                  <a:gd name="connsiteY137" fmla="*/ 345985 h 699658"/>
                  <a:gd name="connsiteX138" fmla="*/ 258804 w 269099"/>
                  <a:gd name="connsiteY138" fmla="*/ 336483 h 699658"/>
                  <a:gd name="connsiteX139" fmla="*/ 261310 w 269099"/>
                  <a:gd name="connsiteY139" fmla="*/ 321443 h 699658"/>
                  <a:gd name="connsiteX140" fmla="*/ 261794 w 269099"/>
                  <a:gd name="connsiteY140" fmla="*/ 319440 h 699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269099" h="699658">
                    <a:moveTo>
                      <a:pt x="261794" y="319440"/>
                    </a:moveTo>
                    <a:cubicBezTo>
                      <a:pt x="263517" y="312072"/>
                      <a:pt x="265424" y="303605"/>
                      <a:pt x="265849" y="296387"/>
                    </a:cubicBezTo>
                    <a:cubicBezTo>
                      <a:pt x="266327" y="288643"/>
                      <a:pt x="266794" y="269716"/>
                      <a:pt x="266949" y="252326"/>
                    </a:cubicBezTo>
                    <a:cubicBezTo>
                      <a:pt x="267117" y="231091"/>
                      <a:pt x="266824" y="216506"/>
                      <a:pt x="266124" y="212368"/>
                    </a:cubicBezTo>
                    <a:cubicBezTo>
                      <a:pt x="265526" y="208971"/>
                      <a:pt x="264820" y="202489"/>
                      <a:pt x="263917" y="194272"/>
                    </a:cubicBezTo>
                    <a:cubicBezTo>
                      <a:pt x="263487" y="190284"/>
                      <a:pt x="263014" y="185913"/>
                      <a:pt x="262488" y="181452"/>
                    </a:cubicBezTo>
                    <a:cubicBezTo>
                      <a:pt x="261215" y="170395"/>
                      <a:pt x="259265" y="154655"/>
                      <a:pt x="256986" y="145673"/>
                    </a:cubicBezTo>
                    <a:cubicBezTo>
                      <a:pt x="255055" y="138049"/>
                      <a:pt x="251999" y="130616"/>
                      <a:pt x="249278" y="124055"/>
                    </a:cubicBezTo>
                    <a:lnTo>
                      <a:pt x="248477" y="122094"/>
                    </a:lnTo>
                    <a:cubicBezTo>
                      <a:pt x="245296" y="114368"/>
                      <a:pt x="242886" y="108041"/>
                      <a:pt x="242886" y="102725"/>
                    </a:cubicBezTo>
                    <a:cubicBezTo>
                      <a:pt x="242886" y="98001"/>
                      <a:pt x="243310" y="92170"/>
                      <a:pt x="243765" y="85999"/>
                    </a:cubicBezTo>
                    <a:lnTo>
                      <a:pt x="243801" y="85371"/>
                    </a:lnTo>
                    <a:cubicBezTo>
                      <a:pt x="244243" y="79666"/>
                      <a:pt x="244740" y="73202"/>
                      <a:pt x="244722" y="68226"/>
                    </a:cubicBezTo>
                    <a:cubicBezTo>
                      <a:pt x="244716" y="64405"/>
                      <a:pt x="243956" y="58623"/>
                      <a:pt x="242563" y="51548"/>
                    </a:cubicBezTo>
                    <a:cubicBezTo>
                      <a:pt x="242091" y="49120"/>
                      <a:pt x="241612" y="46914"/>
                      <a:pt x="241235" y="45227"/>
                    </a:cubicBezTo>
                    <a:cubicBezTo>
                      <a:pt x="228360" y="52840"/>
                      <a:pt x="213889" y="60375"/>
                      <a:pt x="204488" y="47691"/>
                    </a:cubicBezTo>
                    <a:cubicBezTo>
                      <a:pt x="198604" y="39774"/>
                      <a:pt x="193659" y="31832"/>
                      <a:pt x="187075" y="24501"/>
                    </a:cubicBezTo>
                    <a:cubicBezTo>
                      <a:pt x="181137" y="17953"/>
                      <a:pt x="176245" y="7428"/>
                      <a:pt x="166731" y="5305"/>
                    </a:cubicBezTo>
                    <a:cubicBezTo>
                      <a:pt x="158873" y="3547"/>
                      <a:pt x="150405" y="4217"/>
                      <a:pt x="145388" y="11291"/>
                    </a:cubicBezTo>
                    <a:cubicBezTo>
                      <a:pt x="140526" y="18168"/>
                      <a:pt x="141118" y="26941"/>
                      <a:pt x="135156" y="33303"/>
                    </a:cubicBezTo>
                    <a:cubicBezTo>
                      <a:pt x="129123" y="39738"/>
                      <a:pt x="120864" y="44277"/>
                      <a:pt x="119614" y="53815"/>
                    </a:cubicBezTo>
                    <a:cubicBezTo>
                      <a:pt x="118454" y="62647"/>
                      <a:pt x="123783" y="70032"/>
                      <a:pt x="130037" y="75642"/>
                    </a:cubicBezTo>
                    <a:cubicBezTo>
                      <a:pt x="135330" y="80390"/>
                      <a:pt x="141645" y="84008"/>
                      <a:pt x="148731" y="84839"/>
                    </a:cubicBezTo>
                    <a:cubicBezTo>
                      <a:pt x="152750" y="85299"/>
                      <a:pt x="157671" y="82076"/>
                      <a:pt x="160769" y="79917"/>
                    </a:cubicBezTo>
                    <a:cubicBezTo>
                      <a:pt x="164733" y="77191"/>
                      <a:pt x="165941" y="73555"/>
                      <a:pt x="169894" y="77352"/>
                    </a:cubicBezTo>
                    <a:cubicBezTo>
                      <a:pt x="183265" y="90257"/>
                      <a:pt x="160870" y="114810"/>
                      <a:pt x="152576" y="124618"/>
                    </a:cubicBezTo>
                    <a:cubicBezTo>
                      <a:pt x="148366" y="129617"/>
                      <a:pt x="145143" y="135998"/>
                      <a:pt x="147224" y="142600"/>
                    </a:cubicBezTo>
                    <a:cubicBezTo>
                      <a:pt x="149131" y="148526"/>
                      <a:pt x="154747" y="151420"/>
                      <a:pt x="159507" y="154745"/>
                    </a:cubicBezTo>
                    <a:cubicBezTo>
                      <a:pt x="163203" y="157334"/>
                      <a:pt x="155560" y="169175"/>
                      <a:pt x="153575" y="173211"/>
                    </a:cubicBezTo>
                    <a:cubicBezTo>
                      <a:pt x="149090" y="182414"/>
                      <a:pt x="143714" y="187694"/>
                      <a:pt x="133069" y="187653"/>
                    </a:cubicBezTo>
                    <a:cubicBezTo>
                      <a:pt x="127436" y="187605"/>
                      <a:pt x="123005" y="193304"/>
                      <a:pt x="124596" y="198781"/>
                    </a:cubicBezTo>
                    <a:cubicBezTo>
                      <a:pt x="124763" y="199332"/>
                      <a:pt x="124919" y="199888"/>
                      <a:pt x="125086" y="200432"/>
                    </a:cubicBezTo>
                    <a:cubicBezTo>
                      <a:pt x="119309" y="201149"/>
                      <a:pt x="113258" y="201042"/>
                      <a:pt x="107876" y="201783"/>
                    </a:cubicBezTo>
                    <a:cubicBezTo>
                      <a:pt x="103642" y="202363"/>
                      <a:pt x="99869" y="205437"/>
                      <a:pt x="97273" y="208607"/>
                    </a:cubicBezTo>
                    <a:cubicBezTo>
                      <a:pt x="95509" y="210741"/>
                      <a:pt x="94182" y="215454"/>
                      <a:pt x="91251" y="213175"/>
                    </a:cubicBezTo>
                    <a:cubicBezTo>
                      <a:pt x="85379" y="208607"/>
                      <a:pt x="80745" y="201532"/>
                      <a:pt x="72528" y="201293"/>
                    </a:cubicBezTo>
                    <a:cubicBezTo>
                      <a:pt x="63803" y="201042"/>
                      <a:pt x="59127" y="205975"/>
                      <a:pt x="56544" y="213731"/>
                    </a:cubicBezTo>
                    <a:cubicBezTo>
                      <a:pt x="54158" y="220907"/>
                      <a:pt x="52979" y="229076"/>
                      <a:pt x="52764" y="236605"/>
                    </a:cubicBezTo>
                    <a:cubicBezTo>
                      <a:pt x="52471" y="245389"/>
                      <a:pt x="59061" y="252500"/>
                      <a:pt x="63576" y="259347"/>
                    </a:cubicBezTo>
                    <a:cubicBezTo>
                      <a:pt x="69191" y="267832"/>
                      <a:pt x="58272" y="275445"/>
                      <a:pt x="55623" y="283428"/>
                    </a:cubicBezTo>
                    <a:cubicBezTo>
                      <a:pt x="54205" y="287716"/>
                      <a:pt x="54367" y="291956"/>
                      <a:pt x="55198" y="296165"/>
                    </a:cubicBezTo>
                    <a:cubicBezTo>
                      <a:pt x="56119" y="297349"/>
                      <a:pt x="57052" y="298533"/>
                      <a:pt x="57985" y="299718"/>
                    </a:cubicBezTo>
                    <a:cubicBezTo>
                      <a:pt x="61609" y="304310"/>
                      <a:pt x="65340" y="309040"/>
                      <a:pt x="68312" y="313197"/>
                    </a:cubicBezTo>
                    <a:cubicBezTo>
                      <a:pt x="73682" y="320749"/>
                      <a:pt x="75488" y="324863"/>
                      <a:pt x="74711" y="327853"/>
                    </a:cubicBezTo>
                    <a:cubicBezTo>
                      <a:pt x="74202" y="329893"/>
                      <a:pt x="72911" y="332321"/>
                      <a:pt x="71422" y="335161"/>
                    </a:cubicBezTo>
                    <a:cubicBezTo>
                      <a:pt x="71033" y="335867"/>
                      <a:pt x="70656" y="336626"/>
                      <a:pt x="70280" y="337379"/>
                    </a:cubicBezTo>
                    <a:cubicBezTo>
                      <a:pt x="68653" y="340501"/>
                      <a:pt x="66967" y="344137"/>
                      <a:pt x="66626" y="347109"/>
                    </a:cubicBezTo>
                    <a:cubicBezTo>
                      <a:pt x="66327" y="349758"/>
                      <a:pt x="66937" y="356874"/>
                      <a:pt x="68689" y="365384"/>
                    </a:cubicBezTo>
                    <a:cubicBezTo>
                      <a:pt x="70507" y="374067"/>
                      <a:pt x="72875" y="380914"/>
                      <a:pt x="75022" y="383653"/>
                    </a:cubicBezTo>
                    <a:cubicBezTo>
                      <a:pt x="75984" y="384878"/>
                      <a:pt x="76911" y="385985"/>
                      <a:pt x="77779" y="387019"/>
                    </a:cubicBezTo>
                    <a:cubicBezTo>
                      <a:pt x="79536" y="389142"/>
                      <a:pt x="81073" y="390984"/>
                      <a:pt x="82240" y="392934"/>
                    </a:cubicBezTo>
                    <a:cubicBezTo>
                      <a:pt x="84446" y="396659"/>
                      <a:pt x="84877" y="400289"/>
                      <a:pt x="83579" y="404355"/>
                    </a:cubicBezTo>
                    <a:cubicBezTo>
                      <a:pt x="82545" y="407638"/>
                      <a:pt x="82951" y="413283"/>
                      <a:pt x="83268" y="417386"/>
                    </a:cubicBezTo>
                    <a:lnTo>
                      <a:pt x="83340" y="418504"/>
                    </a:lnTo>
                    <a:cubicBezTo>
                      <a:pt x="83717" y="423533"/>
                      <a:pt x="84123" y="428748"/>
                      <a:pt x="83316" y="432754"/>
                    </a:cubicBezTo>
                    <a:cubicBezTo>
                      <a:pt x="82144" y="438675"/>
                      <a:pt x="72809" y="443889"/>
                      <a:pt x="65178" y="447220"/>
                    </a:cubicBezTo>
                    <a:cubicBezTo>
                      <a:pt x="55724" y="451358"/>
                      <a:pt x="45253" y="454145"/>
                      <a:pt x="37850" y="454491"/>
                    </a:cubicBezTo>
                    <a:cubicBezTo>
                      <a:pt x="31308" y="454809"/>
                      <a:pt x="25830" y="456471"/>
                      <a:pt x="21961" y="459299"/>
                    </a:cubicBezTo>
                    <a:cubicBezTo>
                      <a:pt x="18517" y="461811"/>
                      <a:pt x="16681" y="465076"/>
                      <a:pt x="16669" y="468706"/>
                    </a:cubicBezTo>
                    <a:cubicBezTo>
                      <a:pt x="16639" y="471708"/>
                      <a:pt x="17303" y="474638"/>
                      <a:pt x="17907" y="477443"/>
                    </a:cubicBezTo>
                    <a:cubicBezTo>
                      <a:pt x="18176" y="478603"/>
                      <a:pt x="18415" y="479721"/>
                      <a:pt x="18607" y="480828"/>
                    </a:cubicBezTo>
                    <a:cubicBezTo>
                      <a:pt x="19318" y="484816"/>
                      <a:pt x="19593" y="489487"/>
                      <a:pt x="16322" y="493822"/>
                    </a:cubicBezTo>
                    <a:cubicBezTo>
                      <a:pt x="14534" y="496172"/>
                      <a:pt x="12483" y="498104"/>
                      <a:pt x="10480" y="499963"/>
                    </a:cubicBezTo>
                    <a:cubicBezTo>
                      <a:pt x="9505" y="500878"/>
                      <a:pt x="8530" y="501775"/>
                      <a:pt x="7663" y="502690"/>
                    </a:cubicBezTo>
                    <a:cubicBezTo>
                      <a:pt x="5104" y="505363"/>
                      <a:pt x="4242" y="507265"/>
                      <a:pt x="4542" y="509495"/>
                    </a:cubicBezTo>
                    <a:cubicBezTo>
                      <a:pt x="5014" y="512988"/>
                      <a:pt x="10133" y="519189"/>
                      <a:pt x="12603" y="522185"/>
                    </a:cubicBezTo>
                    <a:cubicBezTo>
                      <a:pt x="13619" y="523417"/>
                      <a:pt x="14702" y="524667"/>
                      <a:pt x="15766" y="525940"/>
                    </a:cubicBezTo>
                    <a:cubicBezTo>
                      <a:pt x="19438" y="530318"/>
                      <a:pt x="23271" y="534844"/>
                      <a:pt x="26087" y="539198"/>
                    </a:cubicBezTo>
                    <a:cubicBezTo>
                      <a:pt x="28856" y="543432"/>
                      <a:pt x="33676" y="549747"/>
                      <a:pt x="38795" y="556462"/>
                    </a:cubicBezTo>
                    <a:lnTo>
                      <a:pt x="42820" y="561737"/>
                    </a:lnTo>
                    <a:cubicBezTo>
                      <a:pt x="49493" y="570527"/>
                      <a:pt x="56137" y="579539"/>
                      <a:pt x="59557" y="585878"/>
                    </a:cubicBezTo>
                    <a:cubicBezTo>
                      <a:pt x="60209" y="587074"/>
                      <a:pt x="61004" y="588533"/>
                      <a:pt x="61907" y="590195"/>
                    </a:cubicBezTo>
                    <a:cubicBezTo>
                      <a:pt x="65627" y="596971"/>
                      <a:pt x="71225" y="607238"/>
                      <a:pt x="76265" y="617470"/>
                    </a:cubicBezTo>
                    <a:cubicBezTo>
                      <a:pt x="84344" y="633843"/>
                      <a:pt x="88285" y="644553"/>
                      <a:pt x="88297" y="650234"/>
                    </a:cubicBezTo>
                    <a:cubicBezTo>
                      <a:pt x="88297" y="651532"/>
                      <a:pt x="88309" y="652806"/>
                      <a:pt x="88321" y="653990"/>
                    </a:cubicBezTo>
                    <a:cubicBezTo>
                      <a:pt x="88387" y="658666"/>
                      <a:pt x="88417" y="662344"/>
                      <a:pt x="87771" y="665298"/>
                    </a:cubicBezTo>
                    <a:cubicBezTo>
                      <a:pt x="86509" y="671087"/>
                      <a:pt x="82628" y="672306"/>
                      <a:pt x="79585" y="672306"/>
                    </a:cubicBezTo>
                    <a:cubicBezTo>
                      <a:pt x="79136" y="672306"/>
                      <a:pt x="78646" y="672283"/>
                      <a:pt x="78113" y="672229"/>
                    </a:cubicBezTo>
                    <a:cubicBezTo>
                      <a:pt x="74250" y="671816"/>
                      <a:pt x="70052" y="671410"/>
                      <a:pt x="66357" y="671726"/>
                    </a:cubicBezTo>
                    <a:cubicBezTo>
                      <a:pt x="62781" y="672019"/>
                      <a:pt x="60341" y="672935"/>
                      <a:pt x="59127" y="674435"/>
                    </a:cubicBezTo>
                    <a:cubicBezTo>
                      <a:pt x="57733" y="676152"/>
                      <a:pt x="56920" y="679524"/>
                      <a:pt x="57070" y="683029"/>
                    </a:cubicBezTo>
                    <a:cubicBezTo>
                      <a:pt x="57208" y="686323"/>
                      <a:pt x="58224" y="689176"/>
                      <a:pt x="59617" y="690127"/>
                    </a:cubicBezTo>
                    <a:cubicBezTo>
                      <a:pt x="61393" y="691395"/>
                      <a:pt x="66943" y="693709"/>
                      <a:pt x="74089" y="696178"/>
                    </a:cubicBezTo>
                    <a:cubicBezTo>
                      <a:pt x="78359" y="697632"/>
                      <a:pt x="81988" y="698774"/>
                      <a:pt x="84392" y="699450"/>
                    </a:cubicBezTo>
                    <a:cubicBezTo>
                      <a:pt x="84171" y="698206"/>
                      <a:pt x="84123" y="696765"/>
                      <a:pt x="84554" y="695234"/>
                    </a:cubicBezTo>
                    <a:cubicBezTo>
                      <a:pt x="85469" y="692202"/>
                      <a:pt x="89278" y="690211"/>
                      <a:pt x="95551" y="687788"/>
                    </a:cubicBezTo>
                    <a:cubicBezTo>
                      <a:pt x="97040" y="687215"/>
                      <a:pt x="98583" y="686652"/>
                      <a:pt x="100096" y="686090"/>
                    </a:cubicBezTo>
                    <a:cubicBezTo>
                      <a:pt x="103277" y="684924"/>
                      <a:pt x="106327" y="683824"/>
                      <a:pt x="108264" y="682831"/>
                    </a:cubicBezTo>
                    <a:cubicBezTo>
                      <a:pt x="110926" y="681468"/>
                      <a:pt x="112080" y="680601"/>
                      <a:pt x="112408" y="679734"/>
                    </a:cubicBezTo>
                    <a:cubicBezTo>
                      <a:pt x="112881" y="678364"/>
                      <a:pt x="112038" y="675374"/>
                      <a:pt x="111212" y="672916"/>
                    </a:cubicBezTo>
                    <a:cubicBezTo>
                      <a:pt x="109843" y="668701"/>
                      <a:pt x="108354" y="662356"/>
                      <a:pt x="107230" y="655933"/>
                    </a:cubicBezTo>
                    <a:cubicBezTo>
                      <a:pt x="106566" y="651956"/>
                      <a:pt x="105460" y="644679"/>
                      <a:pt x="105819" y="640511"/>
                    </a:cubicBezTo>
                    <a:cubicBezTo>
                      <a:pt x="105992" y="638334"/>
                      <a:pt x="106387" y="634884"/>
                      <a:pt x="106865" y="631242"/>
                    </a:cubicBezTo>
                    <a:lnTo>
                      <a:pt x="107403" y="626619"/>
                    </a:lnTo>
                    <a:cubicBezTo>
                      <a:pt x="107948" y="621997"/>
                      <a:pt x="108557" y="616370"/>
                      <a:pt x="108462" y="613828"/>
                    </a:cubicBezTo>
                    <a:cubicBezTo>
                      <a:pt x="108354" y="610306"/>
                      <a:pt x="108791" y="607388"/>
                      <a:pt x="109747" y="605091"/>
                    </a:cubicBezTo>
                    <a:cubicBezTo>
                      <a:pt x="111201" y="601671"/>
                      <a:pt x="113886" y="599763"/>
                      <a:pt x="117306" y="599739"/>
                    </a:cubicBezTo>
                    <a:cubicBezTo>
                      <a:pt x="119722" y="599728"/>
                      <a:pt x="123089" y="599213"/>
                      <a:pt x="125863" y="598406"/>
                    </a:cubicBezTo>
                    <a:cubicBezTo>
                      <a:pt x="129589" y="597335"/>
                      <a:pt x="130887" y="596157"/>
                      <a:pt x="131054" y="595805"/>
                    </a:cubicBezTo>
                    <a:cubicBezTo>
                      <a:pt x="131539" y="594890"/>
                      <a:pt x="131909" y="593580"/>
                      <a:pt x="132268" y="592300"/>
                    </a:cubicBezTo>
                    <a:cubicBezTo>
                      <a:pt x="132489" y="591535"/>
                      <a:pt x="132705" y="590799"/>
                      <a:pt x="132920" y="590159"/>
                    </a:cubicBezTo>
                    <a:cubicBezTo>
                      <a:pt x="133279" y="589059"/>
                      <a:pt x="134427" y="585716"/>
                      <a:pt x="137638" y="585716"/>
                    </a:cubicBezTo>
                    <a:cubicBezTo>
                      <a:pt x="138380" y="585716"/>
                      <a:pt x="139151" y="585925"/>
                      <a:pt x="139887" y="586326"/>
                    </a:cubicBezTo>
                    <a:cubicBezTo>
                      <a:pt x="142159" y="587606"/>
                      <a:pt x="142930" y="590614"/>
                      <a:pt x="144365" y="596755"/>
                    </a:cubicBezTo>
                    <a:lnTo>
                      <a:pt x="144814" y="598788"/>
                    </a:lnTo>
                    <a:cubicBezTo>
                      <a:pt x="146506" y="605863"/>
                      <a:pt x="147703" y="607812"/>
                      <a:pt x="148426" y="608189"/>
                    </a:cubicBezTo>
                    <a:cubicBezTo>
                      <a:pt x="150459" y="609253"/>
                      <a:pt x="153407" y="609893"/>
                      <a:pt x="156320" y="609893"/>
                    </a:cubicBezTo>
                    <a:cubicBezTo>
                      <a:pt x="159459" y="609863"/>
                      <a:pt x="162060" y="609170"/>
                      <a:pt x="163573" y="607950"/>
                    </a:cubicBezTo>
                    <a:cubicBezTo>
                      <a:pt x="164979" y="606825"/>
                      <a:pt x="166348" y="605337"/>
                      <a:pt x="167693" y="603865"/>
                    </a:cubicBezTo>
                    <a:cubicBezTo>
                      <a:pt x="168309" y="603208"/>
                      <a:pt x="168901" y="602532"/>
                      <a:pt x="169506" y="601916"/>
                    </a:cubicBezTo>
                    <a:cubicBezTo>
                      <a:pt x="171622" y="599728"/>
                      <a:pt x="174218" y="597389"/>
                      <a:pt x="177513" y="596719"/>
                    </a:cubicBezTo>
                    <a:cubicBezTo>
                      <a:pt x="179474" y="596319"/>
                      <a:pt x="182028" y="596157"/>
                      <a:pt x="184730" y="596002"/>
                    </a:cubicBezTo>
                    <a:cubicBezTo>
                      <a:pt x="185657" y="595942"/>
                      <a:pt x="186626" y="595894"/>
                      <a:pt x="187601" y="595828"/>
                    </a:cubicBezTo>
                    <a:cubicBezTo>
                      <a:pt x="190645" y="595619"/>
                      <a:pt x="194466" y="595224"/>
                      <a:pt x="196960" y="594148"/>
                    </a:cubicBezTo>
                    <a:cubicBezTo>
                      <a:pt x="197886" y="593748"/>
                      <a:pt x="198754" y="593400"/>
                      <a:pt x="199603" y="593072"/>
                    </a:cubicBezTo>
                    <a:cubicBezTo>
                      <a:pt x="201277" y="592408"/>
                      <a:pt x="202700" y="591846"/>
                      <a:pt x="203873" y="591110"/>
                    </a:cubicBezTo>
                    <a:cubicBezTo>
                      <a:pt x="205140" y="590327"/>
                      <a:pt x="206468" y="589191"/>
                      <a:pt x="207532" y="586273"/>
                    </a:cubicBezTo>
                    <a:cubicBezTo>
                      <a:pt x="208172" y="584532"/>
                      <a:pt x="208561" y="582930"/>
                      <a:pt x="208961" y="581375"/>
                    </a:cubicBezTo>
                    <a:cubicBezTo>
                      <a:pt x="209308" y="580125"/>
                      <a:pt x="209613" y="578828"/>
                      <a:pt x="210032" y="577548"/>
                    </a:cubicBezTo>
                    <a:cubicBezTo>
                      <a:pt x="210857" y="575084"/>
                      <a:pt x="212280" y="571747"/>
                      <a:pt x="216047" y="567968"/>
                    </a:cubicBezTo>
                    <a:cubicBezTo>
                      <a:pt x="218990" y="565013"/>
                      <a:pt x="221465" y="563309"/>
                      <a:pt x="223845" y="561653"/>
                    </a:cubicBezTo>
                    <a:lnTo>
                      <a:pt x="224575" y="561145"/>
                    </a:lnTo>
                    <a:cubicBezTo>
                      <a:pt x="227218" y="559321"/>
                      <a:pt x="229933" y="557341"/>
                      <a:pt x="233748" y="553376"/>
                    </a:cubicBezTo>
                    <a:cubicBezTo>
                      <a:pt x="238150" y="548808"/>
                      <a:pt x="242808" y="541656"/>
                      <a:pt x="246534" y="533750"/>
                    </a:cubicBezTo>
                    <a:cubicBezTo>
                      <a:pt x="251288" y="523656"/>
                      <a:pt x="254505" y="512396"/>
                      <a:pt x="255827" y="501201"/>
                    </a:cubicBezTo>
                    <a:cubicBezTo>
                      <a:pt x="257459" y="487238"/>
                      <a:pt x="260018" y="477580"/>
                      <a:pt x="261794" y="471535"/>
                    </a:cubicBezTo>
                    <a:cubicBezTo>
                      <a:pt x="262464" y="469226"/>
                      <a:pt x="263116" y="467151"/>
                      <a:pt x="263738" y="465226"/>
                    </a:cubicBezTo>
                    <a:cubicBezTo>
                      <a:pt x="264934" y="461321"/>
                      <a:pt x="265903" y="458229"/>
                      <a:pt x="266357" y="455472"/>
                    </a:cubicBezTo>
                    <a:cubicBezTo>
                      <a:pt x="267045" y="451316"/>
                      <a:pt x="267242" y="445755"/>
                      <a:pt x="266871" y="439769"/>
                    </a:cubicBezTo>
                    <a:cubicBezTo>
                      <a:pt x="266525" y="433424"/>
                      <a:pt x="265610" y="427175"/>
                      <a:pt x="264264" y="421709"/>
                    </a:cubicBezTo>
                    <a:cubicBezTo>
                      <a:pt x="263618" y="419162"/>
                      <a:pt x="262799" y="416166"/>
                      <a:pt x="261932" y="412967"/>
                    </a:cubicBezTo>
                    <a:cubicBezTo>
                      <a:pt x="260754" y="408661"/>
                      <a:pt x="259534" y="404206"/>
                      <a:pt x="258506" y="399906"/>
                    </a:cubicBezTo>
                    <a:cubicBezTo>
                      <a:pt x="255605" y="387833"/>
                      <a:pt x="255767" y="383820"/>
                      <a:pt x="256963" y="381500"/>
                    </a:cubicBezTo>
                    <a:cubicBezTo>
                      <a:pt x="257848" y="379700"/>
                      <a:pt x="259462" y="377882"/>
                      <a:pt x="261346" y="375741"/>
                    </a:cubicBezTo>
                    <a:cubicBezTo>
                      <a:pt x="262303" y="374641"/>
                      <a:pt x="263349" y="373463"/>
                      <a:pt x="264372" y="372213"/>
                    </a:cubicBezTo>
                    <a:cubicBezTo>
                      <a:pt x="267589" y="368170"/>
                      <a:pt x="268983" y="365049"/>
                      <a:pt x="268905" y="362113"/>
                    </a:cubicBezTo>
                    <a:cubicBezTo>
                      <a:pt x="268827" y="358208"/>
                      <a:pt x="266525" y="353239"/>
                      <a:pt x="264330" y="348897"/>
                    </a:cubicBezTo>
                    <a:cubicBezTo>
                      <a:pt x="263810" y="347898"/>
                      <a:pt x="263302" y="346929"/>
                      <a:pt x="262823" y="345985"/>
                    </a:cubicBezTo>
                    <a:cubicBezTo>
                      <a:pt x="260754" y="342032"/>
                      <a:pt x="259121" y="338910"/>
                      <a:pt x="258804" y="336483"/>
                    </a:cubicBezTo>
                    <a:cubicBezTo>
                      <a:pt x="258428" y="333863"/>
                      <a:pt x="259426" y="329522"/>
                      <a:pt x="261310" y="321443"/>
                    </a:cubicBezTo>
                    <a:lnTo>
                      <a:pt x="261794" y="31944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20" name="Полилиния: фигура 335">
                <a:extLst>
                  <a:ext uri="{FF2B5EF4-FFF2-40B4-BE49-F238E27FC236}">
                    <a16:creationId xmlns:a16="http://schemas.microsoft.com/office/drawing/2014/main" id="{0CFF6BFF-55C2-0A11-1C3F-6CF7CA0D909F}"/>
                  </a:ext>
                </a:extLst>
              </p:cNvPr>
              <p:cNvSpPr/>
              <p:nvPr/>
            </p:nvSpPr>
            <p:spPr>
              <a:xfrm>
                <a:off x="9031895" y="3047137"/>
                <a:ext cx="1522801" cy="2461516"/>
              </a:xfrm>
              <a:custGeom>
                <a:avLst/>
                <a:gdLst>
                  <a:gd name="connsiteX0" fmla="*/ 631050 w 873077"/>
                  <a:gd name="connsiteY0" fmla="*/ 1220041 h 1411276"/>
                  <a:gd name="connsiteX1" fmla="*/ 635637 w 873077"/>
                  <a:gd name="connsiteY1" fmla="*/ 1213553 h 1411276"/>
                  <a:gd name="connsiteX2" fmla="*/ 635948 w 873077"/>
                  <a:gd name="connsiteY2" fmla="*/ 1213206 h 1411276"/>
                  <a:gd name="connsiteX3" fmla="*/ 639189 w 873077"/>
                  <a:gd name="connsiteY3" fmla="*/ 1211227 h 1411276"/>
                  <a:gd name="connsiteX4" fmla="*/ 640480 w 873077"/>
                  <a:gd name="connsiteY4" fmla="*/ 1211227 h 1411276"/>
                  <a:gd name="connsiteX5" fmla="*/ 641491 w 873077"/>
                  <a:gd name="connsiteY5" fmla="*/ 1212237 h 1411276"/>
                  <a:gd name="connsiteX6" fmla="*/ 641527 w 873077"/>
                  <a:gd name="connsiteY6" fmla="*/ 1222415 h 1411276"/>
                  <a:gd name="connsiteX7" fmla="*/ 636689 w 873077"/>
                  <a:gd name="connsiteY7" fmla="*/ 1239691 h 1411276"/>
                  <a:gd name="connsiteX8" fmla="*/ 636564 w 873077"/>
                  <a:gd name="connsiteY8" fmla="*/ 1240164 h 1411276"/>
                  <a:gd name="connsiteX9" fmla="*/ 633125 w 873077"/>
                  <a:gd name="connsiteY9" fmla="*/ 1252488 h 1411276"/>
                  <a:gd name="connsiteX10" fmla="*/ 635619 w 873077"/>
                  <a:gd name="connsiteY10" fmla="*/ 1270841 h 1411276"/>
                  <a:gd name="connsiteX11" fmla="*/ 639799 w 873077"/>
                  <a:gd name="connsiteY11" fmla="*/ 1285576 h 1411276"/>
                  <a:gd name="connsiteX12" fmla="*/ 644009 w 873077"/>
                  <a:gd name="connsiteY12" fmla="*/ 1289833 h 1411276"/>
                  <a:gd name="connsiteX13" fmla="*/ 647962 w 873077"/>
                  <a:gd name="connsiteY13" fmla="*/ 1293972 h 1411276"/>
                  <a:gd name="connsiteX14" fmla="*/ 658492 w 873077"/>
                  <a:gd name="connsiteY14" fmla="*/ 1303019 h 1411276"/>
                  <a:gd name="connsiteX15" fmla="*/ 666750 w 873077"/>
                  <a:gd name="connsiteY15" fmla="*/ 1309633 h 1411276"/>
                  <a:gd name="connsiteX16" fmla="*/ 668885 w 873077"/>
                  <a:gd name="connsiteY16" fmla="*/ 1318992 h 1411276"/>
                  <a:gd name="connsiteX17" fmla="*/ 664580 w 873077"/>
                  <a:gd name="connsiteY17" fmla="*/ 1331095 h 1411276"/>
                  <a:gd name="connsiteX18" fmla="*/ 658791 w 873077"/>
                  <a:gd name="connsiteY18" fmla="*/ 1341327 h 1411276"/>
                  <a:gd name="connsiteX19" fmla="*/ 656800 w 873077"/>
                  <a:gd name="connsiteY19" fmla="*/ 1346338 h 1411276"/>
                  <a:gd name="connsiteX20" fmla="*/ 656525 w 873077"/>
                  <a:gd name="connsiteY20" fmla="*/ 1349454 h 1411276"/>
                  <a:gd name="connsiteX21" fmla="*/ 656441 w 873077"/>
                  <a:gd name="connsiteY21" fmla="*/ 1350470 h 1411276"/>
                  <a:gd name="connsiteX22" fmla="*/ 654928 w 873077"/>
                  <a:gd name="connsiteY22" fmla="*/ 1354764 h 1411276"/>
                  <a:gd name="connsiteX23" fmla="*/ 654689 w 873077"/>
                  <a:gd name="connsiteY23" fmla="*/ 1355165 h 1411276"/>
                  <a:gd name="connsiteX24" fmla="*/ 654145 w 873077"/>
                  <a:gd name="connsiteY24" fmla="*/ 1356600 h 1411276"/>
                  <a:gd name="connsiteX25" fmla="*/ 657984 w 873077"/>
                  <a:gd name="connsiteY25" fmla="*/ 1362945 h 1411276"/>
                  <a:gd name="connsiteX26" fmla="*/ 664149 w 873077"/>
                  <a:gd name="connsiteY26" fmla="*/ 1369080 h 1411276"/>
                  <a:gd name="connsiteX27" fmla="*/ 671487 w 873077"/>
                  <a:gd name="connsiteY27" fmla="*/ 1372381 h 1411276"/>
                  <a:gd name="connsiteX28" fmla="*/ 675571 w 873077"/>
                  <a:gd name="connsiteY28" fmla="*/ 1374109 h 1411276"/>
                  <a:gd name="connsiteX29" fmla="*/ 675990 w 873077"/>
                  <a:gd name="connsiteY29" fmla="*/ 1374313 h 1411276"/>
                  <a:gd name="connsiteX30" fmla="*/ 676372 w 873077"/>
                  <a:gd name="connsiteY30" fmla="*/ 1374629 h 1411276"/>
                  <a:gd name="connsiteX31" fmla="*/ 679595 w 873077"/>
                  <a:gd name="connsiteY31" fmla="*/ 1378630 h 1411276"/>
                  <a:gd name="connsiteX32" fmla="*/ 681874 w 873077"/>
                  <a:gd name="connsiteY32" fmla="*/ 1388796 h 1411276"/>
                  <a:gd name="connsiteX33" fmla="*/ 681294 w 873077"/>
                  <a:gd name="connsiteY33" fmla="*/ 1391565 h 1411276"/>
                  <a:gd name="connsiteX34" fmla="*/ 680475 w 873077"/>
                  <a:gd name="connsiteY34" fmla="*/ 1398268 h 1411276"/>
                  <a:gd name="connsiteX35" fmla="*/ 686431 w 873077"/>
                  <a:gd name="connsiteY35" fmla="*/ 1411221 h 1411276"/>
                  <a:gd name="connsiteX36" fmla="*/ 687388 w 873077"/>
                  <a:gd name="connsiteY36" fmla="*/ 1412447 h 1411276"/>
                  <a:gd name="connsiteX37" fmla="*/ 687812 w 873077"/>
                  <a:gd name="connsiteY37" fmla="*/ 1399710 h 1411276"/>
                  <a:gd name="connsiteX38" fmla="*/ 695771 w 873077"/>
                  <a:gd name="connsiteY38" fmla="*/ 1375628 h 1411276"/>
                  <a:gd name="connsiteX39" fmla="*/ 684954 w 873077"/>
                  <a:gd name="connsiteY39" fmla="*/ 1352886 h 1411276"/>
                  <a:gd name="connsiteX40" fmla="*/ 688733 w 873077"/>
                  <a:gd name="connsiteY40" fmla="*/ 1330007 h 1411276"/>
                  <a:gd name="connsiteX41" fmla="*/ 704711 w 873077"/>
                  <a:gd name="connsiteY41" fmla="*/ 1317581 h 1411276"/>
                  <a:gd name="connsiteX42" fmla="*/ 723441 w 873077"/>
                  <a:gd name="connsiteY42" fmla="*/ 1329451 h 1411276"/>
                  <a:gd name="connsiteX43" fmla="*/ 729457 w 873077"/>
                  <a:gd name="connsiteY43" fmla="*/ 1324894 h 1411276"/>
                  <a:gd name="connsiteX44" fmla="*/ 740065 w 873077"/>
                  <a:gd name="connsiteY44" fmla="*/ 1318059 h 1411276"/>
                  <a:gd name="connsiteX45" fmla="*/ 757270 w 873077"/>
                  <a:gd name="connsiteY45" fmla="*/ 1316713 h 1411276"/>
                  <a:gd name="connsiteX46" fmla="*/ 756791 w 873077"/>
                  <a:gd name="connsiteY46" fmla="*/ 1315063 h 1411276"/>
                  <a:gd name="connsiteX47" fmla="*/ 765253 w 873077"/>
                  <a:gd name="connsiteY47" fmla="*/ 1303934 h 1411276"/>
                  <a:gd name="connsiteX48" fmla="*/ 785764 w 873077"/>
                  <a:gd name="connsiteY48" fmla="*/ 1289498 h 1411276"/>
                  <a:gd name="connsiteX49" fmla="*/ 791696 w 873077"/>
                  <a:gd name="connsiteY49" fmla="*/ 1271026 h 1411276"/>
                  <a:gd name="connsiteX50" fmla="*/ 779419 w 873077"/>
                  <a:gd name="connsiteY50" fmla="*/ 1258887 h 1411276"/>
                  <a:gd name="connsiteX51" fmla="*/ 784759 w 873077"/>
                  <a:gd name="connsiteY51" fmla="*/ 1240899 h 1411276"/>
                  <a:gd name="connsiteX52" fmla="*/ 802077 w 873077"/>
                  <a:gd name="connsiteY52" fmla="*/ 1193633 h 1411276"/>
                  <a:gd name="connsiteX53" fmla="*/ 792958 w 873077"/>
                  <a:gd name="connsiteY53" fmla="*/ 1196205 h 1411276"/>
                  <a:gd name="connsiteX54" fmla="*/ 780914 w 873077"/>
                  <a:gd name="connsiteY54" fmla="*/ 1201120 h 1411276"/>
                  <a:gd name="connsiteX55" fmla="*/ 762233 w 873077"/>
                  <a:gd name="connsiteY55" fmla="*/ 1191917 h 1411276"/>
                  <a:gd name="connsiteX56" fmla="*/ 751798 w 873077"/>
                  <a:gd name="connsiteY56" fmla="*/ 1170090 h 1411276"/>
                  <a:gd name="connsiteX57" fmla="*/ 767340 w 873077"/>
                  <a:gd name="connsiteY57" fmla="*/ 1149579 h 1411276"/>
                  <a:gd name="connsiteX58" fmla="*/ 777583 w 873077"/>
                  <a:gd name="connsiteY58" fmla="*/ 1127578 h 1411276"/>
                  <a:gd name="connsiteX59" fmla="*/ 798920 w 873077"/>
                  <a:gd name="connsiteY59" fmla="*/ 1121586 h 1411276"/>
                  <a:gd name="connsiteX60" fmla="*/ 819258 w 873077"/>
                  <a:gd name="connsiteY60" fmla="*/ 1140788 h 1411276"/>
                  <a:gd name="connsiteX61" fmla="*/ 836678 w 873077"/>
                  <a:gd name="connsiteY61" fmla="*/ 1163973 h 1411276"/>
                  <a:gd name="connsiteX62" fmla="*/ 873425 w 873077"/>
                  <a:gd name="connsiteY62" fmla="*/ 1161503 h 1411276"/>
                  <a:gd name="connsiteX63" fmla="*/ 872707 w 873077"/>
                  <a:gd name="connsiteY63" fmla="*/ 1158543 h 1411276"/>
                  <a:gd name="connsiteX64" fmla="*/ 866332 w 873077"/>
                  <a:gd name="connsiteY64" fmla="*/ 1146093 h 1411276"/>
                  <a:gd name="connsiteX65" fmla="*/ 859204 w 873077"/>
                  <a:gd name="connsiteY65" fmla="*/ 1122818 h 1411276"/>
                  <a:gd name="connsiteX66" fmla="*/ 859186 w 873077"/>
                  <a:gd name="connsiteY66" fmla="*/ 1100669 h 1411276"/>
                  <a:gd name="connsiteX67" fmla="*/ 859228 w 873077"/>
                  <a:gd name="connsiteY67" fmla="*/ 1094264 h 1411276"/>
                  <a:gd name="connsiteX68" fmla="*/ 858660 w 873077"/>
                  <a:gd name="connsiteY68" fmla="*/ 1068574 h 1411276"/>
                  <a:gd name="connsiteX69" fmla="*/ 854038 w 873077"/>
                  <a:gd name="connsiteY69" fmla="*/ 1052362 h 1411276"/>
                  <a:gd name="connsiteX70" fmla="*/ 851203 w 873077"/>
                  <a:gd name="connsiteY70" fmla="*/ 1044893 h 1411276"/>
                  <a:gd name="connsiteX71" fmla="*/ 848961 w 873077"/>
                  <a:gd name="connsiteY71" fmla="*/ 1038830 h 1411276"/>
                  <a:gd name="connsiteX72" fmla="*/ 848016 w 873077"/>
                  <a:gd name="connsiteY72" fmla="*/ 1035433 h 1411276"/>
                  <a:gd name="connsiteX73" fmla="*/ 845941 w 873077"/>
                  <a:gd name="connsiteY73" fmla="*/ 1028544 h 1411276"/>
                  <a:gd name="connsiteX74" fmla="*/ 836534 w 873077"/>
                  <a:gd name="connsiteY74" fmla="*/ 1013438 h 1411276"/>
                  <a:gd name="connsiteX75" fmla="*/ 824479 w 873077"/>
                  <a:gd name="connsiteY75" fmla="*/ 998225 h 1411276"/>
                  <a:gd name="connsiteX76" fmla="*/ 820598 w 873077"/>
                  <a:gd name="connsiteY76" fmla="*/ 992449 h 1411276"/>
                  <a:gd name="connsiteX77" fmla="*/ 815527 w 873077"/>
                  <a:gd name="connsiteY77" fmla="*/ 984992 h 1411276"/>
                  <a:gd name="connsiteX78" fmla="*/ 805044 w 873077"/>
                  <a:gd name="connsiteY78" fmla="*/ 971967 h 1411276"/>
                  <a:gd name="connsiteX79" fmla="*/ 801163 w 873077"/>
                  <a:gd name="connsiteY79" fmla="*/ 968086 h 1411276"/>
                  <a:gd name="connsiteX80" fmla="*/ 796528 w 873077"/>
                  <a:gd name="connsiteY80" fmla="*/ 963308 h 1411276"/>
                  <a:gd name="connsiteX81" fmla="*/ 791684 w 873077"/>
                  <a:gd name="connsiteY81" fmla="*/ 955648 h 1411276"/>
                  <a:gd name="connsiteX82" fmla="*/ 790034 w 873077"/>
                  <a:gd name="connsiteY82" fmla="*/ 948950 h 1411276"/>
                  <a:gd name="connsiteX83" fmla="*/ 789711 w 873077"/>
                  <a:gd name="connsiteY83" fmla="*/ 947419 h 1411276"/>
                  <a:gd name="connsiteX84" fmla="*/ 787905 w 873077"/>
                  <a:gd name="connsiteY84" fmla="*/ 942665 h 1411276"/>
                  <a:gd name="connsiteX85" fmla="*/ 783061 w 873077"/>
                  <a:gd name="connsiteY85" fmla="*/ 939855 h 1411276"/>
                  <a:gd name="connsiteX86" fmla="*/ 778965 w 873077"/>
                  <a:gd name="connsiteY86" fmla="*/ 937708 h 1411276"/>
                  <a:gd name="connsiteX87" fmla="*/ 763817 w 873077"/>
                  <a:gd name="connsiteY87" fmla="*/ 925868 h 1411276"/>
                  <a:gd name="connsiteX88" fmla="*/ 742595 w 873077"/>
                  <a:gd name="connsiteY88" fmla="*/ 896960 h 1411276"/>
                  <a:gd name="connsiteX89" fmla="*/ 725462 w 873077"/>
                  <a:gd name="connsiteY89" fmla="*/ 870092 h 1411276"/>
                  <a:gd name="connsiteX90" fmla="*/ 722382 w 873077"/>
                  <a:gd name="connsiteY90" fmla="*/ 859556 h 1411276"/>
                  <a:gd name="connsiteX91" fmla="*/ 723489 w 873077"/>
                  <a:gd name="connsiteY91" fmla="*/ 850956 h 1411276"/>
                  <a:gd name="connsiteX92" fmla="*/ 723793 w 873077"/>
                  <a:gd name="connsiteY92" fmla="*/ 846567 h 1411276"/>
                  <a:gd name="connsiteX93" fmla="*/ 722203 w 873077"/>
                  <a:gd name="connsiteY93" fmla="*/ 844576 h 1411276"/>
                  <a:gd name="connsiteX94" fmla="*/ 719937 w 873077"/>
                  <a:gd name="connsiteY94" fmla="*/ 843996 h 1411276"/>
                  <a:gd name="connsiteX95" fmla="*/ 718472 w 873077"/>
                  <a:gd name="connsiteY95" fmla="*/ 843709 h 1411276"/>
                  <a:gd name="connsiteX96" fmla="*/ 712916 w 873077"/>
                  <a:gd name="connsiteY96" fmla="*/ 838715 h 1411276"/>
                  <a:gd name="connsiteX97" fmla="*/ 713867 w 873077"/>
                  <a:gd name="connsiteY97" fmla="*/ 828466 h 1411276"/>
                  <a:gd name="connsiteX98" fmla="*/ 715344 w 873077"/>
                  <a:gd name="connsiteY98" fmla="*/ 823209 h 1411276"/>
                  <a:gd name="connsiteX99" fmla="*/ 713239 w 873077"/>
                  <a:gd name="connsiteY99" fmla="*/ 815471 h 1411276"/>
                  <a:gd name="connsiteX100" fmla="*/ 710787 w 873077"/>
                  <a:gd name="connsiteY100" fmla="*/ 803415 h 1411276"/>
                  <a:gd name="connsiteX101" fmla="*/ 712199 w 873077"/>
                  <a:gd name="connsiteY101" fmla="*/ 797178 h 1411276"/>
                  <a:gd name="connsiteX102" fmla="*/ 712372 w 873077"/>
                  <a:gd name="connsiteY102" fmla="*/ 796658 h 1411276"/>
                  <a:gd name="connsiteX103" fmla="*/ 713125 w 873077"/>
                  <a:gd name="connsiteY103" fmla="*/ 793351 h 1411276"/>
                  <a:gd name="connsiteX104" fmla="*/ 708760 w 873077"/>
                  <a:gd name="connsiteY104" fmla="*/ 789739 h 1411276"/>
                  <a:gd name="connsiteX105" fmla="*/ 708042 w 873077"/>
                  <a:gd name="connsiteY105" fmla="*/ 789195 h 1411276"/>
                  <a:gd name="connsiteX106" fmla="*/ 699969 w 873077"/>
                  <a:gd name="connsiteY106" fmla="*/ 781033 h 1411276"/>
                  <a:gd name="connsiteX107" fmla="*/ 698295 w 873077"/>
                  <a:gd name="connsiteY107" fmla="*/ 777409 h 1411276"/>
                  <a:gd name="connsiteX108" fmla="*/ 696764 w 873077"/>
                  <a:gd name="connsiteY108" fmla="*/ 774066 h 1411276"/>
                  <a:gd name="connsiteX109" fmla="*/ 695293 w 873077"/>
                  <a:gd name="connsiteY109" fmla="*/ 771973 h 1411276"/>
                  <a:gd name="connsiteX110" fmla="*/ 695162 w 873077"/>
                  <a:gd name="connsiteY110" fmla="*/ 771985 h 1411276"/>
                  <a:gd name="connsiteX111" fmla="*/ 692662 w 873077"/>
                  <a:gd name="connsiteY111" fmla="*/ 772176 h 1411276"/>
                  <a:gd name="connsiteX112" fmla="*/ 686317 w 873077"/>
                  <a:gd name="connsiteY112" fmla="*/ 772517 h 1411276"/>
                  <a:gd name="connsiteX113" fmla="*/ 685480 w 873077"/>
                  <a:gd name="connsiteY113" fmla="*/ 772505 h 1411276"/>
                  <a:gd name="connsiteX114" fmla="*/ 671122 w 873077"/>
                  <a:gd name="connsiteY114" fmla="*/ 766800 h 1411276"/>
                  <a:gd name="connsiteX115" fmla="*/ 662768 w 873077"/>
                  <a:gd name="connsiteY115" fmla="*/ 753542 h 1411276"/>
                  <a:gd name="connsiteX116" fmla="*/ 657529 w 873077"/>
                  <a:gd name="connsiteY116" fmla="*/ 742324 h 1411276"/>
                  <a:gd name="connsiteX117" fmla="*/ 652321 w 873077"/>
                  <a:gd name="connsiteY117" fmla="*/ 736828 h 1411276"/>
                  <a:gd name="connsiteX118" fmla="*/ 648308 w 873077"/>
                  <a:gd name="connsiteY118" fmla="*/ 733886 h 1411276"/>
                  <a:gd name="connsiteX119" fmla="*/ 645169 w 873077"/>
                  <a:gd name="connsiteY119" fmla="*/ 731578 h 1411276"/>
                  <a:gd name="connsiteX120" fmla="*/ 641844 w 873077"/>
                  <a:gd name="connsiteY120" fmla="*/ 726435 h 1411276"/>
                  <a:gd name="connsiteX121" fmla="*/ 641671 w 873077"/>
                  <a:gd name="connsiteY121" fmla="*/ 725927 h 1411276"/>
                  <a:gd name="connsiteX122" fmla="*/ 640050 w 873077"/>
                  <a:gd name="connsiteY122" fmla="*/ 722530 h 1411276"/>
                  <a:gd name="connsiteX123" fmla="*/ 635439 w 873077"/>
                  <a:gd name="connsiteY123" fmla="*/ 717077 h 1411276"/>
                  <a:gd name="connsiteX124" fmla="*/ 628221 w 873077"/>
                  <a:gd name="connsiteY124" fmla="*/ 713495 h 1411276"/>
                  <a:gd name="connsiteX125" fmla="*/ 626266 w 873077"/>
                  <a:gd name="connsiteY125" fmla="*/ 713333 h 1411276"/>
                  <a:gd name="connsiteX126" fmla="*/ 621679 w 873077"/>
                  <a:gd name="connsiteY126" fmla="*/ 714398 h 1411276"/>
                  <a:gd name="connsiteX127" fmla="*/ 620711 w 873077"/>
                  <a:gd name="connsiteY127" fmla="*/ 714852 h 1411276"/>
                  <a:gd name="connsiteX128" fmla="*/ 616226 w 873077"/>
                  <a:gd name="connsiteY128" fmla="*/ 716185 h 1411276"/>
                  <a:gd name="connsiteX129" fmla="*/ 614725 w 873077"/>
                  <a:gd name="connsiteY129" fmla="*/ 716000 h 1411276"/>
                  <a:gd name="connsiteX130" fmla="*/ 610425 w 873077"/>
                  <a:gd name="connsiteY130" fmla="*/ 714218 h 1411276"/>
                  <a:gd name="connsiteX131" fmla="*/ 609492 w 873077"/>
                  <a:gd name="connsiteY131" fmla="*/ 713770 h 1411276"/>
                  <a:gd name="connsiteX132" fmla="*/ 605001 w 873077"/>
                  <a:gd name="connsiteY132" fmla="*/ 712281 h 1411276"/>
                  <a:gd name="connsiteX133" fmla="*/ 598351 w 873077"/>
                  <a:gd name="connsiteY133" fmla="*/ 713925 h 1411276"/>
                  <a:gd name="connsiteX134" fmla="*/ 598100 w 873077"/>
                  <a:gd name="connsiteY134" fmla="*/ 714003 h 1411276"/>
                  <a:gd name="connsiteX135" fmla="*/ 587941 w 873077"/>
                  <a:gd name="connsiteY135" fmla="*/ 716144 h 1411276"/>
                  <a:gd name="connsiteX136" fmla="*/ 579796 w 873077"/>
                  <a:gd name="connsiteY136" fmla="*/ 712430 h 1411276"/>
                  <a:gd name="connsiteX137" fmla="*/ 578432 w 873077"/>
                  <a:gd name="connsiteY137" fmla="*/ 711240 h 1411276"/>
                  <a:gd name="connsiteX138" fmla="*/ 574964 w 873077"/>
                  <a:gd name="connsiteY138" fmla="*/ 708603 h 1411276"/>
                  <a:gd name="connsiteX139" fmla="*/ 569295 w 873077"/>
                  <a:gd name="connsiteY139" fmla="*/ 707826 h 1411276"/>
                  <a:gd name="connsiteX140" fmla="*/ 569068 w 873077"/>
                  <a:gd name="connsiteY140" fmla="*/ 707826 h 1411276"/>
                  <a:gd name="connsiteX141" fmla="*/ 559763 w 873077"/>
                  <a:gd name="connsiteY141" fmla="*/ 706348 h 1411276"/>
                  <a:gd name="connsiteX142" fmla="*/ 556874 w 873077"/>
                  <a:gd name="connsiteY142" fmla="*/ 705182 h 1411276"/>
                  <a:gd name="connsiteX143" fmla="*/ 552826 w 873077"/>
                  <a:gd name="connsiteY143" fmla="*/ 703538 h 1411276"/>
                  <a:gd name="connsiteX144" fmla="*/ 548574 w 873077"/>
                  <a:gd name="connsiteY144" fmla="*/ 701445 h 1411276"/>
                  <a:gd name="connsiteX145" fmla="*/ 544927 w 873077"/>
                  <a:gd name="connsiteY145" fmla="*/ 701140 h 1411276"/>
                  <a:gd name="connsiteX146" fmla="*/ 544131 w 873077"/>
                  <a:gd name="connsiteY146" fmla="*/ 701152 h 1411276"/>
                  <a:gd name="connsiteX147" fmla="*/ 538994 w 873077"/>
                  <a:gd name="connsiteY147" fmla="*/ 701881 h 1411276"/>
                  <a:gd name="connsiteX148" fmla="*/ 538145 w 873077"/>
                  <a:gd name="connsiteY148" fmla="*/ 702802 h 1411276"/>
                  <a:gd name="connsiteX149" fmla="*/ 537565 w 873077"/>
                  <a:gd name="connsiteY149" fmla="*/ 703556 h 1411276"/>
                  <a:gd name="connsiteX150" fmla="*/ 533564 w 873077"/>
                  <a:gd name="connsiteY150" fmla="*/ 705356 h 1411276"/>
                  <a:gd name="connsiteX151" fmla="*/ 532099 w 873077"/>
                  <a:gd name="connsiteY151" fmla="*/ 705224 h 1411276"/>
                  <a:gd name="connsiteX152" fmla="*/ 530766 w 873077"/>
                  <a:gd name="connsiteY152" fmla="*/ 705003 h 1411276"/>
                  <a:gd name="connsiteX153" fmla="*/ 527184 w 873077"/>
                  <a:gd name="connsiteY153" fmla="*/ 704447 h 1411276"/>
                  <a:gd name="connsiteX154" fmla="*/ 523237 w 873077"/>
                  <a:gd name="connsiteY154" fmla="*/ 704345 h 1411276"/>
                  <a:gd name="connsiteX155" fmla="*/ 519601 w 873077"/>
                  <a:gd name="connsiteY155" fmla="*/ 705368 h 1411276"/>
                  <a:gd name="connsiteX156" fmla="*/ 514249 w 873077"/>
                  <a:gd name="connsiteY156" fmla="*/ 710433 h 1411276"/>
                  <a:gd name="connsiteX157" fmla="*/ 511391 w 873077"/>
                  <a:gd name="connsiteY157" fmla="*/ 714134 h 1411276"/>
                  <a:gd name="connsiteX158" fmla="*/ 506589 w 873077"/>
                  <a:gd name="connsiteY158" fmla="*/ 720240 h 1411276"/>
                  <a:gd name="connsiteX159" fmla="*/ 498372 w 873077"/>
                  <a:gd name="connsiteY159" fmla="*/ 727213 h 1411276"/>
                  <a:gd name="connsiteX160" fmla="*/ 491465 w 873077"/>
                  <a:gd name="connsiteY160" fmla="*/ 728863 h 1411276"/>
                  <a:gd name="connsiteX161" fmla="*/ 489450 w 873077"/>
                  <a:gd name="connsiteY161" fmla="*/ 729258 h 1411276"/>
                  <a:gd name="connsiteX162" fmla="*/ 484325 w 873077"/>
                  <a:gd name="connsiteY162" fmla="*/ 730741 h 1411276"/>
                  <a:gd name="connsiteX163" fmla="*/ 483638 w 873077"/>
                  <a:gd name="connsiteY163" fmla="*/ 733563 h 1411276"/>
                  <a:gd name="connsiteX164" fmla="*/ 485354 w 873077"/>
                  <a:gd name="connsiteY164" fmla="*/ 736864 h 1411276"/>
                  <a:gd name="connsiteX165" fmla="*/ 492081 w 873077"/>
                  <a:gd name="connsiteY165" fmla="*/ 741367 h 1411276"/>
                  <a:gd name="connsiteX166" fmla="*/ 496064 w 873077"/>
                  <a:gd name="connsiteY166" fmla="*/ 743963 h 1411276"/>
                  <a:gd name="connsiteX167" fmla="*/ 506224 w 873077"/>
                  <a:gd name="connsiteY167" fmla="*/ 751802 h 1411276"/>
                  <a:gd name="connsiteX168" fmla="*/ 508855 w 873077"/>
                  <a:gd name="connsiteY168" fmla="*/ 759038 h 1411276"/>
                  <a:gd name="connsiteX169" fmla="*/ 509346 w 873077"/>
                  <a:gd name="connsiteY169" fmla="*/ 761191 h 1411276"/>
                  <a:gd name="connsiteX170" fmla="*/ 510386 w 873077"/>
                  <a:gd name="connsiteY170" fmla="*/ 765305 h 1411276"/>
                  <a:gd name="connsiteX171" fmla="*/ 510745 w 873077"/>
                  <a:gd name="connsiteY171" fmla="*/ 766316 h 1411276"/>
                  <a:gd name="connsiteX172" fmla="*/ 512969 w 873077"/>
                  <a:gd name="connsiteY172" fmla="*/ 773593 h 1411276"/>
                  <a:gd name="connsiteX173" fmla="*/ 510063 w 873077"/>
                  <a:gd name="connsiteY173" fmla="*/ 783652 h 1411276"/>
                  <a:gd name="connsiteX174" fmla="*/ 501643 w 873077"/>
                  <a:gd name="connsiteY174" fmla="*/ 784238 h 1411276"/>
                  <a:gd name="connsiteX175" fmla="*/ 495203 w 873077"/>
                  <a:gd name="connsiteY175" fmla="*/ 776559 h 1411276"/>
                  <a:gd name="connsiteX176" fmla="*/ 494617 w 873077"/>
                  <a:gd name="connsiteY176" fmla="*/ 771148 h 1411276"/>
                  <a:gd name="connsiteX177" fmla="*/ 494617 w 873077"/>
                  <a:gd name="connsiteY177" fmla="*/ 771118 h 1411276"/>
                  <a:gd name="connsiteX178" fmla="*/ 494515 w 873077"/>
                  <a:gd name="connsiteY178" fmla="*/ 772098 h 1411276"/>
                  <a:gd name="connsiteX179" fmla="*/ 491346 w 873077"/>
                  <a:gd name="connsiteY179" fmla="*/ 783616 h 1411276"/>
                  <a:gd name="connsiteX180" fmla="*/ 490168 w 873077"/>
                  <a:gd name="connsiteY180" fmla="*/ 786074 h 1411276"/>
                  <a:gd name="connsiteX181" fmla="*/ 488565 w 873077"/>
                  <a:gd name="connsiteY181" fmla="*/ 789805 h 1411276"/>
                  <a:gd name="connsiteX182" fmla="*/ 487919 w 873077"/>
                  <a:gd name="connsiteY182" fmla="*/ 795504 h 1411276"/>
                  <a:gd name="connsiteX183" fmla="*/ 488888 w 873077"/>
                  <a:gd name="connsiteY183" fmla="*/ 800755 h 1411276"/>
                  <a:gd name="connsiteX184" fmla="*/ 489145 w 873077"/>
                  <a:gd name="connsiteY184" fmla="*/ 801364 h 1411276"/>
                  <a:gd name="connsiteX185" fmla="*/ 490700 w 873077"/>
                  <a:gd name="connsiteY185" fmla="*/ 807105 h 1411276"/>
                  <a:gd name="connsiteX186" fmla="*/ 484959 w 873077"/>
                  <a:gd name="connsiteY186" fmla="*/ 813217 h 1411276"/>
                  <a:gd name="connsiteX187" fmla="*/ 480050 w 873077"/>
                  <a:gd name="connsiteY187" fmla="*/ 815973 h 1411276"/>
                  <a:gd name="connsiteX188" fmla="*/ 476671 w 873077"/>
                  <a:gd name="connsiteY188" fmla="*/ 819735 h 1411276"/>
                  <a:gd name="connsiteX189" fmla="*/ 475642 w 873077"/>
                  <a:gd name="connsiteY189" fmla="*/ 820985 h 1411276"/>
                  <a:gd name="connsiteX190" fmla="*/ 474243 w 873077"/>
                  <a:gd name="connsiteY190" fmla="*/ 822779 h 1411276"/>
                  <a:gd name="connsiteX191" fmla="*/ 471235 w 873077"/>
                  <a:gd name="connsiteY191" fmla="*/ 826241 h 1411276"/>
                  <a:gd name="connsiteX192" fmla="*/ 467198 w 873077"/>
                  <a:gd name="connsiteY192" fmla="*/ 828017 h 1411276"/>
                  <a:gd name="connsiteX193" fmla="*/ 462875 w 873077"/>
                  <a:gd name="connsiteY193" fmla="*/ 825649 h 1411276"/>
                  <a:gd name="connsiteX194" fmla="*/ 461189 w 873077"/>
                  <a:gd name="connsiteY194" fmla="*/ 818186 h 1411276"/>
                  <a:gd name="connsiteX195" fmla="*/ 462379 w 873077"/>
                  <a:gd name="connsiteY195" fmla="*/ 814867 h 1411276"/>
                  <a:gd name="connsiteX196" fmla="*/ 463276 w 873077"/>
                  <a:gd name="connsiteY196" fmla="*/ 812571 h 1411276"/>
                  <a:gd name="connsiteX197" fmla="*/ 463551 w 873077"/>
                  <a:gd name="connsiteY197" fmla="*/ 811764 h 1411276"/>
                  <a:gd name="connsiteX198" fmla="*/ 464741 w 873077"/>
                  <a:gd name="connsiteY198" fmla="*/ 807440 h 1411276"/>
                  <a:gd name="connsiteX199" fmla="*/ 463658 w 873077"/>
                  <a:gd name="connsiteY199" fmla="*/ 804283 h 1411276"/>
                  <a:gd name="connsiteX200" fmla="*/ 462187 w 873077"/>
                  <a:gd name="connsiteY200" fmla="*/ 802812 h 1411276"/>
                  <a:gd name="connsiteX201" fmla="*/ 460214 w 873077"/>
                  <a:gd name="connsiteY201" fmla="*/ 800336 h 1411276"/>
                  <a:gd name="connsiteX202" fmla="*/ 460322 w 873077"/>
                  <a:gd name="connsiteY202" fmla="*/ 792352 h 1411276"/>
                  <a:gd name="connsiteX203" fmla="*/ 460764 w 873077"/>
                  <a:gd name="connsiteY203" fmla="*/ 789751 h 1411276"/>
                  <a:gd name="connsiteX204" fmla="*/ 461308 w 873077"/>
                  <a:gd name="connsiteY204" fmla="*/ 786211 h 1411276"/>
                  <a:gd name="connsiteX205" fmla="*/ 460824 w 873077"/>
                  <a:gd name="connsiteY205" fmla="*/ 786223 h 1411276"/>
                  <a:gd name="connsiteX206" fmla="*/ 453618 w 873077"/>
                  <a:gd name="connsiteY206" fmla="*/ 789285 h 1411276"/>
                  <a:gd name="connsiteX207" fmla="*/ 452392 w 873077"/>
                  <a:gd name="connsiteY207" fmla="*/ 789984 h 1411276"/>
                  <a:gd name="connsiteX208" fmla="*/ 444648 w 873077"/>
                  <a:gd name="connsiteY208" fmla="*/ 793698 h 1411276"/>
                  <a:gd name="connsiteX209" fmla="*/ 435654 w 873077"/>
                  <a:gd name="connsiteY209" fmla="*/ 792813 h 1411276"/>
                  <a:gd name="connsiteX210" fmla="*/ 432772 w 873077"/>
                  <a:gd name="connsiteY210" fmla="*/ 788986 h 1411276"/>
                  <a:gd name="connsiteX211" fmla="*/ 434040 w 873077"/>
                  <a:gd name="connsiteY211" fmla="*/ 783377 h 1411276"/>
                  <a:gd name="connsiteX212" fmla="*/ 439099 w 873077"/>
                  <a:gd name="connsiteY212" fmla="*/ 774532 h 1411276"/>
                  <a:gd name="connsiteX213" fmla="*/ 438112 w 873077"/>
                  <a:gd name="connsiteY213" fmla="*/ 766202 h 1411276"/>
                  <a:gd name="connsiteX214" fmla="*/ 437807 w 873077"/>
                  <a:gd name="connsiteY214" fmla="*/ 766124 h 1411276"/>
                  <a:gd name="connsiteX215" fmla="*/ 435499 w 873077"/>
                  <a:gd name="connsiteY215" fmla="*/ 767249 h 1411276"/>
                  <a:gd name="connsiteX216" fmla="*/ 428550 w 873077"/>
                  <a:gd name="connsiteY216" fmla="*/ 774783 h 1411276"/>
                  <a:gd name="connsiteX217" fmla="*/ 424675 w 873077"/>
                  <a:gd name="connsiteY217" fmla="*/ 783275 h 1411276"/>
                  <a:gd name="connsiteX218" fmla="*/ 425763 w 873077"/>
                  <a:gd name="connsiteY218" fmla="*/ 790182 h 1411276"/>
                  <a:gd name="connsiteX219" fmla="*/ 430171 w 873077"/>
                  <a:gd name="connsiteY219" fmla="*/ 795594 h 1411276"/>
                  <a:gd name="connsiteX220" fmla="*/ 438513 w 873077"/>
                  <a:gd name="connsiteY220" fmla="*/ 802925 h 1411276"/>
                  <a:gd name="connsiteX221" fmla="*/ 442800 w 873077"/>
                  <a:gd name="connsiteY221" fmla="*/ 813151 h 1411276"/>
                  <a:gd name="connsiteX222" fmla="*/ 437508 w 873077"/>
                  <a:gd name="connsiteY222" fmla="*/ 821983 h 1411276"/>
                  <a:gd name="connsiteX223" fmla="*/ 426535 w 873077"/>
                  <a:gd name="connsiteY223" fmla="*/ 825661 h 1411276"/>
                  <a:gd name="connsiteX224" fmla="*/ 419484 w 873077"/>
                  <a:gd name="connsiteY224" fmla="*/ 819436 h 1411276"/>
                  <a:gd name="connsiteX225" fmla="*/ 418623 w 873077"/>
                  <a:gd name="connsiteY225" fmla="*/ 816021 h 1411276"/>
                  <a:gd name="connsiteX226" fmla="*/ 417481 w 873077"/>
                  <a:gd name="connsiteY226" fmla="*/ 811542 h 1411276"/>
                  <a:gd name="connsiteX227" fmla="*/ 408326 w 873077"/>
                  <a:gd name="connsiteY227" fmla="*/ 802381 h 1411276"/>
                  <a:gd name="connsiteX228" fmla="*/ 402609 w 873077"/>
                  <a:gd name="connsiteY228" fmla="*/ 798219 h 1411276"/>
                  <a:gd name="connsiteX229" fmla="*/ 397263 w 873077"/>
                  <a:gd name="connsiteY229" fmla="*/ 794182 h 1411276"/>
                  <a:gd name="connsiteX230" fmla="*/ 394625 w 873077"/>
                  <a:gd name="connsiteY230" fmla="*/ 786062 h 1411276"/>
                  <a:gd name="connsiteX231" fmla="*/ 394602 w 873077"/>
                  <a:gd name="connsiteY231" fmla="*/ 785721 h 1411276"/>
                  <a:gd name="connsiteX232" fmla="*/ 393531 w 873077"/>
                  <a:gd name="connsiteY232" fmla="*/ 779723 h 1411276"/>
                  <a:gd name="connsiteX233" fmla="*/ 389907 w 873077"/>
                  <a:gd name="connsiteY233" fmla="*/ 775334 h 1411276"/>
                  <a:gd name="connsiteX234" fmla="*/ 389297 w 873077"/>
                  <a:gd name="connsiteY234" fmla="*/ 775094 h 1411276"/>
                  <a:gd name="connsiteX235" fmla="*/ 388927 w 873077"/>
                  <a:gd name="connsiteY235" fmla="*/ 775489 h 1411276"/>
                  <a:gd name="connsiteX236" fmla="*/ 386726 w 873077"/>
                  <a:gd name="connsiteY236" fmla="*/ 778605 h 1411276"/>
                  <a:gd name="connsiteX237" fmla="*/ 385721 w 873077"/>
                  <a:gd name="connsiteY237" fmla="*/ 780094 h 1411276"/>
                  <a:gd name="connsiteX238" fmla="*/ 381906 w 873077"/>
                  <a:gd name="connsiteY238" fmla="*/ 784190 h 1411276"/>
                  <a:gd name="connsiteX239" fmla="*/ 377576 w 873077"/>
                  <a:gd name="connsiteY239" fmla="*/ 787072 h 1411276"/>
                  <a:gd name="connsiteX240" fmla="*/ 373420 w 873077"/>
                  <a:gd name="connsiteY240" fmla="*/ 789805 h 1411276"/>
                  <a:gd name="connsiteX241" fmla="*/ 364570 w 873077"/>
                  <a:gd name="connsiteY241" fmla="*/ 796521 h 1411276"/>
                  <a:gd name="connsiteX242" fmla="*/ 362304 w 873077"/>
                  <a:gd name="connsiteY242" fmla="*/ 799062 h 1411276"/>
                  <a:gd name="connsiteX243" fmla="*/ 360061 w 873077"/>
                  <a:gd name="connsiteY243" fmla="*/ 801532 h 1411276"/>
                  <a:gd name="connsiteX244" fmla="*/ 352527 w 873077"/>
                  <a:gd name="connsiteY244" fmla="*/ 805383 h 1411276"/>
                  <a:gd name="connsiteX245" fmla="*/ 345099 w 873077"/>
                  <a:gd name="connsiteY245" fmla="*/ 807021 h 1411276"/>
                  <a:gd name="connsiteX246" fmla="*/ 339675 w 873077"/>
                  <a:gd name="connsiteY246" fmla="*/ 805473 h 1411276"/>
                  <a:gd name="connsiteX247" fmla="*/ 339275 w 873077"/>
                  <a:gd name="connsiteY247" fmla="*/ 805240 h 1411276"/>
                  <a:gd name="connsiteX248" fmla="*/ 338940 w 873077"/>
                  <a:gd name="connsiteY248" fmla="*/ 805371 h 1411276"/>
                  <a:gd name="connsiteX249" fmla="*/ 335956 w 873077"/>
                  <a:gd name="connsiteY249" fmla="*/ 806890 h 1411276"/>
                  <a:gd name="connsiteX250" fmla="*/ 330927 w 873077"/>
                  <a:gd name="connsiteY250" fmla="*/ 809533 h 1411276"/>
                  <a:gd name="connsiteX251" fmla="*/ 319326 w 873077"/>
                  <a:gd name="connsiteY251" fmla="*/ 813797 h 1411276"/>
                  <a:gd name="connsiteX252" fmla="*/ 317239 w 873077"/>
                  <a:gd name="connsiteY252" fmla="*/ 813976 h 1411276"/>
                  <a:gd name="connsiteX253" fmla="*/ 311193 w 873077"/>
                  <a:gd name="connsiteY253" fmla="*/ 810711 h 1411276"/>
                  <a:gd name="connsiteX254" fmla="*/ 308317 w 873077"/>
                  <a:gd name="connsiteY254" fmla="*/ 792526 h 1411276"/>
                  <a:gd name="connsiteX255" fmla="*/ 307312 w 873077"/>
                  <a:gd name="connsiteY255" fmla="*/ 774550 h 1411276"/>
                  <a:gd name="connsiteX256" fmla="*/ 312311 w 873077"/>
                  <a:gd name="connsiteY256" fmla="*/ 767267 h 1411276"/>
                  <a:gd name="connsiteX257" fmla="*/ 314135 w 873077"/>
                  <a:gd name="connsiteY257" fmla="*/ 764940 h 1411276"/>
                  <a:gd name="connsiteX258" fmla="*/ 321072 w 873077"/>
                  <a:gd name="connsiteY258" fmla="*/ 754386 h 1411276"/>
                  <a:gd name="connsiteX259" fmla="*/ 323799 w 873077"/>
                  <a:gd name="connsiteY259" fmla="*/ 748154 h 1411276"/>
                  <a:gd name="connsiteX260" fmla="*/ 326269 w 873077"/>
                  <a:gd name="connsiteY260" fmla="*/ 742766 h 1411276"/>
                  <a:gd name="connsiteX261" fmla="*/ 327428 w 873077"/>
                  <a:gd name="connsiteY261" fmla="*/ 734233 h 1411276"/>
                  <a:gd name="connsiteX262" fmla="*/ 325060 w 873077"/>
                  <a:gd name="connsiteY262" fmla="*/ 730394 h 1411276"/>
                  <a:gd name="connsiteX263" fmla="*/ 321203 w 873077"/>
                  <a:gd name="connsiteY263" fmla="*/ 724049 h 1411276"/>
                  <a:gd name="connsiteX264" fmla="*/ 317454 w 873077"/>
                  <a:gd name="connsiteY264" fmla="*/ 713094 h 1411276"/>
                  <a:gd name="connsiteX265" fmla="*/ 320707 w 873077"/>
                  <a:gd name="connsiteY265" fmla="*/ 704297 h 1411276"/>
                  <a:gd name="connsiteX266" fmla="*/ 323075 w 873077"/>
                  <a:gd name="connsiteY266" fmla="*/ 700404 h 1411276"/>
                  <a:gd name="connsiteX267" fmla="*/ 324492 w 873077"/>
                  <a:gd name="connsiteY267" fmla="*/ 698108 h 1411276"/>
                  <a:gd name="connsiteX268" fmla="*/ 325563 w 873077"/>
                  <a:gd name="connsiteY268" fmla="*/ 689545 h 1411276"/>
                  <a:gd name="connsiteX269" fmla="*/ 325838 w 873077"/>
                  <a:gd name="connsiteY269" fmla="*/ 678542 h 1411276"/>
                  <a:gd name="connsiteX270" fmla="*/ 328618 w 873077"/>
                  <a:gd name="connsiteY270" fmla="*/ 668716 h 1411276"/>
                  <a:gd name="connsiteX271" fmla="*/ 330281 w 873077"/>
                  <a:gd name="connsiteY271" fmla="*/ 663950 h 1411276"/>
                  <a:gd name="connsiteX272" fmla="*/ 334102 w 873077"/>
                  <a:gd name="connsiteY272" fmla="*/ 645233 h 1411276"/>
                  <a:gd name="connsiteX273" fmla="*/ 330454 w 873077"/>
                  <a:gd name="connsiteY273" fmla="*/ 620733 h 1411276"/>
                  <a:gd name="connsiteX274" fmla="*/ 326077 w 873077"/>
                  <a:gd name="connsiteY274" fmla="*/ 601089 h 1411276"/>
                  <a:gd name="connsiteX275" fmla="*/ 325216 w 873077"/>
                  <a:gd name="connsiteY275" fmla="*/ 597268 h 1411276"/>
                  <a:gd name="connsiteX276" fmla="*/ 325138 w 873077"/>
                  <a:gd name="connsiteY276" fmla="*/ 581767 h 1411276"/>
                  <a:gd name="connsiteX277" fmla="*/ 326005 w 873077"/>
                  <a:gd name="connsiteY277" fmla="*/ 577707 h 1411276"/>
                  <a:gd name="connsiteX278" fmla="*/ 327153 w 873077"/>
                  <a:gd name="connsiteY278" fmla="*/ 570519 h 1411276"/>
                  <a:gd name="connsiteX279" fmla="*/ 325324 w 873077"/>
                  <a:gd name="connsiteY279" fmla="*/ 563295 h 1411276"/>
                  <a:gd name="connsiteX280" fmla="*/ 324953 w 873077"/>
                  <a:gd name="connsiteY280" fmla="*/ 562542 h 1411276"/>
                  <a:gd name="connsiteX281" fmla="*/ 322268 w 873077"/>
                  <a:gd name="connsiteY281" fmla="*/ 554427 h 1411276"/>
                  <a:gd name="connsiteX282" fmla="*/ 323643 w 873077"/>
                  <a:gd name="connsiteY282" fmla="*/ 544841 h 1411276"/>
                  <a:gd name="connsiteX283" fmla="*/ 323787 w 873077"/>
                  <a:gd name="connsiteY283" fmla="*/ 544434 h 1411276"/>
                  <a:gd name="connsiteX284" fmla="*/ 324744 w 873077"/>
                  <a:gd name="connsiteY284" fmla="*/ 538765 h 1411276"/>
                  <a:gd name="connsiteX285" fmla="*/ 323212 w 873077"/>
                  <a:gd name="connsiteY285" fmla="*/ 534161 h 1411276"/>
                  <a:gd name="connsiteX286" fmla="*/ 322722 w 873077"/>
                  <a:gd name="connsiteY286" fmla="*/ 533037 h 1411276"/>
                  <a:gd name="connsiteX287" fmla="*/ 321305 w 873077"/>
                  <a:gd name="connsiteY287" fmla="*/ 524910 h 1411276"/>
                  <a:gd name="connsiteX288" fmla="*/ 323410 w 873077"/>
                  <a:gd name="connsiteY288" fmla="*/ 518176 h 1411276"/>
                  <a:gd name="connsiteX289" fmla="*/ 323565 w 873077"/>
                  <a:gd name="connsiteY289" fmla="*/ 517752 h 1411276"/>
                  <a:gd name="connsiteX290" fmla="*/ 325377 w 873077"/>
                  <a:gd name="connsiteY290" fmla="*/ 511610 h 1411276"/>
                  <a:gd name="connsiteX291" fmla="*/ 325336 w 873077"/>
                  <a:gd name="connsiteY291" fmla="*/ 505887 h 1411276"/>
                  <a:gd name="connsiteX292" fmla="*/ 325276 w 873077"/>
                  <a:gd name="connsiteY292" fmla="*/ 504829 h 1411276"/>
                  <a:gd name="connsiteX293" fmla="*/ 326191 w 873077"/>
                  <a:gd name="connsiteY293" fmla="*/ 497713 h 1411276"/>
                  <a:gd name="connsiteX294" fmla="*/ 327142 w 873077"/>
                  <a:gd name="connsiteY294" fmla="*/ 495781 h 1411276"/>
                  <a:gd name="connsiteX295" fmla="*/ 329623 w 873077"/>
                  <a:gd name="connsiteY295" fmla="*/ 490734 h 1411276"/>
                  <a:gd name="connsiteX296" fmla="*/ 331734 w 873077"/>
                  <a:gd name="connsiteY296" fmla="*/ 483995 h 1411276"/>
                  <a:gd name="connsiteX297" fmla="*/ 330030 w 873077"/>
                  <a:gd name="connsiteY297" fmla="*/ 473924 h 1411276"/>
                  <a:gd name="connsiteX298" fmla="*/ 329671 w 873077"/>
                  <a:gd name="connsiteY298" fmla="*/ 472172 h 1411276"/>
                  <a:gd name="connsiteX299" fmla="*/ 328326 w 873077"/>
                  <a:gd name="connsiteY299" fmla="*/ 459375 h 1411276"/>
                  <a:gd name="connsiteX300" fmla="*/ 329653 w 873077"/>
                  <a:gd name="connsiteY300" fmla="*/ 456630 h 1411276"/>
                  <a:gd name="connsiteX301" fmla="*/ 331602 w 873077"/>
                  <a:gd name="connsiteY301" fmla="*/ 452713 h 1411276"/>
                  <a:gd name="connsiteX302" fmla="*/ 333038 w 873077"/>
                  <a:gd name="connsiteY302" fmla="*/ 443409 h 1411276"/>
                  <a:gd name="connsiteX303" fmla="*/ 328822 w 873077"/>
                  <a:gd name="connsiteY303" fmla="*/ 430623 h 1411276"/>
                  <a:gd name="connsiteX304" fmla="*/ 327638 w 873077"/>
                  <a:gd name="connsiteY304" fmla="*/ 427603 h 1411276"/>
                  <a:gd name="connsiteX305" fmla="*/ 322202 w 873077"/>
                  <a:gd name="connsiteY305" fmla="*/ 407439 h 1411276"/>
                  <a:gd name="connsiteX306" fmla="*/ 323811 w 873077"/>
                  <a:gd name="connsiteY306" fmla="*/ 391963 h 1411276"/>
                  <a:gd name="connsiteX307" fmla="*/ 326424 w 873077"/>
                  <a:gd name="connsiteY307" fmla="*/ 384326 h 1411276"/>
                  <a:gd name="connsiteX308" fmla="*/ 328672 w 873077"/>
                  <a:gd name="connsiteY308" fmla="*/ 378125 h 1411276"/>
                  <a:gd name="connsiteX309" fmla="*/ 332033 w 873077"/>
                  <a:gd name="connsiteY309" fmla="*/ 362912 h 1411276"/>
                  <a:gd name="connsiteX310" fmla="*/ 328876 w 873077"/>
                  <a:gd name="connsiteY310" fmla="*/ 349218 h 1411276"/>
                  <a:gd name="connsiteX311" fmla="*/ 327028 w 873077"/>
                  <a:gd name="connsiteY311" fmla="*/ 345953 h 1411276"/>
                  <a:gd name="connsiteX312" fmla="*/ 320193 w 873077"/>
                  <a:gd name="connsiteY312" fmla="*/ 332701 h 1411276"/>
                  <a:gd name="connsiteX313" fmla="*/ 317932 w 873077"/>
                  <a:gd name="connsiteY313" fmla="*/ 312698 h 1411276"/>
                  <a:gd name="connsiteX314" fmla="*/ 325299 w 873077"/>
                  <a:gd name="connsiteY314" fmla="*/ 285286 h 1411276"/>
                  <a:gd name="connsiteX315" fmla="*/ 332625 w 873077"/>
                  <a:gd name="connsiteY315" fmla="*/ 264960 h 1411276"/>
                  <a:gd name="connsiteX316" fmla="*/ 336530 w 873077"/>
                  <a:gd name="connsiteY316" fmla="*/ 261892 h 1411276"/>
                  <a:gd name="connsiteX317" fmla="*/ 337152 w 873077"/>
                  <a:gd name="connsiteY317" fmla="*/ 261492 h 1411276"/>
                  <a:gd name="connsiteX318" fmla="*/ 340776 w 873077"/>
                  <a:gd name="connsiteY318" fmla="*/ 258400 h 1411276"/>
                  <a:gd name="connsiteX319" fmla="*/ 342749 w 873077"/>
                  <a:gd name="connsiteY319" fmla="*/ 253269 h 1411276"/>
                  <a:gd name="connsiteX320" fmla="*/ 343347 w 873077"/>
                  <a:gd name="connsiteY320" fmla="*/ 250632 h 1411276"/>
                  <a:gd name="connsiteX321" fmla="*/ 344591 w 873077"/>
                  <a:gd name="connsiteY321" fmla="*/ 245280 h 1411276"/>
                  <a:gd name="connsiteX322" fmla="*/ 344998 w 873077"/>
                  <a:gd name="connsiteY322" fmla="*/ 243061 h 1411276"/>
                  <a:gd name="connsiteX323" fmla="*/ 346236 w 873077"/>
                  <a:gd name="connsiteY323" fmla="*/ 238911 h 1411276"/>
                  <a:gd name="connsiteX324" fmla="*/ 358273 w 873077"/>
                  <a:gd name="connsiteY324" fmla="*/ 225432 h 1411276"/>
                  <a:gd name="connsiteX325" fmla="*/ 364122 w 873077"/>
                  <a:gd name="connsiteY325" fmla="*/ 219679 h 1411276"/>
                  <a:gd name="connsiteX326" fmla="*/ 375747 w 873077"/>
                  <a:gd name="connsiteY326" fmla="*/ 207911 h 1411276"/>
                  <a:gd name="connsiteX327" fmla="*/ 389453 w 873077"/>
                  <a:gd name="connsiteY327" fmla="*/ 189941 h 1411276"/>
                  <a:gd name="connsiteX328" fmla="*/ 402035 w 873077"/>
                  <a:gd name="connsiteY328" fmla="*/ 173484 h 1411276"/>
                  <a:gd name="connsiteX329" fmla="*/ 409689 w 873077"/>
                  <a:gd name="connsiteY329" fmla="*/ 169549 h 1411276"/>
                  <a:gd name="connsiteX330" fmla="*/ 412201 w 873077"/>
                  <a:gd name="connsiteY330" fmla="*/ 170064 h 1411276"/>
                  <a:gd name="connsiteX331" fmla="*/ 419484 w 873077"/>
                  <a:gd name="connsiteY331" fmla="*/ 177652 h 1411276"/>
                  <a:gd name="connsiteX332" fmla="*/ 420842 w 873077"/>
                  <a:gd name="connsiteY332" fmla="*/ 179667 h 1411276"/>
                  <a:gd name="connsiteX333" fmla="*/ 425458 w 873077"/>
                  <a:gd name="connsiteY333" fmla="*/ 185851 h 1411276"/>
                  <a:gd name="connsiteX334" fmla="*/ 431833 w 873077"/>
                  <a:gd name="connsiteY334" fmla="*/ 187866 h 1411276"/>
                  <a:gd name="connsiteX335" fmla="*/ 432204 w 873077"/>
                  <a:gd name="connsiteY335" fmla="*/ 187866 h 1411276"/>
                  <a:gd name="connsiteX336" fmla="*/ 436587 w 873077"/>
                  <a:gd name="connsiteY336" fmla="*/ 186449 h 1411276"/>
                  <a:gd name="connsiteX337" fmla="*/ 436910 w 873077"/>
                  <a:gd name="connsiteY337" fmla="*/ 181641 h 1411276"/>
                  <a:gd name="connsiteX338" fmla="*/ 433597 w 873077"/>
                  <a:gd name="connsiteY338" fmla="*/ 175810 h 1411276"/>
                  <a:gd name="connsiteX339" fmla="*/ 431175 w 873077"/>
                  <a:gd name="connsiteY339" fmla="*/ 173071 h 1411276"/>
                  <a:gd name="connsiteX340" fmla="*/ 427605 w 873077"/>
                  <a:gd name="connsiteY340" fmla="*/ 168688 h 1411276"/>
                  <a:gd name="connsiteX341" fmla="*/ 426684 w 873077"/>
                  <a:gd name="connsiteY341" fmla="*/ 157476 h 1411276"/>
                  <a:gd name="connsiteX342" fmla="*/ 434404 w 873077"/>
                  <a:gd name="connsiteY342" fmla="*/ 144894 h 1411276"/>
                  <a:gd name="connsiteX343" fmla="*/ 439942 w 873077"/>
                  <a:gd name="connsiteY343" fmla="*/ 139027 h 1411276"/>
                  <a:gd name="connsiteX344" fmla="*/ 440468 w 873077"/>
                  <a:gd name="connsiteY344" fmla="*/ 138543 h 1411276"/>
                  <a:gd name="connsiteX345" fmla="*/ 441132 w 873077"/>
                  <a:gd name="connsiteY345" fmla="*/ 138346 h 1411276"/>
                  <a:gd name="connsiteX346" fmla="*/ 445880 w 873077"/>
                  <a:gd name="connsiteY346" fmla="*/ 136934 h 1411276"/>
                  <a:gd name="connsiteX347" fmla="*/ 449868 w 873077"/>
                  <a:gd name="connsiteY347" fmla="*/ 135529 h 1411276"/>
                  <a:gd name="connsiteX348" fmla="*/ 379987 w 873077"/>
                  <a:gd name="connsiteY348" fmla="*/ 106849 h 1411276"/>
                  <a:gd name="connsiteX349" fmla="*/ 360229 w 873077"/>
                  <a:gd name="connsiteY349" fmla="*/ 112512 h 1411276"/>
                  <a:gd name="connsiteX350" fmla="*/ 351372 w 873077"/>
                  <a:gd name="connsiteY350" fmla="*/ 111525 h 1411276"/>
                  <a:gd name="connsiteX351" fmla="*/ 351456 w 873077"/>
                  <a:gd name="connsiteY351" fmla="*/ 109277 h 1411276"/>
                  <a:gd name="connsiteX352" fmla="*/ 352269 w 873077"/>
                  <a:gd name="connsiteY352" fmla="*/ 99876 h 1411276"/>
                  <a:gd name="connsiteX353" fmla="*/ 350344 w 873077"/>
                  <a:gd name="connsiteY353" fmla="*/ 75179 h 1411276"/>
                  <a:gd name="connsiteX354" fmla="*/ 317615 w 873077"/>
                  <a:gd name="connsiteY354" fmla="*/ 28750 h 1411276"/>
                  <a:gd name="connsiteX355" fmla="*/ 267641 w 873077"/>
                  <a:gd name="connsiteY355" fmla="*/ 5034 h 1411276"/>
                  <a:gd name="connsiteX356" fmla="*/ 218276 w 873077"/>
                  <a:gd name="connsiteY356" fmla="*/ 29576 h 1411276"/>
                  <a:gd name="connsiteX357" fmla="*/ 214305 w 873077"/>
                  <a:gd name="connsiteY357" fmla="*/ 34378 h 1411276"/>
                  <a:gd name="connsiteX358" fmla="*/ 216302 w 873077"/>
                  <a:gd name="connsiteY358" fmla="*/ 46087 h 1411276"/>
                  <a:gd name="connsiteX359" fmla="*/ 225518 w 873077"/>
                  <a:gd name="connsiteY359" fmla="*/ 69719 h 1411276"/>
                  <a:gd name="connsiteX360" fmla="*/ 205825 w 873077"/>
                  <a:gd name="connsiteY360" fmla="*/ 89148 h 1411276"/>
                  <a:gd name="connsiteX361" fmla="*/ 193387 w 873077"/>
                  <a:gd name="connsiteY361" fmla="*/ 84263 h 1411276"/>
                  <a:gd name="connsiteX362" fmla="*/ 185673 w 873077"/>
                  <a:gd name="connsiteY362" fmla="*/ 79054 h 1411276"/>
                  <a:gd name="connsiteX363" fmla="*/ 175011 w 873077"/>
                  <a:gd name="connsiteY363" fmla="*/ 84269 h 1411276"/>
                  <a:gd name="connsiteX364" fmla="*/ 169850 w 873077"/>
                  <a:gd name="connsiteY364" fmla="*/ 86422 h 1411276"/>
                  <a:gd name="connsiteX365" fmla="*/ 171560 w 873077"/>
                  <a:gd name="connsiteY365" fmla="*/ 95158 h 1411276"/>
                  <a:gd name="connsiteX366" fmla="*/ 169144 w 873077"/>
                  <a:gd name="connsiteY366" fmla="*/ 116955 h 1411276"/>
                  <a:gd name="connsiteX367" fmla="*/ 134209 w 873077"/>
                  <a:gd name="connsiteY367" fmla="*/ 128353 h 1411276"/>
                  <a:gd name="connsiteX368" fmla="*/ 94089 w 873077"/>
                  <a:gd name="connsiteY368" fmla="*/ 127934 h 1411276"/>
                  <a:gd name="connsiteX369" fmla="*/ 77728 w 873077"/>
                  <a:gd name="connsiteY369" fmla="*/ 140355 h 1411276"/>
                  <a:gd name="connsiteX370" fmla="*/ 79403 w 873077"/>
                  <a:gd name="connsiteY370" fmla="*/ 144643 h 1411276"/>
                  <a:gd name="connsiteX371" fmla="*/ 92792 w 873077"/>
                  <a:gd name="connsiteY371" fmla="*/ 214154 h 1411276"/>
                  <a:gd name="connsiteX372" fmla="*/ 90597 w 873077"/>
                  <a:gd name="connsiteY372" fmla="*/ 232046 h 1411276"/>
                  <a:gd name="connsiteX373" fmla="*/ 92050 w 873077"/>
                  <a:gd name="connsiteY373" fmla="*/ 246960 h 1411276"/>
                  <a:gd name="connsiteX374" fmla="*/ 87978 w 873077"/>
                  <a:gd name="connsiteY374" fmla="*/ 282852 h 1411276"/>
                  <a:gd name="connsiteX375" fmla="*/ 87978 w 873077"/>
                  <a:gd name="connsiteY375" fmla="*/ 294393 h 1411276"/>
                  <a:gd name="connsiteX376" fmla="*/ 100554 w 873077"/>
                  <a:gd name="connsiteY376" fmla="*/ 302460 h 1411276"/>
                  <a:gd name="connsiteX377" fmla="*/ 120790 w 873077"/>
                  <a:gd name="connsiteY377" fmla="*/ 333933 h 1411276"/>
                  <a:gd name="connsiteX378" fmla="*/ 141888 w 873077"/>
                  <a:gd name="connsiteY378" fmla="*/ 355999 h 1411276"/>
                  <a:gd name="connsiteX379" fmla="*/ 149530 w 873077"/>
                  <a:gd name="connsiteY379" fmla="*/ 386174 h 1411276"/>
                  <a:gd name="connsiteX380" fmla="*/ 133444 w 873077"/>
                  <a:gd name="connsiteY380" fmla="*/ 446620 h 1411276"/>
                  <a:gd name="connsiteX381" fmla="*/ 105290 w 873077"/>
                  <a:gd name="connsiteY381" fmla="*/ 470785 h 1411276"/>
                  <a:gd name="connsiteX382" fmla="*/ 101899 w 873077"/>
                  <a:gd name="connsiteY382" fmla="*/ 472268 h 1411276"/>
                  <a:gd name="connsiteX383" fmla="*/ 95046 w 873077"/>
                  <a:gd name="connsiteY383" fmla="*/ 481782 h 1411276"/>
                  <a:gd name="connsiteX384" fmla="*/ 94520 w 873077"/>
                  <a:gd name="connsiteY384" fmla="*/ 502078 h 1411276"/>
                  <a:gd name="connsiteX385" fmla="*/ 60596 w 873077"/>
                  <a:gd name="connsiteY385" fmla="*/ 521860 h 1411276"/>
                  <a:gd name="connsiteX386" fmla="*/ 48211 w 873077"/>
                  <a:gd name="connsiteY386" fmla="*/ 528588 h 1411276"/>
                  <a:gd name="connsiteX387" fmla="*/ 43344 w 873077"/>
                  <a:gd name="connsiteY387" fmla="*/ 529425 h 1411276"/>
                  <a:gd name="connsiteX388" fmla="*/ 40150 w 873077"/>
                  <a:gd name="connsiteY388" fmla="*/ 534382 h 1411276"/>
                  <a:gd name="connsiteX389" fmla="*/ 22898 w 873077"/>
                  <a:gd name="connsiteY389" fmla="*/ 548010 h 1411276"/>
                  <a:gd name="connsiteX390" fmla="*/ 7362 w 873077"/>
                  <a:gd name="connsiteY390" fmla="*/ 551401 h 1411276"/>
                  <a:gd name="connsiteX391" fmla="*/ 6238 w 873077"/>
                  <a:gd name="connsiteY391" fmla="*/ 552603 h 1411276"/>
                  <a:gd name="connsiteX392" fmla="*/ 5048 w 873077"/>
                  <a:gd name="connsiteY392" fmla="*/ 563624 h 1411276"/>
                  <a:gd name="connsiteX393" fmla="*/ 4605 w 873077"/>
                  <a:gd name="connsiteY393" fmla="*/ 571231 h 1411276"/>
                  <a:gd name="connsiteX394" fmla="*/ 7452 w 873077"/>
                  <a:gd name="connsiteY394" fmla="*/ 570501 h 1411276"/>
                  <a:gd name="connsiteX395" fmla="*/ 18287 w 873077"/>
                  <a:gd name="connsiteY395" fmla="*/ 576643 h 1411276"/>
                  <a:gd name="connsiteX396" fmla="*/ 12774 w 873077"/>
                  <a:gd name="connsiteY396" fmla="*/ 598505 h 1411276"/>
                  <a:gd name="connsiteX397" fmla="*/ 12804 w 873077"/>
                  <a:gd name="connsiteY397" fmla="*/ 604880 h 1411276"/>
                  <a:gd name="connsiteX398" fmla="*/ 18287 w 873077"/>
                  <a:gd name="connsiteY398" fmla="*/ 637596 h 1411276"/>
                  <a:gd name="connsiteX399" fmla="*/ 18401 w 873077"/>
                  <a:gd name="connsiteY399" fmla="*/ 638189 h 1411276"/>
                  <a:gd name="connsiteX400" fmla="*/ 19794 w 873077"/>
                  <a:gd name="connsiteY400" fmla="*/ 638661 h 1411276"/>
                  <a:gd name="connsiteX401" fmla="*/ 22814 w 873077"/>
                  <a:gd name="connsiteY401" fmla="*/ 640007 h 1411276"/>
                  <a:gd name="connsiteX402" fmla="*/ 28680 w 873077"/>
                  <a:gd name="connsiteY402" fmla="*/ 655070 h 1411276"/>
                  <a:gd name="connsiteX403" fmla="*/ 23616 w 873077"/>
                  <a:gd name="connsiteY403" fmla="*/ 662677 h 1411276"/>
                  <a:gd name="connsiteX404" fmla="*/ 20972 w 873077"/>
                  <a:gd name="connsiteY404" fmla="*/ 665063 h 1411276"/>
                  <a:gd name="connsiteX405" fmla="*/ 21439 w 873077"/>
                  <a:gd name="connsiteY405" fmla="*/ 667819 h 1411276"/>
                  <a:gd name="connsiteX406" fmla="*/ 22252 w 873077"/>
                  <a:gd name="connsiteY406" fmla="*/ 668035 h 1411276"/>
                  <a:gd name="connsiteX407" fmla="*/ 39325 w 873077"/>
                  <a:gd name="connsiteY407" fmla="*/ 675312 h 1411276"/>
                  <a:gd name="connsiteX408" fmla="*/ 41167 w 873077"/>
                  <a:gd name="connsiteY408" fmla="*/ 710684 h 1411276"/>
                  <a:gd name="connsiteX409" fmla="*/ 45777 w 873077"/>
                  <a:gd name="connsiteY409" fmla="*/ 711653 h 1411276"/>
                  <a:gd name="connsiteX410" fmla="*/ 59167 w 873077"/>
                  <a:gd name="connsiteY410" fmla="*/ 731165 h 1411276"/>
                  <a:gd name="connsiteX411" fmla="*/ 52888 w 873077"/>
                  <a:gd name="connsiteY411" fmla="*/ 750762 h 1411276"/>
                  <a:gd name="connsiteX412" fmla="*/ 57893 w 873077"/>
                  <a:gd name="connsiteY412" fmla="*/ 750014 h 1411276"/>
                  <a:gd name="connsiteX413" fmla="*/ 92738 w 873077"/>
                  <a:gd name="connsiteY413" fmla="*/ 774508 h 1411276"/>
                  <a:gd name="connsiteX414" fmla="*/ 87159 w 873077"/>
                  <a:gd name="connsiteY414" fmla="*/ 799810 h 1411276"/>
                  <a:gd name="connsiteX415" fmla="*/ 87213 w 873077"/>
                  <a:gd name="connsiteY415" fmla="*/ 816446 h 1411276"/>
                  <a:gd name="connsiteX416" fmla="*/ 106235 w 873077"/>
                  <a:gd name="connsiteY416" fmla="*/ 851028 h 1411276"/>
                  <a:gd name="connsiteX417" fmla="*/ 100715 w 873077"/>
                  <a:gd name="connsiteY417" fmla="*/ 859771 h 1411276"/>
                  <a:gd name="connsiteX418" fmla="*/ 143604 w 873077"/>
                  <a:gd name="connsiteY418" fmla="*/ 837908 h 1411276"/>
                  <a:gd name="connsiteX419" fmla="*/ 187730 w 873077"/>
                  <a:gd name="connsiteY419" fmla="*/ 834416 h 1411276"/>
                  <a:gd name="connsiteX420" fmla="*/ 185338 w 873077"/>
                  <a:gd name="connsiteY420" fmla="*/ 856428 h 1411276"/>
                  <a:gd name="connsiteX421" fmla="*/ 174945 w 873077"/>
                  <a:gd name="connsiteY421" fmla="*/ 885030 h 1411276"/>
                  <a:gd name="connsiteX422" fmla="*/ 161490 w 873077"/>
                  <a:gd name="connsiteY422" fmla="*/ 914524 h 1411276"/>
                  <a:gd name="connsiteX423" fmla="*/ 161968 w 873077"/>
                  <a:gd name="connsiteY423" fmla="*/ 946576 h 1411276"/>
                  <a:gd name="connsiteX424" fmla="*/ 163744 w 873077"/>
                  <a:gd name="connsiteY424" fmla="*/ 952640 h 1411276"/>
                  <a:gd name="connsiteX425" fmla="*/ 162877 w 873077"/>
                  <a:gd name="connsiteY425" fmla="*/ 953830 h 1411276"/>
                  <a:gd name="connsiteX426" fmla="*/ 152849 w 873077"/>
                  <a:gd name="connsiteY426" fmla="*/ 963936 h 1411276"/>
                  <a:gd name="connsiteX427" fmla="*/ 150869 w 873077"/>
                  <a:gd name="connsiteY427" fmla="*/ 995409 h 1411276"/>
                  <a:gd name="connsiteX428" fmla="*/ 206310 w 873077"/>
                  <a:gd name="connsiteY428" fmla="*/ 998489 h 1411276"/>
                  <a:gd name="connsiteX429" fmla="*/ 219304 w 873077"/>
                  <a:gd name="connsiteY429" fmla="*/ 1008529 h 1411276"/>
                  <a:gd name="connsiteX430" fmla="*/ 242262 w 873077"/>
                  <a:gd name="connsiteY430" fmla="*/ 1029465 h 1411276"/>
                  <a:gd name="connsiteX431" fmla="*/ 274930 w 873077"/>
                  <a:gd name="connsiteY431" fmla="*/ 999344 h 1411276"/>
                  <a:gd name="connsiteX432" fmla="*/ 287189 w 873077"/>
                  <a:gd name="connsiteY432" fmla="*/ 994614 h 1411276"/>
                  <a:gd name="connsiteX433" fmla="*/ 298145 w 873077"/>
                  <a:gd name="connsiteY433" fmla="*/ 981936 h 1411276"/>
                  <a:gd name="connsiteX434" fmla="*/ 304011 w 873077"/>
                  <a:gd name="connsiteY434" fmla="*/ 965718 h 1411276"/>
                  <a:gd name="connsiteX435" fmla="*/ 308269 w 873077"/>
                  <a:gd name="connsiteY435" fmla="*/ 945942 h 1411276"/>
                  <a:gd name="connsiteX436" fmla="*/ 320013 w 873077"/>
                  <a:gd name="connsiteY436" fmla="*/ 937846 h 1411276"/>
                  <a:gd name="connsiteX437" fmla="*/ 333965 w 873077"/>
                  <a:gd name="connsiteY437" fmla="*/ 928846 h 1411276"/>
                  <a:gd name="connsiteX438" fmla="*/ 358369 w 873077"/>
                  <a:gd name="connsiteY438" fmla="*/ 910397 h 1411276"/>
                  <a:gd name="connsiteX439" fmla="*/ 373857 w 873077"/>
                  <a:gd name="connsiteY439" fmla="*/ 924947 h 1411276"/>
                  <a:gd name="connsiteX440" fmla="*/ 385004 w 873077"/>
                  <a:gd name="connsiteY440" fmla="*/ 951145 h 1411276"/>
                  <a:gd name="connsiteX441" fmla="*/ 401383 w 873077"/>
                  <a:gd name="connsiteY441" fmla="*/ 972165 h 1411276"/>
                  <a:gd name="connsiteX442" fmla="*/ 385327 w 873077"/>
                  <a:gd name="connsiteY442" fmla="*/ 983467 h 1411276"/>
                  <a:gd name="connsiteX443" fmla="*/ 348012 w 873077"/>
                  <a:gd name="connsiteY443" fmla="*/ 996001 h 1411276"/>
                  <a:gd name="connsiteX444" fmla="*/ 339843 w 873077"/>
                  <a:gd name="connsiteY444" fmla="*/ 1016130 h 1411276"/>
                  <a:gd name="connsiteX445" fmla="*/ 356611 w 873077"/>
                  <a:gd name="connsiteY445" fmla="*/ 1033848 h 1411276"/>
                  <a:gd name="connsiteX446" fmla="*/ 362955 w 873077"/>
                  <a:gd name="connsiteY446" fmla="*/ 1049773 h 1411276"/>
                  <a:gd name="connsiteX447" fmla="*/ 348400 w 873077"/>
                  <a:gd name="connsiteY447" fmla="*/ 1077688 h 1411276"/>
                  <a:gd name="connsiteX448" fmla="*/ 340279 w 873077"/>
                  <a:gd name="connsiteY448" fmla="*/ 1105004 h 1411276"/>
                  <a:gd name="connsiteX449" fmla="*/ 338473 w 873077"/>
                  <a:gd name="connsiteY449" fmla="*/ 1109053 h 1411276"/>
                  <a:gd name="connsiteX450" fmla="*/ 325951 w 873077"/>
                  <a:gd name="connsiteY450" fmla="*/ 1122256 h 1411276"/>
                  <a:gd name="connsiteX451" fmla="*/ 313920 w 873077"/>
                  <a:gd name="connsiteY451" fmla="*/ 1148634 h 1411276"/>
                  <a:gd name="connsiteX452" fmla="*/ 320217 w 873077"/>
                  <a:gd name="connsiteY452" fmla="*/ 1152276 h 1411276"/>
                  <a:gd name="connsiteX453" fmla="*/ 322926 w 873077"/>
                  <a:gd name="connsiteY453" fmla="*/ 1152611 h 1411276"/>
                  <a:gd name="connsiteX454" fmla="*/ 321819 w 873077"/>
                  <a:gd name="connsiteY454" fmla="*/ 1170897 h 1411276"/>
                  <a:gd name="connsiteX455" fmla="*/ 317789 w 873077"/>
                  <a:gd name="connsiteY455" fmla="*/ 1214492 h 1411276"/>
                  <a:gd name="connsiteX456" fmla="*/ 321461 w 873077"/>
                  <a:gd name="connsiteY456" fmla="*/ 1219539 h 1411276"/>
                  <a:gd name="connsiteX457" fmla="*/ 333642 w 873077"/>
                  <a:gd name="connsiteY457" fmla="*/ 1230626 h 1411276"/>
                  <a:gd name="connsiteX458" fmla="*/ 377403 w 873077"/>
                  <a:gd name="connsiteY458" fmla="*/ 1239625 h 1411276"/>
                  <a:gd name="connsiteX459" fmla="*/ 404289 w 873077"/>
                  <a:gd name="connsiteY459" fmla="*/ 1272832 h 1411276"/>
                  <a:gd name="connsiteX460" fmla="*/ 447889 w 873077"/>
                  <a:gd name="connsiteY460" fmla="*/ 1297894 h 1411276"/>
                  <a:gd name="connsiteX461" fmla="*/ 462187 w 873077"/>
                  <a:gd name="connsiteY461" fmla="*/ 1279584 h 1411276"/>
                  <a:gd name="connsiteX462" fmla="*/ 480731 w 873077"/>
                  <a:gd name="connsiteY462" fmla="*/ 1273562 h 1411276"/>
                  <a:gd name="connsiteX463" fmla="*/ 506798 w 873077"/>
                  <a:gd name="connsiteY463" fmla="*/ 1262445 h 1411276"/>
                  <a:gd name="connsiteX464" fmla="*/ 535765 w 873077"/>
                  <a:gd name="connsiteY464" fmla="*/ 1270099 h 1411276"/>
                  <a:gd name="connsiteX465" fmla="*/ 584645 w 873077"/>
                  <a:gd name="connsiteY465" fmla="*/ 1257876 h 1411276"/>
                  <a:gd name="connsiteX466" fmla="*/ 626751 w 873077"/>
                  <a:gd name="connsiteY466" fmla="*/ 1226296 h 1411276"/>
                  <a:gd name="connsiteX467" fmla="*/ 630147 w 873077"/>
                  <a:gd name="connsiteY467" fmla="*/ 1221339 h 1411276"/>
                  <a:gd name="connsiteX468" fmla="*/ 631050 w 873077"/>
                  <a:gd name="connsiteY468" fmla="*/ 1220041 h 1411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</a:cxnLst>
                <a:rect l="l" t="t" r="r" b="b"/>
                <a:pathLst>
                  <a:path w="873077" h="1411276">
                    <a:moveTo>
                      <a:pt x="631050" y="1220041"/>
                    </a:moveTo>
                    <a:cubicBezTo>
                      <a:pt x="633992" y="1215723"/>
                      <a:pt x="635063" y="1214163"/>
                      <a:pt x="635637" y="1213553"/>
                    </a:cubicBezTo>
                    <a:cubicBezTo>
                      <a:pt x="635726" y="1213445"/>
                      <a:pt x="635852" y="1213314"/>
                      <a:pt x="635948" y="1213206"/>
                    </a:cubicBezTo>
                    <a:cubicBezTo>
                      <a:pt x="636587" y="1212399"/>
                      <a:pt x="637544" y="1211227"/>
                      <a:pt x="639189" y="1211227"/>
                    </a:cubicBezTo>
                    <a:lnTo>
                      <a:pt x="640480" y="1211227"/>
                    </a:lnTo>
                    <a:lnTo>
                      <a:pt x="641491" y="1212237"/>
                    </a:lnTo>
                    <a:cubicBezTo>
                      <a:pt x="642681" y="1213529"/>
                      <a:pt x="642843" y="1215090"/>
                      <a:pt x="641527" y="1222415"/>
                    </a:cubicBezTo>
                    <a:cubicBezTo>
                      <a:pt x="640480" y="1228210"/>
                      <a:pt x="638382" y="1234572"/>
                      <a:pt x="636689" y="1239691"/>
                    </a:cubicBezTo>
                    <a:lnTo>
                      <a:pt x="636564" y="1240164"/>
                    </a:lnTo>
                    <a:cubicBezTo>
                      <a:pt x="634931" y="1245109"/>
                      <a:pt x="633406" y="1249768"/>
                      <a:pt x="633125" y="1252488"/>
                    </a:cubicBezTo>
                    <a:cubicBezTo>
                      <a:pt x="632868" y="1255042"/>
                      <a:pt x="633908" y="1262768"/>
                      <a:pt x="635619" y="1270841"/>
                    </a:cubicBezTo>
                    <a:cubicBezTo>
                      <a:pt x="637479" y="1279871"/>
                      <a:pt x="639153" y="1284607"/>
                      <a:pt x="639799" y="1285576"/>
                    </a:cubicBezTo>
                    <a:cubicBezTo>
                      <a:pt x="640768" y="1286407"/>
                      <a:pt x="642137" y="1287872"/>
                      <a:pt x="644009" y="1289833"/>
                    </a:cubicBezTo>
                    <a:cubicBezTo>
                      <a:pt x="645199" y="1291095"/>
                      <a:pt x="646520" y="1292512"/>
                      <a:pt x="647962" y="1293972"/>
                    </a:cubicBezTo>
                    <a:cubicBezTo>
                      <a:pt x="652434" y="1298600"/>
                      <a:pt x="655879" y="1301548"/>
                      <a:pt x="658492" y="1303019"/>
                    </a:cubicBezTo>
                    <a:cubicBezTo>
                      <a:pt x="662642" y="1305423"/>
                      <a:pt x="665130" y="1307385"/>
                      <a:pt x="666750" y="1309633"/>
                    </a:cubicBezTo>
                    <a:cubicBezTo>
                      <a:pt x="668622" y="1312288"/>
                      <a:pt x="669298" y="1315254"/>
                      <a:pt x="668885" y="1318992"/>
                    </a:cubicBezTo>
                    <a:cubicBezTo>
                      <a:pt x="668574" y="1322000"/>
                      <a:pt x="667145" y="1325953"/>
                      <a:pt x="664580" y="1331095"/>
                    </a:cubicBezTo>
                    <a:cubicBezTo>
                      <a:pt x="663013" y="1334169"/>
                      <a:pt x="661058" y="1337613"/>
                      <a:pt x="658791" y="1341327"/>
                    </a:cubicBezTo>
                    <a:cubicBezTo>
                      <a:pt x="657757" y="1342995"/>
                      <a:pt x="657105" y="1344628"/>
                      <a:pt x="656800" y="1346338"/>
                    </a:cubicBezTo>
                    <a:cubicBezTo>
                      <a:pt x="656591" y="1347462"/>
                      <a:pt x="656555" y="1348479"/>
                      <a:pt x="656525" y="1349454"/>
                    </a:cubicBezTo>
                    <a:cubicBezTo>
                      <a:pt x="656501" y="1349807"/>
                      <a:pt x="656471" y="1350141"/>
                      <a:pt x="656441" y="1350470"/>
                    </a:cubicBezTo>
                    <a:cubicBezTo>
                      <a:pt x="656369" y="1352234"/>
                      <a:pt x="655568" y="1353640"/>
                      <a:pt x="654928" y="1354764"/>
                    </a:cubicBezTo>
                    <a:lnTo>
                      <a:pt x="654689" y="1355165"/>
                    </a:lnTo>
                    <a:cubicBezTo>
                      <a:pt x="654246" y="1355948"/>
                      <a:pt x="654091" y="1356367"/>
                      <a:pt x="654145" y="1356600"/>
                    </a:cubicBezTo>
                    <a:cubicBezTo>
                      <a:pt x="654306" y="1357210"/>
                      <a:pt x="655616" y="1359781"/>
                      <a:pt x="657984" y="1362945"/>
                    </a:cubicBezTo>
                    <a:cubicBezTo>
                      <a:pt x="660292" y="1366036"/>
                      <a:pt x="662642" y="1368374"/>
                      <a:pt x="664149" y="1369080"/>
                    </a:cubicBezTo>
                    <a:cubicBezTo>
                      <a:pt x="666350" y="1370115"/>
                      <a:pt x="669208" y="1371353"/>
                      <a:pt x="671487" y="1372381"/>
                    </a:cubicBezTo>
                    <a:cubicBezTo>
                      <a:pt x="673789" y="1373374"/>
                      <a:pt x="675541" y="1374109"/>
                      <a:pt x="675571" y="1374109"/>
                    </a:cubicBezTo>
                    <a:lnTo>
                      <a:pt x="675990" y="1374313"/>
                    </a:lnTo>
                    <a:lnTo>
                      <a:pt x="676372" y="1374629"/>
                    </a:lnTo>
                    <a:cubicBezTo>
                      <a:pt x="676534" y="1374791"/>
                      <a:pt x="678142" y="1376262"/>
                      <a:pt x="679595" y="1378630"/>
                    </a:cubicBezTo>
                    <a:cubicBezTo>
                      <a:pt x="681665" y="1381961"/>
                      <a:pt x="682460" y="1385489"/>
                      <a:pt x="681874" y="1388796"/>
                    </a:cubicBezTo>
                    <a:cubicBezTo>
                      <a:pt x="681730" y="1389717"/>
                      <a:pt x="681503" y="1390632"/>
                      <a:pt x="681294" y="1391565"/>
                    </a:cubicBezTo>
                    <a:cubicBezTo>
                      <a:pt x="680792" y="1393795"/>
                      <a:pt x="680325" y="1395894"/>
                      <a:pt x="680475" y="1398268"/>
                    </a:cubicBezTo>
                    <a:cubicBezTo>
                      <a:pt x="680690" y="1402197"/>
                      <a:pt x="682598" y="1406306"/>
                      <a:pt x="686431" y="1411221"/>
                    </a:cubicBezTo>
                    <a:cubicBezTo>
                      <a:pt x="686730" y="1411634"/>
                      <a:pt x="687058" y="1412046"/>
                      <a:pt x="687388" y="1412447"/>
                    </a:cubicBezTo>
                    <a:cubicBezTo>
                      <a:pt x="686550" y="1408231"/>
                      <a:pt x="686395" y="1403997"/>
                      <a:pt x="687812" y="1399710"/>
                    </a:cubicBezTo>
                    <a:cubicBezTo>
                      <a:pt x="690461" y="1391726"/>
                      <a:pt x="701381" y="1384114"/>
                      <a:pt x="695771" y="1375628"/>
                    </a:cubicBezTo>
                    <a:cubicBezTo>
                      <a:pt x="691244" y="1368787"/>
                      <a:pt x="684667" y="1361671"/>
                      <a:pt x="684954" y="1352886"/>
                    </a:cubicBezTo>
                    <a:cubicBezTo>
                      <a:pt x="685175" y="1345351"/>
                      <a:pt x="686347" y="1337183"/>
                      <a:pt x="688733" y="1330007"/>
                    </a:cubicBezTo>
                    <a:cubicBezTo>
                      <a:pt x="691316" y="1322257"/>
                      <a:pt x="695987" y="1317329"/>
                      <a:pt x="704711" y="1317581"/>
                    </a:cubicBezTo>
                    <a:cubicBezTo>
                      <a:pt x="712940" y="1317808"/>
                      <a:pt x="717574" y="1324894"/>
                      <a:pt x="723441" y="1329451"/>
                    </a:cubicBezTo>
                    <a:cubicBezTo>
                      <a:pt x="726377" y="1331729"/>
                      <a:pt x="727698" y="1327029"/>
                      <a:pt x="729457" y="1324894"/>
                    </a:cubicBezTo>
                    <a:cubicBezTo>
                      <a:pt x="732058" y="1321725"/>
                      <a:pt x="735825" y="1318645"/>
                      <a:pt x="740065" y="1318059"/>
                    </a:cubicBezTo>
                    <a:cubicBezTo>
                      <a:pt x="745447" y="1317329"/>
                      <a:pt x="751493" y="1317431"/>
                      <a:pt x="757270" y="1316713"/>
                    </a:cubicBezTo>
                    <a:cubicBezTo>
                      <a:pt x="757108" y="1316169"/>
                      <a:pt x="756947" y="1315613"/>
                      <a:pt x="756791" y="1315063"/>
                    </a:cubicBezTo>
                    <a:cubicBezTo>
                      <a:pt x="755188" y="1309591"/>
                      <a:pt x="759626" y="1303886"/>
                      <a:pt x="765253" y="1303934"/>
                    </a:cubicBezTo>
                    <a:cubicBezTo>
                      <a:pt x="775897" y="1303976"/>
                      <a:pt x="781285" y="1298690"/>
                      <a:pt x="785764" y="1289498"/>
                    </a:cubicBezTo>
                    <a:cubicBezTo>
                      <a:pt x="787749" y="1285456"/>
                      <a:pt x="795392" y="1273616"/>
                      <a:pt x="791696" y="1271026"/>
                    </a:cubicBezTo>
                    <a:cubicBezTo>
                      <a:pt x="786942" y="1267702"/>
                      <a:pt x="781321" y="1264813"/>
                      <a:pt x="779419" y="1258887"/>
                    </a:cubicBezTo>
                    <a:cubicBezTo>
                      <a:pt x="777338" y="1252279"/>
                      <a:pt x="780555" y="1245899"/>
                      <a:pt x="784759" y="1240899"/>
                    </a:cubicBezTo>
                    <a:cubicBezTo>
                      <a:pt x="793054" y="1231092"/>
                      <a:pt x="815461" y="1206544"/>
                      <a:pt x="802077" y="1193633"/>
                    </a:cubicBezTo>
                    <a:cubicBezTo>
                      <a:pt x="798137" y="1189836"/>
                      <a:pt x="796917" y="1193472"/>
                      <a:pt x="792958" y="1196205"/>
                    </a:cubicBezTo>
                    <a:cubicBezTo>
                      <a:pt x="789861" y="1198358"/>
                      <a:pt x="784933" y="1201587"/>
                      <a:pt x="780914" y="1201120"/>
                    </a:cubicBezTo>
                    <a:cubicBezTo>
                      <a:pt x="773828" y="1200289"/>
                      <a:pt x="767519" y="1196671"/>
                      <a:pt x="762233" y="1191917"/>
                    </a:cubicBezTo>
                    <a:cubicBezTo>
                      <a:pt x="755972" y="1186314"/>
                      <a:pt x="750644" y="1178929"/>
                      <a:pt x="751798" y="1170090"/>
                    </a:cubicBezTo>
                    <a:cubicBezTo>
                      <a:pt x="753054" y="1160564"/>
                      <a:pt x="761312" y="1156019"/>
                      <a:pt x="767340" y="1149579"/>
                    </a:cubicBezTo>
                    <a:cubicBezTo>
                      <a:pt x="773308" y="1143222"/>
                      <a:pt x="772716" y="1134449"/>
                      <a:pt x="777583" y="1127578"/>
                    </a:cubicBezTo>
                    <a:cubicBezTo>
                      <a:pt x="782589" y="1120504"/>
                      <a:pt x="791068" y="1119828"/>
                      <a:pt x="798920" y="1121586"/>
                    </a:cubicBezTo>
                    <a:cubicBezTo>
                      <a:pt x="808434" y="1123709"/>
                      <a:pt x="813320" y="1134228"/>
                      <a:pt x="819258" y="1140788"/>
                    </a:cubicBezTo>
                    <a:cubicBezTo>
                      <a:pt x="825854" y="1148120"/>
                      <a:pt x="830793" y="1156049"/>
                      <a:pt x="836678" y="1163973"/>
                    </a:cubicBezTo>
                    <a:cubicBezTo>
                      <a:pt x="846084" y="1176662"/>
                      <a:pt x="860544" y="1169121"/>
                      <a:pt x="873425" y="1161503"/>
                    </a:cubicBezTo>
                    <a:cubicBezTo>
                      <a:pt x="873114" y="1160140"/>
                      <a:pt x="872851" y="1159069"/>
                      <a:pt x="872707" y="1158543"/>
                    </a:cubicBezTo>
                    <a:cubicBezTo>
                      <a:pt x="871924" y="1157185"/>
                      <a:pt x="869185" y="1152252"/>
                      <a:pt x="866332" y="1146093"/>
                    </a:cubicBezTo>
                    <a:cubicBezTo>
                      <a:pt x="861841" y="1136333"/>
                      <a:pt x="859461" y="1128499"/>
                      <a:pt x="859204" y="1122818"/>
                    </a:cubicBezTo>
                    <a:cubicBezTo>
                      <a:pt x="859001" y="1117628"/>
                      <a:pt x="859079" y="1109381"/>
                      <a:pt x="859186" y="1100669"/>
                    </a:cubicBezTo>
                    <a:lnTo>
                      <a:pt x="859228" y="1094264"/>
                    </a:lnTo>
                    <a:cubicBezTo>
                      <a:pt x="859324" y="1083679"/>
                      <a:pt x="859312" y="1073250"/>
                      <a:pt x="858660" y="1068574"/>
                    </a:cubicBezTo>
                    <a:cubicBezTo>
                      <a:pt x="858146" y="1064753"/>
                      <a:pt x="856621" y="1059455"/>
                      <a:pt x="854038" y="1052362"/>
                    </a:cubicBezTo>
                    <a:cubicBezTo>
                      <a:pt x="853057" y="1049689"/>
                      <a:pt x="852082" y="1047112"/>
                      <a:pt x="851203" y="1044893"/>
                    </a:cubicBezTo>
                    <a:cubicBezTo>
                      <a:pt x="850228" y="1042292"/>
                      <a:pt x="849439" y="1040253"/>
                      <a:pt x="848961" y="1038830"/>
                    </a:cubicBezTo>
                    <a:cubicBezTo>
                      <a:pt x="848638" y="1037813"/>
                      <a:pt x="848345" y="1036671"/>
                      <a:pt x="848016" y="1035433"/>
                    </a:cubicBezTo>
                    <a:cubicBezTo>
                      <a:pt x="847508" y="1033412"/>
                      <a:pt x="846945" y="1031145"/>
                      <a:pt x="845941" y="1028544"/>
                    </a:cubicBezTo>
                    <a:cubicBezTo>
                      <a:pt x="843997" y="1023461"/>
                      <a:pt x="840917" y="1018539"/>
                      <a:pt x="836534" y="1013438"/>
                    </a:cubicBezTo>
                    <a:cubicBezTo>
                      <a:pt x="830859" y="1006860"/>
                      <a:pt x="826853" y="1001526"/>
                      <a:pt x="824479" y="998225"/>
                    </a:cubicBezTo>
                    <a:cubicBezTo>
                      <a:pt x="821877" y="994614"/>
                      <a:pt x="820633" y="992556"/>
                      <a:pt x="820598" y="992449"/>
                    </a:cubicBezTo>
                    <a:cubicBezTo>
                      <a:pt x="820598" y="992449"/>
                      <a:pt x="818475" y="989178"/>
                      <a:pt x="815527" y="984992"/>
                    </a:cubicBezTo>
                    <a:cubicBezTo>
                      <a:pt x="811622" y="979490"/>
                      <a:pt x="807998" y="974981"/>
                      <a:pt x="805044" y="971967"/>
                    </a:cubicBezTo>
                    <a:cubicBezTo>
                      <a:pt x="803597" y="970520"/>
                      <a:pt x="802317" y="969228"/>
                      <a:pt x="801163" y="968086"/>
                    </a:cubicBezTo>
                    <a:cubicBezTo>
                      <a:pt x="799297" y="966221"/>
                      <a:pt x="797802" y="964738"/>
                      <a:pt x="796528" y="963308"/>
                    </a:cubicBezTo>
                    <a:cubicBezTo>
                      <a:pt x="794124" y="960647"/>
                      <a:pt x="792713" y="958429"/>
                      <a:pt x="791684" y="955648"/>
                    </a:cubicBezTo>
                    <a:cubicBezTo>
                      <a:pt x="790823" y="953375"/>
                      <a:pt x="790387" y="951037"/>
                      <a:pt x="790034" y="948950"/>
                    </a:cubicBezTo>
                    <a:cubicBezTo>
                      <a:pt x="789896" y="948430"/>
                      <a:pt x="789824" y="947940"/>
                      <a:pt x="789711" y="947419"/>
                    </a:cubicBezTo>
                    <a:cubicBezTo>
                      <a:pt x="789286" y="945273"/>
                      <a:pt x="788820" y="943616"/>
                      <a:pt x="787905" y="942665"/>
                    </a:cubicBezTo>
                    <a:cubicBezTo>
                      <a:pt x="787271" y="941990"/>
                      <a:pt x="785130" y="940907"/>
                      <a:pt x="783061" y="939855"/>
                    </a:cubicBezTo>
                    <a:cubicBezTo>
                      <a:pt x="781806" y="939191"/>
                      <a:pt x="780430" y="938521"/>
                      <a:pt x="778965" y="937708"/>
                    </a:cubicBezTo>
                    <a:cubicBezTo>
                      <a:pt x="774928" y="935478"/>
                      <a:pt x="768972" y="931860"/>
                      <a:pt x="763817" y="925868"/>
                    </a:cubicBezTo>
                    <a:cubicBezTo>
                      <a:pt x="758747" y="919965"/>
                      <a:pt x="749526" y="907055"/>
                      <a:pt x="742595" y="896960"/>
                    </a:cubicBezTo>
                    <a:cubicBezTo>
                      <a:pt x="735634" y="886872"/>
                      <a:pt x="727501" y="874524"/>
                      <a:pt x="725462" y="870092"/>
                    </a:cubicBezTo>
                    <a:cubicBezTo>
                      <a:pt x="723626" y="866092"/>
                      <a:pt x="722634" y="862713"/>
                      <a:pt x="722382" y="859556"/>
                    </a:cubicBezTo>
                    <a:cubicBezTo>
                      <a:pt x="722161" y="856727"/>
                      <a:pt x="722502" y="854078"/>
                      <a:pt x="723489" y="850956"/>
                    </a:cubicBezTo>
                    <a:cubicBezTo>
                      <a:pt x="724039" y="849216"/>
                      <a:pt x="724158" y="847709"/>
                      <a:pt x="723793" y="846567"/>
                    </a:cubicBezTo>
                    <a:cubicBezTo>
                      <a:pt x="723524" y="845700"/>
                      <a:pt x="723016" y="845036"/>
                      <a:pt x="722203" y="844576"/>
                    </a:cubicBezTo>
                    <a:cubicBezTo>
                      <a:pt x="721713" y="844271"/>
                      <a:pt x="720863" y="844139"/>
                      <a:pt x="719937" y="843996"/>
                    </a:cubicBezTo>
                    <a:cubicBezTo>
                      <a:pt x="719428" y="843906"/>
                      <a:pt x="718944" y="843798"/>
                      <a:pt x="718472" y="843709"/>
                    </a:cubicBezTo>
                    <a:cubicBezTo>
                      <a:pt x="717353" y="843440"/>
                      <a:pt x="713980" y="842680"/>
                      <a:pt x="712916" y="838715"/>
                    </a:cubicBezTo>
                    <a:cubicBezTo>
                      <a:pt x="712557" y="837382"/>
                      <a:pt x="712264" y="834858"/>
                      <a:pt x="713867" y="828466"/>
                    </a:cubicBezTo>
                    <a:cubicBezTo>
                      <a:pt x="714405" y="826265"/>
                      <a:pt x="715009" y="824304"/>
                      <a:pt x="715344" y="823209"/>
                    </a:cubicBezTo>
                    <a:cubicBezTo>
                      <a:pt x="714949" y="821780"/>
                      <a:pt x="714088" y="818742"/>
                      <a:pt x="713239" y="815471"/>
                    </a:cubicBezTo>
                    <a:cubicBezTo>
                      <a:pt x="711056" y="807081"/>
                      <a:pt x="710787" y="804570"/>
                      <a:pt x="710787" y="803415"/>
                    </a:cubicBezTo>
                    <a:cubicBezTo>
                      <a:pt x="710787" y="801233"/>
                      <a:pt x="711529" y="799074"/>
                      <a:pt x="712199" y="797178"/>
                    </a:cubicBezTo>
                    <a:lnTo>
                      <a:pt x="712372" y="796658"/>
                    </a:lnTo>
                    <a:cubicBezTo>
                      <a:pt x="712629" y="795917"/>
                      <a:pt x="713311" y="793967"/>
                      <a:pt x="713125" y="793351"/>
                    </a:cubicBezTo>
                    <a:cubicBezTo>
                      <a:pt x="712773" y="792765"/>
                      <a:pt x="710363" y="790941"/>
                      <a:pt x="708760" y="789739"/>
                    </a:cubicBezTo>
                    <a:lnTo>
                      <a:pt x="708042" y="789195"/>
                    </a:lnTo>
                    <a:cubicBezTo>
                      <a:pt x="704747" y="786707"/>
                      <a:pt x="701411" y="784016"/>
                      <a:pt x="699969" y="781033"/>
                    </a:cubicBezTo>
                    <a:cubicBezTo>
                      <a:pt x="699365" y="779830"/>
                      <a:pt x="698809" y="778605"/>
                      <a:pt x="698295" y="777409"/>
                    </a:cubicBezTo>
                    <a:cubicBezTo>
                      <a:pt x="697763" y="776183"/>
                      <a:pt x="697278" y="775040"/>
                      <a:pt x="696764" y="774066"/>
                    </a:cubicBezTo>
                    <a:cubicBezTo>
                      <a:pt x="695837" y="772278"/>
                      <a:pt x="695335" y="771997"/>
                      <a:pt x="695293" y="771973"/>
                    </a:cubicBezTo>
                    <a:cubicBezTo>
                      <a:pt x="695323" y="771985"/>
                      <a:pt x="695251" y="771985"/>
                      <a:pt x="695162" y="771985"/>
                    </a:cubicBezTo>
                    <a:cubicBezTo>
                      <a:pt x="694570" y="771985"/>
                      <a:pt x="693684" y="772074"/>
                      <a:pt x="692662" y="772176"/>
                    </a:cubicBezTo>
                    <a:cubicBezTo>
                      <a:pt x="690910" y="772332"/>
                      <a:pt x="688703" y="772517"/>
                      <a:pt x="686317" y="772517"/>
                    </a:cubicBezTo>
                    <a:lnTo>
                      <a:pt x="685480" y="772505"/>
                    </a:lnTo>
                    <a:cubicBezTo>
                      <a:pt x="678782" y="772367"/>
                      <a:pt x="674052" y="770502"/>
                      <a:pt x="671122" y="766800"/>
                    </a:cubicBezTo>
                    <a:cubicBezTo>
                      <a:pt x="667803" y="762638"/>
                      <a:pt x="664735" y="757292"/>
                      <a:pt x="662768" y="753542"/>
                    </a:cubicBezTo>
                    <a:cubicBezTo>
                      <a:pt x="660531" y="749374"/>
                      <a:pt x="658492" y="744979"/>
                      <a:pt x="657529" y="742324"/>
                    </a:cubicBezTo>
                    <a:cubicBezTo>
                      <a:pt x="657200" y="741427"/>
                      <a:pt x="656052" y="739729"/>
                      <a:pt x="652321" y="736828"/>
                    </a:cubicBezTo>
                    <a:cubicBezTo>
                      <a:pt x="650945" y="735776"/>
                      <a:pt x="649534" y="734765"/>
                      <a:pt x="648308" y="733886"/>
                    </a:cubicBezTo>
                    <a:cubicBezTo>
                      <a:pt x="647034" y="732995"/>
                      <a:pt x="645946" y="732212"/>
                      <a:pt x="645169" y="731578"/>
                    </a:cubicBezTo>
                    <a:cubicBezTo>
                      <a:pt x="643201" y="729922"/>
                      <a:pt x="642424" y="728044"/>
                      <a:pt x="641844" y="726435"/>
                    </a:cubicBezTo>
                    <a:lnTo>
                      <a:pt x="641671" y="725927"/>
                    </a:lnTo>
                    <a:cubicBezTo>
                      <a:pt x="641270" y="724773"/>
                      <a:pt x="640887" y="723672"/>
                      <a:pt x="640050" y="722530"/>
                    </a:cubicBezTo>
                    <a:cubicBezTo>
                      <a:pt x="638788" y="720796"/>
                      <a:pt x="637365" y="718805"/>
                      <a:pt x="635439" y="717077"/>
                    </a:cubicBezTo>
                    <a:cubicBezTo>
                      <a:pt x="633227" y="715103"/>
                      <a:pt x="630877" y="713937"/>
                      <a:pt x="628221" y="713495"/>
                    </a:cubicBezTo>
                    <a:cubicBezTo>
                      <a:pt x="627552" y="713381"/>
                      <a:pt x="626882" y="713333"/>
                      <a:pt x="626266" y="713333"/>
                    </a:cubicBezTo>
                    <a:cubicBezTo>
                      <a:pt x="624370" y="713333"/>
                      <a:pt x="622953" y="713841"/>
                      <a:pt x="621679" y="714398"/>
                    </a:cubicBezTo>
                    <a:cubicBezTo>
                      <a:pt x="621345" y="714565"/>
                      <a:pt x="621016" y="714715"/>
                      <a:pt x="620711" y="714852"/>
                    </a:cubicBezTo>
                    <a:cubicBezTo>
                      <a:pt x="619335" y="715510"/>
                      <a:pt x="617906" y="716185"/>
                      <a:pt x="616226" y="716185"/>
                    </a:cubicBezTo>
                    <a:cubicBezTo>
                      <a:pt x="615717" y="716185"/>
                      <a:pt x="615209" y="716120"/>
                      <a:pt x="614725" y="716000"/>
                    </a:cubicBezTo>
                    <a:cubicBezTo>
                      <a:pt x="613212" y="715588"/>
                      <a:pt x="611794" y="714882"/>
                      <a:pt x="610425" y="714218"/>
                    </a:cubicBezTo>
                    <a:lnTo>
                      <a:pt x="609492" y="713770"/>
                    </a:lnTo>
                    <a:cubicBezTo>
                      <a:pt x="607872" y="712986"/>
                      <a:pt x="606490" y="712430"/>
                      <a:pt x="605001" y="712281"/>
                    </a:cubicBezTo>
                    <a:cubicBezTo>
                      <a:pt x="603626" y="712125"/>
                      <a:pt x="600953" y="713052"/>
                      <a:pt x="598351" y="713925"/>
                    </a:cubicBezTo>
                    <a:lnTo>
                      <a:pt x="598100" y="714003"/>
                    </a:lnTo>
                    <a:cubicBezTo>
                      <a:pt x="595033" y="715037"/>
                      <a:pt x="591152" y="716305"/>
                      <a:pt x="587941" y="716144"/>
                    </a:cubicBezTo>
                    <a:cubicBezTo>
                      <a:pt x="584394" y="715958"/>
                      <a:pt x="581847" y="714170"/>
                      <a:pt x="579796" y="712430"/>
                    </a:cubicBezTo>
                    <a:cubicBezTo>
                      <a:pt x="579335" y="712053"/>
                      <a:pt x="578869" y="711641"/>
                      <a:pt x="578432" y="711240"/>
                    </a:cubicBezTo>
                    <a:cubicBezTo>
                      <a:pt x="577206" y="710152"/>
                      <a:pt x="576106" y="709135"/>
                      <a:pt x="574964" y="708603"/>
                    </a:cubicBezTo>
                    <a:cubicBezTo>
                      <a:pt x="573624" y="707939"/>
                      <a:pt x="571597" y="707879"/>
                      <a:pt x="569295" y="707826"/>
                    </a:cubicBezTo>
                    <a:lnTo>
                      <a:pt x="569068" y="707826"/>
                    </a:lnTo>
                    <a:cubicBezTo>
                      <a:pt x="566389" y="707754"/>
                      <a:pt x="563094" y="707688"/>
                      <a:pt x="559763" y="706348"/>
                    </a:cubicBezTo>
                    <a:lnTo>
                      <a:pt x="556874" y="705182"/>
                    </a:lnTo>
                    <a:cubicBezTo>
                      <a:pt x="555338" y="704578"/>
                      <a:pt x="553962" y="704034"/>
                      <a:pt x="552826" y="703538"/>
                    </a:cubicBezTo>
                    <a:cubicBezTo>
                      <a:pt x="550655" y="702641"/>
                      <a:pt x="549423" y="702025"/>
                      <a:pt x="548574" y="701445"/>
                    </a:cubicBezTo>
                    <a:cubicBezTo>
                      <a:pt x="548179" y="701325"/>
                      <a:pt x="546995" y="701140"/>
                      <a:pt x="544927" y="701140"/>
                    </a:cubicBezTo>
                    <a:lnTo>
                      <a:pt x="544131" y="701152"/>
                    </a:lnTo>
                    <a:cubicBezTo>
                      <a:pt x="541081" y="701218"/>
                      <a:pt x="539335" y="701672"/>
                      <a:pt x="538994" y="701881"/>
                    </a:cubicBezTo>
                    <a:cubicBezTo>
                      <a:pt x="538636" y="702109"/>
                      <a:pt x="538432" y="702396"/>
                      <a:pt x="538145" y="702802"/>
                    </a:cubicBezTo>
                    <a:cubicBezTo>
                      <a:pt x="537960" y="703077"/>
                      <a:pt x="537774" y="703335"/>
                      <a:pt x="537565" y="703556"/>
                    </a:cubicBezTo>
                    <a:cubicBezTo>
                      <a:pt x="536542" y="704758"/>
                      <a:pt x="535245" y="705356"/>
                      <a:pt x="533564" y="705356"/>
                    </a:cubicBezTo>
                    <a:cubicBezTo>
                      <a:pt x="533218" y="705332"/>
                      <a:pt x="532679" y="705314"/>
                      <a:pt x="532099" y="705224"/>
                    </a:cubicBezTo>
                    <a:lnTo>
                      <a:pt x="530766" y="705003"/>
                    </a:lnTo>
                    <a:cubicBezTo>
                      <a:pt x="529582" y="704800"/>
                      <a:pt x="528386" y="704596"/>
                      <a:pt x="527184" y="704447"/>
                    </a:cubicBezTo>
                    <a:cubicBezTo>
                      <a:pt x="525551" y="704244"/>
                      <a:pt x="524343" y="704196"/>
                      <a:pt x="523237" y="704345"/>
                    </a:cubicBezTo>
                    <a:cubicBezTo>
                      <a:pt x="521880" y="704536"/>
                      <a:pt x="520851" y="704668"/>
                      <a:pt x="519601" y="705368"/>
                    </a:cubicBezTo>
                    <a:cubicBezTo>
                      <a:pt x="518022" y="706229"/>
                      <a:pt x="516282" y="707897"/>
                      <a:pt x="514249" y="710433"/>
                    </a:cubicBezTo>
                    <a:cubicBezTo>
                      <a:pt x="513292" y="711635"/>
                      <a:pt x="512371" y="712885"/>
                      <a:pt x="511391" y="714134"/>
                    </a:cubicBezTo>
                    <a:cubicBezTo>
                      <a:pt x="509818" y="716191"/>
                      <a:pt x="508185" y="718332"/>
                      <a:pt x="506589" y="720240"/>
                    </a:cubicBezTo>
                    <a:cubicBezTo>
                      <a:pt x="503270" y="724187"/>
                      <a:pt x="500740" y="726340"/>
                      <a:pt x="498372" y="727213"/>
                    </a:cubicBezTo>
                    <a:cubicBezTo>
                      <a:pt x="496488" y="727912"/>
                      <a:pt x="494043" y="728373"/>
                      <a:pt x="491465" y="728863"/>
                    </a:cubicBezTo>
                    <a:cubicBezTo>
                      <a:pt x="490777" y="728995"/>
                      <a:pt x="490126" y="729120"/>
                      <a:pt x="489450" y="729258"/>
                    </a:cubicBezTo>
                    <a:cubicBezTo>
                      <a:pt x="485653" y="729999"/>
                      <a:pt x="484594" y="730519"/>
                      <a:pt x="484325" y="730741"/>
                    </a:cubicBezTo>
                    <a:cubicBezTo>
                      <a:pt x="483972" y="731165"/>
                      <a:pt x="483548" y="732278"/>
                      <a:pt x="483638" y="733563"/>
                    </a:cubicBezTo>
                    <a:cubicBezTo>
                      <a:pt x="483673" y="734502"/>
                      <a:pt x="484038" y="735848"/>
                      <a:pt x="485354" y="736864"/>
                    </a:cubicBezTo>
                    <a:cubicBezTo>
                      <a:pt x="486603" y="737809"/>
                      <a:pt x="489271" y="739537"/>
                      <a:pt x="492081" y="741367"/>
                    </a:cubicBezTo>
                    <a:cubicBezTo>
                      <a:pt x="493361" y="742204"/>
                      <a:pt x="494724" y="743083"/>
                      <a:pt x="496064" y="743963"/>
                    </a:cubicBezTo>
                    <a:cubicBezTo>
                      <a:pt x="502421" y="748167"/>
                      <a:pt x="505183" y="750295"/>
                      <a:pt x="506224" y="751802"/>
                    </a:cubicBezTo>
                    <a:cubicBezTo>
                      <a:pt x="507456" y="753602"/>
                      <a:pt x="508203" y="756341"/>
                      <a:pt x="508855" y="759038"/>
                    </a:cubicBezTo>
                    <a:cubicBezTo>
                      <a:pt x="509011" y="759756"/>
                      <a:pt x="509172" y="760485"/>
                      <a:pt x="509346" y="761191"/>
                    </a:cubicBezTo>
                    <a:cubicBezTo>
                      <a:pt x="509704" y="762812"/>
                      <a:pt x="510063" y="764348"/>
                      <a:pt x="510386" y="765305"/>
                    </a:cubicBezTo>
                    <a:lnTo>
                      <a:pt x="510745" y="766316"/>
                    </a:lnTo>
                    <a:cubicBezTo>
                      <a:pt x="511391" y="768134"/>
                      <a:pt x="512383" y="770896"/>
                      <a:pt x="512969" y="773593"/>
                    </a:cubicBezTo>
                    <a:cubicBezTo>
                      <a:pt x="514153" y="779017"/>
                      <a:pt x="513179" y="782390"/>
                      <a:pt x="510063" y="783652"/>
                    </a:cubicBezTo>
                    <a:cubicBezTo>
                      <a:pt x="507390" y="784722"/>
                      <a:pt x="504203" y="784961"/>
                      <a:pt x="501643" y="784238"/>
                    </a:cubicBezTo>
                    <a:cubicBezTo>
                      <a:pt x="498085" y="783209"/>
                      <a:pt x="495729" y="780417"/>
                      <a:pt x="495203" y="776559"/>
                    </a:cubicBezTo>
                    <a:cubicBezTo>
                      <a:pt x="494970" y="774795"/>
                      <a:pt x="494778" y="772947"/>
                      <a:pt x="494617" y="771148"/>
                    </a:cubicBezTo>
                    <a:lnTo>
                      <a:pt x="494617" y="771118"/>
                    </a:lnTo>
                    <a:cubicBezTo>
                      <a:pt x="494581" y="771441"/>
                      <a:pt x="494539" y="771787"/>
                      <a:pt x="494515" y="772098"/>
                    </a:cubicBezTo>
                    <a:cubicBezTo>
                      <a:pt x="493923" y="777456"/>
                      <a:pt x="492512" y="781074"/>
                      <a:pt x="491346" y="783616"/>
                    </a:cubicBezTo>
                    <a:cubicBezTo>
                      <a:pt x="490945" y="784495"/>
                      <a:pt x="490538" y="785308"/>
                      <a:pt x="490168" y="786074"/>
                    </a:cubicBezTo>
                    <a:cubicBezTo>
                      <a:pt x="489450" y="787485"/>
                      <a:pt x="488858" y="788711"/>
                      <a:pt x="488565" y="789805"/>
                    </a:cubicBezTo>
                    <a:cubicBezTo>
                      <a:pt x="488111" y="791617"/>
                      <a:pt x="487877" y="793578"/>
                      <a:pt x="487919" y="795504"/>
                    </a:cubicBezTo>
                    <a:cubicBezTo>
                      <a:pt x="487973" y="797465"/>
                      <a:pt x="488308" y="799271"/>
                      <a:pt x="488888" y="800755"/>
                    </a:cubicBezTo>
                    <a:lnTo>
                      <a:pt x="489145" y="801364"/>
                    </a:lnTo>
                    <a:cubicBezTo>
                      <a:pt x="489904" y="803242"/>
                      <a:pt x="490700" y="805186"/>
                      <a:pt x="490700" y="807105"/>
                    </a:cubicBezTo>
                    <a:cubicBezTo>
                      <a:pt x="490700" y="808594"/>
                      <a:pt x="490138" y="812164"/>
                      <a:pt x="484959" y="813217"/>
                    </a:cubicBezTo>
                    <a:cubicBezTo>
                      <a:pt x="483237" y="813558"/>
                      <a:pt x="481670" y="814437"/>
                      <a:pt x="480050" y="815973"/>
                    </a:cubicBezTo>
                    <a:cubicBezTo>
                      <a:pt x="478824" y="817110"/>
                      <a:pt x="477729" y="818461"/>
                      <a:pt x="476671" y="819735"/>
                    </a:cubicBezTo>
                    <a:cubicBezTo>
                      <a:pt x="476336" y="820160"/>
                      <a:pt x="475995" y="820578"/>
                      <a:pt x="475642" y="820985"/>
                    </a:cubicBezTo>
                    <a:cubicBezTo>
                      <a:pt x="475182" y="821559"/>
                      <a:pt x="474698" y="822163"/>
                      <a:pt x="474243" y="822779"/>
                    </a:cubicBezTo>
                    <a:cubicBezTo>
                      <a:pt x="473280" y="824005"/>
                      <a:pt x="472305" y="825290"/>
                      <a:pt x="471235" y="826241"/>
                    </a:cubicBezTo>
                    <a:cubicBezTo>
                      <a:pt x="469914" y="827443"/>
                      <a:pt x="468586" y="828017"/>
                      <a:pt x="467198" y="828017"/>
                    </a:cubicBezTo>
                    <a:cubicBezTo>
                      <a:pt x="466062" y="828017"/>
                      <a:pt x="464382" y="827599"/>
                      <a:pt x="462875" y="825649"/>
                    </a:cubicBezTo>
                    <a:cubicBezTo>
                      <a:pt x="461075" y="823365"/>
                      <a:pt x="460537" y="820919"/>
                      <a:pt x="461189" y="818186"/>
                    </a:cubicBezTo>
                    <a:cubicBezTo>
                      <a:pt x="461482" y="817056"/>
                      <a:pt x="461918" y="815997"/>
                      <a:pt x="462379" y="814867"/>
                    </a:cubicBezTo>
                    <a:cubicBezTo>
                      <a:pt x="462678" y="814150"/>
                      <a:pt x="462989" y="813390"/>
                      <a:pt x="463276" y="812571"/>
                    </a:cubicBezTo>
                    <a:lnTo>
                      <a:pt x="463551" y="811764"/>
                    </a:lnTo>
                    <a:cubicBezTo>
                      <a:pt x="464119" y="810173"/>
                      <a:pt x="464621" y="808678"/>
                      <a:pt x="464741" y="807440"/>
                    </a:cubicBezTo>
                    <a:cubicBezTo>
                      <a:pt x="464830" y="806190"/>
                      <a:pt x="464519" y="805269"/>
                      <a:pt x="463658" y="804283"/>
                    </a:cubicBezTo>
                    <a:cubicBezTo>
                      <a:pt x="463066" y="803625"/>
                      <a:pt x="462582" y="803182"/>
                      <a:pt x="462187" y="802812"/>
                    </a:cubicBezTo>
                    <a:cubicBezTo>
                      <a:pt x="461452" y="802142"/>
                      <a:pt x="460710" y="801454"/>
                      <a:pt x="460214" y="800336"/>
                    </a:cubicBezTo>
                    <a:cubicBezTo>
                      <a:pt x="459437" y="798548"/>
                      <a:pt x="459658" y="796539"/>
                      <a:pt x="460322" y="792352"/>
                    </a:cubicBezTo>
                    <a:cubicBezTo>
                      <a:pt x="460471" y="791408"/>
                      <a:pt x="460626" y="790547"/>
                      <a:pt x="460764" y="789751"/>
                    </a:cubicBezTo>
                    <a:cubicBezTo>
                      <a:pt x="460997" y="788376"/>
                      <a:pt x="461213" y="787072"/>
                      <a:pt x="461308" y="786211"/>
                    </a:cubicBezTo>
                    <a:cubicBezTo>
                      <a:pt x="461135" y="786211"/>
                      <a:pt x="460974" y="786211"/>
                      <a:pt x="460824" y="786223"/>
                    </a:cubicBezTo>
                    <a:cubicBezTo>
                      <a:pt x="458761" y="786367"/>
                      <a:pt x="455418" y="788256"/>
                      <a:pt x="453618" y="789285"/>
                    </a:cubicBezTo>
                    <a:lnTo>
                      <a:pt x="452392" y="789984"/>
                    </a:lnTo>
                    <a:cubicBezTo>
                      <a:pt x="449641" y="791551"/>
                      <a:pt x="447064" y="793040"/>
                      <a:pt x="444648" y="793698"/>
                    </a:cubicBezTo>
                    <a:cubicBezTo>
                      <a:pt x="441509" y="794565"/>
                      <a:pt x="437992" y="794230"/>
                      <a:pt x="435654" y="792813"/>
                    </a:cubicBezTo>
                    <a:cubicBezTo>
                      <a:pt x="434129" y="791886"/>
                      <a:pt x="433107" y="790571"/>
                      <a:pt x="432772" y="788986"/>
                    </a:cubicBezTo>
                    <a:cubicBezTo>
                      <a:pt x="432479" y="787766"/>
                      <a:pt x="432467" y="785786"/>
                      <a:pt x="434040" y="783377"/>
                    </a:cubicBezTo>
                    <a:cubicBezTo>
                      <a:pt x="435858" y="780500"/>
                      <a:pt x="437771" y="777432"/>
                      <a:pt x="439099" y="774532"/>
                    </a:cubicBezTo>
                    <a:cubicBezTo>
                      <a:pt x="441036" y="770268"/>
                      <a:pt x="438997" y="766603"/>
                      <a:pt x="438112" y="766202"/>
                    </a:cubicBezTo>
                    <a:cubicBezTo>
                      <a:pt x="438004" y="766154"/>
                      <a:pt x="437915" y="766124"/>
                      <a:pt x="437807" y="766124"/>
                    </a:cubicBezTo>
                    <a:cubicBezTo>
                      <a:pt x="437580" y="766124"/>
                      <a:pt x="436850" y="766232"/>
                      <a:pt x="435499" y="767249"/>
                    </a:cubicBezTo>
                    <a:cubicBezTo>
                      <a:pt x="433292" y="768941"/>
                      <a:pt x="430607" y="771817"/>
                      <a:pt x="428550" y="774783"/>
                    </a:cubicBezTo>
                    <a:cubicBezTo>
                      <a:pt x="426266" y="778024"/>
                      <a:pt x="424836" y="781116"/>
                      <a:pt x="424675" y="783275"/>
                    </a:cubicBezTo>
                    <a:cubicBezTo>
                      <a:pt x="424466" y="785769"/>
                      <a:pt x="424836" y="788071"/>
                      <a:pt x="425763" y="790182"/>
                    </a:cubicBezTo>
                    <a:cubicBezTo>
                      <a:pt x="426720" y="792269"/>
                      <a:pt x="428179" y="794093"/>
                      <a:pt x="430171" y="795594"/>
                    </a:cubicBezTo>
                    <a:cubicBezTo>
                      <a:pt x="433746" y="798315"/>
                      <a:pt x="436473" y="800713"/>
                      <a:pt x="438513" y="802925"/>
                    </a:cubicBezTo>
                    <a:cubicBezTo>
                      <a:pt x="442077" y="806830"/>
                      <a:pt x="443488" y="810173"/>
                      <a:pt x="442800" y="813151"/>
                    </a:cubicBezTo>
                    <a:cubicBezTo>
                      <a:pt x="442077" y="816129"/>
                      <a:pt x="440067" y="819508"/>
                      <a:pt x="437508" y="821983"/>
                    </a:cubicBezTo>
                    <a:cubicBezTo>
                      <a:pt x="434129" y="825218"/>
                      <a:pt x="430206" y="826540"/>
                      <a:pt x="426535" y="825661"/>
                    </a:cubicBezTo>
                    <a:cubicBezTo>
                      <a:pt x="422827" y="824782"/>
                      <a:pt x="420615" y="822803"/>
                      <a:pt x="419484" y="819436"/>
                    </a:cubicBezTo>
                    <a:cubicBezTo>
                      <a:pt x="419108" y="818354"/>
                      <a:pt x="418892" y="817217"/>
                      <a:pt x="418623" y="816021"/>
                    </a:cubicBezTo>
                    <a:cubicBezTo>
                      <a:pt x="418336" y="814598"/>
                      <a:pt x="418013" y="813127"/>
                      <a:pt x="417481" y="811542"/>
                    </a:cubicBezTo>
                    <a:cubicBezTo>
                      <a:pt x="417008" y="810179"/>
                      <a:pt x="415053" y="807494"/>
                      <a:pt x="408326" y="802381"/>
                    </a:cubicBezTo>
                    <a:cubicBezTo>
                      <a:pt x="406334" y="800886"/>
                      <a:pt x="404349" y="799469"/>
                      <a:pt x="402609" y="798219"/>
                    </a:cubicBezTo>
                    <a:cubicBezTo>
                      <a:pt x="400085" y="796437"/>
                      <a:pt x="398267" y="795139"/>
                      <a:pt x="397263" y="794182"/>
                    </a:cubicBezTo>
                    <a:cubicBezTo>
                      <a:pt x="394835" y="791868"/>
                      <a:pt x="394715" y="788657"/>
                      <a:pt x="394625" y="786062"/>
                    </a:cubicBezTo>
                    <a:lnTo>
                      <a:pt x="394602" y="785721"/>
                    </a:lnTo>
                    <a:cubicBezTo>
                      <a:pt x="394518" y="783538"/>
                      <a:pt x="394434" y="781463"/>
                      <a:pt x="393531" y="779723"/>
                    </a:cubicBezTo>
                    <a:cubicBezTo>
                      <a:pt x="392383" y="777654"/>
                      <a:pt x="391026" y="776003"/>
                      <a:pt x="389907" y="775334"/>
                    </a:cubicBezTo>
                    <a:cubicBezTo>
                      <a:pt x="389513" y="775106"/>
                      <a:pt x="389333" y="775094"/>
                      <a:pt x="389297" y="775094"/>
                    </a:cubicBezTo>
                    <a:cubicBezTo>
                      <a:pt x="389285" y="775094"/>
                      <a:pt x="389154" y="775166"/>
                      <a:pt x="388927" y="775489"/>
                    </a:cubicBezTo>
                    <a:cubicBezTo>
                      <a:pt x="388030" y="776637"/>
                      <a:pt x="387360" y="777672"/>
                      <a:pt x="386726" y="778605"/>
                    </a:cubicBezTo>
                    <a:cubicBezTo>
                      <a:pt x="386373" y="779137"/>
                      <a:pt x="386044" y="779627"/>
                      <a:pt x="385721" y="780094"/>
                    </a:cubicBezTo>
                    <a:cubicBezTo>
                      <a:pt x="384758" y="781451"/>
                      <a:pt x="383634" y="782874"/>
                      <a:pt x="381906" y="784190"/>
                    </a:cubicBezTo>
                    <a:cubicBezTo>
                      <a:pt x="381003" y="784848"/>
                      <a:pt x="379496" y="785828"/>
                      <a:pt x="377576" y="787072"/>
                    </a:cubicBezTo>
                    <a:cubicBezTo>
                      <a:pt x="376309" y="787903"/>
                      <a:pt x="374885" y="788824"/>
                      <a:pt x="373420" y="789805"/>
                    </a:cubicBezTo>
                    <a:cubicBezTo>
                      <a:pt x="371782" y="790899"/>
                      <a:pt x="366765" y="794230"/>
                      <a:pt x="364570" y="796521"/>
                    </a:cubicBezTo>
                    <a:cubicBezTo>
                      <a:pt x="363643" y="797489"/>
                      <a:pt x="362938" y="798327"/>
                      <a:pt x="362304" y="799062"/>
                    </a:cubicBezTo>
                    <a:cubicBezTo>
                      <a:pt x="361586" y="799935"/>
                      <a:pt x="360875" y="800766"/>
                      <a:pt x="360061" y="801532"/>
                    </a:cubicBezTo>
                    <a:cubicBezTo>
                      <a:pt x="358201" y="803266"/>
                      <a:pt x="356025" y="804372"/>
                      <a:pt x="352527" y="805383"/>
                    </a:cubicBezTo>
                    <a:cubicBezTo>
                      <a:pt x="348789" y="806447"/>
                      <a:pt x="346798" y="806944"/>
                      <a:pt x="345099" y="807021"/>
                    </a:cubicBezTo>
                    <a:cubicBezTo>
                      <a:pt x="342701" y="807153"/>
                      <a:pt x="341033" y="806364"/>
                      <a:pt x="339675" y="805473"/>
                    </a:cubicBezTo>
                    <a:cubicBezTo>
                      <a:pt x="339478" y="805359"/>
                      <a:pt x="339341" y="805269"/>
                      <a:pt x="339275" y="805240"/>
                    </a:cubicBezTo>
                    <a:cubicBezTo>
                      <a:pt x="339215" y="805257"/>
                      <a:pt x="339095" y="805305"/>
                      <a:pt x="338940" y="805371"/>
                    </a:cubicBezTo>
                    <a:cubicBezTo>
                      <a:pt x="338294" y="805634"/>
                      <a:pt x="337319" y="806154"/>
                      <a:pt x="335956" y="806890"/>
                    </a:cubicBezTo>
                    <a:cubicBezTo>
                      <a:pt x="334670" y="807578"/>
                      <a:pt x="333038" y="808463"/>
                      <a:pt x="330927" y="809533"/>
                    </a:cubicBezTo>
                    <a:cubicBezTo>
                      <a:pt x="326269" y="811895"/>
                      <a:pt x="322351" y="813330"/>
                      <a:pt x="319326" y="813797"/>
                    </a:cubicBezTo>
                    <a:cubicBezTo>
                      <a:pt x="318584" y="813910"/>
                      <a:pt x="317891" y="813976"/>
                      <a:pt x="317239" y="813976"/>
                    </a:cubicBezTo>
                    <a:cubicBezTo>
                      <a:pt x="313399" y="813976"/>
                      <a:pt x="311803" y="811943"/>
                      <a:pt x="311193" y="810711"/>
                    </a:cubicBezTo>
                    <a:cubicBezTo>
                      <a:pt x="310188" y="808642"/>
                      <a:pt x="309058" y="799696"/>
                      <a:pt x="308317" y="792526"/>
                    </a:cubicBezTo>
                    <a:cubicBezTo>
                      <a:pt x="307563" y="785428"/>
                      <a:pt x="306785" y="776548"/>
                      <a:pt x="307312" y="774550"/>
                    </a:cubicBezTo>
                    <a:cubicBezTo>
                      <a:pt x="307718" y="773079"/>
                      <a:pt x="309148" y="771255"/>
                      <a:pt x="312311" y="767267"/>
                    </a:cubicBezTo>
                    <a:lnTo>
                      <a:pt x="314135" y="764940"/>
                    </a:lnTo>
                    <a:cubicBezTo>
                      <a:pt x="315911" y="762704"/>
                      <a:pt x="320019" y="757441"/>
                      <a:pt x="321072" y="754386"/>
                    </a:cubicBezTo>
                    <a:cubicBezTo>
                      <a:pt x="321712" y="752514"/>
                      <a:pt x="322722" y="750397"/>
                      <a:pt x="323799" y="748154"/>
                    </a:cubicBezTo>
                    <a:cubicBezTo>
                      <a:pt x="324660" y="746396"/>
                      <a:pt x="325527" y="744561"/>
                      <a:pt x="326269" y="742766"/>
                    </a:cubicBezTo>
                    <a:cubicBezTo>
                      <a:pt x="327973" y="738575"/>
                      <a:pt x="328356" y="735788"/>
                      <a:pt x="327428" y="734233"/>
                    </a:cubicBezTo>
                    <a:cubicBezTo>
                      <a:pt x="326759" y="733073"/>
                      <a:pt x="325916" y="731775"/>
                      <a:pt x="325060" y="730394"/>
                    </a:cubicBezTo>
                    <a:cubicBezTo>
                      <a:pt x="323787" y="728337"/>
                      <a:pt x="322429" y="726196"/>
                      <a:pt x="321203" y="724049"/>
                    </a:cubicBezTo>
                    <a:cubicBezTo>
                      <a:pt x="318417" y="719104"/>
                      <a:pt x="317250" y="715731"/>
                      <a:pt x="317454" y="713094"/>
                    </a:cubicBezTo>
                    <a:cubicBezTo>
                      <a:pt x="317639" y="710654"/>
                      <a:pt x="318668" y="707867"/>
                      <a:pt x="320707" y="704297"/>
                    </a:cubicBezTo>
                    <a:cubicBezTo>
                      <a:pt x="321490" y="702898"/>
                      <a:pt x="322351" y="701565"/>
                      <a:pt x="323075" y="700404"/>
                    </a:cubicBezTo>
                    <a:cubicBezTo>
                      <a:pt x="323643" y="699513"/>
                      <a:pt x="324145" y="698730"/>
                      <a:pt x="324492" y="698108"/>
                    </a:cubicBezTo>
                    <a:cubicBezTo>
                      <a:pt x="324552" y="697983"/>
                      <a:pt x="325198" y="696529"/>
                      <a:pt x="325563" y="689545"/>
                    </a:cubicBezTo>
                    <a:cubicBezTo>
                      <a:pt x="325808" y="685155"/>
                      <a:pt x="325838" y="680515"/>
                      <a:pt x="325838" y="678542"/>
                    </a:cubicBezTo>
                    <a:cubicBezTo>
                      <a:pt x="325844" y="676353"/>
                      <a:pt x="327028" y="673136"/>
                      <a:pt x="328618" y="668716"/>
                    </a:cubicBezTo>
                    <a:cubicBezTo>
                      <a:pt x="329169" y="667227"/>
                      <a:pt x="329725" y="665625"/>
                      <a:pt x="330281" y="663950"/>
                    </a:cubicBezTo>
                    <a:cubicBezTo>
                      <a:pt x="332171" y="658467"/>
                      <a:pt x="334317" y="651374"/>
                      <a:pt x="334102" y="645233"/>
                    </a:cubicBezTo>
                    <a:cubicBezTo>
                      <a:pt x="333911" y="639959"/>
                      <a:pt x="332685" y="631718"/>
                      <a:pt x="330454" y="620733"/>
                    </a:cubicBezTo>
                    <a:cubicBezTo>
                      <a:pt x="328941" y="613509"/>
                      <a:pt x="327285" y="606333"/>
                      <a:pt x="326077" y="601089"/>
                    </a:cubicBezTo>
                    <a:lnTo>
                      <a:pt x="325216" y="597268"/>
                    </a:lnTo>
                    <a:cubicBezTo>
                      <a:pt x="323787" y="590994"/>
                      <a:pt x="324421" y="585690"/>
                      <a:pt x="325138" y="581767"/>
                    </a:cubicBezTo>
                    <a:cubicBezTo>
                      <a:pt x="325401" y="580356"/>
                      <a:pt x="325706" y="579017"/>
                      <a:pt x="326005" y="577707"/>
                    </a:cubicBezTo>
                    <a:cubicBezTo>
                      <a:pt x="326531" y="575160"/>
                      <a:pt x="327076" y="572738"/>
                      <a:pt x="327153" y="570519"/>
                    </a:cubicBezTo>
                    <a:cubicBezTo>
                      <a:pt x="327285" y="567553"/>
                      <a:pt x="326406" y="565490"/>
                      <a:pt x="325324" y="563295"/>
                    </a:cubicBezTo>
                    <a:lnTo>
                      <a:pt x="324953" y="562542"/>
                    </a:lnTo>
                    <a:cubicBezTo>
                      <a:pt x="323823" y="560299"/>
                      <a:pt x="322573" y="557764"/>
                      <a:pt x="322268" y="554427"/>
                    </a:cubicBezTo>
                    <a:cubicBezTo>
                      <a:pt x="321993" y="550947"/>
                      <a:pt x="322764" y="547909"/>
                      <a:pt x="323643" y="544841"/>
                    </a:cubicBezTo>
                    <a:lnTo>
                      <a:pt x="323787" y="544434"/>
                    </a:lnTo>
                    <a:cubicBezTo>
                      <a:pt x="324403" y="542222"/>
                      <a:pt x="324953" y="540302"/>
                      <a:pt x="324744" y="538765"/>
                    </a:cubicBezTo>
                    <a:cubicBezTo>
                      <a:pt x="324522" y="537288"/>
                      <a:pt x="323876" y="535763"/>
                      <a:pt x="323212" y="534161"/>
                    </a:cubicBezTo>
                    <a:lnTo>
                      <a:pt x="322722" y="533037"/>
                    </a:lnTo>
                    <a:cubicBezTo>
                      <a:pt x="321735" y="530609"/>
                      <a:pt x="320874" y="527942"/>
                      <a:pt x="321305" y="524910"/>
                    </a:cubicBezTo>
                    <a:cubicBezTo>
                      <a:pt x="321658" y="522350"/>
                      <a:pt x="322543" y="520227"/>
                      <a:pt x="323410" y="518176"/>
                    </a:cubicBezTo>
                    <a:lnTo>
                      <a:pt x="323565" y="517752"/>
                    </a:lnTo>
                    <a:cubicBezTo>
                      <a:pt x="324403" y="515713"/>
                      <a:pt x="325126" y="513841"/>
                      <a:pt x="325377" y="511610"/>
                    </a:cubicBezTo>
                    <a:cubicBezTo>
                      <a:pt x="325599" y="509607"/>
                      <a:pt x="325467" y="507711"/>
                      <a:pt x="325336" y="505887"/>
                    </a:cubicBezTo>
                    <a:lnTo>
                      <a:pt x="325276" y="504829"/>
                    </a:lnTo>
                    <a:cubicBezTo>
                      <a:pt x="325126" y="502473"/>
                      <a:pt x="325084" y="499991"/>
                      <a:pt x="326191" y="497713"/>
                    </a:cubicBezTo>
                    <a:cubicBezTo>
                      <a:pt x="326436" y="497193"/>
                      <a:pt x="326789" y="496523"/>
                      <a:pt x="327142" y="495781"/>
                    </a:cubicBezTo>
                    <a:cubicBezTo>
                      <a:pt x="327895" y="494346"/>
                      <a:pt x="328822" y="492558"/>
                      <a:pt x="329623" y="490734"/>
                    </a:cubicBezTo>
                    <a:cubicBezTo>
                      <a:pt x="331321" y="486901"/>
                      <a:pt x="331710" y="484946"/>
                      <a:pt x="331734" y="483995"/>
                    </a:cubicBezTo>
                    <a:cubicBezTo>
                      <a:pt x="331770" y="482410"/>
                      <a:pt x="330843" y="477895"/>
                      <a:pt x="330030" y="473924"/>
                    </a:cubicBezTo>
                    <a:lnTo>
                      <a:pt x="329671" y="472172"/>
                    </a:lnTo>
                    <a:cubicBezTo>
                      <a:pt x="327973" y="463878"/>
                      <a:pt x="327686" y="461127"/>
                      <a:pt x="328326" y="459375"/>
                    </a:cubicBezTo>
                    <a:cubicBezTo>
                      <a:pt x="328618" y="458562"/>
                      <a:pt x="329079" y="457713"/>
                      <a:pt x="329653" y="456630"/>
                    </a:cubicBezTo>
                    <a:cubicBezTo>
                      <a:pt x="330281" y="455494"/>
                      <a:pt x="330981" y="454197"/>
                      <a:pt x="331602" y="452713"/>
                    </a:cubicBezTo>
                    <a:cubicBezTo>
                      <a:pt x="332972" y="449430"/>
                      <a:pt x="333450" y="446387"/>
                      <a:pt x="333038" y="443409"/>
                    </a:cubicBezTo>
                    <a:cubicBezTo>
                      <a:pt x="332595" y="440227"/>
                      <a:pt x="330759" y="435569"/>
                      <a:pt x="328822" y="430623"/>
                    </a:cubicBezTo>
                    <a:lnTo>
                      <a:pt x="327638" y="427603"/>
                    </a:lnTo>
                    <a:cubicBezTo>
                      <a:pt x="325198" y="421348"/>
                      <a:pt x="322573" y="414113"/>
                      <a:pt x="322202" y="407439"/>
                    </a:cubicBezTo>
                    <a:cubicBezTo>
                      <a:pt x="321867" y="401650"/>
                      <a:pt x="322351" y="397022"/>
                      <a:pt x="323811" y="391963"/>
                    </a:cubicBezTo>
                    <a:cubicBezTo>
                      <a:pt x="324522" y="389445"/>
                      <a:pt x="325467" y="386957"/>
                      <a:pt x="326424" y="384326"/>
                    </a:cubicBezTo>
                    <a:cubicBezTo>
                      <a:pt x="327135" y="382437"/>
                      <a:pt x="327901" y="380415"/>
                      <a:pt x="328672" y="378125"/>
                    </a:cubicBezTo>
                    <a:cubicBezTo>
                      <a:pt x="330807" y="371810"/>
                      <a:pt x="331842" y="367116"/>
                      <a:pt x="332033" y="362912"/>
                    </a:cubicBezTo>
                    <a:cubicBezTo>
                      <a:pt x="332278" y="357889"/>
                      <a:pt x="331238" y="353416"/>
                      <a:pt x="328876" y="349218"/>
                    </a:cubicBezTo>
                    <a:cubicBezTo>
                      <a:pt x="328284" y="348135"/>
                      <a:pt x="327656" y="347053"/>
                      <a:pt x="327028" y="345953"/>
                    </a:cubicBezTo>
                    <a:cubicBezTo>
                      <a:pt x="324588" y="341743"/>
                      <a:pt x="322082" y="337401"/>
                      <a:pt x="320193" y="332701"/>
                    </a:cubicBezTo>
                    <a:cubicBezTo>
                      <a:pt x="317274" y="325483"/>
                      <a:pt x="316551" y="318947"/>
                      <a:pt x="317932" y="312698"/>
                    </a:cubicBezTo>
                    <a:cubicBezTo>
                      <a:pt x="319272" y="306521"/>
                      <a:pt x="322178" y="295757"/>
                      <a:pt x="325299" y="285286"/>
                    </a:cubicBezTo>
                    <a:cubicBezTo>
                      <a:pt x="330747" y="267083"/>
                      <a:pt x="332057" y="265612"/>
                      <a:pt x="332625" y="264960"/>
                    </a:cubicBezTo>
                    <a:cubicBezTo>
                      <a:pt x="333743" y="263716"/>
                      <a:pt x="335161" y="262783"/>
                      <a:pt x="336530" y="261892"/>
                    </a:cubicBezTo>
                    <a:lnTo>
                      <a:pt x="337152" y="261492"/>
                    </a:lnTo>
                    <a:cubicBezTo>
                      <a:pt x="338438" y="260654"/>
                      <a:pt x="339765" y="259727"/>
                      <a:pt x="340776" y="258400"/>
                    </a:cubicBezTo>
                    <a:cubicBezTo>
                      <a:pt x="341763" y="257084"/>
                      <a:pt x="342361" y="255063"/>
                      <a:pt x="342749" y="253269"/>
                    </a:cubicBezTo>
                    <a:cubicBezTo>
                      <a:pt x="342970" y="252438"/>
                      <a:pt x="343156" y="251535"/>
                      <a:pt x="343347" y="250632"/>
                    </a:cubicBezTo>
                    <a:cubicBezTo>
                      <a:pt x="343700" y="248916"/>
                      <a:pt x="344065" y="247128"/>
                      <a:pt x="344591" y="245280"/>
                    </a:cubicBezTo>
                    <a:cubicBezTo>
                      <a:pt x="344842" y="244371"/>
                      <a:pt x="344932" y="243743"/>
                      <a:pt x="344998" y="243061"/>
                    </a:cubicBezTo>
                    <a:cubicBezTo>
                      <a:pt x="345147" y="241931"/>
                      <a:pt x="345285" y="240645"/>
                      <a:pt x="346236" y="238911"/>
                    </a:cubicBezTo>
                    <a:cubicBezTo>
                      <a:pt x="347438" y="236764"/>
                      <a:pt x="349859" y="233768"/>
                      <a:pt x="358273" y="225432"/>
                    </a:cubicBezTo>
                    <a:cubicBezTo>
                      <a:pt x="360372" y="223315"/>
                      <a:pt x="362304" y="221438"/>
                      <a:pt x="364122" y="219679"/>
                    </a:cubicBezTo>
                    <a:cubicBezTo>
                      <a:pt x="368732" y="215135"/>
                      <a:pt x="372398" y="211547"/>
                      <a:pt x="375747" y="207911"/>
                    </a:cubicBezTo>
                    <a:cubicBezTo>
                      <a:pt x="380734" y="202481"/>
                      <a:pt x="384717" y="197290"/>
                      <a:pt x="389453" y="189941"/>
                    </a:cubicBezTo>
                    <a:cubicBezTo>
                      <a:pt x="394602" y="182006"/>
                      <a:pt x="398704" y="176623"/>
                      <a:pt x="402035" y="173484"/>
                    </a:cubicBezTo>
                    <a:cubicBezTo>
                      <a:pt x="404875" y="170811"/>
                      <a:pt x="407297" y="169549"/>
                      <a:pt x="409689" y="169549"/>
                    </a:cubicBezTo>
                    <a:cubicBezTo>
                      <a:pt x="410568" y="169549"/>
                      <a:pt x="411399" y="169729"/>
                      <a:pt x="412201" y="170064"/>
                    </a:cubicBezTo>
                    <a:cubicBezTo>
                      <a:pt x="414527" y="171068"/>
                      <a:pt x="416704" y="173705"/>
                      <a:pt x="419484" y="177652"/>
                    </a:cubicBezTo>
                    <a:cubicBezTo>
                      <a:pt x="419921" y="178328"/>
                      <a:pt x="420381" y="179010"/>
                      <a:pt x="420842" y="179667"/>
                    </a:cubicBezTo>
                    <a:cubicBezTo>
                      <a:pt x="422450" y="182006"/>
                      <a:pt x="424119" y="184421"/>
                      <a:pt x="425458" y="185851"/>
                    </a:cubicBezTo>
                    <a:cubicBezTo>
                      <a:pt x="426595" y="187065"/>
                      <a:pt x="429154" y="187866"/>
                      <a:pt x="431833" y="187866"/>
                    </a:cubicBezTo>
                    <a:lnTo>
                      <a:pt x="432204" y="187866"/>
                    </a:lnTo>
                    <a:cubicBezTo>
                      <a:pt x="435032" y="187788"/>
                      <a:pt x="436443" y="186849"/>
                      <a:pt x="436587" y="186449"/>
                    </a:cubicBezTo>
                    <a:cubicBezTo>
                      <a:pt x="437155" y="184535"/>
                      <a:pt x="437245" y="183088"/>
                      <a:pt x="436910" y="181641"/>
                    </a:cubicBezTo>
                    <a:cubicBezTo>
                      <a:pt x="436533" y="179936"/>
                      <a:pt x="435475" y="178095"/>
                      <a:pt x="433597" y="175810"/>
                    </a:cubicBezTo>
                    <a:cubicBezTo>
                      <a:pt x="432796" y="174800"/>
                      <a:pt x="431977" y="173909"/>
                      <a:pt x="431175" y="173071"/>
                    </a:cubicBezTo>
                    <a:cubicBezTo>
                      <a:pt x="429848" y="171630"/>
                      <a:pt x="428592" y="170279"/>
                      <a:pt x="427605" y="168688"/>
                    </a:cubicBezTo>
                    <a:cubicBezTo>
                      <a:pt x="425584" y="165381"/>
                      <a:pt x="425291" y="161829"/>
                      <a:pt x="426684" y="157476"/>
                    </a:cubicBezTo>
                    <a:cubicBezTo>
                      <a:pt x="427862" y="153822"/>
                      <a:pt x="430458" y="149588"/>
                      <a:pt x="434404" y="144894"/>
                    </a:cubicBezTo>
                    <a:cubicBezTo>
                      <a:pt x="437287" y="141497"/>
                      <a:pt x="439816" y="139117"/>
                      <a:pt x="439942" y="139027"/>
                    </a:cubicBezTo>
                    <a:lnTo>
                      <a:pt x="440468" y="138543"/>
                    </a:lnTo>
                    <a:lnTo>
                      <a:pt x="441132" y="138346"/>
                    </a:lnTo>
                    <a:cubicBezTo>
                      <a:pt x="441156" y="138346"/>
                      <a:pt x="443434" y="137712"/>
                      <a:pt x="445880" y="136934"/>
                    </a:cubicBezTo>
                    <a:cubicBezTo>
                      <a:pt x="447937" y="136271"/>
                      <a:pt x="449157" y="135816"/>
                      <a:pt x="449868" y="135529"/>
                    </a:cubicBezTo>
                    <a:cubicBezTo>
                      <a:pt x="433023" y="114252"/>
                      <a:pt x="409241" y="99805"/>
                      <a:pt x="379987" y="106849"/>
                    </a:cubicBezTo>
                    <a:cubicBezTo>
                      <a:pt x="373420" y="108434"/>
                      <a:pt x="367040" y="111908"/>
                      <a:pt x="360229" y="112512"/>
                    </a:cubicBezTo>
                    <a:cubicBezTo>
                      <a:pt x="357149" y="112793"/>
                      <a:pt x="354279" y="112309"/>
                      <a:pt x="351372" y="111525"/>
                    </a:cubicBezTo>
                    <a:cubicBezTo>
                      <a:pt x="351384" y="110766"/>
                      <a:pt x="351438" y="110018"/>
                      <a:pt x="351456" y="109277"/>
                    </a:cubicBezTo>
                    <a:cubicBezTo>
                      <a:pt x="351606" y="106137"/>
                      <a:pt x="352006" y="102998"/>
                      <a:pt x="352269" y="99876"/>
                    </a:cubicBezTo>
                    <a:cubicBezTo>
                      <a:pt x="353005" y="91516"/>
                      <a:pt x="352179" y="83354"/>
                      <a:pt x="350344" y="75179"/>
                    </a:cubicBezTo>
                    <a:cubicBezTo>
                      <a:pt x="346074" y="56067"/>
                      <a:pt x="332990" y="40172"/>
                      <a:pt x="317615" y="28750"/>
                    </a:cubicBezTo>
                    <a:cubicBezTo>
                      <a:pt x="303640" y="18357"/>
                      <a:pt x="285072" y="7611"/>
                      <a:pt x="267641" y="5034"/>
                    </a:cubicBezTo>
                    <a:cubicBezTo>
                      <a:pt x="245981" y="1859"/>
                      <a:pt x="230756" y="12778"/>
                      <a:pt x="218276" y="29576"/>
                    </a:cubicBezTo>
                    <a:cubicBezTo>
                      <a:pt x="217720" y="30329"/>
                      <a:pt x="215310" y="33074"/>
                      <a:pt x="214305" y="34378"/>
                    </a:cubicBezTo>
                    <a:cubicBezTo>
                      <a:pt x="214855" y="38289"/>
                      <a:pt x="215459" y="42188"/>
                      <a:pt x="216302" y="46087"/>
                    </a:cubicBezTo>
                    <a:cubicBezTo>
                      <a:pt x="218174" y="54566"/>
                      <a:pt x="224908" y="60726"/>
                      <a:pt x="225518" y="69719"/>
                    </a:cubicBezTo>
                    <a:cubicBezTo>
                      <a:pt x="226193" y="79999"/>
                      <a:pt x="216691" y="90906"/>
                      <a:pt x="205825" y="89148"/>
                    </a:cubicBezTo>
                    <a:cubicBezTo>
                      <a:pt x="201215" y="88395"/>
                      <a:pt x="197364" y="86643"/>
                      <a:pt x="193387" y="84263"/>
                    </a:cubicBezTo>
                    <a:cubicBezTo>
                      <a:pt x="191737" y="83264"/>
                      <a:pt x="188179" y="80280"/>
                      <a:pt x="185673" y="79054"/>
                    </a:cubicBezTo>
                    <a:cubicBezTo>
                      <a:pt x="182312" y="81195"/>
                      <a:pt x="178288" y="83067"/>
                      <a:pt x="175011" y="84269"/>
                    </a:cubicBezTo>
                    <a:cubicBezTo>
                      <a:pt x="172798" y="85716"/>
                      <a:pt x="169796" y="87486"/>
                      <a:pt x="169850" y="86422"/>
                    </a:cubicBezTo>
                    <a:cubicBezTo>
                      <a:pt x="169653" y="89388"/>
                      <a:pt x="170837" y="92348"/>
                      <a:pt x="171560" y="95158"/>
                    </a:cubicBezTo>
                    <a:cubicBezTo>
                      <a:pt x="173372" y="102257"/>
                      <a:pt x="173922" y="110748"/>
                      <a:pt x="169144" y="116955"/>
                    </a:cubicBezTo>
                    <a:cubicBezTo>
                      <a:pt x="160653" y="127923"/>
                      <a:pt x="147126" y="128419"/>
                      <a:pt x="134209" y="128353"/>
                    </a:cubicBezTo>
                    <a:cubicBezTo>
                      <a:pt x="121113" y="128281"/>
                      <a:pt x="107096" y="125549"/>
                      <a:pt x="94089" y="127934"/>
                    </a:cubicBezTo>
                    <a:cubicBezTo>
                      <a:pt x="86035" y="129406"/>
                      <a:pt x="81478" y="134327"/>
                      <a:pt x="77728" y="140355"/>
                    </a:cubicBezTo>
                    <a:cubicBezTo>
                      <a:pt x="78308" y="141790"/>
                      <a:pt x="78888" y="143201"/>
                      <a:pt x="79403" y="144643"/>
                    </a:cubicBezTo>
                    <a:cubicBezTo>
                      <a:pt x="87284" y="166248"/>
                      <a:pt x="95029" y="190826"/>
                      <a:pt x="92792" y="214154"/>
                    </a:cubicBezTo>
                    <a:cubicBezTo>
                      <a:pt x="92242" y="220116"/>
                      <a:pt x="90633" y="226018"/>
                      <a:pt x="90597" y="232046"/>
                    </a:cubicBezTo>
                    <a:cubicBezTo>
                      <a:pt x="90585" y="236190"/>
                      <a:pt x="91865" y="242134"/>
                      <a:pt x="92050" y="246960"/>
                    </a:cubicBezTo>
                    <a:cubicBezTo>
                      <a:pt x="92475" y="259123"/>
                      <a:pt x="88977" y="270796"/>
                      <a:pt x="87978" y="282852"/>
                    </a:cubicBezTo>
                    <a:cubicBezTo>
                      <a:pt x="87835" y="284502"/>
                      <a:pt x="86322" y="293108"/>
                      <a:pt x="87978" y="294393"/>
                    </a:cubicBezTo>
                    <a:cubicBezTo>
                      <a:pt x="91949" y="297473"/>
                      <a:pt x="96547" y="299476"/>
                      <a:pt x="100554" y="302460"/>
                    </a:cubicBezTo>
                    <a:cubicBezTo>
                      <a:pt x="111617" y="310689"/>
                      <a:pt x="115701" y="321704"/>
                      <a:pt x="120790" y="333933"/>
                    </a:cubicBezTo>
                    <a:cubicBezTo>
                      <a:pt x="125150" y="344428"/>
                      <a:pt x="135627" y="346946"/>
                      <a:pt x="141888" y="355999"/>
                    </a:cubicBezTo>
                    <a:cubicBezTo>
                      <a:pt x="148304" y="365250"/>
                      <a:pt x="149817" y="375159"/>
                      <a:pt x="149530" y="386174"/>
                    </a:cubicBezTo>
                    <a:cubicBezTo>
                      <a:pt x="148980" y="406225"/>
                      <a:pt x="144076" y="429368"/>
                      <a:pt x="133444" y="446620"/>
                    </a:cubicBezTo>
                    <a:cubicBezTo>
                      <a:pt x="126687" y="457557"/>
                      <a:pt x="116855" y="465373"/>
                      <a:pt x="105290" y="470785"/>
                    </a:cubicBezTo>
                    <a:cubicBezTo>
                      <a:pt x="104238" y="471281"/>
                      <a:pt x="103066" y="471766"/>
                      <a:pt x="101899" y="472268"/>
                    </a:cubicBezTo>
                    <a:cubicBezTo>
                      <a:pt x="99579" y="475437"/>
                      <a:pt x="97289" y="478595"/>
                      <a:pt x="95046" y="481782"/>
                    </a:cubicBezTo>
                    <a:cubicBezTo>
                      <a:pt x="95411" y="488803"/>
                      <a:pt x="96410" y="496152"/>
                      <a:pt x="94520" y="502078"/>
                    </a:cubicBezTo>
                    <a:cubicBezTo>
                      <a:pt x="89096" y="519241"/>
                      <a:pt x="73967" y="516185"/>
                      <a:pt x="60596" y="521860"/>
                    </a:cubicBezTo>
                    <a:cubicBezTo>
                      <a:pt x="57205" y="525125"/>
                      <a:pt x="52989" y="527439"/>
                      <a:pt x="48211" y="528588"/>
                    </a:cubicBezTo>
                    <a:cubicBezTo>
                      <a:pt x="46632" y="529150"/>
                      <a:pt x="45006" y="529413"/>
                      <a:pt x="43344" y="529425"/>
                    </a:cubicBezTo>
                    <a:cubicBezTo>
                      <a:pt x="42273" y="531093"/>
                      <a:pt x="41257" y="532767"/>
                      <a:pt x="40150" y="534382"/>
                    </a:cubicBezTo>
                    <a:cubicBezTo>
                      <a:pt x="35797" y="540655"/>
                      <a:pt x="30283" y="545732"/>
                      <a:pt x="22898" y="548010"/>
                    </a:cubicBezTo>
                    <a:cubicBezTo>
                      <a:pt x="19244" y="549123"/>
                      <a:pt x="10149" y="548901"/>
                      <a:pt x="7362" y="551401"/>
                    </a:cubicBezTo>
                    <a:cubicBezTo>
                      <a:pt x="6955" y="551772"/>
                      <a:pt x="6596" y="552178"/>
                      <a:pt x="6238" y="552603"/>
                    </a:cubicBezTo>
                    <a:cubicBezTo>
                      <a:pt x="6004" y="556293"/>
                      <a:pt x="5496" y="559911"/>
                      <a:pt x="5048" y="563624"/>
                    </a:cubicBezTo>
                    <a:cubicBezTo>
                      <a:pt x="4761" y="566058"/>
                      <a:pt x="4252" y="568743"/>
                      <a:pt x="4605" y="571231"/>
                    </a:cubicBezTo>
                    <a:cubicBezTo>
                      <a:pt x="5580" y="571099"/>
                      <a:pt x="6525" y="570884"/>
                      <a:pt x="7452" y="570501"/>
                    </a:cubicBezTo>
                    <a:cubicBezTo>
                      <a:pt x="11751" y="569114"/>
                      <a:pt x="18174" y="571123"/>
                      <a:pt x="18287" y="576643"/>
                    </a:cubicBezTo>
                    <a:cubicBezTo>
                      <a:pt x="18443" y="584919"/>
                      <a:pt x="13354" y="590402"/>
                      <a:pt x="12774" y="598505"/>
                    </a:cubicBezTo>
                    <a:cubicBezTo>
                      <a:pt x="12612" y="600569"/>
                      <a:pt x="12666" y="602703"/>
                      <a:pt x="12804" y="604880"/>
                    </a:cubicBezTo>
                    <a:cubicBezTo>
                      <a:pt x="15698" y="615686"/>
                      <a:pt x="17863" y="626821"/>
                      <a:pt x="18287" y="637596"/>
                    </a:cubicBezTo>
                    <a:cubicBezTo>
                      <a:pt x="18329" y="637794"/>
                      <a:pt x="18365" y="638009"/>
                      <a:pt x="18401" y="638189"/>
                    </a:cubicBezTo>
                    <a:cubicBezTo>
                      <a:pt x="18784" y="638320"/>
                      <a:pt x="19232" y="638482"/>
                      <a:pt x="19794" y="638661"/>
                    </a:cubicBezTo>
                    <a:cubicBezTo>
                      <a:pt x="20877" y="638906"/>
                      <a:pt x="21893" y="639343"/>
                      <a:pt x="22814" y="640007"/>
                    </a:cubicBezTo>
                    <a:cubicBezTo>
                      <a:pt x="28017" y="642984"/>
                      <a:pt x="30648" y="649216"/>
                      <a:pt x="28680" y="655070"/>
                    </a:cubicBezTo>
                    <a:cubicBezTo>
                      <a:pt x="27658" y="658114"/>
                      <a:pt x="25888" y="660440"/>
                      <a:pt x="23616" y="662677"/>
                    </a:cubicBezTo>
                    <a:cubicBezTo>
                      <a:pt x="22856" y="663406"/>
                      <a:pt x="21732" y="664261"/>
                      <a:pt x="20972" y="665063"/>
                    </a:cubicBezTo>
                    <a:cubicBezTo>
                      <a:pt x="21122" y="665984"/>
                      <a:pt x="21283" y="666899"/>
                      <a:pt x="21439" y="667819"/>
                    </a:cubicBezTo>
                    <a:cubicBezTo>
                      <a:pt x="21666" y="667891"/>
                      <a:pt x="21929" y="667981"/>
                      <a:pt x="22252" y="668035"/>
                    </a:cubicBezTo>
                    <a:cubicBezTo>
                      <a:pt x="28740" y="669422"/>
                      <a:pt x="34391" y="670618"/>
                      <a:pt x="39325" y="675312"/>
                    </a:cubicBezTo>
                    <a:cubicBezTo>
                      <a:pt x="50370" y="685819"/>
                      <a:pt x="45120" y="698419"/>
                      <a:pt x="41167" y="710684"/>
                    </a:cubicBezTo>
                    <a:cubicBezTo>
                      <a:pt x="42727" y="710857"/>
                      <a:pt x="44252" y="711138"/>
                      <a:pt x="45777" y="711653"/>
                    </a:cubicBezTo>
                    <a:cubicBezTo>
                      <a:pt x="53910" y="714445"/>
                      <a:pt x="58886" y="722769"/>
                      <a:pt x="59167" y="731165"/>
                    </a:cubicBezTo>
                    <a:cubicBezTo>
                      <a:pt x="59430" y="738909"/>
                      <a:pt x="56027" y="744280"/>
                      <a:pt x="52888" y="750762"/>
                    </a:cubicBezTo>
                    <a:cubicBezTo>
                      <a:pt x="54574" y="750535"/>
                      <a:pt x="56272" y="750152"/>
                      <a:pt x="57893" y="750014"/>
                    </a:cubicBezTo>
                    <a:cubicBezTo>
                      <a:pt x="73818" y="748424"/>
                      <a:pt x="91931" y="756407"/>
                      <a:pt x="92738" y="774508"/>
                    </a:cubicBezTo>
                    <a:cubicBezTo>
                      <a:pt x="93097" y="782970"/>
                      <a:pt x="90286" y="792030"/>
                      <a:pt x="87159" y="799810"/>
                    </a:cubicBezTo>
                    <a:cubicBezTo>
                      <a:pt x="84695" y="805843"/>
                      <a:pt x="80790" y="811913"/>
                      <a:pt x="87213" y="816446"/>
                    </a:cubicBezTo>
                    <a:cubicBezTo>
                      <a:pt x="98162" y="824238"/>
                      <a:pt x="113494" y="835414"/>
                      <a:pt x="106235" y="851028"/>
                    </a:cubicBezTo>
                    <a:cubicBezTo>
                      <a:pt x="104782" y="854168"/>
                      <a:pt x="102880" y="857026"/>
                      <a:pt x="100715" y="859771"/>
                    </a:cubicBezTo>
                    <a:cubicBezTo>
                      <a:pt x="115056" y="852547"/>
                      <a:pt x="129258" y="845102"/>
                      <a:pt x="143604" y="837908"/>
                    </a:cubicBezTo>
                    <a:cubicBezTo>
                      <a:pt x="153650" y="832843"/>
                      <a:pt x="182384" y="816338"/>
                      <a:pt x="187730" y="834416"/>
                    </a:cubicBezTo>
                    <a:cubicBezTo>
                      <a:pt x="189703" y="841101"/>
                      <a:pt x="188083" y="850149"/>
                      <a:pt x="185338" y="856428"/>
                    </a:cubicBezTo>
                    <a:cubicBezTo>
                      <a:pt x="181242" y="865942"/>
                      <a:pt x="177498" y="874948"/>
                      <a:pt x="174945" y="885030"/>
                    </a:cubicBezTo>
                    <a:cubicBezTo>
                      <a:pt x="172296" y="895681"/>
                      <a:pt x="165096" y="904190"/>
                      <a:pt x="161490" y="914524"/>
                    </a:cubicBezTo>
                    <a:cubicBezTo>
                      <a:pt x="158069" y="924283"/>
                      <a:pt x="160677" y="936632"/>
                      <a:pt x="161968" y="946576"/>
                    </a:cubicBezTo>
                    <a:cubicBezTo>
                      <a:pt x="162244" y="948747"/>
                      <a:pt x="162853" y="950798"/>
                      <a:pt x="163744" y="952640"/>
                    </a:cubicBezTo>
                    <a:cubicBezTo>
                      <a:pt x="163463" y="953059"/>
                      <a:pt x="163188" y="953477"/>
                      <a:pt x="162877" y="953830"/>
                    </a:cubicBezTo>
                    <a:cubicBezTo>
                      <a:pt x="159738" y="957376"/>
                      <a:pt x="155988" y="960372"/>
                      <a:pt x="152849" y="963936"/>
                    </a:cubicBezTo>
                    <a:cubicBezTo>
                      <a:pt x="145607" y="972123"/>
                      <a:pt x="140949" y="986953"/>
                      <a:pt x="150869" y="995409"/>
                    </a:cubicBezTo>
                    <a:cubicBezTo>
                      <a:pt x="166728" y="1008960"/>
                      <a:pt x="187975" y="999421"/>
                      <a:pt x="206310" y="998489"/>
                    </a:cubicBezTo>
                    <a:cubicBezTo>
                      <a:pt x="213516" y="998136"/>
                      <a:pt x="215944" y="1002047"/>
                      <a:pt x="219304" y="1008529"/>
                    </a:cubicBezTo>
                    <a:cubicBezTo>
                      <a:pt x="224316" y="1018258"/>
                      <a:pt x="230116" y="1028586"/>
                      <a:pt x="242262" y="1029465"/>
                    </a:cubicBezTo>
                    <a:cubicBezTo>
                      <a:pt x="260070" y="1030756"/>
                      <a:pt x="265278" y="1009605"/>
                      <a:pt x="274930" y="999344"/>
                    </a:cubicBezTo>
                    <a:cubicBezTo>
                      <a:pt x="275678" y="998530"/>
                      <a:pt x="284504" y="996222"/>
                      <a:pt x="287189" y="994614"/>
                    </a:cubicBezTo>
                    <a:cubicBezTo>
                      <a:pt x="292146" y="991689"/>
                      <a:pt x="295633" y="986983"/>
                      <a:pt x="298145" y="981936"/>
                    </a:cubicBezTo>
                    <a:cubicBezTo>
                      <a:pt x="300710" y="976847"/>
                      <a:pt x="302618" y="971214"/>
                      <a:pt x="304011" y="965718"/>
                    </a:cubicBezTo>
                    <a:cubicBezTo>
                      <a:pt x="305625" y="959308"/>
                      <a:pt x="305446" y="952006"/>
                      <a:pt x="308269" y="945942"/>
                    </a:cubicBezTo>
                    <a:cubicBezTo>
                      <a:pt x="310188" y="941822"/>
                      <a:pt x="316264" y="939741"/>
                      <a:pt x="320013" y="937846"/>
                    </a:cubicBezTo>
                    <a:cubicBezTo>
                      <a:pt x="325078" y="935286"/>
                      <a:pt x="329503" y="932374"/>
                      <a:pt x="333965" y="928846"/>
                    </a:cubicBezTo>
                    <a:cubicBezTo>
                      <a:pt x="341810" y="922597"/>
                      <a:pt x="347354" y="910685"/>
                      <a:pt x="358369" y="910397"/>
                    </a:cubicBezTo>
                    <a:cubicBezTo>
                      <a:pt x="366071" y="910194"/>
                      <a:pt x="370927" y="919188"/>
                      <a:pt x="373857" y="924947"/>
                    </a:cubicBezTo>
                    <a:cubicBezTo>
                      <a:pt x="378270" y="933707"/>
                      <a:pt x="379048" y="942940"/>
                      <a:pt x="385004" y="951145"/>
                    </a:cubicBezTo>
                    <a:cubicBezTo>
                      <a:pt x="390218" y="958339"/>
                      <a:pt x="397113" y="964337"/>
                      <a:pt x="401383" y="972165"/>
                    </a:cubicBezTo>
                    <a:cubicBezTo>
                      <a:pt x="403290" y="975723"/>
                      <a:pt x="387605" y="982528"/>
                      <a:pt x="385327" y="983467"/>
                    </a:cubicBezTo>
                    <a:cubicBezTo>
                      <a:pt x="373175" y="988400"/>
                      <a:pt x="360229" y="991157"/>
                      <a:pt x="348012" y="996001"/>
                    </a:cubicBezTo>
                    <a:cubicBezTo>
                      <a:pt x="340692" y="998907"/>
                      <a:pt x="334054" y="1008350"/>
                      <a:pt x="339843" y="1016130"/>
                    </a:cubicBezTo>
                    <a:cubicBezTo>
                      <a:pt x="344818" y="1022821"/>
                      <a:pt x="350505" y="1028245"/>
                      <a:pt x="356611" y="1033848"/>
                    </a:cubicBezTo>
                    <a:cubicBezTo>
                      <a:pt x="362017" y="1038806"/>
                      <a:pt x="364803" y="1042334"/>
                      <a:pt x="362955" y="1049773"/>
                    </a:cubicBezTo>
                    <a:cubicBezTo>
                      <a:pt x="360540" y="1059652"/>
                      <a:pt x="353023" y="1068718"/>
                      <a:pt x="348400" y="1077688"/>
                    </a:cubicBezTo>
                    <a:cubicBezTo>
                      <a:pt x="343927" y="1086370"/>
                      <a:pt x="341176" y="1095478"/>
                      <a:pt x="340279" y="1105004"/>
                    </a:cubicBezTo>
                    <a:cubicBezTo>
                      <a:pt x="339675" y="1106344"/>
                      <a:pt x="339072" y="1107695"/>
                      <a:pt x="338473" y="1109053"/>
                    </a:cubicBezTo>
                    <a:cubicBezTo>
                      <a:pt x="335304" y="1116067"/>
                      <a:pt x="332972" y="1119715"/>
                      <a:pt x="325951" y="1122256"/>
                    </a:cubicBezTo>
                    <a:cubicBezTo>
                      <a:pt x="316880" y="1125563"/>
                      <a:pt x="302749" y="1138761"/>
                      <a:pt x="313920" y="1148634"/>
                    </a:cubicBezTo>
                    <a:cubicBezTo>
                      <a:pt x="315887" y="1150392"/>
                      <a:pt x="317717" y="1151468"/>
                      <a:pt x="320217" y="1152276"/>
                    </a:cubicBezTo>
                    <a:cubicBezTo>
                      <a:pt x="321120" y="1152425"/>
                      <a:pt x="322035" y="1152515"/>
                      <a:pt x="322926" y="1152611"/>
                    </a:cubicBezTo>
                    <a:cubicBezTo>
                      <a:pt x="325138" y="1158310"/>
                      <a:pt x="323242" y="1165336"/>
                      <a:pt x="321819" y="1170897"/>
                    </a:cubicBezTo>
                    <a:cubicBezTo>
                      <a:pt x="318058" y="1185626"/>
                      <a:pt x="313471" y="1199273"/>
                      <a:pt x="317789" y="1214492"/>
                    </a:cubicBezTo>
                    <a:cubicBezTo>
                      <a:pt x="318417" y="1216752"/>
                      <a:pt x="319774" y="1218402"/>
                      <a:pt x="321461" y="1219539"/>
                    </a:cubicBezTo>
                    <a:cubicBezTo>
                      <a:pt x="323960" y="1224060"/>
                      <a:pt x="327925" y="1227923"/>
                      <a:pt x="333642" y="1230626"/>
                    </a:cubicBezTo>
                    <a:cubicBezTo>
                      <a:pt x="347186" y="1237072"/>
                      <a:pt x="363009" y="1236342"/>
                      <a:pt x="377403" y="1239625"/>
                    </a:cubicBezTo>
                    <a:cubicBezTo>
                      <a:pt x="394709" y="1243530"/>
                      <a:pt x="397376" y="1258678"/>
                      <a:pt x="404289" y="1272832"/>
                    </a:cubicBezTo>
                    <a:cubicBezTo>
                      <a:pt x="411620" y="1287902"/>
                      <a:pt x="429046" y="1307935"/>
                      <a:pt x="447889" y="1297894"/>
                    </a:cubicBezTo>
                    <a:cubicBezTo>
                      <a:pt x="455567" y="1293804"/>
                      <a:pt x="458539" y="1287023"/>
                      <a:pt x="462187" y="1279584"/>
                    </a:cubicBezTo>
                    <a:cubicBezTo>
                      <a:pt x="466816" y="1270159"/>
                      <a:pt x="472377" y="1274674"/>
                      <a:pt x="480731" y="1273562"/>
                    </a:cubicBezTo>
                    <a:cubicBezTo>
                      <a:pt x="491101" y="1272198"/>
                      <a:pt x="497457" y="1266093"/>
                      <a:pt x="506798" y="1262445"/>
                    </a:cubicBezTo>
                    <a:cubicBezTo>
                      <a:pt x="515260" y="1259138"/>
                      <a:pt x="528135" y="1267193"/>
                      <a:pt x="535765" y="1270099"/>
                    </a:cubicBezTo>
                    <a:cubicBezTo>
                      <a:pt x="555021" y="1277443"/>
                      <a:pt x="570760" y="1272073"/>
                      <a:pt x="584645" y="1257876"/>
                    </a:cubicBezTo>
                    <a:cubicBezTo>
                      <a:pt x="597006" y="1245223"/>
                      <a:pt x="611693" y="1235511"/>
                      <a:pt x="626751" y="1226296"/>
                    </a:cubicBezTo>
                    <a:cubicBezTo>
                      <a:pt x="627994" y="1224520"/>
                      <a:pt x="629274" y="1222630"/>
                      <a:pt x="630147" y="1221339"/>
                    </a:cubicBezTo>
                    <a:lnTo>
                      <a:pt x="631050" y="1220041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21" name="Полилиния: фигура 336">
                <a:extLst>
                  <a:ext uri="{FF2B5EF4-FFF2-40B4-BE49-F238E27FC236}">
                    <a16:creationId xmlns:a16="http://schemas.microsoft.com/office/drawing/2014/main" id="{04BB1CBA-A4ED-F82A-D696-AFBC66D2DC1F}"/>
                  </a:ext>
                </a:extLst>
              </p:cNvPr>
              <p:cNvSpPr/>
              <p:nvPr/>
            </p:nvSpPr>
            <p:spPr>
              <a:xfrm>
                <a:off x="9784396" y="1363927"/>
                <a:ext cx="1533230" cy="2075602"/>
              </a:xfrm>
              <a:custGeom>
                <a:avLst/>
                <a:gdLst>
                  <a:gd name="connsiteX0" fmla="*/ 731461 w 879057"/>
                  <a:gd name="connsiteY0" fmla="*/ 827319 h 1190016"/>
                  <a:gd name="connsiteX1" fmla="*/ 732358 w 879057"/>
                  <a:gd name="connsiteY1" fmla="*/ 826595 h 1190016"/>
                  <a:gd name="connsiteX2" fmla="*/ 740013 w 879057"/>
                  <a:gd name="connsiteY2" fmla="*/ 819485 h 1190016"/>
                  <a:gd name="connsiteX3" fmla="*/ 744797 w 879057"/>
                  <a:gd name="connsiteY3" fmla="*/ 811621 h 1190016"/>
                  <a:gd name="connsiteX4" fmla="*/ 745275 w 879057"/>
                  <a:gd name="connsiteY4" fmla="*/ 800349 h 1190016"/>
                  <a:gd name="connsiteX5" fmla="*/ 744438 w 879057"/>
                  <a:gd name="connsiteY5" fmla="*/ 793933 h 1190016"/>
                  <a:gd name="connsiteX6" fmla="*/ 743481 w 879057"/>
                  <a:gd name="connsiteY6" fmla="*/ 787785 h 1190016"/>
                  <a:gd name="connsiteX7" fmla="*/ 738697 w 879057"/>
                  <a:gd name="connsiteY7" fmla="*/ 782307 h 1190016"/>
                  <a:gd name="connsiteX8" fmla="*/ 724883 w 879057"/>
                  <a:gd name="connsiteY8" fmla="*/ 779676 h 1190016"/>
                  <a:gd name="connsiteX9" fmla="*/ 721654 w 879057"/>
                  <a:gd name="connsiteY9" fmla="*/ 779258 h 1190016"/>
                  <a:gd name="connsiteX10" fmla="*/ 699050 w 879057"/>
                  <a:gd name="connsiteY10" fmla="*/ 773912 h 1190016"/>
                  <a:gd name="connsiteX11" fmla="*/ 675848 w 879057"/>
                  <a:gd name="connsiteY11" fmla="*/ 762382 h 1190016"/>
                  <a:gd name="connsiteX12" fmla="*/ 654559 w 879057"/>
                  <a:gd name="connsiteY12" fmla="*/ 743264 h 1190016"/>
                  <a:gd name="connsiteX13" fmla="*/ 643376 w 879057"/>
                  <a:gd name="connsiteY13" fmla="*/ 723464 h 1190016"/>
                  <a:gd name="connsiteX14" fmla="*/ 641224 w 879057"/>
                  <a:gd name="connsiteY14" fmla="*/ 718465 h 1190016"/>
                  <a:gd name="connsiteX15" fmla="*/ 638413 w 879057"/>
                  <a:gd name="connsiteY15" fmla="*/ 712431 h 1190016"/>
                  <a:gd name="connsiteX16" fmla="*/ 635423 w 879057"/>
                  <a:gd name="connsiteY16" fmla="*/ 704741 h 1190016"/>
                  <a:gd name="connsiteX17" fmla="*/ 635184 w 879057"/>
                  <a:gd name="connsiteY17" fmla="*/ 699700 h 1190016"/>
                  <a:gd name="connsiteX18" fmla="*/ 637695 w 879057"/>
                  <a:gd name="connsiteY18" fmla="*/ 694695 h 1190016"/>
                  <a:gd name="connsiteX19" fmla="*/ 643496 w 879057"/>
                  <a:gd name="connsiteY19" fmla="*/ 691059 h 1190016"/>
                  <a:gd name="connsiteX20" fmla="*/ 644094 w 879057"/>
                  <a:gd name="connsiteY20" fmla="*/ 691059 h 1190016"/>
                  <a:gd name="connsiteX21" fmla="*/ 652107 w 879057"/>
                  <a:gd name="connsiteY21" fmla="*/ 690395 h 1190016"/>
                  <a:gd name="connsiteX22" fmla="*/ 660539 w 879057"/>
                  <a:gd name="connsiteY22" fmla="*/ 686149 h 1190016"/>
                  <a:gd name="connsiteX23" fmla="*/ 665263 w 879057"/>
                  <a:gd name="connsiteY23" fmla="*/ 677275 h 1190016"/>
                  <a:gd name="connsiteX24" fmla="*/ 665681 w 879057"/>
                  <a:gd name="connsiteY24" fmla="*/ 670518 h 1190016"/>
                  <a:gd name="connsiteX25" fmla="*/ 662273 w 879057"/>
                  <a:gd name="connsiteY25" fmla="*/ 664346 h 1190016"/>
                  <a:gd name="connsiteX26" fmla="*/ 656771 w 879057"/>
                  <a:gd name="connsiteY26" fmla="*/ 660938 h 1190016"/>
                  <a:gd name="connsiteX27" fmla="*/ 651928 w 879057"/>
                  <a:gd name="connsiteY27" fmla="*/ 659580 h 1190016"/>
                  <a:gd name="connsiteX28" fmla="*/ 646127 w 879057"/>
                  <a:gd name="connsiteY28" fmla="*/ 657966 h 1190016"/>
                  <a:gd name="connsiteX29" fmla="*/ 633988 w 879057"/>
                  <a:gd name="connsiteY29" fmla="*/ 652775 h 1190016"/>
                  <a:gd name="connsiteX30" fmla="*/ 632134 w 879057"/>
                  <a:gd name="connsiteY30" fmla="*/ 651615 h 1190016"/>
                  <a:gd name="connsiteX31" fmla="*/ 625861 w 879057"/>
                  <a:gd name="connsiteY31" fmla="*/ 647949 h 1190016"/>
                  <a:gd name="connsiteX32" fmla="*/ 622099 w 879057"/>
                  <a:gd name="connsiteY32" fmla="*/ 647674 h 1190016"/>
                  <a:gd name="connsiteX33" fmla="*/ 617788 w 879057"/>
                  <a:gd name="connsiteY33" fmla="*/ 653242 h 1190016"/>
                  <a:gd name="connsiteX34" fmla="*/ 616879 w 879057"/>
                  <a:gd name="connsiteY34" fmla="*/ 654611 h 1190016"/>
                  <a:gd name="connsiteX35" fmla="*/ 607969 w 879057"/>
                  <a:gd name="connsiteY35" fmla="*/ 662660 h 1190016"/>
                  <a:gd name="connsiteX36" fmla="*/ 599298 w 879057"/>
                  <a:gd name="connsiteY36" fmla="*/ 658528 h 1190016"/>
                  <a:gd name="connsiteX37" fmla="*/ 597952 w 879057"/>
                  <a:gd name="connsiteY37" fmla="*/ 656985 h 1190016"/>
                  <a:gd name="connsiteX38" fmla="*/ 594251 w 879057"/>
                  <a:gd name="connsiteY38" fmla="*/ 653313 h 1190016"/>
                  <a:gd name="connsiteX39" fmla="*/ 588797 w 879057"/>
                  <a:gd name="connsiteY39" fmla="*/ 651627 h 1190016"/>
                  <a:gd name="connsiteX40" fmla="*/ 584563 w 879057"/>
                  <a:gd name="connsiteY40" fmla="*/ 651412 h 1190016"/>
                  <a:gd name="connsiteX41" fmla="*/ 580479 w 879057"/>
                  <a:gd name="connsiteY41" fmla="*/ 651232 h 1190016"/>
                  <a:gd name="connsiteX42" fmla="*/ 567640 w 879057"/>
                  <a:gd name="connsiteY42" fmla="*/ 649193 h 1190016"/>
                  <a:gd name="connsiteX43" fmla="*/ 556918 w 879057"/>
                  <a:gd name="connsiteY43" fmla="*/ 638351 h 1190016"/>
                  <a:gd name="connsiteX44" fmla="*/ 555100 w 879057"/>
                  <a:gd name="connsiteY44" fmla="*/ 629238 h 1190016"/>
                  <a:gd name="connsiteX45" fmla="*/ 553569 w 879057"/>
                  <a:gd name="connsiteY45" fmla="*/ 621446 h 1190016"/>
                  <a:gd name="connsiteX46" fmla="*/ 549108 w 879057"/>
                  <a:gd name="connsiteY46" fmla="*/ 609151 h 1190016"/>
                  <a:gd name="connsiteX47" fmla="*/ 542781 w 879057"/>
                  <a:gd name="connsiteY47" fmla="*/ 603614 h 1190016"/>
                  <a:gd name="connsiteX48" fmla="*/ 537262 w 879057"/>
                  <a:gd name="connsiteY48" fmla="*/ 603123 h 1190016"/>
                  <a:gd name="connsiteX49" fmla="*/ 528285 w 879057"/>
                  <a:gd name="connsiteY49" fmla="*/ 608798 h 1190016"/>
                  <a:gd name="connsiteX50" fmla="*/ 519519 w 879057"/>
                  <a:gd name="connsiteY50" fmla="*/ 616578 h 1190016"/>
                  <a:gd name="connsiteX51" fmla="*/ 517372 w 879057"/>
                  <a:gd name="connsiteY51" fmla="*/ 622702 h 1190016"/>
                  <a:gd name="connsiteX52" fmla="*/ 518795 w 879057"/>
                  <a:gd name="connsiteY52" fmla="*/ 627181 h 1190016"/>
                  <a:gd name="connsiteX53" fmla="*/ 523119 w 879057"/>
                  <a:gd name="connsiteY53" fmla="*/ 631917 h 1190016"/>
                  <a:gd name="connsiteX54" fmla="*/ 521080 w 879057"/>
                  <a:gd name="connsiteY54" fmla="*/ 639793 h 1190016"/>
                  <a:gd name="connsiteX55" fmla="*/ 508509 w 879057"/>
                  <a:gd name="connsiteY55" fmla="*/ 645216 h 1190016"/>
                  <a:gd name="connsiteX56" fmla="*/ 490731 w 879057"/>
                  <a:gd name="connsiteY56" fmla="*/ 643650 h 1190016"/>
                  <a:gd name="connsiteX57" fmla="*/ 471434 w 879057"/>
                  <a:gd name="connsiteY57" fmla="*/ 619096 h 1190016"/>
                  <a:gd name="connsiteX58" fmla="*/ 458780 w 879057"/>
                  <a:gd name="connsiteY58" fmla="*/ 599745 h 1190016"/>
                  <a:gd name="connsiteX59" fmla="*/ 452423 w 879057"/>
                  <a:gd name="connsiteY59" fmla="*/ 588496 h 1190016"/>
                  <a:gd name="connsiteX60" fmla="*/ 443591 w 879057"/>
                  <a:gd name="connsiteY60" fmla="*/ 572452 h 1190016"/>
                  <a:gd name="connsiteX61" fmla="*/ 438317 w 879057"/>
                  <a:gd name="connsiteY61" fmla="*/ 566125 h 1190016"/>
                  <a:gd name="connsiteX62" fmla="*/ 437850 w 879057"/>
                  <a:gd name="connsiteY62" fmla="*/ 565701 h 1190016"/>
                  <a:gd name="connsiteX63" fmla="*/ 433341 w 879057"/>
                  <a:gd name="connsiteY63" fmla="*/ 559936 h 1190016"/>
                  <a:gd name="connsiteX64" fmla="*/ 434160 w 879057"/>
                  <a:gd name="connsiteY64" fmla="*/ 553101 h 1190016"/>
                  <a:gd name="connsiteX65" fmla="*/ 434388 w 879057"/>
                  <a:gd name="connsiteY65" fmla="*/ 552461 h 1190016"/>
                  <a:gd name="connsiteX66" fmla="*/ 434896 w 879057"/>
                  <a:gd name="connsiteY66" fmla="*/ 550081 h 1190016"/>
                  <a:gd name="connsiteX67" fmla="*/ 429520 w 879057"/>
                  <a:gd name="connsiteY67" fmla="*/ 548969 h 1190016"/>
                  <a:gd name="connsiteX68" fmla="*/ 428689 w 879057"/>
                  <a:gd name="connsiteY68" fmla="*/ 548867 h 1190016"/>
                  <a:gd name="connsiteX69" fmla="*/ 419318 w 879057"/>
                  <a:gd name="connsiteY69" fmla="*/ 544065 h 1190016"/>
                  <a:gd name="connsiteX70" fmla="*/ 418571 w 879057"/>
                  <a:gd name="connsiteY70" fmla="*/ 540124 h 1190016"/>
                  <a:gd name="connsiteX71" fmla="*/ 418164 w 879057"/>
                  <a:gd name="connsiteY71" fmla="*/ 537690 h 1190016"/>
                  <a:gd name="connsiteX72" fmla="*/ 417841 w 879057"/>
                  <a:gd name="connsiteY72" fmla="*/ 536327 h 1190016"/>
                  <a:gd name="connsiteX73" fmla="*/ 415383 w 879057"/>
                  <a:gd name="connsiteY73" fmla="*/ 536650 h 1190016"/>
                  <a:gd name="connsiteX74" fmla="*/ 413619 w 879057"/>
                  <a:gd name="connsiteY74" fmla="*/ 536907 h 1190016"/>
                  <a:gd name="connsiteX75" fmla="*/ 408865 w 879057"/>
                  <a:gd name="connsiteY75" fmla="*/ 537290 h 1190016"/>
                  <a:gd name="connsiteX76" fmla="*/ 405534 w 879057"/>
                  <a:gd name="connsiteY76" fmla="*/ 537003 h 1190016"/>
                  <a:gd name="connsiteX77" fmla="*/ 388127 w 879057"/>
                  <a:gd name="connsiteY77" fmla="*/ 512826 h 1190016"/>
                  <a:gd name="connsiteX78" fmla="*/ 377291 w 879057"/>
                  <a:gd name="connsiteY78" fmla="*/ 487889 h 1190016"/>
                  <a:gd name="connsiteX79" fmla="*/ 377716 w 879057"/>
                  <a:gd name="connsiteY79" fmla="*/ 486627 h 1190016"/>
                  <a:gd name="connsiteX80" fmla="*/ 379372 w 879057"/>
                  <a:gd name="connsiteY80" fmla="*/ 485892 h 1190016"/>
                  <a:gd name="connsiteX81" fmla="*/ 384718 w 879057"/>
                  <a:gd name="connsiteY81" fmla="*/ 483631 h 1190016"/>
                  <a:gd name="connsiteX82" fmla="*/ 389293 w 879057"/>
                  <a:gd name="connsiteY82" fmla="*/ 480952 h 1190016"/>
                  <a:gd name="connsiteX83" fmla="*/ 391457 w 879057"/>
                  <a:gd name="connsiteY83" fmla="*/ 477005 h 1190016"/>
                  <a:gd name="connsiteX84" fmla="*/ 390710 w 879057"/>
                  <a:gd name="connsiteY84" fmla="*/ 473029 h 1190016"/>
                  <a:gd name="connsiteX85" fmla="*/ 386380 w 879057"/>
                  <a:gd name="connsiteY85" fmla="*/ 465368 h 1190016"/>
                  <a:gd name="connsiteX86" fmla="*/ 389305 w 879057"/>
                  <a:gd name="connsiteY86" fmla="*/ 457475 h 1190016"/>
                  <a:gd name="connsiteX87" fmla="*/ 396594 w 879057"/>
                  <a:gd name="connsiteY87" fmla="*/ 456506 h 1190016"/>
                  <a:gd name="connsiteX88" fmla="*/ 398346 w 879057"/>
                  <a:gd name="connsiteY88" fmla="*/ 456518 h 1190016"/>
                  <a:gd name="connsiteX89" fmla="*/ 399764 w 879057"/>
                  <a:gd name="connsiteY89" fmla="*/ 456542 h 1190016"/>
                  <a:gd name="connsiteX90" fmla="*/ 402975 w 879057"/>
                  <a:gd name="connsiteY90" fmla="*/ 456596 h 1190016"/>
                  <a:gd name="connsiteX91" fmla="*/ 407257 w 879057"/>
                  <a:gd name="connsiteY91" fmla="*/ 456369 h 1190016"/>
                  <a:gd name="connsiteX92" fmla="*/ 416077 w 879057"/>
                  <a:gd name="connsiteY92" fmla="*/ 454006 h 1190016"/>
                  <a:gd name="connsiteX93" fmla="*/ 418858 w 879057"/>
                  <a:gd name="connsiteY93" fmla="*/ 450783 h 1190016"/>
                  <a:gd name="connsiteX94" fmla="*/ 415886 w 879057"/>
                  <a:gd name="connsiteY94" fmla="*/ 442794 h 1190016"/>
                  <a:gd name="connsiteX95" fmla="*/ 411066 w 879057"/>
                  <a:gd name="connsiteY95" fmla="*/ 438094 h 1190016"/>
                  <a:gd name="connsiteX96" fmla="*/ 407927 w 879057"/>
                  <a:gd name="connsiteY96" fmla="*/ 436778 h 1190016"/>
                  <a:gd name="connsiteX97" fmla="*/ 402228 w 879057"/>
                  <a:gd name="connsiteY97" fmla="*/ 434117 h 1190016"/>
                  <a:gd name="connsiteX98" fmla="*/ 399453 w 879057"/>
                  <a:gd name="connsiteY98" fmla="*/ 424077 h 1190016"/>
                  <a:gd name="connsiteX99" fmla="*/ 401624 w 879057"/>
                  <a:gd name="connsiteY99" fmla="*/ 415932 h 1190016"/>
                  <a:gd name="connsiteX100" fmla="*/ 399638 w 879057"/>
                  <a:gd name="connsiteY100" fmla="*/ 408935 h 1190016"/>
                  <a:gd name="connsiteX101" fmla="*/ 393778 w 879057"/>
                  <a:gd name="connsiteY101" fmla="*/ 393949 h 1190016"/>
                  <a:gd name="connsiteX102" fmla="*/ 395237 w 879057"/>
                  <a:gd name="connsiteY102" fmla="*/ 379508 h 1190016"/>
                  <a:gd name="connsiteX103" fmla="*/ 403453 w 879057"/>
                  <a:gd name="connsiteY103" fmla="*/ 380303 h 1190016"/>
                  <a:gd name="connsiteX104" fmla="*/ 410725 w 879057"/>
                  <a:gd name="connsiteY104" fmla="*/ 384579 h 1190016"/>
                  <a:gd name="connsiteX105" fmla="*/ 414785 w 879057"/>
                  <a:gd name="connsiteY105" fmla="*/ 385942 h 1190016"/>
                  <a:gd name="connsiteX106" fmla="*/ 415497 w 879057"/>
                  <a:gd name="connsiteY106" fmla="*/ 386086 h 1190016"/>
                  <a:gd name="connsiteX107" fmla="*/ 421531 w 879057"/>
                  <a:gd name="connsiteY107" fmla="*/ 388400 h 1190016"/>
                  <a:gd name="connsiteX108" fmla="*/ 424915 w 879057"/>
                  <a:gd name="connsiteY108" fmla="*/ 393483 h 1190016"/>
                  <a:gd name="connsiteX109" fmla="*/ 426560 w 879057"/>
                  <a:gd name="connsiteY109" fmla="*/ 396180 h 1190016"/>
                  <a:gd name="connsiteX110" fmla="*/ 431081 w 879057"/>
                  <a:gd name="connsiteY110" fmla="*/ 402214 h 1190016"/>
                  <a:gd name="connsiteX111" fmla="*/ 434657 w 879057"/>
                  <a:gd name="connsiteY111" fmla="*/ 402764 h 1190016"/>
                  <a:gd name="connsiteX112" fmla="*/ 436696 w 879057"/>
                  <a:gd name="connsiteY112" fmla="*/ 402602 h 1190016"/>
                  <a:gd name="connsiteX113" fmla="*/ 438765 w 879057"/>
                  <a:gd name="connsiteY113" fmla="*/ 401939 h 1190016"/>
                  <a:gd name="connsiteX114" fmla="*/ 436929 w 879057"/>
                  <a:gd name="connsiteY114" fmla="*/ 396509 h 1190016"/>
                  <a:gd name="connsiteX115" fmla="*/ 431679 w 879057"/>
                  <a:gd name="connsiteY115" fmla="*/ 389476 h 1190016"/>
                  <a:gd name="connsiteX116" fmla="*/ 421758 w 879057"/>
                  <a:gd name="connsiteY116" fmla="*/ 376081 h 1190016"/>
                  <a:gd name="connsiteX117" fmla="*/ 416627 w 879057"/>
                  <a:gd name="connsiteY117" fmla="*/ 358458 h 1190016"/>
                  <a:gd name="connsiteX118" fmla="*/ 420233 w 879057"/>
                  <a:gd name="connsiteY118" fmla="*/ 349399 h 1190016"/>
                  <a:gd name="connsiteX119" fmla="*/ 420377 w 879057"/>
                  <a:gd name="connsiteY119" fmla="*/ 349225 h 1190016"/>
                  <a:gd name="connsiteX120" fmla="*/ 421453 w 879057"/>
                  <a:gd name="connsiteY120" fmla="*/ 344064 h 1190016"/>
                  <a:gd name="connsiteX121" fmla="*/ 418571 w 879057"/>
                  <a:gd name="connsiteY121" fmla="*/ 334634 h 1190016"/>
                  <a:gd name="connsiteX122" fmla="*/ 416735 w 879057"/>
                  <a:gd name="connsiteY122" fmla="*/ 329790 h 1190016"/>
                  <a:gd name="connsiteX123" fmla="*/ 414893 w 879057"/>
                  <a:gd name="connsiteY123" fmla="*/ 308968 h 1190016"/>
                  <a:gd name="connsiteX124" fmla="*/ 422607 w 879057"/>
                  <a:gd name="connsiteY124" fmla="*/ 289682 h 1190016"/>
                  <a:gd name="connsiteX125" fmla="*/ 423385 w 879057"/>
                  <a:gd name="connsiteY125" fmla="*/ 288152 h 1190016"/>
                  <a:gd name="connsiteX126" fmla="*/ 428581 w 879057"/>
                  <a:gd name="connsiteY126" fmla="*/ 276048 h 1190016"/>
                  <a:gd name="connsiteX127" fmla="*/ 428958 w 879057"/>
                  <a:gd name="connsiteY127" fmla="*/ 268065 h 1190016"/>
                  <a:gd name="connsiteX128" fmla="*/ 428934 w 879057"/>
                  <a:gd name="connsiteY128" fmla="*/ 264196 h 1190016"/>
                  <a:gd name="connsiteX129" fmla="*/ 435458 w 879057"/>
                  <a:gd name="connsiteY129" fmla="*/ 253450 h 1190016"/>
                  <a:gd name="connsiteX130" fmla="*/ 470441 w 879057"/>
                  <a:gd name="connsiteY130" fmla="*/ 243373 h 1190016"/>
                  <a:gd name="connsiteX131" fmla="*/ 498362 w 879057"/>
                  <a:gd name="connsiteY131" fmla="*/ 235976 h 1190016"/>
                  <a:gd name="connsiteX132" fmla="*/ 498738 w 879057"/>
                  <a:gd name="connsiteY132" fmla="*/ 235025 h 1190016"/>
                  <a:gd name="connsiteX133" fmla="*/ 498374 w 879057"/>
                  <a:gd name="connsiteY133" fmla="*/ 232442 h 1190016"/>
                  <a:gd name="connsiteX134" fmla="*/ 495958 w 879057"/>
                  <a:gd name="connsiteY134" fmla="*/ 231013 h 1190016"/>
                  <a:gd name="connsiteX135" fmla="*/ 494828 w 879057"/>
                  <a:gd name="connsiteY135" fmla="*/ 230612 h 1190016"/>
                  <a:gd name="connsiteX136" fmla="*/ 485911 w 879057"/>
                  <a:gd name="connsiteY136" fmla="*/ 223849 h 1190016"/>
                  <a:gd name="connsiteX137" fmla="*/ 483119 w 879057"/>
                  <a:gd name="connsiteY137" fmla="*/ 220775 h 1190016"/>
                  <a:gd name="connsiteX138" fmla="*/ 474723 w 879057"/>
                  <a:gd name="connsiteY138" fmla="*/ 210830 h 1190016"/>
                  <a:gd name="connsiteX139" fmla="*/ 464670 w 879057"/>
                  <a:gd name="connsiteY139" fmla="*/ 191055 h 1190016"/>
                  <a:gd name="connsiteX140" fmla="*/ 460281 w 879057"/>
                  <a:gd name="connsiteY140" fmla="*/ 174693 h 1190016"/>
                  <a:gd name="connsiteX141" fmla="*/ 460132 w 879057"/>
                  <a:gd name="connsiteY141" fmla="*/ 174048 h 1190016"/>
                  <a:gd name="connsiteX142" fmla="*/ 457560 w 879057"/>
                  <a:gd name="connsiteY142" fmla="*/ 166543 h 1190016"/>
                  <a:gd name="connsiteX143" fmla="*/ 456974 w 879057"/>
                  <a:gd name="connsiteY143" fmla="*/ 165580 h 1190016"/>
                  <a:gd name="connsiteX144" fmla="*/ 452650 w 879057"/>
                  <a:gd name="connsiteY144" fmla="*/ 158117 h 1190016"/>
                  <a:gd name="connsiteX145" fmla="*/ 451108 w 879057"/>
                  <a:gd name="connsiteY145" fmla="*/ 148214 h 1190016"/>
                  <a:gd name="connsiteX146" fmla="*/ 454397 w 879057"/>
                  <a:gd name="connsiteY146" fmla="*/ 142246 h 1190016"/>
                  <a:gd name="connsiteX147" fmla="*/ 455467 w 879057"/>
                  <a:gd name="connsiteY147" fmla="*/ 140685 h 1190016"/>
                  <a:gd name="connsiteX148" fmla="*/ 456538 w 879057"/>
                  <a:gd name="connsiteY148" fmla="*/ 137528 h 1190016"/>
                  <a:gd name="connsiteX149" fmla="*/ 451455 w 879057"/>
                  <a:gd name="connsiteY149" fmla="*/ 130878 h 1190016"/>
                  <a:gd name="connsiteX150" fmla="*/ 446760 w 879057"/>
                  <a:gd name="connsiteY150" fmla="*/ 127762 h 1190016"/>
                  <a:gd name="connsiteX151" fmla="*/ 442736 w 879057"/>
                  <a:gd name="connsiteY151" fmla="*/ 128522 h 1190016"/>
                  <a:gd name="connsiteX152" fmla="*/ 439608 w 879057"/>
                  <a:gd name="connsiteY152" fmla="*/ 129186 h 1190016"/>
                  <a:gd name="connsiteX153" fmla="*/ 437611 w 879057"/>
                  <a:gd name="connsiteY153" fmla="*/ 129383 h 1190016"/>
                  <a:gd name="connsiteX154" fmla="*/ 433539 w 879057"/>
                  <a:gd name="connsiteY154" fmla="*/ 127816 h 1190016"/>
                  <a:gd name="connsiteX155" fmla="*/ 432241 w 879057"/>
                  <a:gd name="connsiteY155" fmla="*/ 123750 h 1190016"/>
                  <a:gd name="connsiteX156" fmla="*/ 432881 w 879057"/>
                  <a:gd name="connsiteY156" fmla="*/ 117901 h 1190016"/>
                  <a:gd name="connsiteX157" fmla="*/ 433772 w 879057"/>
                  <a:gd name="connsiteY157" fmla="*/ 110295 h 1190016"/>
                  <a:gd name="connsiteX158" fmla="*/ 433772 w 879057"/>
                  <a:gd name="connsiteY158" fmla="*/ 100290 h 1190016"/>
                  <a:gd name="connsiteX159" fmla="*/ 429837 w 879057"/>
                  <a:gd name="connsiteY159" fmla="*/ 99543 h 1190016"/>
                  <a:gd name="connsiteX160" fmla="*/ 429203 w 879057"/>
                  <a:gd name="connsiteY160" fmla="*/ 99495 h 1190016"/>
                  <a:gd name="connsiteX161" fmla="*/ 422045 w 879057"/>
                  <a:gd name="connsiteY161" fmla="*/ 97121 h 1190016"/>
                  <a:gd name="connsiteX162" fmla="*/ 422398 w 879057"/>
                  <a:gd name="connsiteY162" fmla="*/ 88857 h 1190016"/>
                  <a:gd name="connsiteX163" fmla="*/ 422607 w 879057"/>
                  <a:gd name="connsiteY163" fmla="*/ 88318 h 1190016"/>
                  <a:gd name="connsiteX164" fmla="*/ 424180 w 879057"/>
                  <a:gd name="connsiteY164" fmla="*/ 83110 h 1190016"/>
                  <a:gd name="connsiteX165" fmla="*/ 424168 w 879057"/>
                  <a:gd name="connsiteY165" fmla="*/ 81388 h 1190016"/>
                  <a:gd name="connsiteX166" fmla="*/ 423833 w 879057"/>
                  <a:gd name="connsiteY166" fmla="*/ 77070 h 1190016"/>
                  <a:gd name="connsiteX167" fmla="*/ 420185 w 879057"/>
                  <a:gd name="connsiteY167" fmla="*/ 72364 h 1190016"/>
                  <a:gd name="connsiteX168" fmla="*/ 411407 w 879057"/>
                  <a:gd name="connsiteY168" fmla="*/ 65128 h 1190016"/>
                  <a:gd name="connsiteX169" fmla="*/ 407257 w 879057"/>
                  <a:gd name="connsiteY169" fmla="*/ 53150 h 1190016"/>
                  <a:gd name="connsiteX170" fmla="*/ 408058 w 879057"/>
                  <a:gd name="connsiteY170" fmla="*/ 45472 h 1190016"/>
                  <a:gd name="connsiteX171" fmla="*/ 408692 w 879057"/>
                  <a:gd name="connsiteY171" fmla="*/ 40443 h 1190016"/>
                  <a:gd name="connsiteX172" fmla="*/ 407149 w 879057"/>
                  <a:gd name="connsiteY172" fmla="*/ 29942 h 1190016"/>
                  <a:gd name="connsiteX173" fmla="*/ 403609 w 879057"/>
                  <a:gd name="connsiteY173" fmla="*/ 19620 h 1190016"/>
                  <a:gd name="connsiteX174" fmla="*/ 403292 w 879057"/>
                  <a:gd name="connsiteY174" fmla="*/ 12570 h 1190016"/>
                  <a:gd name="connsiteX175" fmla="*/ 403274 w 879057"/>
                  <a:gd name="connsiteY175" fmla="*/ 11398 h 1190016"/>
                  <a:gd name="connsiteX176" fmla="*/ 391457 w 879057"/>
                  <a:gd name="connsiteY176" fmla="*/ 8749 h 1190016"/>
                  <a:gd name="connsiteX177" fmla="*/ 357019 w 879057"/>
                  <a:gd name="connsiteY177" fmla="*/ 5693 h 1190016"/>
                  <a:gd name="connsiteX178" fmla="*/ 345166 w 879057"/>
                  <a:gd name="connsiteY178" fmla="*/ 7230 h 1190016"/>
                  <a:gd name="connsiteX179" fmla="*/ 330767 w 879057"/>
                  <a:gd name="connsiteY179" fmla="*/ 71168 h 1190016"/>
                  <a:gd name="connsiteX180" fmla="*/ 322867 w 879057"/>
                  <a:gd name="connsiteY180" fmla="*/ 105056 h 1190016"/>
                  <a:gd name="connsiteX181" fmla="*/ 319787 w 879057"/>
                  <a:gd name="connsiteY181" fmla="*/ 131147 h 1190016"/>
                  <a:gd name="connsiteX182" fmla="*/ 319530 w 879057"/>
                  <a:gd name="connsiteY182" fmla="*/ 132253 h 1190016"/>
                  <a:gd name="connsiteX183" fmla="*/ 306338 w 879057"/>
                  <a:gd name="connsiteY183" fmla="*/ 146856 h 1190016"/>
                  <a:gd name="connsiteX184" fmla="*/ 279518 w 879057"/>
                  <a:gd name="connsiteY184" fmla="*/ 151557 h 1190016"/>
                  <a:gd name="connsiteX185" fmla="*/ 247346 w 879057"/>
                  <a:gd name="connsiteY185" fmla="*/ 164480 h 1190016"/>
                  <a:gd name="connsiteX186" fmla="*/ 224186 w 879057"/>
                  <a:gd name="connsiteY186" fmla="*/ 185380 h 1190016"/>
                  <a:gd name="connsiteX187" fmla="*/ 211609 w 879057"/>
                  <a:gd name="connsiteY187" fmla="*/ 158571 h 1190016"/>
                  <a:gd name="connsiteX188" fmla="*/ 186290 w 879057"/>
                  <a:gd name="connsiteY188" fmla="*/ 127553 h 1190016"/>
                  <a:gd name="connsiteX189" fmla="*/ 159596 w 879057"/>
                  <a:gd name="connsiteY189" fmla="*/ 132588 h 1190016"/>
                  <a:gd name="connsiteX190" fmla="*/ 147749 w 879057"/>
                  <a:gd name="connsiteY190" fmla="*/ 138891 h 1190016"/>
                  <a:gd name="connsiteX191" fmla="*/ 138480 w 879057"/>
                  <a:gd name="connsiteY191" fmla="*/ 142760 h 1190016"/>
                  <a:gd name="connsiteX192" fmla="*/ 125109 w 879057"/>
                  <a:gd name="connsiteY192" fmla="*/ 145667 h 1190016"/>
                  <a:gd name="connsiteX193" fmla="*/ 107618 w 879057"/>
                  <a:gd name="connsiteY193" fmla="*/ 156329 h 1190016"/>
                  <a:gd name="connsiteX194" fmla="*/ 79637 w 879057"/>
                  <a:gd name="connsiteY194" fmla="*/ 184393 h 1190016"/>
                  <a:gd name="connsiteX195" fmla="*/ 71989 w 879057"/>
                  <a:gd name="connsiteY195" fmla="*/ 202231 h 1190016"/>
                  <a:gd name="connsiteX196" fmla="*/ 71379 w 879057"/>
                  <a:gd name="connsiteY196" fmla="*/ 209892 h 1190016"/>
                  <a:gd name="connsiteX197" fmla="*/ 71379 w 879057"/>
                  <a:gd name="connsiteY197" fmla="*/ 210723 h 1190016"/>
                  <a:gd name="connsiteX198" fmla="*/ 70488 w 879057"/>
                  <a:gd name="connsiteY198" fmla="*/ 210621 h 1190016"/>
                  <a:gd name="connsiteX199" fmla="*/ 61231 w 879057"/>
                  <a:gd name="connsiteY199" fmla="*/ 218018 h 1190016"/>
                  <a:gd name="connsiteX200" fmla="*/ 54444 w 879057"/>
                  <a:gd name="connsiteY200" fmla="*/ 223645 h 1190016"/>
                  <a:gd name="connsiteX201" fmla="*/ 49241 w 879057"/>
                  <a:gd name="connsiteY201" fmla="*/ 226546 h 1190016"/>
                  <a:gd name="connsiteX202" fmla="*/ 37813 w 879057"/>
                  <a:gd name="connsiteY202" fmla="*/ 243655 h 1190016"/>
                  <a:gd name="connsiteX203" fmla="*/ 28700 w 879057"/>
                  <a:gd name="connsiteY203" fmla="*/ 256978 h 1190016"/>
                  <a:gd name="connsiteX204" fmla="*/ 4583 w 879057"/>
                  <a:gd name="connsiteY204" fmla="*/ 279265 h 1190016"/>
                  <a:gd name="connsiteX205" fmla="*/ 22510 w 879057"/>
                  <a:gd name="connsiteY205" fmla="*/ 315026 h 1190016"/>
                  <a:gd name="connsiteX206" fmla="*/ 30015 w 879057"/>
                  <a:gd name="connsiteY206" fmla="*/ 316108 h 1190016"/>
                  <a:gd name="connsiteX207" fmla="*/ 45904 w 879057"/>
                  <a:gd name="connsiteY207" fmla="*/ 315414 h 1190016"/>
                  <a:gd name="connsiteX208" fmla="*/ 48727 w 879057"/>
                  <a:gd name="connsiteY208" fmla="*/ 325461 h 1190016"/>
                  <a:gd name="connsiteX209" fmla="*/ 76641 w 879057"/>
                  <a:gd name="connsiteY209" fmla="*/ 355827 h 1190016"/>
                  <a:gd name="connsiteX210" fmla="*/ 97673 w 879057"/>
                  <a:gd name="connsiteY210" fmla="*/ 366364 h 1190016"/>
                  <a:gd name="connsiteX211" fmla="*/ 111535 w 879057"/>
                  <a:gd name="connsiteY211" fmla="*/ 383407 h 1190016"/>
                  <a:gd name="connsiteX212" fmla="*/ 127495 w 879057"/>
                  <a:gd name="connsiteY212" fmla="*/ 390056 h 1190016"/>
                  <a:gd name="connsiteX213" fmla="*/ 129708 w 879057"/>
                  <a:gd name="connsiteY213" fmla="*/ 391563 h 1190016"/>
                  <a:gd name="connsiteX214" fmla="*/ 124619 w 879057"/>
                  <a:gd name="connsiteY214" fmla="*/ 400838 h 1190016"/>
                  <a:gd name="connsiteX215" fmla="*/ 133057 w 879057"/>
                  <a:gd name="connsiteY215" fmla="*/ 415579 h 1190016"/>
                  <a:gd name="connsiteX216" fmla="*/ 164595 w 879057"/>
                  <a:gd name="connsiteY216" fmla="*/ 414664 h 1190016"/>
                  <a:gd name="connsiteX217" fmla="*/ 178182 w 879057"/>
                  <a:gd name="connsiteY217" fmla="*/ 421505 h 1190016"/>
                  <a:gd name="connsiteX218" fmla="*/ 186111 w 879057"/>
                  <a:gd name="connsiteY218" fmla="*/ 432245 h 1190016"/>
                  <a:gd name="connsiteX219" fmla="*/ 198101 w 879057"/>
                  <a:gd name="connsiteY219" fmla="*/ 441987 h 1190016"/>
                  <a:gd name="connsiteX220" fmla="*/ 225292 w 879057"/>
                  <a:gd name="connsiteY220" fmla="*/ 453391 h 1190016"/>
                  <a:gd name="connsiteX221" fmla="*/ 225758 w 879057"/>
                  <a:gd name="connsiteY221" fmla="*/ 453947 h 1190016"/>
                  <a:gd name="connsiteX222" fmla="*/ 227420 w 879057"/>
                  <a:gd name="connsiteY222" fmla="*/ 455633 h 1190016"/>
                  <a:gd name="connsiteX223" fmla="*/ 232300 w 879057"/>
                  <a:gd name="connsiteY223" fmla="*/ 448391 h 1190016"/>
                  <a:gd name="connsiteX224" fmla="*/ 240924 w 879057"/>
                  <a:gd name="connsiteY224" fmla="*/ 447327 h 1190016"/>
                  <a:gd name="connsiteX225" fmla="*/ 243453 w 879057"/>
                  <a:gd name="connsiteY225" fmla="*/ 447387 h 1190016"/>
                  <a:gd name="connsiteX226" fmla="*/ 251275 w 879057"/>
                  <a:gd name="connsiteY226" fmla="*/ 448547 h 1190016"/>
                  <a:gd name="connsiteX227" fmla="*/ 251472 w 879057"/>
                  <a:gd name="connsiteY227" fmla="*/ 448296 h 1190016"/>
                  <a:gd name="connsiteX228" fmla="*/ 251747 w 879057"/>
                  <a:gd name="connsiteY228" fmla="*/ 447082 h 1190016"/>
                  <a:gd name="connsiteX229" fmla="*/ 242514 w 879057"/>
                  <a:gd name="connsiteY229" fmla="*/ 445886 h 1190016"/>
                  <a:gd name="connsiteX230" fmla="*/ 241665 w 879057"/>
                  <a:gd name="connsiteY230" fmla="*/ 445850 h 1190016"/>
                  <a:gd name="connsiteX231" fmla="*/ 227995 w 879057"/>
                  <a:gd name="connsiteY231" fmla="*/ 444115 h 1190016"/>
                  <a:gd name="connsiteX232" fmla="*/ 214940 w 879057"/>
                  <a:gd name="connsiteY232" fmla="*/ 435869 h 1190016"/>
                  <a:gd name="connsiteX233" fmla="*/ 204290 w 879057"/>
                  <a:gd name="connsiteY233" fmla="*/ 422301 h 1190016"/>
                  <a:gd name="connsiteX234" fmla="*/ 198400 w 879057"/>
                  <a:gd name="connsiteY234" fmla="*/ 413642 h 1190016"/>
                  <a:gd name="connsiteX235" fmla="*/ 189202 w 879057"/>
                  <a:gd name="connsiteY235" fmla="*/ 408971 h 1190016"/>
                  <a:gd name="connsiteX236" fmla="*/ 178182 w 879057"/>
                  <a:gd name="connsiteY236" fmla="*/ 402842 h 1190016"/>
                  <a:gd name="connsiteX237" fmla="*/ 176489 w 879057"/>
                  <a:gd name="connsiteY237" fmla="*/ 390296 h 1190016"/>
                  <a:gd name="connsiteX238" fmla="*/ 179413 w 879057"/>
                  <a:gd name="connsiteY238" fmla="*/ 383191 h 1190016"/>
                  <a:gd name="connsiteX239" fmla="*/ 183881 w 879057"/>
                  <a:gd name="connsiteY239" fmla="*/ 372182 h 1190016"/>
                  <a:gd name="connsiteX240" fmla="*/ 188509 w 879057"/>
                  <a:gd name="connsiteY240" fmla="*/ 358147 h 1190016"/>
                  <a:gd name="connsiteX241" fmla="*/ 189232 w 879057"/>
                  <a:gd name="connsiteY241" fmla="*/ 348807 h 1190016"/>
                  <a:gd name="connsiteX242" fmla="*/ 194883 w 879057"/>
                  <a:gd name="connsiteY242" fmla="*/ 342067 h 1190016"/>
                  <a:gd name="connsiteX243" fmla="*/ 196672 w 879057"/>
                  <a:gd name="connsiteY243" fmla="*/ 342420 h 1190016"/>
                  <a:gd name="connsiteX244" fmla="*/ 202699 w 879057"/>
                  <a:gd name="connsiteY244" fmla="*/ 343855 h 1190016"/>
                  <a:gd name="connsiteX245" fmla="*/ 207286 w 879057"/>
                  <a:gd name="connsiteY245" fmla="*/ 342665 h 1190016"/>
                  <a:gd name="connsiteX246" fmla="*/ 213804 w 879057"/>
                  <a:gd name="connsiteY246" fmla="*/ 336876 h 1190016"/>
                  <a:gd name="connsiteX247" fmla="*/ 218415 w 879057"/>
                  <a:gd name="connsiteY247" fmla="*/ 334957 h 1190016"/>
                  <a:gd name="connsiteX248" fmla="*/ 222308 w 879057"/>
                  <a:gd name="connsiteY248" fmla="*/ 338509 h 1190016"/>
                  <a:gd name="connsiteX249" fmla="*/ 221847 w 879057"/>
                  <a:gd name="connsiteY249" fmla="*/ 346732 h 1190016"/>
                  <a:gd name="connsiteX250" fmla="*/ 217655 w 879057"/>
                  <a:gd name="connsiteY250" fmla="*/ 354577 h 1190016"/>
                  <a:gd name="connsiteX251" fmla="*/ 216926 w 879057"/>
                  <a:gd name="connsiteY251" fmla="*/ 364480 h 1190016"/>
                  <a:gd name="connsiteX252" fmla="*/ 219467 w 879057"/>
                  <a:gd name="connsiteY252" fmla="*/ 379657 h 1190016"/>
                  <a:gd name="connsiteX253" fmla="*/ 228922 w 879057"/>
                  <a:gd name="connsiteY253" fmla="*/ 394757 h 1190016"/>
                  <a:gd name="connsiteX254" fmla="*/ 241330 w 879057"/>
                  <a:gd name="connsiteY254" fmla="*/ 406376 h 1190016"/>
                  <a:gd name="connsiteX255" fmla="*/ 254247 w 879057"/>
                  <a:gd name="connsiteY255" fmla="*/ 412481 h 1190016"/>
                  <a:gd name="connsiteX256" fmla="*/ 264042 w 879057"/>
                  <a:gd name="connsiteY256" fmla="*/ 420016 h 1190016"/>
                  <a:gd name="connsiteX257" fmla="*/ 272127 w 879057"/>
                  <a:gd name="connsiteY257" fmla="*/ 426331 h 1190016"/>
                  <a:gd name="connsiteX258" fmla="*/ 281647 w 879057"/>
                  <a:gd name="connsiteY258" fmla="*/ 430302 h 1190016"/>
                  <a:gd name="connsiteX259" fmla="*/ 286258 w 879057"/>
                  <a:gd name="connsiteY259" fmla="*/ 430685 h 1190016"/>
                  <a:gd name="connsiteX260" fmla="*/ 288973 w 879057"/>
                  <a:gd name="connsiteY260" fmla="*/ 430876 h 1190016"/>
                  <a:gd name="connsiteX261" fmla="*/ 295258 w 879057"/>
                  <a:gd name="connsiteY261" fmla="*/ 435845 h 1190016"/>
                  <a:gd name="connsiteX262" fmla="*/ 297416 w 879057"/>
                  <a:gd name="connsiteY262" fmla="*/ 443476 h 1190016"/>
                  <a:gd name="connsiteX263" fmla="*/ 297560 w 879057"/>
                  <a:gd name="connsiteY263" fmla="*/ 444151 h 1190016"/>
                  <a:gd name="connsiteX264" fmla="*/ 299796 w 879057"/>
                  <a:gd name="connsiteY264" fmla="*/ 451357 h 1190016"/>
                  <a:gd name="connsiteX265" fmla="*/ 301375 w 879057"/>
                  <a:gd name="connsiteY265" fmla="*/ 453391 h 1190016"/>
                  <a:gd name="connsiteX266" fmla="*/ 303127 w 879057"/>
                  <a:gd name="connsiteY266" fmla="*/ 453277 h 1190016"/>
                  <a:gd name="connsiteX267" fmla="*/ 305968 w 879057"/>
                  <a:gd name="connsiteY267" fmla="*/ 453032 h 1190016"/>
                  <a:gd name="connsiteX268" fmla="*/ 306404 w 879057"/>
                  <a:gd name="connsiteY268" fmla="*/ 453020 h 1190016"/>
                  <a:gd name="connsiteX269" fmla="*/ 312988 w 879057"/>
                  <a:gd name="connsiteY269" fmla="*/ 456345 h 1190016"/>
                  <a:gd name="connsiteX270" fmla="*/ 315775 w 879057"/>
                  <a:gd name="connsiteY270" fmla="*/ 465829 h 1190016"/>
                  <a:gd name="connsiteX271" fmla="*/ 316349 w 879057"/>
                  <a:gd name="connsiteY271" fmla="*/ 477089 h 1190016"/>
                  <a:gd name="connsiteX272" fmla="*/ 311242 w 879057"/>
                  <a:gd name="connsiteY272" fmla="*/ 486591 h 1190016"/>
                  <a:gd name="connsiteX273" fmla="*/ 309340 w 879057"/>
                  <a:gd name="connsiteY273" fmla="*/ 503903 h 1190016"/>
                  <a:gd name="connsiteX274" fmla="*/ 310949 w 879057"/>
                  <a:gd name="connsiteY274" fmla="*/ 522932 h 1190016"/>
                  <a:gd name="connsiteX275" fmla="*/ 311475 w 879057"/>
                  <a:gd name="connsiteY275" fmla="*/ 527979 h 1190016"/>
                  <a:gd name="connsiteX276" fmla="*/ 313437 w 879057"/>
                  <a:gd name="connsiteY276" fmla="*/ 540884 h 1190016"/>
                  <a:gd name="connsiteX277" fmla="*/ 318562 w 879057"/>
                  <a:gd name="connsiteY277" fmla="*/ 548263 h 1190016"/>
                  <a:gd name="connsiteX278" fmla="*/ 331544 w 879057"/>
                  <a:gd name="connsiteY278" fmla="*/ 565647 h 1190016"/>
                  <a:gd name="connsiteX279" fmla="*/ 341255 w 879057"/>
                  <a:gd name="connsiteY279" fmla="*/ 586882 h 1190016"/>
                  <a:gd name="connsiteX280" fmla="*/ 345298 w 879057"/>
                  <a:gd name="connsiteY280" fmla="*/ 605192 h 1190016"/>
                  <a:gd name="connsiteX281" fmla="*/ 346183 w 879057"/>
                  <a:gd name="connsiteY281" fmla="*/ 608822 h 1190016"/>
                  <a:gd name="connsiteX282" fmla="*/ 349951 w 879057"/>
                  <a:gd name="connsiteY282" fmla="*/ 625124 h 1190016"/>
                  <a:gd name="connsiteX283" fmla="*/ 352360 w 879057"/>
                  <a:gd name="connsiteY283" fmla="*/ 636904 h 1190016"/>
                  <a:gd name="connsiteX284" fmla="*/ 356062 w 879057"/>
                  <a:gd name="connsiteY284" fmla="*/ 655233 h 1190016"/>
                  <a:gd name="connsiteX285" fmla="*/ 362754 w 879057"/>
                  <a:gd name="connsiteY285" fmla="*/ 680289 h 1190016"/>
                  <a:gd name="connsiteX286" fmla="*/ 372471 w 879057"/>
                  <a:gd name="connsiteY286" fmla="*/ 688703 h 1190016"/>
                  <a:gd name="connsiteX287" fmla="*/ 374731 w 879057"/>
                  <a:gd name="connsiteY287" fmla="*/ 690341 h 1190016"/>
                  <a:gd name="connsiteX288" fmla="*/ 388455 w 879057"/>
                  <a:gd name="connsiteY288" fmla="*/ 704837 h 1190016"/>
                  <a:gd name="connsiteX289" fmla="*/ 392845 w 879057"/>
                  <a:gd name="connsiteY289" fmla="*/ 719207 h 1190016"/>
                  <a:gd name="connsiteX290" fmla="*/ 394729 w 879057"/>
                  <a:gd name="connsiteY290" fmla="*/ 732028 h 1190016"/>
                  <a:gd name="connsiteX291" fmla="*/ 396594 w 879057"/>
                  <a:gd name="connsiteY291" fmla="*/ 739287 h 1190016"/>
                  <a:gd name="connsiteX292" fmla="*/ 397282 w 879057"/>
                  <a:gd name="connsiteY292" fmla="*/ 740771 h 1190016"/>
                  <a:gd name="connsiteX293" fmla="*/ 402467 w 879057"/>
                  <a:gd name="connsiteY293" fmla="*/ 752856 h 1190016"/>
                  <a:gd name="connsiteX294" fmla="*/ 407579 w 879057"/>
                  <a:gd name="connsiteY294" fmla="*/ 764918 h 1190016"/>
                  <a:gd name="connsiteX295" fmla="*/ 410857 w 879057"/>
                  <a:gd name="connsiteY295" fmla="*/ 772387 h 1190016"/>
                  <a:gd name="connsiteX296" fmla="*/ 413075 w 879057"/>
                  <a:gd name="connsiteY296" fmla="*/ 789035 h 1190016"/>
                  <a:gd name="connsiteX297" fmla="*/ 408465 w 879057"/>
                  <a:gd name="connsiteY297" fmla="*/ 800074 h 1190016"/>
                  <a:gd name="connsiteX298" fmla="*/ 405379 w 879057"/>
                  <a:gd name="connsiteY298" fmla="*/ 807657 h 1190016"/>
                  <a:gd name="connsiteX299" fmla="*/ 406132 w 879057"/>
                  <a:gd name="connsiteY299" fmla="*/ 814695 h 1190016"/>
                  <a:gd name="connsiteX300" fmla="*/ 406258 w 879057"/>
                  <a:gd name="connsiteY300" fmla="*/ 815299 h 1190016"/>
                  <a:gd name="connsiteX301" fmla="*/ 407526 w 879057"/>
                  <a:gd name="connsiteY301" fmla="*/ 825459 h 1190016"/>
                  <a:gd name="connsiteX302" fmla="*/ 404267 w 879057"/>
                  <a:gd name="connsiteY302" fmla="*/ 834286 h 1190016"/>
                  <a:gd name="connsiteX303" fmla="*/ 397186 w 879057"/>
                  <a:gd name="connsiteY303" fmla="*/ 839548 h 1190016"/>
                  <a:gd name="connsiteX304" fmla="*/ 391990 w 879057"/>
                  <a:gd name="connsiteY304" fmla="*/ 843907 h 1190016"/>
                  <a:gd name="connsiteX305" fmla="*/ 390764 w 879057"/>
                  <a:gd name="connsiteY305" fmla="*/ 847113 h 1190016"/>
                  <a:gd name="connsiteX306" fmla="*/ 393329 w 879057"/>
                  <a:gd name="connsiteY306" fmla="*/ 851914 h 1190016"/>
                  <a:gd name="connsiteX307" fmla="*/ 398382 w 879057"/>
                  <a:gd name="connsiteY307" fmla="*/ 855455 h 1190016"/>
                  <a:gd name="connsiteX308" fmla="*/ 407316 w 879057"/>
                  <a:gd name="connsiteY308" fmla="*/ 856728 h 1190016"/>
                  <a:gd name="connsiteX309" fmla="*/ 407927 w 879057"/>
                  <a:gd name="connsiteY309" fmla="*/ 856776 h 1190016"/>
                  <a:gd name="connsiteX310" fmla="*/ 417865 w 879057"/>
                  <a:gd name="connsiteY310" fmla="*/ 858534 h 1190016"/>
                  <a:gd name="connsiteX311" fmla="*/ 424957 w 879057"/>
                  <a:gd name="connsiteY311" fmla="*/ 867606 h 1190016"/>
                  <a:gd name="connsiteX312" fmla="*/ 428294 w 879057"/>
                  <a:gd name="connsiteY312" fmla="*/ 878256 h 1190016"/>
                  <a:gd name="connsiteX313" fmla="*/ 429813 w 879057"/>
                  <a:gd name="connsiteY313" fmla="*/ 882143 h 1190016"/>
                  <a:gd name="connsiteX314" fmla="*/ 431625 w 879057"/>
                  <a:gd name="connsiteY314" fmla="*/ 883842 h 1190016"/>
                  <a:gd name="connsiteX315" fmla="*/ 432720 w 879057"/>
                  <a:gd name="connsiteY315" fmla="*/ 884763 h 1190016"/>
                  <a:gd name="connsiteX316" fmla="*/ 436277 w 879057"/>
                  <a:gd name="connsiteY316" fmla="*/ 891077 h 1190016"/>
                  <a:gd name="connsiteX317" fmla="*/ 437258 w 879057"/>
                  <a:gd name="connsiteY317" fmla="*/ 898164 h 1190016"/>
                  <a:gd name="connsiteX318" fmla="*/ 439668 w 879057"/>
                  <a:gd name="connsiteY318" fmla="*/ 905507 h 1190016"/>
                  <a:gd name="connsiteX319" fmla="*/ 443310 w 879057"/>
                  <a:gd name="connsiteY319" fmla="*/ 912486 h 1190016"/>
                  <a:gd name="connsiteX320" fmla="*/ 447059 w 879057"/>
                  <a:gd name="connsiteY320" fmla="*/ 921671 h 1190016"/>
                  <a:gd name="connsiteX321" fmla="*/ 450211 w 879057"/>
                  <a:gd name="connsiteY321" fmla="*/ 932567 h 1190016"/>
                  <a:gd name="connsiteX322" fmla="*/ 455665 w 879057"/>
                  <a:gd name="connsiteY322" fmla="*/ 942565 h 1190016"/>
                  <a:gd name="connsiteX323" fmla="*/ 463062 w 879057"/>
                  <a:gd name="connsiteY323" fmla="*/ 950196 h 1190016"/>
                  <a:gd name="connsiteX324" fmla="*/ 476947 w 879057"/>
                  <a:gd name="connsiteY324" fmla="*/ 966748 h 1190016"/>
                  <a:gd name="connsiteX325" fmla="*/ 479238 w 879057"/>
                  <a:gd name="connsiteY325" fmla="*/ 969989 h 1190016"/>
                  <a:gd name="connsiteX326" fmla="*/ 487927 w 879057"/>
                  <a:gd name="connsiteY326" fmla="*/ 981704 h 1190016"/>
                  <a:gd name="connsiteX327" fmla="*/ 498033 w 879057"/>
                  <a:gd name="connsiteY327" fmla="*/ 988169 h 1190016"/>
                  <a:gd name="connsiteX328" fmla="*/ 510082 w 879057"/>
                  <a:gd name="connsiteY328" fmla="*/ 995673 h 1190016"/>
                  <a:gd name="connsiteX329" fmla="*/ 533554 w 879057"/>
                  <a:gd name="connsiteY329" fmla="*/ 1012692 h 1190016"/>
                  <a:gd name="connsiteX330" fmla="*/ 555201 w 879057"/>
                  <a:gd name="connsiteY330" fmla="*/ 1029980 h 1190016"/>
                  <a:gd name="connsiteX331" fmla="*/ 571174 w 879057"/>
                  <a:gd name="connsiteY331" fmla="*/ 1038717 h 1190016"/>
                  <a:gd name="connsiteX332" fmla="*/ 594765 w 879057"/>
                  <a:gd name="connsiteY332" fmla="*/ 1048572 h 1190016"/>
                  <a:gd name="connsiteX333" fmla="*/ 620401 w 879057"/>
                  <a:gd name="connsiteY333" fmla="*/ 1062368 h 1190016"/>
                  <a:gd name="connsiteX334" fmla="*/ 640625 w 879057"/>
                  <a:gd name="connsiteY334" fmla="*/ 1076547 h 1190016"/>
                  <a:gd name="connsiteX335" fmla="*/ 662512 w 879057"/>
                  <a:gd name="connsiteY335" fmla="*/ 1087681 h 1190016"/>
                  <a:gd name="connsiteX336" fmla="*/ 685116 w 879057"/>
                  <a:gd name="connsiteY336" fmla="*/ 1097453 h 1190016"/>
                  <a:gd name="connsiteX337" fmla="*/ 701741 w 879057"/>
                  <a:gd name="connsiteY337" fmla="*/ 1106835 h 1190016"/>
                  <a:gd name="connsiteX338" fmla="*/ 703714 w 879057"/>
                  <a:gd name="connsiteY338" fmla="*/ 1108031 h 1190016"/>
                  <a:gd name="connsiteX339" fmla="*/ 721834 w 879057"/>
                  <a:gd name="connsiteY339" fmla="*/ 1118090 h 1190016"/>
                  <a:gd name="connsiteX340" fmla="*/ 735109 w 879057"/>
                  <a:gd name="connsiteY340" fmla="*/ 1121205 h 1190016"/>
                  <a:gd name="connsiteX341" fmla="*/ 746591 w 879057"/>
                  <a:gd name="connsiteY341" fmla="*/ 1122999 h 1190016"/>
                  <a:gd name="connsiteX342" fmla="*/ 751853 w 879057"/>
                  <a:gd name="connsiteY342" fmla="*/ 1124709 h 1190016"/>
                  <a:gd name="connsiteX343" fmla="*/ 755381 w 879057"/>
                  <a:gd name="connsiteY343" fmla="*/ 1127819 h 1190016"/>
                  <a:gd name="connsiteX344" fmla="*/ 762976 w 879057"/>
                  <a:gd name="connsiteY344" fmla="*/ 1134648 h 1190016"/>
                  <a:gd name="connsiteX345" fmla="*/ 772962 w 879057"/>
                  <a:gd name="connsiteY345" fmla="*/ 1140138 h 1190016"/>
                  <a:gd name="connsiteX346" fmla="*/ 785161 w 879057"/>
                  <a:gd name="connsiteY346" fmla="*/ 1142996 h 1190016"/>
                  <a:gd name="connsiteX347" fmla="*/ 794789 w 879057"/>
                  <a:gd name="connsiteY347" fmla="*/ 1146991 h 1190016"/>
                  <a:gd name="connsiteX348" fmla="*/ 804536 w 879057"/>
                  <a:gd name="connsiteY348" fmla="*/ 1155734 h 1190016"/>
                  <a:gd name="connsiteX349" fmla="*/ 812191 w 879057"/>
                  <a:gd name="connsiteY349" fmla="*/ 1162802 h 1190016"/>
                  <a:gd name="connsiteX350" fmla="*/ 829354 w 879057"/>
                  <a:gd name="connsiteY350" fmla="*/ 1176963 h 1190016"/>
                  <a:gd name="connsiteX351" fmla="*/ 839818 w 879057"/>
                  <a:gd name="connsiteY351" fmla="*/ 1178840 h 1190016"/>
                  <a:gd name="connsiteX352" fmla="*/ 842749 w 879057"/>
                  <a:gd name="connsiteY352" fmla="*/ 1179283 h 1190016"/>
                  <a:gd name="connsiteX353" fmla="*/ 850702 w 879057"/>
                  <a:gd name="connsiteY353" fmla="*/ 1180551 h 1190016"/>
                  <a:gd name="connsiteX354" fmla="*/ 857639 w 879057"/>
                  <a:gd name="connsiteY354" fmla="*/ 1182392 h 1190016"/>
                  <a:gd name="connsiteX355" fmla="*/ 863738 w 879057"/>
                  <a:gd name="connsiteY355" fmla="*/ 1184103 h 1190016"/>
                  <a:gd name="connsiteX356" fmla="*/ 873306 w 879057"/>
                  <a:gd name="connsiteY356" fmla="*/ 1185867 h 1190016"/>
                  <a:gd name="connsiteX357" fmla="*/ 874563 w 879057"/>
                  <a:gd name="connsiteY357" fmla="*/ 1185729 h 1190016"/>
                  <a:gd name="connsiteX358" fmla="*/ 877791 w 879057"/>
                  <a:gd name="connsiteY358" fmla="*/ 1183714 h 1190016"/>
                  <a:gd name="connsiteX359" fmla="*/ 877791 w 879057"/>
                  <a:gd name="connsiteY359" fmla="*/ 1182548 h 1190016"/>
                  <a:gd name="connsiteX360" fmla="*/ 875818 w 879057"/>
                  <a:gd name="connsiteY360" fmla="*/ 1179187 h 1190016"/>
                  <a:gd name="connsiteX361" fmla="*/ 874622 w 879057"/>
                  <a:gd name="connsiteY361" fmla="*/ 1177208 h 1190016"/>
                  <a:gd name="connsiteX362" fmla="*/ 870256 w 879057"/>
                  <a:gd name="connsiteY362" fmla="*/ 1168908 h 1190016"/>
                  <a:gd name="connsiteX363" fmla="*/ 867446 w 879057"/>
                  <a:gd name="connsiteY363" fmla="*/ 1157617 h 1190016"/>
                  <a:gd name="connsiteX364" fmla="*/ 866609 w 879057"/>
                  <a:gd name="connsiteY364" fmla="*/ 1149389 h 1190016"/>
                  <a:gd name="connsiteX365" fmla="*/ 866908 w 879057"/>
                  <a:gd name="connsiteY365" fmla="*/ 1146961 h 1190016"/>
                  <a:gd name="connsiteX366" fmla="*/ 867207 w 879057"/>
                  <a:gd name="connsiteY366" fmla="*/ 1144599 h 1190016"/>
                  <a:gd name="connsiteX367" fmla="*/ 866848 w 879057"/>
                  <a:gd name="connsiteY367" fmla="*/ 1140640 h 1190016"/>
                  <a:gd name="connsiteX368" fmla="*/ 863978 w 879057"/>
                  <a:gd name="connsiteY368" fmla="*/ 1137256 h 1190016"/>
                  <a:gd name="connsiteX369" fmla="*/ 862722 w 879057"/>
                  <a:gd name="connsiteY369" fmla="*/ 1135994 h 1190016"/>
                  <a:gd name="connsiteX370" fmla="*/ 858058 w 879057"/>
                  <a:gd name="connsiteY370" fmla="*/ 1128190 h 1190016"/>
                  <a:gd name="connsiteX371" fmla="*/ 858835 w 879057"/>
                  <a:gd name="connsiteY371" fmla="*/ 1118909 h 1190016"/>
                  <a:gd name="connsiteX372" fmla="*/ 859373 w 879057"/>
                  <a:gd name="connsiteY372" fmla="*/ 1116918 h 1190016"/>
                  <a:gd name="connsiteX373" fmla="*/ 860031 w 879057"/>
                  <a:gd name="connsiteY373" fmla="*/ 1114185 h 1190016"/>
                  <a:gd name="connsiteX374" fmla="*/ 856443 w 879057"/>
                  <a:gd name="connsiteY374" fmla="*/ 1106584 h 1190016"/>
                  <a:gd name="connsiteX375" fmla="*/ 850881 w 879057"/>
                  <a:gd name="connsiteY375" fmla="*/ 1096155 h 1190016"/>
                  <a:gd name="connsiteX376" fmla="*/ 848250 w 879057"/>
                  <a:gd name="connsiteY376" fmla="*/ 1087053 h 1190016"/>
                  <a:gd name="connsiteX377" fmla="*/ 848011 w 879057"/>
                  <a:gd name="connsiteY377" fmla="*/ 1084877 h 1190016"/>
                  <a:gd name="connsiteX378" fmla="*/ 847293 w 879057"/>
                  <a:gd name="connsiteY378" fmla="*/ 1080643 h 1190016"/>
                  <a:gd name="connsiteX379" fmla="*/ 846636 w 879057"/>
                  <a:gd name="connsiteY379" fmla="*/ 1078119 h 1190016"/>
                  <a:gd name="connsiteX380" fmla="*/ 846336 w 879057"/>
                  <a:gd name="connsiteY380" fmla="*/ 1076888 h 1190016"/>
                  <a:gd name="connsiteX381" fmla="*/ 843825 w 879057"/>
                  <a:gd name="connsiteY381" fmla="*/ 1074567 h 1190016"/>
                  <a:gd name="connsiteX382" fmla="*/ 840775 w 879057"/>
                  <a:gd name="connsiteY382" fmla="*/ 1072809 h 1190016"/>
                  <a:gd name="connsiteX383" fmla="*/ 838323 w 879057"/>
                  <a:gd name="connsiteY383" fmla="*/ 1071356 h 1190016"/>
                  <a:gd name="connsiteX384" fmla="*/ 834078 w 879057"/>
                  <a:gd name="connsiteY384" fmla="*/ 1065711 h 1190016"/>
                  <a:gd name="connsiteX385" fmla="*/ 830251 w 879057"/>
                  <a:gd name="connsiteY385" fmla="*/ 1056310 h 1190016"/>
                  <a:gd name="connsiteX386" fmla="*/ 825586 w 879057"/>
                  <a:gd name="connsiteY386" fmla="*/ 1048249 h 1190016"/>
                  <a:gd name="connsiteX387" fmla="*/ 818410 w 879057"/>
                  <a:gd name="connsiteY387" fmla="*/ 1042951 h 1190016"/>
                  <a:gd name="connsiteX388" fmla="*/ 809859 w 879057"/>
                  <a:gd name="connsiteY388" fmla="*/ 1038293 h 1190016"/>
                  <a:gd name="connsiteX389" fmla="*/ 808005 w 879057"/>
                  <a:gd name="connsiteY389" fmla="*/ 1037455 h 1190016"/>
                  <a:gd name="connsiteX390" fmla="*/ 803759 w 879057"/>
                  <a:gd name="connsiteY390" fmla="*/ 1035105 h 1190016"/>
                  <a:gd name="connsiteX391" fmla="*/ 801546 w 879057"/>
                  <a:gd name="connsiteY391" fmla="*/ 1027367 h 1190016"/>
                  <a:gd name="connsiteX392" fmla="*/ 801846 w 879057"/>
                  <a:gd name="connsiteY392" fmla="*/ 1024604 h 1190016"/>
                  <a:gd name="connsiteX393" fmla="*/ 802264 w 879057"/>
                  <a:gd name="connsiteY393" fmla="*/ 1019342 h 1190016"/>
                  <a:gd name="connsiteX394" fmla="*/ 800949 w 879057"/>
                  <a:gd name="connsiteY394" fmla="*/ 1016603 h 1190016"/>
                  <a:gd name="connsiteX395" fmla="*/ 792936 w 879057"/>
                  <a:gd name="connsiteY395" fmla="*/ 1015688 h 1190016"/>
                  <a:gd name="connsiteX396" fmla="*/ 792098 w 879057"/>
                  <a:gd name="connsiteY396" fmla="*/ 1015688 h 1190016"/>
                  <a:gd name="connsiteX397" fmla="*/ 782531 w 879057"/>
                  <a:gd name="connsiteY397" fmla="*/ 1016801 h 1190016"/>
                  <a:gd name="connsiteX398" fmla="*/ 774816 w 879057"/>
                  <a:gd name="connsiteY398" fmla="*/ 1016340 h 1190016"/>
                  <a:gd name="connsiteX399" fmla="*/ 772245 w 879057"/>
                  <a:gd name="connsiteY399" fmla="*/ 1010504 h 1190016"/>
                  <a:gd name="connsiteX400" fmla="*/ 775235 w 879057"/>
                  <a:gd name="connsiteY400" fmla="*/ 1004542 h 1190016"/>
                  <a:gd name="connsiteX401" fmla="*/ 782471 w 879057"/>
                  <a:gd name="connsiteY401" fmla="*/ 999459 h 1190016"/>
                  <a:gd name="connsiteX402" fmla="*/ 788869 w 879057"/>
                  <a:gd name="connsiteY402" fmla="*/ 996409 h 1190016"/>
                  <a:gd name="connsiteX403" fmla="*/ 790723 w 879057"/>
                  <a:gd name="connsiteY403" fmla="*/ 994370 h 1190016"/>
                  <a:gd name="connsiteX404" fmla="*/ 790843 w 879057"/>
                  <a:gd name="connsiteY404" fmla="*/ 986506 h 1190016"/>
                  <a:gd name="connsiteX405" fmla="*/ 789348 w 879057"/>
                  <a:gd name="connsiteY405" fmla="*/ 975036 h 1190016"/>
                  <a:gd name="connsiteX406" fmla="*/ 788151 w 879057"/>
                  <a:gd name="connsiteY406" fmla="*/ 961821 h 1190016"/>
                  <a:gd name="connsiteX407" fmla="*/ 791979 w 879057"/>
                  <a:gd name="connsiteY407" fmla="*/ 951858 h 1190016"/>
                  <a:gd name="connsiteX408" fmla="*/ 798736 w 879057"/>
                  <a:gd name="connsiteY408" fmla="*/ 948109 h 1190016"/>
                  <a:gd name="connsiteX409" fmla="*/ 800351 w 879057"/>
                  <a:gd name="connsiteY409" fmla="*/ 947403 h 1190016"/>
                  <a:gd name="connsiteX410" fmla="*/ 805134 w 879057"/>
                  <a:gd name="connsiteY410" fmla="*/ 944108 h 1190016"/>
                  <a:gd name="connsiteX411" fmla="*/ 806151 w 879057"/>
                  <a:gd name="connsiteY411" fmla="*/ 938176 h 1190016"/>
                  <a:gd name="connsiteX412" fmla="*/ 805493 w 879057"/>
                  <a:gd name="connsiteY412" fmla="*/ 936430 h 1190016"/>
                  <a:gd name="connsiteX413" fmla="*/ 798616 w 879057"/>
                  <a:gd name="connsiteY413" fmla="*/ 936023 h 1190016"/>
                  <a:gd name="connsiteX414" fmla="*/ 797779 w 879057"/>
                  <a:gd name="connsiteY414" fmla="*/ 936011 h 1190016"/>
                  <a:gd name="connsiteX415" fmla="*/ 789826 w 879057"/>
                  <a:gd name="connsiteY415" fmla="*/ 935694 h 1190016"/>
                  <a:gd name="connsiteX416" fmla="*/ 782171 w 879057"/>
                  <a:gd name="connsiteY416" fmla="*/ 933063 h 1190016"/>
                  <a:gd name="connsiteX417" fmla="*/ 777089 w 879057"/>
                  <a:gd name="connsiteY417" fmla="*/ 927723 h 1190016"/>
                  <a:gd name="connsiteX418" fmla="*/ 776969 w 879057"/>
                  <a:gd name="connsiteY418" fmla="*/ 927537 h 1190016"/>
                  <a:gd name="connsiteX419" fmla="*/ 775474 w 879057"/>
                  <a:gd name="connsiteY419" fmla="*/ 925576 h 1190016"/>
                  <a:gd name="connsiteX420" fmla="*/ 772843 w 879057"/>
                  <a:gd name="connsiteY420" fmla="*/ 922574 h 1190016"/>
                  <a:gd name="connsiteX421" fmla="*/ 766026 w 879057"/>
                  <a:gd name="connsiteY421" fmla="*/ 920517 h 1190016"/>
                  <a:gd name="connsiteX422" fmla="*/ 753228 w 879057"/>
                  <a:gd name="connsiteY422" fmla="*/ 916690 h 1190016"/>
                  <a:gd name="connsiteX423" fmla="*/ 744139 w 879057"/>
                  <a:gd name="connsiteY423" fmla="*/ 907971 h 1190016"/>
                  <a:gd name="connsiteX424" fmla="*/ 738458 w 879057"/>
                  <a:gd name="connsiteY424" fmla="*/ 892704 h 1190016"/>
                  <a:gd name="connsiteX425" fmla="*/ 735229 w 879057"/>
                  <a:gd name="connsiteY425" fmla="*/ 879859 h 1190016"/>
                  <a:gd name="connsiteX426" fmla="*/ 734332 w 879057"/>
                  <a:gd name="connsiteY426" fmla="*/ 876187 h 1190016"/>
                  <a:gd name="connsiteX427" fmla="*/ 730445 w 879057"/>
                  <a:gd name="connsiteY427" fmla="*/ 864963 h 1190016"/>
                  <a:gd name="connsiteX428" fmla="*/ 727873 w 879057"/>
                  <a:gd name="connsiteY428" fmla="*/ 859318 h 1190016"/>
                  <a:gd name="connsiteX429" fmla="*/ 726378 w 879057"/>
                  <a:gd name="connsiteY429" fmla="*/ 856053 h 1190016"/>
                  <a:gd name="connsiteX430" fmla="*/ 723329 w 879057"/>
                  <a:gd name="connsiteY430" fmla="*/ 845456 h 1190016"/>
                  <a:gd name="connsiteX431" fmla="*/ 723926 w 879057"/>
                  <a:gd name="connsiteY431" fmla="*/ 835081 h 1190016"/>
                  <a:gd name="connsiteX432" fmla="*/ 731461 w 879057"/>
                  <a:gd name="connsiteY432" fmla="*/ 827319 h 1190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</a:cxnLst>
                <a:rect l="l" t="t" r="r" b="b"/>
                <a:pathLst>
                  <a:path w="879057" h="1190016">
                    <a:moveTo>
                      <a:pt x="731461" y="827319"/>
                    </a:moveTo>
                    <a:lnTo>
                      <a:pt x="732358" y="826595"/>
                    </a:lnTo>
                    <a:cubicBezTo>
                      <a:pt x="735169" y="824179"/>
                      <a:pt x="738099" y="821698"/>
                      <a:pt x="740013" y="819485"/>
                    </a:cubicBezTo>
                    <a:cubicBezTo>
                      <a:pt x="742465" y="816710"/>
                      <a:pt x="743900" y="814282"/>
                      <a:pt x="744797" y="811621"/>
                    </a:cubicBezTo>
                    <a:cubicBezTo>
                      <a:pt x="745813" y="808362"/>
                      <a:pt x="745993" y="804667"/>
                      <a:pt x="745275" y="800349"/>
                    </a:cubicBezTo>
                    <a:cubicBezTo>
                      <a:pt x="744856" y="798023"/>
                      <a:pt x="744617" y="795858"/>
                      <a:pt x="744438" y="793933"/>
                    </a:cubicBezTo>
                    <a:cubicBezTo>
                      <a:pt x="744139" y="791553"/>
                      <a:pt x="743900" y="789489"/>
                      <a:pt x="743481" y="787785"/>
                    </a:cubicBezTo>
                    <a:cubicBezTo>
                      <a:pt x="742823" y="785333"/>
                      <a:pt x="741866" y="783563"/>
                      <a:pt x="738697" y="782307"/>
                    </a:cubicBezTo>
                    <a:cubicBezTo>
                      <a:pt x="735647" y="781106"/>
                      <a:pt x="730445" y="780412"/>
                      <a:pt x="724883" y="779676"/>
                    </a:cubicBezTo>
                    <a:lnTo>
                      <a:pt x="721654" y="779258"/>
                    </a:lnTo>
                    <a:cubicBezTo>
                      <a:pt x="714060" y="778211"/>
                      <a:pt x="705986" y="776830"/>
                      <a:pt x="699050" y="773912"/>
                    </a:cubicBezTo>
                    <a:cubicBezTo>
                      <a:pt x="692472" y="771191"/>
                      <a:pt x="684040" y="767411"/>
                      <a:pt x="675848" y="762382"/>
                    </a:cubicBezTo>
                    <a:cubicBezTo>
                      <a:pt x="666519" y="756570"/>
                      <a:pt x="659522" y="750315"/>
                      <a:pt x="654559" y="743264"/>
                    </a:cubicBezTo>
                    <a:cubicBezTo>
                      <a:pt x="648758" y="735072"/>
                      <a:pt x="645409" y="728051"/>
                      <a:pt x="643376" y="723464"/>
                    </a:cubicBezTo>
                    <a:cubicBezTo>
                      <a:pt x="642539" y="721635"/>
                      <a:pt x="641821" y="719978"/>
                      <a:pt x="641224" y="718465"/>
                    </a:cubicBezTo>
                    <a:cubicBezTo>
                      <a:pt x="640087" y="715798"/>
                      <a:pt x="639250" y="713699"/>
                      <a:pt x="638413" y="712431"/>
                    </a:cubicBezTo>
                    <a:cubicBezTo>
                      <a:pt x="636918" y="710153"/>
                      <a:pt x="635961" y="707564"/>
                      <a:pt x="635423" y="704741"/>
                    </a:cubicBezTo>
                    <a:cubicBezTo>
                      <a:pt x="635064" y="702630"/>
                      <a:pt x="635064" y="700752"/>
                      <a:pt x="635184" y="699700"/>
                    </a:cubicBezTo>
                    <a:cubicBezTo>
                      <a:pt x="635363" y="697703"/>
                      <a:pt x="637277" y="695173"/>
                      <a:pt x="637695" y="694695"/>
                    </a:cubicBezTo>
                    <a:cubicBezTo>
                      <a:pt x="639549" y="692291"/>
                      <a:pt x="641522" y="691059"/>
                      <a:pt x="643496" y="691059"/>
                    </a:cubicBezTo>
                    <a:lnTo>
                      <a:pt x="644094" y="691059"/>
                    </a:lnTo>
                    <a:cubicBezTo>
                      <a:pt x="647024" y="691059"/>
                      <a:pt x="649715" y="690838"/>
                      <a:pt x="652107" y="690395"/>
                    </a:cubicBezTo>
                    <a:cubicBezTo>
                      <a:pt x="656413" y="689594"/>
                      <a:pt x="659283" y="688123"/>
                      <a:pt x="660539" y="686149"/>
                    </a:cubicBezTo>
                    <a:cubicBezTo>
                      <a:pt x="662393" y="683207"/>
                      <a:pt x="664246" y="680104"/>
                      <a:pt x="665263" y="677275"/>
                    </a:cubicBezTo>
                    <a:cubicBezTo>
                      <a:pt x="666279" y="674572"/>
                      <a:pt x="666399" y="672437"/>
                      <a:pt x="665681" y="670518"/>
                    </a:cubicBezTo>
                    <a:cubicBezTo>
                      <a:pt x="664665" y="667779"/>
                      <a:pt x="663589" y="665817"/>
                      <a:pt x="662273" y="664346"/>
                    </a:cubicBezTo>
                    <a:cubicBezTo>
                      <a:pt x="660838" y="662738"/>
                      <a:pt x="659104" y="661655"/>
                      <a:pt x="656771" y="660938"/>
                    </a:cubicBezTo>
                    <a:cubicBezTo>
                      <a:pt x="655396" y="660495"/>
                      <a:pt x="653722" y="660053"/>
                      <a:pt x="651928" y="659580"/>
                    </a:cubicBezTo>
                    <a:cubicBezTo>
                      <a:pt x="650134" y="659096"/>
                      <a:pt x="648160" y="658564"/>
                      <a:pt x="646127" y="657966"/>
                    </a:cubicBezTo>
                    <a:cubicBezTo>
                      <a:pt x="640984" y="656411"/>
                      <a:pt x="637097" y="654772"/>
                      <a:pt x="633988" y="652775"/>
                    </a:cubicBezTo>
                    <a:lnTo>
                      <a:pt x="632134" y="651615"/>
                    </a:lnTo>
                    <a:cubicBezTo>
                      <a:pt x="629676" y="650054"/>
                      <a:pt x="627571" y="648691"/>
                      <a:pt x="625861" y="647949"/>
                    </a:cubicBezTo>
                    <a:cubicBezTo>
                      <a:pt x="624138" y="647196"/>
                      <a:pt x="623170" y="647076"/>
                      <a:pt x="622099" y="647674"/>
                    </a:cubicBezTo>
                    <a:cubicBezTo>
                      <a:pt x="621011" y="648254"/>
                      <a:pt x="619223" y="651017"/>
                      <a:pt x="617788" y="653242"/>
                    </a:cubicBezTo>
                    <a:lnTo>
                      <a:pt x="616879" y="654611"/>
                    </a:lnTo>
                    <a:cubicBezTo>
                      <a:pt x="614397" y="658408"/>
                      <a:pt x="611652" y="662152"/>
                      <a:pt x="607969" y="662660"/>
                    </a:cubicBezTo>
                    <a:cubicBezTo>
                      <a:pt x="604118" y="663180"/>
                      <a:pt x="601397" y="660818"/>
                      <a:pt x="599298" y="658528"/>
                    </a:cubicBezTo>
                    <a:cubicBezTo>
                      <a:pt x="598867" y="658026"/>
                      <a:pt x="598407" y="657511"/>
                      <a:pt x="597952" y="656985"/>
                    </a:cubicBezTo>
                    <a:cubicBezTo>
                      <a:pt x="596744" y="655574"/>
                      <a:pt x="595494" y="654103"/>
                      <a:pt x="594251" y="653313"/>
                    </a:cubicBezTo>
                    <a:cubicBezTo>
                      <a:pt x="592696" y="652357"/>
                      <a:pt x="591111" y="651860"/>
                      <a:pt x="588797" y="651627"/>
                    </a:cubicBezTo>
                    <a:cubicBezTo>
                      <a:pt x="587535" y="651495"/>
                      <a:pt x="586166" y="651448"/>
                      <a:pt x="584563" y="651412"/>
                    </a:cubicBezTo>
                    <a:cubicBezTo>
                      <a:pt x="583295" y="651352"/>
                      <a:pt x="581968" y="651328"/>
                      <a:pt x="580479" y="651232"/>
                    </a:cubicBezTo>
                    <a:cubicBezTo>
                      <a:pt x="576837" y="650999"/>
                      <a:pt x="572035" y="650712"/>
                      <a:pt x="567640" y="649193"/>
                    </a:cubicBezTo>
                    <a:cubicBezTo>
                      <a:pt x="561791" y="647166"/>
                      <a:pt x="558162" y="643512"/>
                      <a:pt x="556918" y="638351"/>
                    </a:cubicBezTo>
                    <a:cubicBezTo>
                      <a:pt x="556284" y="635625"/>
                      <a:pt x="555704" y="632521"/>
                      <a:pt x="555100" y="629238"/>
                    </a:cubicBezTo>
                    <a:cubicBezTo>
                      <a:pt x="554621" y="626643"/>
                      <a:pt x="554131" y="623987"/>
                      <a:pt x="553569" y="621446"/>
                    </a:cubicBezTo>
                    <a:cubicBezTo>
                      <a:pt x="553060" y="619078"/>
                      <a:pt x="551494" y="611836"/>
                      <a:pt x="549108" y="609151"/>
                    </a:cubicBezTo>
                    <a:cubicBezTo>
                      <a:pt x="546668" y="606359"/>
                      <a:pt x="544641" y="604600"/>
                      <a:pt x="542781" y="603614"/>
                    </a:cubicBezTo>
                    <a:cubicBezTo>
                      <a:pt x="540802" y="602591"/>
                      <a:pt x="539127" y="602436"/>
                      <a:pt x="537262" y="603123"/>
                    </a:cubicBezTo>
                    <a:cubicBezTo>
                      <a:pt x="535049" y="603949"/>
                      <a:pt x="531951" y="605922"/>
                      <a:pt x="528285" y="608798"/>
                    </a:cubicBezTo>
                    <a:cubicBezTo>
                      <a:pt x="524183" y="612033"/>
                      <a:pt x="520775" y="615322"/>
                      <a:pt x="519519" y="616578"/>
                    </a:cubicBezTo>
                    <a:cubicBezTo>
                      <a:pt x="517521" y="618552"/>
                      <a:pt x="517318" y="621261"/>
                      <a:pt x="517372" y="622702"/>
                    </a:cubicBezTo>
                    <a:cubicBezTo>
                      <a:pt x="517468" y="624998"/>
                      <a:pt x="518269" y="626726"/>
                      <a:pt x="518795" y="627181"/>
                    </a:cubicBezTo>
                    <a:cubicBezTo>
                      <a:pt x="520350" y="628550"/>
                      <a:pt x="522102" y="630135"/>
                      <a:pt x="523119" y="631917"/>
                    </a:cubicBezTo>
                    <a:cubicBezTo>
                      <a:pt x="524853" y="634949"/>
                      <a:pt x="524070" y="638046"/>
                      <a:pt x="521080" y="639793"/>
                    </a:cubicBezTo>
                    <a:cubicBezTo>
                      <a:pt x="519650" y="640636"/>
                      <a:pt x="514514" y="643512"/>
                      <a:pt x="508509" y="645216"/>
                    </a:cubicBezTo>
                    <a:cubicBezTo>
                      <a:pt x="500993" y="647363"/>
                      <a:pt x="494905" y="646825"/>
                      <a:pt x="490731" y="643650"/>
                    </a:cubicBezTo>
                    <a:cubicBezTo>
                      <a:pt x="487071" y="640893"/>
                      <a:pt x="480756" y="632856"/>
                      <a:pt x="471434" y="619096"/>
                    </a:cubicBezTo>
                    <a:cubicBezTo>
                      <a:pt x="464670" y="609151"/>
                      <a:pt x="458828" y="599834"/>
                      <a:pt x="458780" y="599745"/>
                    </a:cubicBezTo>
                    <a:cubicBezTo>
                      <a:pt x="458702" y="599625"/>
                      <a:pt x="455778" y="594458"/>
                      <a:pt x="452423" y="588496"/>
                    </a:cubicBezTo>
                    <a:cubicBezTo>
                      <a:pt x="449379" y="583084"/>
                      <a:pt x="445379" y="575902"/>
                      <a:pt x="443591" y="572452"/>
                    </a:cubicBezTo>
                    <a:cubicBezTo>
                      <a:pt x="442150" y="569695"/>
                      <a:pt x="440188" y="567812"/>
                      <a:pt x="438317" y="566125"/>
                    </a:cubicBezTo>
                    <a:lnTo>
                      <a:pt x="437850" y="565701"/>
                    </a:lnTo>
                    <a:cubicBezTo>
                      <a:pt x="435859" y="563954"/>
                      <a:pt x="433999" y="562274"/>
                      <a:pt x="433341" y="559936"/>
                    </a:cubicBezTo>
                    <a:cubicBezTo>
                      <a:pt x="432672" y="557580"/>
                      <a:pt x="433449" y="555212"/>
                      <a:pt x="434160" y="553101"/>
                    </a:cubicBezTo>
                    <a:lnTo>
                      <a:pt x="434388" y="552461"/>
                    </a:lnTo>
                    <a:cubicBezTo>
                      <a:pt x="434836" y="550984"/>
                      <a:pt x="434926" y="550356"/>
                      <a:pt x="434896" y="550081"/>
                    </a:cubicBezTo>
                    <a:cubicBezTo>
                      <a:pt x="434041" y="549608"/>
                      <a:pt x="431218" y="549220"/>
                      <a:pt x="429520" y="548969"/>
                    </a:cubicBezTo>
                    <a:lnTo>
                      <a:pt x="428689" y="548867"/>
                    </a:lnTo>
                    <a:cubicBezTo>
                      <a:pt x="424969" y="548341"/>
                      <a:pt x="420347" y="547683"/>
                      <a:pt x="419318" y="544065"/>
                    </a:cubicBezTo>
                    <a:cubicBezTo>
                      <a:pt x="418995" y="542899"/>
                      <a:pt x="418762" y="541482"/>
                      <a:pt x="418571" y="540124"/>
                    </a:cubicBezTo>
                    <a:cubicBezTo>
                      <a:pt x="418457" y="539299"/>
                      <a:pt x="418325" y="538468"/>
                      <a:pt x="418164" y="537690"/>
                    </a:cubicBezTo>
                    <a:cubicBezTo>
                      <a:pt x="418051" y="537033"/>
                      <a:pt x="417919" y="536596"/>
                      <a:pt x="417841" y="536327"/>
                    </a:cubicBezTo>
                    <a:cubicBezTo>
                      <a:pt x="417130" y="536375"/>
                      <a:pt x="416292" y="536518"/>
                      <a:pt x="415383" y="536650"/>
                    </a:cubicBezTo>
                    <a:cubicBezTo>
                      <a:pt x="414827" y="536734"/>
                      <a:pt x="414211" y="536817"/>
                      <a:pt x="413619" y="536907"/>
                    </a:cubicBezTo>
                    <a:cubicBezTo>
                      <a:pt x="412441" y="537062"/>
                      <a:pt x="410665" y="537290"/>
                      <a:pt x="408865" y="537290"/>
                    </a:cubicBezTo>
                    <a:cubicBezTo>
                      <a:pt x="407657" y="537290"/>
                      <a:pt x="406587" y="537200"/>
                      <a:pt x="405534" y="537003"/>
                    </a:cubicBezTo>
                    <a:cubicBezTo>
                      <a:pt x="404081" y="536734"/>
                      <a:pt x="401019" y="536153"/>
                      <a:pt x="388127" y="512826"/>
                    </a:cubicBezTo>
                    <a:cubicBezTo>
                      <a:pt x="376125" y="491106"/>
                      <a:pt x="376896" y="488930"/>
                      <a:pt x="377291" y="487889"/>
                    </a:cubicBezTo>
                    <a:lnTo>
                      <a:pt x="377716" y="486627"/>
                    </a:lnTo>
                    <a:lnTo>
                      <a:pt x="379372" y="485892"/>
                    </a:lnTo>
                    <a:cubicBezTo>
                      <a:pt x="380520" y="485449"/>
                      <a:pt x="382619" y="484612"/>
                      <a:pt x="384718" y="483631"/>
                    </a:cubicBezTo>
                    <a:cubicBezTo>
                      <a:pt x="388545" y="481849"/>
                      <a:pt x="389269" y="480988"/>
                      <a:pt x="389293" y="480952"/>
                    </a:cubicBezTo>
                    <a:cubicBezTo>
                      <a:pt x="390016" y="480007"/>
                      <a:pt x="391045" y="478578"/>
                      <a:pt x="391457" y="477005"/>
                    </a:cubicBezTo>
                    <a:cubicBezTo>
                      <a:pt x="391900" y="475439"/>
                      <a:pt x="391673" y="474207"/>
                      <a:pt x="390710" y="473029"/>
                    </a:cubicBezTo>
                    <a:cubicBezTo>
                      <a:pt x="389191" y="471139"/>
                      <a:pt x="387218" y="468269"/>
                      <a:pt x="386380" y="465368"/>
                    </a:cubicBezTo>
                    <a:cubicBezTo>
                      <a:pt x="384790" y="459945"/>
                      <a:pt x="388222" y="457953"/>
                      <a:pt x="389305" y="457475"/>
                    </a:cubicBezTo>
                    <a:cubicBezTo>
                      <a:pt x="390871" y="456781"/>
                      <a:pt x="392988" y="456506"/>
                      <a:pt x="396594" y="456506"/>
                    </a:cubicBezTo>
                    <a:cubicBezTo>
                      <a:pt x="397156" y="456506"/>
                      <a:pt x="397743" y="456518"/>
                      <a:pt x="398346" y="456518"/>
                    </a:cubicBezTo>
                    <a:lnTo>
                      <a:pt x="399764" y="456542"/>
                    </a:lnTo>
                    <a:cubicBezTo>
                      <a:pt x="400846" y="456572"/>
                      <a:pt x="401922" y="456596"/>
                      <a:pt x="402975" y="456596"/>
                    </a:cubicBezTo>
                    <a:cubicBezTo>
                      <a:pt x="404817" y="456596"/>
                      <a:pt x="406186" y="456518"/>
                      <a:pt x="407257" y="456369"/>
                    </a:cubicBezTo>
                    <a:cubicBezTo>
                      <a:pt x="408889" y="456153"/>
                      <a:pt x="413027" y="455478"/>
                      <a:pt x="416077" y="454006"/>
                    </a:cubicBezTo>
                    <a:cubicBezTo>
                      <a:pt x="419366" y="452434"/>
                      <a:pt x="419001" y="451226"/>
                      <a:pt x="418858" y="450783"/>
                    </a:cubicBezTo>
                    <a:cubicBezTo>
                      <a:pt x="418021" y="448003"/>
                      <a:pt x="417165" y="445120"/>
                      <a:pt x="415886" y="442794"/>
                    </a:cubicBezTo>
                    <a:cubicBezTo>
                      <a:pt x="414642" y="440528"/>
                      <a:pt x="413111" y="439038"/>
                      <a:pt x="411066" y="438094"/>
                    </a:cubicBezTo>
                    <a:cubicBezTo>
                      <a:pt x="410061" y="437633"/>
                      <a:pt x="408961" y="437203"/>
                      <a:pt x="407927" y="436778"/>
                    </a:cubicBezTo>
                    <a:cubicBezTo>
                      <a:pt x="405905" y="435995"/>
                      <a:pt x="403884" y="435181"/>
                      <a:pt x="402228" y="434117"/>
                    </a:cubicBezTo>
                    <a:cubicBezTo>
                      <a:pt x="398346" y="431659"/>
                      <a:pt x="397342" y="427988"/>
                      <a:pt x="399453" y="424077"/>
                    </a:cubicBezTo>
                    <a:cubicBezTo>
                      <a:pt x="400822" y="421535"/>
                      <a:pt x="401564" y="418647"/>
                      <a:pt x="401624" y="415932"/>
                    </a:cubicBezTo>
                    <a:cubicBezTo>
                      <a:pt x="401671" y="413187"/>
                      <a:pt x="400977" y="410765"/>
                      <a:pt x="399638" y="408935"/>
                    </a:cubicBezTo>
                    <a:cubicBezTo>
                      <a:pt x="397270" y="405730"/>
                      <a:pt x="395004" y="398853"/>
                      <a:pt x="393778" y="393949"/>
                    </a:cubicBezTo>
                    <a:cubicBezTo>
                      <a:pt x="391457" y="384728"/>
                      <a:pt x="391900" y="380536"/>
                      <a:pt x="395237" y="379508"/>
                    </a:cubicBezTo>
                    <a:cubicBezTo>
                      <a:pt x="397186" y="378886"/>
                      <a:pt x="400212" y="379197"/>
                      <a:pt x="403453" y="380303"/>
                    </a:cubicBezTo>
                    <a:cubicBezTo>
                      <a:pt x="404972" y="380823"/>
                      <a:pt x="408692" y="382259"/>
                      <a:pt x="410725" y="384579"/>
                    </a:cubicBezTo>
                    <a:cubicBezTo>
                      <a:pt x="411341" y="385279"/>
                      <a:pt x="413840" y="385763"/>
                      <a:pt x="414785" y="385942"/>
                    </a:cubicBezTo>
                    <a:lnTo>
                      <a:pt x="415497" y="386086"/>
                    </a:lnTo>
                    <a:cubicBezTo>
                      <a:pt x="417979" y="386558"/>
                      <a:pt x="420108" y="386983"/>
                      <a:pt x="421531" y="388400"/>
                    </a:cubicBezTo>
                    <a:cubicBezTo>
                      <a:pt x="422344" y="389213"/>
                      <a:pt x="423235" y="390708"/>
                      <a:pt x="424915" y="393483"/>
                    </a:cubicBezTo>
                    <a:cubicBezTo>
                      <a:pt x="425430" y="394338"/>
                      <a:pt x="425992" y="395271"/>
                      <a:pt x="426560" y="396180"/>
                    </a:cubicBezTo>
                    <a:cubicBezTo>
                      <a:pt x="429556" y="401024"/>
                      <a:pt x="430728" y="402010"/>
                      <a:pt x="431081" y="402214"/>
                    </a:cubicBezTo>
                    <a:cubicBezTo>
                      <a:pt x="431625" y="402477"/>
                      <a:pt x="432976" y="402764"/>
                      <a:pt x="434657" y="402764"/>
                    </a:cubicBezTo>
                    <a:cubicBezTo>
                      <a:pt x="435357" y="402764"/>
                      <a:pt x="436068" y="402704"/>
                      <a:pt x="436696" y="402602"/>
                    </a:cubicBezTo>
                    <a:cubicBezTo>
                      <a:pt x="437868" y="402411"/>
                      <a:pt x="438502" y="402112"/>
                      <a:pt x="438765" y="401939"/>
                    </a:cubicBezTo>
                    <a:cubicBezTo>
                      <a:pt x="438478" y="400043"/>
                      <a:pt x="437892" y="398339"/>
                      <a:pt x="436929" y="396509"/>
                    </a:cubicBezTo>
                    <a:cubicBezTo>
                      <a:pt x="435793" y="394398"/>
                      <a:pt x="434053" y="392096"/>
                      <a:pt x="431679" y="389476"/>
                    </a:cubicBezTo>
                    <a:cubicBezTo>
                      <a:pt x="429927" y="387581"/>
                      <a:pt x="425472" y="382468"/>
                      <a:pt x="421758" y="376081"/>
                    </a:cubicBezTo>
                    <a:cubicBezTo>
                      <a:pt x="417758" y="369222"/>
                      <a:pt x="416053" y="363308"/>
                      <a:pt x="416627" y="358458"/>
                    </a:cubicBezTo>
                    <a:cubicBezTo>
                      <a:pt x="417273" y="353076"/>
                      <a:pt x="418977" y="350959"/>
                      <a:pt x="420233" y="349399"/>
                    </a:cubicBezTo>
                    <a:lnTo>
                      <a:pt x="420377" y="349225"/>
                    </a:lnTo>
                    <a:cubicBezTo>
                      <a:pt x="421196" y="348173"/>
                      <a:pt x="421746" y="347491"/>
                      <a:pt x="421453" y="344064"/>
                    </a:cubicBezTo>
                    <a:cubicBezTo>
                      <a:pt x="421244" y="341373"/>
                      <a:pt x="420018" y="338246"/>
                      <a:pt x="418571" y="334634"/>
                    </a:cubicBezTo>
                    <a:cubicBezTo>
                      <a:pt x="417949" y="333073"/>
                      <a:pt x="417321" y="331465"/>
                      <a:pt x="416735" y="329790"/>
                    </a:cubicBezTo>
                    <a:cubicBezTo>
                      <a:pt x="414809" y="324432"/>
                      <a:pt x="412872" y="317208"/>
                      <a:pt x="414893" y="308968"/>
                    </a:cubicBezTo>
                    <a:cubicBezTo>
                      <a:pt x="416687" y="301523"/>
                      <a:pt x="419689" y="295351"/>
                      <a:pt x="422607" y="289682"/>
                    </a:cubicBezTo>
                    <a:lnTo>
                      <a:pt x="423385" y="288152"/>
                    </a:lnTo>
                    <a:cubicBezTo>
                      <a:pt x="425795" y="283547"/>
                      <a:pt x="427876" y="279564"/>
                      <a:pt x="428581" y="276048"/>
                    </a:cubicBezTo>
                    <a:cubicBezTo>
                      <a:pt x="429125" y="273435"/>
                      <a:pt x="429036" y="270714"/>
                      <a:pt x="428958" y="268065"/>
                    </a:cubicBezTo>
                    <a:cubicBezTo>
                      <a:pt x="428916" y="266725"/>
                      <a:pt x="428880" y="265422"/>
                      <a:pt x="428934" y="264196"/>
                    </a:cubicBezTo>
                    <a:cubicBezTo>
                      <a:pt x="429048" y="260375"/>
                      <a:pt x="429897" y="255686"/>
                      <a:pt x="435458" y="253450"/>
                    </a:cubicBezTo>
                    <a:cubicBezTo>
                      <a:pt x="438663" y="252158"/>
                      <a:pt x="450426" y="248773"/>
                      <a:pt x="470441" y="243373"/>
                    </a:cubicBezTo>
                    <a:cubicBezTo>
                      <a:pt x="482891" y="240031"/>
                      <a:pt x="494702" y="236933"/>
                      <a:pt x="498362" y="235976"/>
                    </a:cubicBezTo>
                    <a:cubicBezTo>
                      <a:pt x="498493" y="235701"/>
                      <a:pt x="498643" y="235378"/>
                      <a:pt x="498738" y="235025"/>
                    </a:cubicBezTo>
                    <a:cubicBezTo>
                      <a:pt x="499175" y="233620"/>
                      <a:pt x="498774" y="232903"/>
                      <a:pt x="498374" y="232442"/>
                    </a:cubicBezTo>
                    <a:cubicBezTo>
                      <a:pt x="497740" y="231635"/>
                      <a:pt x="497196" y="231455"/>
                      <a:pt x="495958" y="231013"/>
                    </a:cubicBezTo>
                    <a:cubicBezTo>
                      <a:pt x="495611" y="230911"/>
                      <a:pt x="495234" y="230768"/>
                      <a:pt x="494828" y="230612"/>
                    </a:cubicBezTo>
                    <a:cubicBezTo>
                      <a:pt x="492627" y="229757"/>
                      <a:pt x="489822" y="228286"/>
                      <a:pt x="485911" y="223849"/>
                    </a:cubicBezTo>
                    <a:cubicBezTo>
                      <a:pt x="484990" y="222838"/>
                      <a:pt x="484069" y="221792"/>
                      <a:pt x="483119" y="220775"/>
                    </a:cubicBezTo>
                    <a:cubicBezTo>
                      <a:pt x="480344" y="217731"/>
                      <a:pt x="477492" y="214604"/>
                      <a:pt x="474723" y="210830"/>
                    </a:cubicBezTo>
                    <a:cubicBezTo>
                      <a:pt x="470256" y="204749"/>
                      <a:pt x="467032" y="198458"/>
                      <a:pt x="464670" y="191055"/>
                    </a:cubicBezTo>
                    <a:cubicBezTo>
                      <a:pt x="462183" y="183352"/>
                      <a:pt x="461077" y="178329"/>
                      <a:pt x="460281" y="174693"/>
                    </a:cubicBezTo>
                    <a:lnTo>
                      <a:pt x="460132" y="174048"/>
                    </a:lnTo>
                    <a:cubicBezTo>
                      <a:pt x="459324" y="170376"/>
                      <a:pt x="458858" y="168552"/>
                      <a:pt x="457560" y="166543"/>
                    </a:cubicBezTo>
                    <a:lnTo>
                      <a:pt x="456974" y="165580"/>
                    </a:lnTo>
                    <a:cubicBezTo>
                      <a:pt x="455509" y="163296"/>
                      <a:pt x="453853" y="160706"/>
                      <a:pt x="452650" y="158117"/>
                    </a:cubicBezTo>
                    <a:cubicBezTo>
                      <a:pt x="450815" y="154200"/>
                      <a:pt x="450312" y="150947"/>
                      <a:pt x="451108" y="148214"/>
                    </a:cubicBezTo>
                    <a:cubicBezTo>
                      <a:pt x="451730" y="145995"/>
                      <a:pt x="453141" y="144016"/>
                      <a:pt x="454397" y="142246"/>
                    </a:cubicBezTo>
                    <a:cubicBezTo>
                      <a:pt x="454756" y="141720"/>
                      <a:pt x="455126" y="141205"/>
                      <a:pt x="455467" y="140685"/>
                    </a:cubicBezTo>
                    <a:cubicBezTo>
                      <a:pt x="457034" y="138311"/>
                      <a:pt x="456723" y="137791"/>
                      <a:pt x="456538" y="137528"/>
                    </a:cubicBezTo>
                    <a:cubicBezTo>
                      <a:pt x="455826" y="136344"/>
                      <a:pt x="453853" y="133342"/>
                      <a:pt x="451455" y="130878"/>
                    </a:cubicBezTo>
                    <a:cubicBezTo>
                      <a:pt x="448662" y="127984"/>
                      <a:pt x="447143" y="127762"/>
                      <a:pt x="446760" y="127762"/>
                    </a:cubicBezTo>
                    <a:cubicBezTo>
                      <a:pt x="445684" y="127792"/>
                      <a:pt x="444195" y="128157"/>
                      <a:pt x="442736" y="128522"/>
                    </a:cubicBezTo>
                    <a:cubicBezTo>
                      <a:pt x="441665" y="128779"/>
                      <a:pt x="440595" y="129024"/>
                      <a:pt x="439608" y="129186"/>
                    </a:cubicBezTo>
                    <a:cubicBezTo>
                      <a:pt x="438861" y="129317"/>
                      <a:pt x="438215" y="129383"/>
                      <a:pt x="437611" y="129383"/>
                    </a:cubicBezTo>
                    <a:cubicBezTo>
                      <a:pt x="435889" y="129383"/>
                      <a:pt x="434519" y="128845"/>
                      <a:pt x="433539" y="127816"/>
                    </a:cubicBezTo>
                    <a:cubicBezTo>
                      <a:pt x="432588" y="126800"/>
                      <a:pt x="432151" y="125430"/>
                      <a:pt x="432241" y="123750"/>
                    </a:cubicBezTo>
                    <a:cubicBezTo>
                      <a:pt x="432342" y="122410"/>
                      <a:pt x="432588" y="120323"/>
                      <a:pt x="432881" y="117901"/>
                    </a:cubicBezTo>
                    <a:cubicBezTo>
                      <a:pt x="433186" y="115581"/>
                      <a:pt x="433515" y="112914"/>
                      <a:pt x="433772" y="110295"/>
                    </a:cubicBezTo>
                    <a:cubicBezTo>
                      <a:pt x="434519" y="102294"/>
                      <a:pt x="433867" y="100554"/>
                      <a:pt x="433772" y="100290"/>
                    </a:cubicBezTo>
                    <a:cubicBezTo>
                      <a:pt x="433341" y="99764"/>
                      <a:pt x="430710" y="99585"/>
                      <a:pt x="429837" y="99543"/>
                    </a:cubicBezTo>
                    <a:lnTo>
                      <a:pt x="429203" y="99495"/>
                    </a:lnTo>
                    <a:cubicBezTo>
                      <a:pt x="426488" y="99322"/>
                      <a:pt x="423672" y="99148"/>
                      <a:pt x="422045" y="97121"/>
                    </a:cubicBezTo>
                    <a:cubicBezTo>
                      <a:pt x="420018" y="94562"/>
                      <a:pt x="421381" y="91267"/>
                      <a:pt x="422398" y="88857"/>
                    </a:cubicBezTo>
                    <a:lnTo>
                      <a:pt x="422607" y="88318"/>
                    </a:lnTo>
                    <a:cubicBezTo>
                      <a:pt x="423372" y="86536"/>
                      <a:pt x="424192" y="84521"/>
                      <a:pt x="424180" y="83110"/>
                    </a:cubicBezTo>
                    <a:cubicBezTo>
                      <a:pt x="424168" y="82554"/>
                      <a:pt x="424168" y="81968"/>
                      <a:pt x="424168" y="81388"/>
                    </a:cubicBezTo>
                    <a:cubicBezTo>
                      <a:pt x="424168" y="79845"/>
                      <a:pt x="424168" y="78398"/>
                      <a:pt x="423833" y="77070"/>
                    </a:cubicBezTo>
                    <a:cubicBezTo>
                      <a:pt x="423528" y="75826"/>
                      <a:pt x="422828" y="74164"/>
                      <a:pt x="420185" y="72364"/>
                    </a:cubicBezTo>
                    <a:cubicBezTo>
                      <a:pt x="417094" y="70217"/>
                      <a:pt x="413882" y="68010"/>
                      <a:pt x="411407" y="65128"/>
                    </a:cubicBezTo>
                    <a:cubicBezTo>
                      <a:pt x="408447" y="61618"/>
                      <a:pt x="407077" y="57695"/>
                      <a:pt x="407257" y="53150"/>
                    </a:cubicBezTo>
                    <a:cubicBezTo>
                      <a:pt x="407346" y="50531"/>
                      <a:pt x="407705" y="47954"/>
                      <a:pt x="408058" y="45472"/>
                    </a:cubicBezTo>
                    <a:cubicBezTo>
                      <a:pt x="408297" y="43732"/>
                      <a:pt x="408548" y="42087"/>
                      <a:pt x="408692" y="40443"/>
                    </a:cubicBezTo>
                    <a:cubicBezTo>
                      <a:pt x="409086" y="35934"/>
                      <a:pt x="408614" y="32800"/>
                      <a:pt x="407149" y="29942"/>
                    </a:cubicBezTo>
                    <a:cubicBezTo>
                      <a:pt x="405104" y="25965"/>
                      <a:pt x="404051" y="22885"/>
                      <a:pt x="403609" y="19620"/>
                    </a:cubicBezTo>
                    <a:cubicBezTo>
                      <a:pt x="403292" y="17396"/>
                      <a:pt x="403292" y="15153"/>
                      <a:pt x="403292" y="12570"/>
                    </a:cubicBezTo>
                    <a:cubicBezTo>
                      <a:pt x="403292" y="12187"/>
                      <a:pt x="403292" y="11811"/>
                      <a:pt x="403274" y="11398"/>
                    </a:cubicBezTo>
                    <a:cubicBezTo>
                      <a:pt x="399614" y="10052"/>
                      <a:pt x="395644" y="9215"/>
                      <a:pt x="391457" y="8749"/>
                    </a:cubicBezTo>
                    <a:cubicBezTo>
                      <a:pt x="380717" y="7571"/>
                      <a:pt x="367083" y="10172"/>
                      <a:pt x="357019" y="5693"/>
                    </a:cubicBezTo>
                    <a:cubicBezTo>
                      <a:pt x="352887" y="3869"/>
                      <a:pt x="348587" y="3905"/>
                      <a:pt x="345166" y="7230"/>
                    </a:cubicBezTo>
                    <a:cubicBezTo>
                      <a:pt x="326557" y="25361"/>
                      <a:pt x="336537" y="48653"/>
                      <a:pt x="330767" y="71168"/>
                    </a:cubicBezTo>
                    <a:cubicBezTo>
                      <a:pt x="327842" y="82542"/>
                      <a:pt x="324434" y="93360"/>
                      <a:pt x="322867" y="105056"/>
                    </a:cubicBezTo>
                    <a:cubicBezTo>
                      <a:pt x="321725" y="113733"/>
                      <a:pt x="321348" y="122536"/>
                      <a:pt x="319787" y="131147"/>
                    </a:cubicBezTo>
                    <a:cubicBezTo>
                      <a:pt x="319704" y="131518"/>
                      <a:pt x="319608" y="131883"/>
                      <a:pt x="319530" y="132253"/>
                    </a:cubicBezTo>
                    <a:cubicBezTo>
                      <a:pt x="316080" y="138180"/>
                      <a:pt x="311589" y="142988"/>
                      <a:pt x="306338" y="146856"/>
                    </a:cubicBezTo>
                    <a:cubicBezTo>
                      <a:pt x="298337" y="149751"/>
                      <a:pt x="288225" y="149781"/>
                      <a:pt x="279518" y="151557"/>
                    </a:cubicBezTo>
                    <a:cubicBezTo>
                      <a:pt x="268742" y="153775"/>
                      <a:pt x="256382" y="158147"/>
                      <a:pt x="247346" y="164480"/>
                    </a:cubicBezTo>
                    <a:cubicBezTo>
                      <a:pt x="238795" y="170478"/>
                      <a:pt x="233138" y="179962"/>
                      <a:pt x="224186" y="185380"/>
                    </a:cubicBezTo>
                    <a:cubicBezTo>
                      <a:pt x="217865" y="189219"/>
                      <a:pt x="212680" y="162369"/>
                      <a:pt x="211609" y="158571"/>
                    </a:cubicBezTo>
                    <a:cubicBezTo>
                      <a:pt x="207806" y="144949"/>
                      <a:pt x="201097" y="131279"/>
                      <a:pt x="186290" y="127553"/>
                    </a:cubicBezTo>
                    <a:cubicBezTo>
                      <a:pt x="176764" y="125161"/>
                      <a:pt x="168045" y="128432"/>
                      <a:pt x="159596" y="132588"/>
                    </a:cubicBezTo>
                    <a:cubicBezTo>
                      <a:pt x="155571" y="134562"/>
                      <a:pt x="151714" y="136846"/>
                      <a:pt x="147749" y="138891"/>
                    </a:cubicBezTo>
                    <a:cubicBezTo>
                      <a:pt x="144592" y="139986"/>
                      <a:pt x="141524" y="141289"/>
                      <a:pt x="138480" y="142760"/>
                    </a:cubicBezTo>
                    <a:cubicBezTo>
                      <a:pt x="134109" y="144004"/>
                      <a:pt x="129498" y="144608"/>
                      <a:pt x="125109" y="145667"/>
                    </a:cubicBezTo>
                    <a:cubicBezTo>
                      <a:pt x="118071" y="147347"/>
                      <a:pt x="112778" y="151383"/>
                      <a:pt x="107618" y="156329"/>
                    </a:cubicBezTo>
                    <a:cubicBezTo>
                      <a:pt x="98271" y="165371"/>
                      <a:pt x="87190" y="173725"/>
                      <a:pt x="79637" y="184393"/>
                    </a:cubicBezTo>
                    <a:cubicBezTo>
                      <a:pt x="75762" y="189859"/>
                      <a:pt x="72850" y="195552"/>
                      <a:pt x="71989" y="202231"/>
                    </a:cubicBezTo>
                    <a:cubicBezTo>
                      <a:pt x="71666" y="204785"/>
                      <a:pt x="71516" y="207326"/>
                      <a:pt x="71379" y="209892"/>
                    </a:cubicBezTo>
                    <a:cubicBezTo>
                      <a:pt x="71361" y="210208"/>
                      <a:pt x="71361" y="210484"/>
                      <a:pt x="71379" y="210723"/>
                    </a:cubicBezTo>
                    <a:cubicBezTo>
                      <a:pt x="71152" y="210675"/>
                      <a:pt x="70841" y="210633"/>
                      <a:pt x="70488" y="210621"/>
                    </a:cubicBezTo>
                    <a:cubicBezTo>
                      <a:pt x="65561" y="210501"/>
                      <a:pt x="62481" y="213856"/>
                      <a:pt x="61231" y="218018"/>
                    </a:cubicBezTo>
                    <a:cubicBezTo>
                      <a:pt x="58468" y="218861"/>
                      <a:pt x="56046" y="220667"/>
                      <a:pt x="54444" y="223645"/>
                    </a:cubicBezTo>
                    <a:cubicBezTo>
                      <a:pt x="52614" y="224261"/>
                      <a:pt x="50850" y="225272"/>
                      <a:pt x="49241" y="226546"/>
                    </a:cubicBezTo>
                    <a:cubicBezTo>
                      <a:pt x="43429" y="231126"/>
                      <a:pt x="39781" y="236514"/>
                      <a:pt x="37813" y="243655"/>
                    </a:cubicBezTo>
                    <a:cubicBezTo>
                      <a:pt x="36037" y="250131"/>
                      <a:pt x="36934" y="257062"/>
                      <a:pt x="28700" y="256978"/>
                    </a:cubicBezTo>
                    <a:cubicBezTo>
                      <a:pt x="15843" y="256846"/>
                      <a:pt x="5605" y="266163"/>
                      <a:pt x="4583" y="279265"/>
                    </a:cubicBezTo>
                    <a:cubicBezTo>
                      <a:pt x="3488" y="293211"/>
                      <a:pt x="11735" y="306857"/>
                      <a:pt x="22510" y="315026"/>
                    </a:cubicBezTo>
                    <a:cubicBezTo>
                      <a:pt x="24878" y="316802"/>
                      <a:pt x="27576" y="316975"/>
                      <a:pt x="30015" y="316108"/>
                    </a:cubicBezTo>
                    <a:cubicBezTo>
                      <a:pt x="35595" y="317848"/>
                      <a:pt x="40630" y="317071"/>
                      <a:pt x="45904" y="315414"/>
                    </a:cubicBezTo>
                    <a:cubicBezTo>
                      <a:pt x="47423" y="318542"/>
                      <a:pt x="47985" y="322435"/>
                      <a:pt x="48727" y="325461"/>
                    </a:cubicBezTo>
                    <a:cubicBezTo>
                      <a:pt x="52542" y="340602"/>
                      <a:pt x="61638" y="350941"/>
                      <a:pt x="76641" y="355827"/>
                    </a:cubicBezTo>
                    <a:cubicBezTo>
                      <a:pt x="85827" y="358811"/>
                      <a:pt x="92590" y="356640"/>
                      <a:pt x="97673" y="366364"/>
                    </a:cubicBezTo>
                    <a:cubicBezTo>
                      <a:pt x="101356" y="373408"/>
                      <a:pt x="104341" y="379334"/>
                      <a:pt x="111535" y="383407"/>
                    </a:cubicBezTo>
                    <a:cubicBezTo>
                      <a:pt x="116564" y="386247"/>
                      <a:pt x="122269" y="387611"/>
                      <a:pt x="127495" y="390056"/>
                    </a:cubicBezTo>
                    <a:cubicBezTo>
                      <a:pt x="129014" y="390792"/>
                      <a:pt x="129546" y="391540"/>
                      <a:pt x="129708" y="391563"/>
                    </a:cubicBezTo>
                    <a:cubicBezTo>
                      <a:pt x="129462" y="394679"/>
                      <a:pt x="126149" y="398554"/>
                      <a:pt x="124619" y="400838"/>
                    </a:cubicBezTo>
                    <a:cubicBezTo>
                      <a:pt x="120798" y="406573"/>
                      <a:pt x="125743" y="416482"/>
                      <a:pt x="133057" y="415579"/>
                    </a:cubicBezTo>
                    <a:cubicBezTo>
                      <a:pt x="143342" y="414305"/>
                      <a:pt x="154357" y="412314"/>
                      <a:pt x="164595" y="414664"/>
                    </a:cubicBezTo>
                    <a:cubicBezTo>
                      <a:pt x="169558" y="415806"/>
                      <a:pt x="174055" y="418348"/>
                      <a:pt x="178182" y="421505"/>
                    </a:cubicBezTo>
                    <a:cubicBezTo>
                      <a:pt x="179796" y="426146"/>
                      <a:pt x="182421" y="429728"/>
                      <a:pt x="186111" y="432245"/>
                    </a:cubicBezTo>
                    <a:cubicBezTo>
                      <a:pt x="189908" y="435959"/>
                      <a:pt x="194244" y="439176"/>
                      <a:pt x="198101" y="441987"/>
                    </a:cubicBezTo>
                    <a:cubicBezTo>
                      <a:pt x="205869" y="447680"/>
                      <a:pt x="215449" y="453002"/>
                      <a:pt x="225292" y="453391"/>
                    </a:cubicBezTo>
                    <a:cubicBezTo>
                      <a:pt x="225447" y="453576"/>
                      <a:pt x="225573" y="453773"/>
                      <a:pt x="225758" y="453947"/>
                    </a:cubicBezTo>
                    <a:cubicBezTo>
                      <a:pt x="226314" y="454509"/>
                      <a:pt x="226877" y="455077"/>
                      <a:pt x="227420" y="455633"/>
                    </a:cubicBezTo>
                    <a:cubicBezTo>
                      <a:pt x="228264" y="451686"/>
                      <a:pt x="229867" y="449300"/>
                      <a:pt x="232300" y="448391"/>
                    </a:cubicBezTo>
                    <a:cubicBezTo>
                      <a:pt x="234656" y="447530"/>
                      <a:pt x="238280" y="447327"/>
                      <a:pt x="240924" y="447327"/>
                    </a:cubicBezTo>
                    <a:cubicBezTo>
                      <a:pt x="241778" y="447327"/>
                      <a:pt x="242634" y="447357"/>
                      <a:pt x="243453" y="447387"/>
                    </a:cubicBezTo>
                    <a:cubicBezTo>
                      <a:pt x="247621" y="447572"/>
                      <a:pt x="249917" y="448032"/>
                      <a:pt x="251275" y="448547"/>
                    </a:cubicBezTo>
                    <a:cubicBezTo>
                      <a:pt x="251370" y="448469"/>
                      <a:pt x="251424" y="448373"/>
                      <a:pt x="251472" y="448296"/>
                    </a:cubicBezTo>
                    <a:cubicBezTo>
                      <a:pt x="251747" y="447871"/>
                      <a:pt x="252016" y="447327"/>
                      <a:pt x="251747" y="447082"/>
                    </a:cubicBezTo>
                    <a:cubicBezTo>
                      <a:pt x="250677" y="446197"/>
                      <a:pt x="244960" y="445981"/>
                      <a:pt x="242514" y="445886"/>
                    </a:cubicBezTo>
                    <a:lnTo>
                      <a:pt x="241665" y="445850"/>
                    </a:lnTo>
                    <a:cubicBezTo>
                      <a:pt x="236731" y="445664"/>
                      <a:pt x="231613" y="445479"/>
                      <a:pt x="227995" y="444115"/>
                    </a:cubicBezTo>
                    <a:cubicBezTo>
                      <a:pt x="224132" y="442674"/>
                      <a:pt x="219258" y="439589"/>
                      <a:pt x="214940" y="435869"/>
                    </a:cubicBezTo>
                    <a:cubicBezTo>
                      <a:pt x="211364" y="432795"/>
                      <a:pt x="206652" y="427946"/>
                      <a:pt x="204290" y="422301"/>
                    </a:cubicBezTo>
                    <a:cubicBezTo>
                      <a:pt x="202687" y="418426"/>
                      <a:pt x="200821" y="415681"/>
                      <a:pt x="198400" y="413642"/>
                    </a:cubicBezTo>
                    <a:cubicBezTo>
                      <a:pt x="196217" y="411830"/>
                      <a:pt x="193478" y="410418"/>
                      <a:pt x="189202" y="408971"/>
                    </a:cubicBezTo>
                    <a:cubicBezTo>
                      <a:pt x="185543" y="407727"/>
                      <a:pt x="180980" y="405903"/>
                      <a:pt x="178182" y="402842"/>
                    </a:cubicBezTo>
                    <a:cubicBezTo>
                      <a:pt x="175102" y="399481"/>
                      <a:pt x="174528" y="395271"/>
                      <a:pt x="176489" y="390296"/>
                    </a:cubicBezTo>
                    <a:cubicBezTo>
                      <a:pt x="177237" y="388436"/>
                      <a:pt x="178271" y="385954"/>
                      <a:pt x="179413" y="383191"/>
                    </a:cubicBezTo>
                    <a:cubicBezTo>
                      <a:pt x="180807" y="379759"/>
                      <a:pt x="182421" y="375884"/>
                      <a:pt x="183881" y="372182"/>
                    </a:cubicBezTo>
                    <a:cubicBezTo>
                      <a:pt x="188108" y="361490"/>
                      <a:pt x="188521" y="358799"/>
                      <a:pt x="188509" y="358147"/>
                    </a:cubicBezTo>
                    <a:cubicBezTo>
                      <a:pt x="188449" y="355618"/>
                      <a:pt x="188593" y="351844"/>
                      <a:pt x="189232" y="348807"/>
                    </a:cubicBezTo>
                    <a:cubicBezTo>
                      <a:pt x="190153" y="344339"/>
                      <a:pt x="192061" y="342067"/>
                      <a:pt x="194883" y="342067"/>
                    </a:cubicBezTo>
                    <a:cubicBezTo>
                      <a:pt x="195482" y="342067"/>
                      <a:pt x="196092" y="342205"/>
                      <a:pt x="196672" y="342420"/>
                    </a:cubicBezTo>
                    <a:cubicBezTo>
                      <a:pt x="197628" y="342815"/>
                      <a:pt x="200104" y="343718"/>
                      <a:pt x="202699" y="343855"/>
                    </a:cubicBezTo>
                    <a:cubicBezTo>
                      <a:pt x="204714" y="343969"/>
                      <a:pt x="206365" y="343562"/>
                      <a:pt x="207286" y="342665"/>
                    </a:cubicBezTo>
                    <a:cubicBezTo>
                      <a:pt x="209176" y="340787"/>
                      <a:pt x="211609" y="338455"/>
                      <a:pt x="213804" y="336876"/>
                    </a:cubicBezTo>
                    <a:cubicBezTo>
                      <a:pt x="215664" y="335537"/>
                      <a:pt x="217087" y="334957"/>
                      <a:pt x="218415" y="334957"/>
                    </a:cubicBezTo>
                    <a:cubicBezTo>
                      <a:pt x="220466" y="334957"/>
                      <a:pt x="222003" y="336386"/>
                      <a:pt x="222308" y="338509"/>
                    </a:cubicBezTo>
                    <a:cubicBezTo>
                      <a:pt x="222613" y="340728"/>
                      <a:pt x="222433" y="343969"/>
                      <a:pt x="221847" y="346732"/>
                    </a:cubicBezTo>
                    <a:cubicBezTo>
                      <a:pt x="221046" y="350571"/>
                      <a:pt x="219623" y="353202"/>
                      <a:pt x="217655" y="354577"/>
                    </a:cubicBezTo>
                    <a:cubicBezTo>
                      <a:pt x="217195" y="355492"/>
                      <a:pt x="216651" y="358787"/>
                      <a:pt x="216926" y="364480"/>
                    </a:cubicBezTo>
                    <a:cubicBezTo>
                      <a:pt x="217195" y="370472"/>
                      <a:pt x="218235" y="376715"/>
                      <a:pt x="219467" y="379657"/>
                    </a:cubicBezTo>
                    <a:cubicBezTo>
                      <a:pt x="220753" y="382737"/>
                      <a:pt x="224425" y="388914"/>
                      <a:pt x="228922" y="394757"/>
                    </a:cubicBezTo>
                    <a:cubicBezTo>
                      <a:pt x="233795" y="401119"/>
                      <a:pt x="238316" y="405353"/>
                      <a:pt x="241330" y="406376"/>
                    </a:cubicBezTo>
                    <a:cubicBezTo>
                      <a:pt x="245474" y="407781"/>
                      <a:pt x="250043" y="409940"/>
                      <a:pt x="254247" y="412481"/>
                    </a:cubicBezTo>
                    <a:cubicBezTo>
                      <a:pt x="258391" y="414975"/>
                      <a:pt x="261889" y="417654"/>
                      <a:pt x="264042" y="420016"/>
                    </a:cubicBezTo>
                    <a:cubicBezTo>
                      <a:pt x="265944" y="422055"/>
                      <a:pt x="268958" y="424429"/>
                      <a:pt x="272127" y="426331"/>
                    </a:cubicBezTo>
                    <a:cubicBezTo>
                      <a:pt x="275643" y="428460"/>
                      <a:pt x="279046" y="429871"/>
                      <a:pt x="281647" y="430302"/>
                    </a:cubicBezTo>
                    <a:cubicBezTo>
                      <a:pt x="283459" y="430595"/>
                      <a:pt x="284930" y="430637"/>
                      <a:pt x="286258" y="430685"/>
                    </a:cubicBezTo>
                    <a:cubicBezTo>
                      <a:pt x="287220" y="430720"/>
                      <a:pt x="288112" y="430762"/>
                      <a:pt x="288973" y="430876"/>
                    </a:cubicBezTo>
                    <a:cubicBezTo>
                      <a:pt x="291938" y="431294"/>
                      <a:pt x="293882" y="432837"/>
                      <a:pt x="295258" y="435845"/>
                    </a:cubicBezTo>
                    <a:cubicBezTo>
                      <a:pt x="296364" y="438285"/>
                      <a:pt x="296902" y="440934"/>
                      <a:pt x="297416" y="443476"/>
                    </a:cubicBezTo>
                    <a:lnTo>
                      <a:pt x="297560" y="444151"/>
                    </a:lnTo>
                    <a:cubicBezTo>
                      <a:pt x="298092" y="446717"/>
                      <a:pt x="298654" y="449192"/>
                      <a:pt x="299796" y="451357"/>
                    </a:cubicBezTo>
                    <a:cubicBezTo>
                      <a:pt x="300107" y="451949"/>
                      <a:pt x="300891" y="453307"/>
                      <a:pt x="301375" y="453391"/>
                    </a:cubicBezTo>
                    <a:cubicBezTo>
                      <a:pt x="301901" y="453462"/>
                      <a:pt x="302457" y="453343"/>
                      <a:pt x="303127" y="453277"/>
                    </a:cubicBezTo>
                    <a:cubicBezTo>
                      <a:pt x="303917" y="453181"/>
                      <a:pt x="304843" y="453056"/>
                      <a:pt x="305968" y="453032"/>
                    </a:cubicBezTo>
                    <a:lnTo>
                      <a:pt x="306404" y="453020"/>
                    </a:lnTo>
                    <a:cubicBezTo>
                      <a:pt x="308360" y="453020"/>
                      <a:pt x="311164" y="453373"/>
                      <a:pt x="312988" y="456345"/>
                    </a:cubicBezTo>
                    <a:cubicBezTo>
                      <a:pt x="314154" y="458234"/>
                      <a:pt x="314788" y="460800"/>
                      <a:pt x="315775" y="465829"/>
                    </a:cubicBezTo>
                    <a:cubicBezTo>
                      <a:pt x="316612" y="470158"/>
                      <a:pt x="317049" y="473716"/>
                      <a:pt x="316349" y="477089"/>
                    </a:cubicBezTo>
                    <a:cubicBezTo>
                      <a:pt x="315733" y="480211"/>
                      <a:pt x="314232" y="482979"/>
                      <a:pt x="311242" y="486591"/>
                    </a:cubicBezTo>
                    <a:cubicBezTo>
                      <a:pt x="310315" y="487740"/>
                      <a:pt x="308796" y="491501"/>
                      <a:pt x="309340" y="503903"/>
                    </a:cubicBezTo>
                    <a:cubicBezTo>
                      <a:pt x="309597" y="510308"/>
                      <a:pt x="310351" y="517305"/>
                      <a:pt x="310949" y="522932"/>
                    </a:cubicBezTo>
                    <a:cubicBezTo>
                      <a:pt x="311164" y="524756"/>
                      <a:pt x="311320" y="526460"/>
                      <a:pt x="311475" y="527979"/>
                    </a:cubicBezTo>
                    <a:cubicBezTo>
                      <a:pt x="312067" y="534108"/>
                      <a:pt x="312492" y="538001"/>
                      <a:pt x="313437" y="540884"/>
                    </a:cubicBezTo>
                    <a:cubicBezTo>
                      <a:pt x="314304" y="543503"/>
                      <a:pt x="315709" y="545500"/>
                      <a:pt x="318562" y="548263"/>
                    </a:cubicBezTo>
                    <a:cubicBezTo>
                      <a:pt x="321976" y="551564"/>
                      <a:pt x="327071" y="558381"/>
                      <a:pt x="331544" y="565647"/>
                    </a:cubicBezTo>
                    <a:cubicBezTo>
                      <a:pt x="334630" y="570628"/>
                      <a:pt x="339988" y="580005"/>
                      <a:pt x="341255" y="586882"/>
                    </a:cubicBezTo>
                    <a:cubicBezTo>
                      <a:pt x="342266" y="592359"/>
                      <a:pt x="343881" y="599200"/>
                      <a:pt x="345298" y="605192"/>
                    </a:cubicBezTo>
                    <a:lnTo>
                      <a:pt x="346183" y="608822"/>
                    </a:lnTo>
                    <a:cubicBezTo>
                      <a:pt x="347493" y="614318"/>
                      <a:pt x="348850" y="619969"/>
                      <a:pt x="349951" y="625124"/>
                    </a:cubicBezTo>
                    <a:cubicBezTo>
                      <a:pt x="350584" y="627994"/>
                      <a:pt x="351404" y="632144"/>
                      <a:pt x="352360" y="636904"/>
                    </a:cubicBezTo>
                    <a:cubicBezTo>
                      <a:pt x="353461" y="642519"/>
                      <a:pt x="354734" y="648978"/>
                      <a:pt x="356062" y="655233"/>
                    </a:cubicBezTo>
                    <a:cubicBezTo>
                      <a:pt x="359028" y="669292"/>
                      <a:pt x="361294" y="677718"/>
                      <a:pt x="362754" y="680289"/>
                    </a:cubicBezTo>
                    <a:cubicBezTo>
                      <a:pt x="364123" y="682693"/>
                      <a:pt x="368357" y="685749"/>
                      <a:pt x="372471" y="688703"/>
                    </a:cubicBezTo>
                    <a:lnTo>
                      <a:pt x="374731" y="690341"/>
                    </a:lnTo>
                    <a:cubicBezTo>
                      <a:pt x="380209" y="694330"/>
                      <a:pt x="386225" y="699084"/>
                      <a:pt x="388455" y="704837"/>
                    </a:cubicBezTo>
                    <a:cubicBezTo>
                      <a:pt x="390321" y="709651"/>
                      <a:pt x="391804" y="714483"/>
                      <a:pt x="392845" y="719207"/>
                    </a:cubicBezTo>
                    <a:cubicBezTo>
                      <a:pt x="393790" y="723471"/>
                      <a:pt x="394418" y="727680"/>
                      <a:pt x="394729" y="732028"/>
                    </a:cubicBezTo>
                    <a:cubicBezTo>
                      <a:pt x="395004" y="735580"/>
                      <a:pt x="395512" y="736973"/>
                      <a:pt x="396594" y="739287"/>
                    </a:cubicBezTo>
                    <a:lnTo>
                      <a:pt x="397282" y="740771"/>
                    </a:lnTo>
                    <a:cubicBezTo>
                      <a:pt x="398502" y="743294"/>
                      <a:pt x="400164" y="746751"/>
                      <a:pt x="402467" y="752856"/>
                    </a:cubicBezTo>
                    <a:cubicBezTo>
                      <a:pt x="404057" y="757114"/>
                      <a:pt x="405851" y="761073"/>
                      <a:pt x="407579" y="764918"/>
                    </a:cubicBezTo>
                    <a:cubicBezTo>
                      <a:pt x="408763" y="767531"/>
                      <a:pt x="409894" y="770001"/>
                      <a:pt x="410857" y="772387"/>
                    </a:cubicBezTo>
                    <a:cubicBezTo>
                      <a:pt x="413117" y="777972"/>
                      <a:pt x="414983" y="783862"/>
                      <a:pt x="413075" y="789035"/>
                    </a:cubicBezTo>
                    <a:cubicBezTo>
                      <a:pt x="411616" y="792976"/>
                      <a:pt x="409942" y="796743"/>
                      <a:pt x="408465" y="800074"/>
                    </a:cubicBezTo>
                    <a:cubicBezTo>
                      <a:pt x="407059" y="803220"/>
                      <a:pt x="405791" y="806048"/>
                      <a:pt x="405379" y="807657"/>
                    </a:cubicBezTo>
                    <a:cubicBezTo>
                      <a:pt x="405038" y="808889"/>
                      <a:pt x="405726" y="812518"/>
                      <a:pt x="406132" y="814695"/>
                    </a:cubicBezTo>
                    <a:lnTo>
                      <a:pt x="406258" y="815299"/>
                    </a:lnTo>
                    <a:cubicBezTo>
                      <a:pt x="406916" y="818767"/>
                      <a:pt x="407597" y="822332"/>
                      <a:pt x="407526" y="825459"/>
                    </a:cubicBezTo>
                    <a:cubicBezTo>
                      <a:pt x="407406" y="828945"/>
                      <a:pt x="406354" y="831828"/>
                      <a:pt x="404267" y="834286"/>
                    </a:cubicBezTo>
                    <a:cubicBezTo>
                      <a:pt x="402216" y="836713"/>
                      <a:pt x="399405" y="838382"/>
                      <a:pt x="397186" y="839548"/>
                    </a:cubicBezTo>
                    <a:cubicBezTo>
                      <a:pt x="395105" y="840648"/>
                      <a:pt x="393228" y="842233"/>
                      <a:pt x="391990" y="843907"/>
                    </a:cubicBezTo>
                    <a:cubicBezTo>
                      <a:pt x="390925" y="845372"/>
                      <a:pt x="390608" y="846568"/>
                      <a:pt x="390764" y="847113"/>
                    </a:cubicBezTo>
                    <a:cubicBezTo>
                      <a:pt x="391200" y="848691"/>
                      <a:pt x="392163" y="850473"/>
                      <a:pt x="393329" y="851914"/>
                    </a:cubicBezTo>
                    <a:cubicBezTo>
                      <a:pt x="394358" y="853164"/>
                      <a:pt x="396044" y="854797"/>
                      <a:pt x="398382" y="855455"/>
                    </a:cubicBezTo>
                    <a:cubicBezTo>
                      <a:pt x="400714" y="856113"/>
                      <a:pt x="404063" y="856429"/>
                      <a:pt x="407316" y="856728"/>
                    </a:cubicBezTo>
                    <a:lnTo>
                      <a:pt x="407927" y="856776"/>
                    </a:lnTo>
                    <a:cubicBezTo>
                      <a:pt x="412076" y="857153"/>
                      <a:pt x="415455" y="857524"/>
                      <a:pt x="417865" y="858534"/>
                    </a:cubicBezTo>
                    <a:cubicBezTo>
                      <a:pt x="420490" y="859623"/>
                      <a:pt x="422799" y="862589"/>
                      <a:pt x="424957" y="867606"/>
                    </a:cubicBezTo>
                    <a:cubicBezTo>
                      <a:pt x="426608" y="871463"/>
                      <a:pt x="427768" y="875631"/>
                      <a:pt x="428294" y="878256"/>
                    </a:cubicBezTo>
                    <a:cubicBezTo>
                      <a:pt x="428755" y="880618"/>
                      <a:pt x="429359" y="881575"/>
                      <a:pt x="429813" y="882143"/>
                    </a:cubicBezTo>
                    <a:cubicBezTo>
                      <a:pt x="430250" y="882711"/>
                      <a:pt x="430847" y="883208"/>
                      <a:pt x="431625" y="883842"/>
                    </a:cubicBezTo>
                    <a:cubicBezTo>
                      <a:pt x="431966" y="884129"/>
                      <a:pt x="432342" y="884428"/>
                      <a:pt x="432720" y="884763"/>
                    </a:cubicBezTo>
                    <a:cubicBezTo>
                      <a:pt x="434388" y="886222"/>
                      <a:pt x="435548" y="888273"/>
                      <a:pt x="436277" y="891077"/>
                    </a:cubicBezTo>
                    <a:cubicBezTo>
                      <a:pt x="436894" y="893410"/>
                      <a:pt x="437145" y="895981"/>
                      <a:pt x="437258" y="898164"/>
                    </a:cubicBezTo>
                    <a:cubicBezTo>
                      <a:pt x="437336" y="899264"/>
                      <a:pt x="437820" y="901423"/>
                      <a:pt x="439668" y="905507"/>
                    </a:cubicBezTo>
                    <a:cubicBezTo>
                      <a:pt x="440637" y="907594"/>
                      <a:pt x="441857" y="909944"/>
                      <a:pt x="443310" y="912486"/>
                    </a:cubicBezTo>
                    <a:cubicBezTo>
                      <a:pt x="444225" y="914136"/>
                      <a:pt x="445648" y="917557"/>
                      <a:pt x="447059" y="921671"/>
                    </a:cubicBezTo>
                    <a:cubicBezTo>
                      <a:pt x="448536" y="925953"/>
                      <a:pt x="449685" y="929929"/>
                      <a:pt x="450211" y="932567"/>
                    </a:cubicBezTo>
                    <a:cubicBezTo>
                      <a:pt x="450612" y="934642"/>
                      <a:pt x="452812" y="938666"/>
                      <a:pt x="455665" y="942565"/>
                    </a:cubicBezTo>
                    <a:cubicBezTo>
                      <a:pt x="458918" y="946996"/>
                      <a:pt x="461782" y="949621"/>
                      <a:pt x="463062" y="950196"/>
                    </a:cubicBezTo>
                    <a:cubicBezTo>
                      <a:pt x="465567" y="951290"/>
                      <a:pt x="468916" y="955314"/>
                      <a:pt x="476947" y="966748"/>
                    </a:cubicBezTo>
                    <a:lnTo>
                      <a:pt x="479238" y="969989"/>
                    </a:lnTo>
                    <a:cubicBezTo>
                      <a:pt x="482569" y="974815"/>
                      <a:pt x="486773" y="980801"/>
                      <a:pt x="487927" y="981704"/>
                    </a:cubicBezTo>
                    <a:cubicBezTo>
                      <a:pt x="489362" y="982667"/>
                      <a:pt x="493249" y="985173"/>
                      <a:pt x="498033" y="988169"/>
                    </a:cubicBezTo>
                    <a:cubicBezTo>
                      <a:pt x="502470" y="990961"/>
                      <a:pt x="507224" y="993927"/>
                      <a:pt x="510082" y="995673"/>
                    </a:cubicBezTo>
                    <a:cubicBezTo>
                      <a:pt x="513305" y="997635"/>
                      <a:pt x="524512" y="1005875"/>
                      <a:pt x="533554" y="1012692"/>
                    </a:cubicBezTo>
                    <a:cubicBezTo>
                      <a:pt x="539336" y="1017076"/>
                      <a:pt x="553001" y="1027505"/>
                      <a:pt x="555201" y="1029980"/>
                    </a:cubicBezTo>
                    <a:cubicBezTo>
                      <a:pt x="555847" y="1030704"/>
                      <a:pt x="560003" y="1033449"/>
                      <a:pt x="571174" y="1038717"/>
                    </a:cubicBezTo>
                    <a:cubicBezTo>
                      <a:pt x="579707" y="1042712"/>
                      <a:pt x="588940" y="1046599"/>
                      <a:pt x="594765" y="1048572"/>
                    </a:cubicBezTo>
                    <a:cubicBezTo>
                      <a:pt x="601911" y="1050982"/>
                      <a:pt x="612651" y="1057393"/>
                      <a:pt x="620401" y="1062368"/>
                    </a:cubicBezTo>
                    <a:cubicBezTo>
                      <a:pt x="629832" y="1068354"/>
                      <a:pt x="637874" y="1074149"/>
                      <a:pt x="640625" y="1076547"/>
                    </a:cubicBezTo>
                    <a:cubicBezTo>
                      <a:pt x="641821" y="1077575"/>
                      <a:pt x="646306" y="1080410"/>
                      <a:pt x="662512" y="1087681"/>
                    </a:cubicBezTo>
                    <a:cubicBezTo>
                      <a:pt x="672259" y="1092059"/>
                      <a:pt x="681947" y="1096113"/>
                      <a:pt x="685116" y="1097453"/>
                    </a:cubicBezTo>
                    <a:cubicBezTo>
                      <a:pt x="688106" y="1098708"/>
                      <a:pt x="694445" y="1102470"/>
                      <a:pt x="701741" y="1106835"/>
                    </a:cubicBezTo>
                    <a:lnTo>
                      <a:pt x="703714" y="1108031"/>
                    </a:lnTo>
                    <a:cubicBezTo>
                      <a:pt x="709275" y="1111350"/>
                      <a:pt x="718545" y="1116882"/>
                      <a:pt x="721834" y="1118090"/>
                    </a:cubicBezTo>
                    <a:cubicBezTo>
                      <a:pt x="724405" y="1119029"/>
                      <a:pt x="729010" y="1120105"/>
                      <a:pt x="735109" y="1121205"/>
                    </a:cubicBezTo>
                    <a:cubicBezTo>
                      <a:pt x="740013" y="1122090"/>
                      <a:pt x="744617" y="1122748"/>
                      <a:pt x="746591" y="1122999"/>
                    </a:cubicBezTo>
                    <a:cubicBezTo>
                      <a:pt x="748743" y="1123292"/>
                      <a:pt x="750418" y="1123824"/>
                      <a:pt x="751853" y="1124709"/>
                    </a:cubicBezTo>
                    <a:cubicBezTo>
                      <a:pt x="753169" y="1125547"/>
                      <a:pt x="754185" y="1126587"/>
                      <a:pt x="755381" y="1127819"/>
                    </a:cubicBezTo>
                    <a:cubicBezTo>
                      <a:pt x="757893" y="1130367"/>
                      <a:pt x="760524" y="1132729"/>
                      <a:pt x="762976" y="1134648"/>
                    </a:cubicBezTo>
                    <a:cubicBezTo>
                      <a:pt x="768178" y="1138751"/>
                      <a:pt x="771288" y="1139899"/>
                      <a:pt x="772962" y="1140138"/>
                    </a:cubicBezTo>
                    <a:cubicBezTo>
                      <a:pt x="776491" y="1140640"/>
                      <a:pt x="780916" y="1141681"/>
                      <a:pt x="785161" y="1142996"/>
                    </a:cubicBezTo>
                    <a:cubicBezTo>
                      <a:pt x="787673" y="1143798"/>
                      <a:pt x="792398" y="1145358"/>
                      <a:pt x="794789" y="1146991"/>
                    </a:cubicBezTo>
                    <a:cubicBezTo>
                      <a:pt x="795985" y="1147822"/>
                      <a:pt x="798975" y="1150555"/>
                      <a:pt x="804536" y="1155734"/>
                    </a:cubicBezTo>
                    <a:cubicBezTo>
                      <a:pt x="806929" y="1157922"/>
                      <a:pt x="809500" y="1160368"/>
                      <a:pt x="812191" y="1162802"/>
                    </a:cubicBezTo>
                    <a:cubicBezTo>
                      <a:pt x="824869" y="1174385"/>
                      <a:pt x="828337" y="1176658"/>
                      <a:pt x="829354" y="1176963"/>
                    </a:cubicBezTo>
                    <a:cubicBezTo>
                      <a:pt x="831806" y="1177590"/>
                      <a:pt x="836051" y="1178260"/>
                      <a:pt x="839818" y="1178840"/>
                    </a:cubicBezTo>
                    <a:lnTo>
                      <a:pt x="842749" y="1179283"/>
                    </a:lnTo>
                    <a:cubicBezTo>
                      <a:pt x="845798" y="1179743"/>
                      <a:pt x="848729" y="1180180"/>
                      <a:pt x="850702" y="1180551"/>
                    </a:cubicBezTo>
                    <a:cubicBezTo>
                      <a:pt x="852316" y="1180862"/>
                      <a:pt x="854768" y="1181561"/>
                      <a:pt x="857639" y="1182392"/>
                    </a:cubicBezTo>
                    <a:cubicBezTo>
                      <a:pt x="859553" y="1182949"/>
                      <a:pt x="861646" y="1183547"/>
                      <a:pt x="863738" y="1184103"/>
                    </a:cubicBezTo>
                    <a:cubicBezTo>
                      <a:pt x="868164" y="1185281"/>
                      <a:pt x="871333" y="1185867"/>
                      <a:pt x="873306" y="1185867"/>
                    </a:cubicBezTo>
                    <a:cubicBezTo>
                      <a:pt x="874144" y="1185867"/>
                      <a:pt x="874443" y="1185765"/>
                      <a:pt x="874563" y="1185729"/>
                    </a:cubicBezTo>
                    <a:cubicBezTo>
                      <a:pt x="876835" y="1184958"/>
                      <a:pt x="877612" y="1184067"/>
                      <a:pt x="877791" y="1183714"/>
                    </a:cubicBezTo>
                    <a:cubicBezTo>
                      <a:pt x="878031" y="1183397"/>
                      <a:pt x="878091" y="1183092"/>
                      <a:pt x="877791" y="1182548"/>
                    </a:cubicBezTo>
                    <a:cubicBezTo>
                      <a:pt x="877373" y="1181705"/>
                      <a:pt x="876655" y="1180527"/>
                      <a:pt x="875818" y="1179187"/>
                    </a:cubicBezTo>
                    <a:cubicBezTo>
                      <a:pt x="875459" y="1178571"/>
                      <a:pt x="875041" y="1177901"/>
                      <a:pt x="874622" y="1177208"/>
                    </a:cubicBezTo>
                    <a:cubicBezTo>
                      <a:pt x="873306" y="1175061"/>
                      <a:pt x="871632" y="1172173"/>
                      <a:pt x="870256" y="1168908"/>
                    </a:cubicBezTo>
                    <a:cubicBezTo>
                      <a:pt x="868881" y="1165439"/>
                      <a:pt x="867924" y="1160852"/>
                      <a:pt x="867446" y="1157617"/>
                    </a:cubicBezTo>
                    <a:cubicBezTo>
                      <a:pt x="866908" y="1154346"/>
                      <a:pt x="866549" y="1150818"/>
                      <a:pt x="866609" y="1149389"/>
                    </a:cubicBezTo>
                    <a:cubicBezTo>
                      <a:pt x="866609" y="1148689"/>
                      <a:pt x="866728" y="1147870"/>
                      <a:pt x="866908" y="1146961"/>
                    </a:cubicBezTo>
                    <a:cubicBezTo>
                      <a:pt x="867028" y="1146249"/>
                      <a:pt x="867147" y="1145430"/>
                      <a:pt x="867207" y="1144599"/>
                    </a:cubicBezTo>
                    <a:cubicBezTo>
                      <a:pt x="867446" y="1142811"/>
                      <a:pt x="867266" y="1141513"/>
                      <a:pt x="866848" y="1140640"/>
                    </a:cubicBezTo>
                    <a:cubicBezTo>
                      <a:pt x="866310" y="1139707"/>
                      <a:pt x="865174" y="1138517"/>
                      <a:pt x="863978" y="1137256"/>
                    </a:cubicBezTo>
                    <a:cubicBezTo>
                      <a:pt x="863559" y="1136849"/>
                      <a:pt x="863141" y="1136418"/>
                      <a:pt x="862722" y="1135994"/>
                    </a:cubicBezTo>
                    <a:cubicBezTo>
                      <a:pt x="860748" y="1133907"/>
                      <a:pt x="858656" y="1131341"/>
                      <a:pt x="858058" y="1128190"/>
                    </a:cubicBezTo>
                    <a:cubicBezTo>
                      <a:pt x="857400" y="1125122"/>
                      <a:pt x="858118" y="1121606"/>
                      <a:pt x="858835" y="1118909"/>
                    </a:cubicBezTo>
                    <a:cubicBezTo>
                      <a:pt x="859014" y="1118209"/>
                      <a:pt x="859194" y="1117545"/>
                      <a:pt x="859373" y="1116918"/>
                    </a:cubicBezTo>
                    <a:cubicBezTo>
                      <a:pt x="859613" y="1115967"/>
                      <a:pt x="859971" y="1114711"/>
                      <a:pt x="860031" y="1114185"/>
                    </a:cubicBezTo>
                    <a:cubicBezTo>
                      <a:pt x="859911" y="1113706"/>
                      <a:pt x="859194" y="1111972"/>
                      <a:pt x="856443" y="1106584"/>
                    </a:cubicBezTo>
                    <a:cubicBezTo>
                      <a:pt x="854469" y="1102619"/>
                      <a:pt x="852138" y="1098332"/>
                      <a:pt x="850881" y="1096155"/>
                    </a:cubicBezTo>
                    <a:cubicBezTo>
                      <a:pt x="849267" y="1093350"/>
                      <a:pt x="848669" y="1089972"/>
                      <a:pt x="848250" y="1087053"/>
                    </a:cubicBezTo>
                    <a:cubicBezTo>
                      <a:pt x="848191" y="1086318"/>
                      <a:pt x="848071" y="1085582"/>
                      <a:pt x="848011" y="1084877"/>
                    </a:cubicBezTo>
                    <a:cubicBezTo>
                      <a:pt x="847772" y="1083137"/>
                      <a:pt x="847593" y="1081504"/>
                      <a:pt x="847293" y="1080643"/>
                    </a:cubicBezTo>
                    <a:cubicBezTo>
                      <a:pt x="846935" y="1079650"/>
                      <a:pt x="846755" y="1078801"/>
                      <a:pt x="846636" y="1078119"/>
                    </a:cubicBezTo>
                    <a:cubicBezTo>
                      <a:pt x="846576" y="1077611"/>
                      <a:pt x="846516" y="1077210"/>
                      <a:pt x="846336" y="1076888"/>
                    </a:cubicBezTo>
                    <a:cubicBezTo>
                      <a:pt x="846277" y="1076630"/>
                      <a:pt x="845978" y="1075931"/>
                      <a:pt x="843825" y="1074567"/>
                    </a:cubicBezTo>
                    <a:cubicBezTo>
                      <a:pt x="842689" y="1073826"/>
                      <a:pt x="841673" y="1073294"/>
                      <a:pt x="840775" y="1072809"/>
                    </a:cubicBezTo>
                    <a:cubicBezTo>
                      <a:pt x="839938" y="1072337"/>
                      <a:pt x="839041" y="1071876"/>
                      <a:pt x="838323" y="1071356"/>
                    </a:cubicBezTo>
                    <a:cubicBezTo>
                      <a:pt x="836291" y="1069975"/>
                      <a:pt x="834975" y="1068282"/>
                      <a:pt x="834078" y="1065711"/>
                    </a:cubicBezTo>
                    <a:cubicBezTo>
                      <a:pt x="833360" y="1063768"/>
                      <a:pt x="831925" y="1059994"/>
                      <a:pt x="830251" y="1056310"/>
                    </a:cubicBezTo>
                    <a:cubicBezTo>
                      <a:pt x="827859" y="1050958"/>
                      <a:pt x="826304" y="1048967"/>
                      <a:pt x="825586" y="1048249"/>
                    </a:cubicBezTo>
                    <a:cubicBezTo>
                      <a:pt x="824271" y="1046862"/>
                      <a:pt x="821699" y="1044978"/>
                      <a:pt x="818410" y="1042951"/>
                    </a:cubicBezTo>
                    <a:cubicBezTo>
                      <a:pt x="815599" y="1041193"/>
                      <a:pt x="812371" y="1039447"/>
                      <a:pt x="809859" y="1038293"/>
                    </a:cubicBezTo>
                    <a:cubicBezTo>
                      <a:pt x="809261" y="1037976"/>
                      <a:pt x="808603" y="1037713"/>
                      <a:pt x="808005" y="1037455"/>
                    </a:cubicBezTo>
                    <a:cubicBezTo>
                      <a:pt x="806391" y="1036750"/>
                      <a:pt x="804955" y="1036134"/>
                      <a:pt x="803759" y="1035105"/>
                    </a:cubicBezTo>
                    <a:cubicBezTo>
                      <a:pt x="801308" y="1032917"/>
                      <a:pt x="801248" y="1029825"/>
                      <a:pt x="801546" y="1027367"/>
                    </a:cubicBezTo>
                    <a:cubicBezTo>
                      <a:pt x="801606" y="1026452"/>
                      <a:pt x="801726" y="1025549"/>
                      <a:pt x="801846" y="1024604"/>
                    </a:cubicBezTo>
                    <a:cubicBezTo>
                      <a:pt x="802085" y="1022691"/>
                      <a:pt x="802324" y="1020861"/>
                      <a:pt x="802264" y="1019342"/>
                    </a:cubicBezTo>
                    <a:cubicBezTo>
                      <a:pt x="802144" y="1017022"/>
                      <a:pt x="801427" y="1016777"/>
                      <a:pt x="800949" y="1016603"/>
                    </a:cubicBezTo>
                    <a:cubicBezTo>
                      <a:pt x="799154" y="1016029"/>
                      <a:pt x="796284" y="1015688"/>
                      <a:pt x="792936" y="1015688"/>
                    </a:cubicBezTo>
                    <a:lnTo>
                      <a:pt x="792098" y="1015688"/>
                    </a:lnTo>
                    <a:cubicBezTo>
                      <a:pt x="788570" y="1015754"/>
                      <a:pt x="785042" y="1016167"/>
                      <a:pt x="782531" y="1016801"/>
                    </a:cubicBezTo>
                    <a:cubicBezTo>
                      <a:pt x="779241" y="1017656"/>
                      <a:pt x="776670" y="1017506"/>
                      <a:pt x="774816" y="1016340"/>
                    </a:cubicBezTo>
                    <a:cubicBezTo>
                      <a:pt x="772843" y="1015132"/>
                      <a:pt x="771886" y="1012955"/>
                      <a:pt x="772245" y="1010504"/>
                    </a:cubicBezTo>
                    <a:cubicBezTo>
                      <a:pt x="772544" y="1008650"/>
                      <a:pt x="773620" y="1006467"/>
                      <a:pt x="775235" y="1004542"/>
                    </a:cubicBezTo>
                    <a:cubicBezTo>
                      <a:pt x="777089" y="1002299"/>
                      <a:pt x="779600" y="1000559"/>
                      <a:pt x="782471" y="999459"/>
                    </a:cubicBezTo>
                    <a:cubicBezTo>
                      <a:pt x="784504" y="998669"/>
                      <a:pt x="787075" y="997605"/>
                      <a:pt x="788869" y="996409"/>
                    </a:cubicBezTo>
                    <a:cubicBezTo>
                      <a:pt x="790006" y="995637"/>
                      <a:pt x="790663" y="994884"/>
                      <a:pt x="790723" y="994370"/>
                    </a:cubicBezTo>
                    <a:cubicBezTo>
                      <a:pt x="790783" y="992641"/>
                      <a:pt x="791022" y="989873"/>
                      <a:pt x="790843" y="986506"/>
                    </a:cubicBezTo>
                    <a:cubicBezTo>
                      <a:pt x="790723" y="982380"/>
                      <a:pt x="790184" y="978523"/>
                      <a:pt x="789348" y="975036"/>
                    </a:cubicBezTo>
                    <a:cubicBezTo>
                      <a:pt x="788211" y="970581"/>
                      <a:pt x="787793" y="965875"/>
                      <a:pt x="788151" y="961821"/>
                    </a:cubicBezTo>
                    <a:cubicBezTo>
                      <a:pt x="788451" y="958669"/>
                      <a:pt x="789348" y="954381"/>
                      <a:pt x="791979" y="951858"/>
                    </a:cubicBezTo>
                    <a:cubicBezTo>
                      <a:pt x="793653" y="950231"/>
                      <a:pt x="796105" y="949203"/>
                      <a:pt x="798736" y="948109"/>
                    </a:cubicBezTo>
                    <a:cubicBezTo>
                      <a:pt x="799274" y="947887"/>
                      <a:pt x="799813" y="947648"/>
                      <a:pt x="800351" y="947403"/>
                    </a:cubicBezTo>
                    <a:cubicBezTo>
                      <a:pt x="801546" y="946889"/>
                      <a:pt x="804656" y="945507"/>
                      <a:pt x="805134" y="944108"/>
                    </a:cubicBezTo>
                    <a:cubicBezTo>
                      <a:pt x="805972" y="942087"/>
                      <a:pt x="806331" y="939802"/>
                      <a:pt x="806151" y="938176"/>
                    </a:cubicBezTo>
                    <a:cubicBezTo>
                      <a:pt x="806151" y="937584"/>
                      <a:pt x="805972" y="936531"/>
                      <a:pt x="805493" y="936430"/>
                    </a:cubicBezTo>
                    <a:cubicBezTo>
                      <a:pt x="803639" y="936095"/>
                      <a:pt x="801188" y="936041"/>
                      <a:pt x="798616" y="936023"/>
                    </a:cubicBezTo>
                    <a:lnTo>
                      <a:pt x="797779" y="936011"/>
                    </a:lnTo>
                    <a:cubicBezTo>
                      <a:pt x="795208" y="935981"/>
                      <a:pt x="792517" y="935945"/>
                      <a:pt x="789826" y="935694"/>
                    </a:cubicBezTo>
                    <a:cubicBezTo>
                      <a:pt x="786537" y="935389"/>
                      <a:pt x="784204" y="934570"/>
                      <a:pt x="782171" y="933063"/>
                    </a:cubicBezTo>
                    <a:cubicBezTo>
                      <a:pt x="780318" y="931723"/>
                      <a:pt x="778943" y="929953"/>
                      <a:pt x="777089" y="927723"/>
                    </a:cubicBezTo>
                    <a:lnTo>
                      <a:pt x="776969" y="927537"/>
                    </a:lnTo>
                    <a:cubicBezTo>
                      <a:pt x="776431" y="926844"/>
                      <a:pt x="775953" y="926192"/>
                      <a:pt x="775474" y="925576"/>
                    </a:cubicBezTo>
                    <a:cubicBezTo>
                      <a:pt x="774517" y="924308"/>
                      <a:pt x="773740" y="923310"/>
                      <a:pt x="772843" y="922574"/>
                    </a:cubicBezTo>
                    <a:cubicBezTo>
                      <a:pt x="771886" y="921779"/>
                      <a:pt x="770271" y="920912"/>
                      <a:pt x="766026" y="920517"/>
                    </a:cubicBezTo>
                    <a:cubicBezTo>
                      <a:pt x="761301" y="920086"/>
                      <a:pt x="756996" y="918795"/>
                      <a:pt x="753228" y="916690"/>
                    </a:cubicBezTo>
                    <a:cubicBezTo>
                      <a:pt x="749401" y="914519"/>
                      <a:pt x="746351" y="911589"/>
                      <a:pt x="744139" y="907971"/>
                    </a:cubicBezTo>
                    <a:cubicBezTo>
                      <a:pt x="742345" y="904981"/>
                      <a:pt x="740491" y="899982"/>
                      <a:pt x="738458" y="892704"/>
                    </a:cubicBezTo>
                    <a:cubicBezTo>
                      <a:pt x="737262" y="888309"/>
                      <a:pt x="736185" y="883824"/>
                      <a:pt x="735229" y="879859"/>
                    </a:cubicBezTo>
                    <a:lnTo>
                      <a:pt x="734332" y="876187"/>
                    </a:lnTo>
                    <a:cubicBezTo>
                      <a:pt x="733375" y="872516"/>
                      <a:pt x="732179" y="868946"/>
                      <a:pt x="730445" y="864963"/>
                    </a:cubicBezTo>
                    <a:cubicBezTo>
                      <a:pt x="729607" y="862924"/>
                      <a:pt x="728710" y="861046"/>
                      <a:pt x="727873" y="859318"/>
                    </a:cubicBezTo>
                    <a:cubicBezTo>
                      <a:pt x="727335" y="858182"/>
                      <a:pt x="726857" y="857093"/>
                      <a:pt x="726378" y="856053"/>
                    </a:cubicBezTo>
                    <a:cubicBezTo>
                      <a:pt x="725063" y="853128"/>
                      <a:pt x="723926" y="849170"/>
                      <a:pt x="723329" y="845456"/>
                    </a:cubicBezTo>
                    <a:cubicBezTo>
                      <a:pt x="722611" y="840798"/>
                      <a:pt x="722790" y="837311"/>
                      <a:pt x="723926" y="835081"/>
                    </a:cubicBezTo>
                    <a:cubicBezTo>
                      <a:pt x="725063" y="832826"/>
                      <a:pt x="727873" y="830333"/>
                      <a:pt x="731461" y="82731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22" name="Полилиния: фигура 337">
                <a:extLst>
                  <a:ext uri="{FF2B5EF4-FFF2-40B4-BE49-F238E27FC236}">
                    <a16:creationId xmlns:a16="http://schemas.microsoft.com/office/drawing/2014/main" id="{B3D72DAC-F369-D9AE-1A25-4EA3C9E0D615}"/>
                  </a:ext>
                </a:extLst>
              </p:cNvPr>
              <p:cNvSpPr/>
              <p:nvPr/>
            </p:nvSpPr>
            <p:spPr>
              <a:xfrm>
                <a:off x="9137687" y="243840"/>
                <a:ext cx="1387211" cy="1825277"/>
              </a:xfrm>
              <a:custGeom>
                <a:avLst/>
                <a:gdLst>
                  <a:gd name="connsiteX0" fmla="*/ 176111 w 795337"/>
                  <a:gd name="connsiteY0" fmla="*/ 586912 h 1046497"/>
                  <a:gd name="connsiteX1" fmla="*/ 175662 w 795337"/>
                  <a:gd name="connsiteY1" fmla="*/ 587237 h 1046497"/>
                  <a:gd name="connsiteX2" fmla="*/ 171357 w 795337"/>
                  <a:gd name="connsiteY2" fmla="*/ 591423 h 1046497"/>
                  <a:gd name="connsiteX3" fmla="*/ 168247 w 795337"/>
                  <a:gd name="connsiteY3" fmla="*/ 599168 h 1046497"/>
                  <a:gd name="connsiteX4" fmla="*/ 167948 w 795337"/>
                  <a:gd name="connsiteY4" fmla="*/ 600058 h 1046497"/>
                  <a:gd name="connsiteX5" fmla="*/ 163565 w 795337"/>
                  <a:gd name="connsiteY5" fmla="*/ 609177 h 1046497"/>
                  <a:gd name="connsiteX6" fmla="*/ 157190 w 795337"/>
                  <a:gd name="connsiteY6" fmla="*/ 614482 h 1046497"/>
                  <a:gd name="connsiteX7" fmla="*/ 154852 w 795337"/>
                  <a:gd name="connsiteY7" fmla="*/ 614942 h 1046497"/>
                  <a:gd name="connsiteX8" fmla="*/ 149009 w 795337"/>
                  <a:gd name="connsiteY8" fmla="*/ 610176 h 1046497"/>
                  <a:gd name="connsiteX9" fmla="*/ 147371 w 795337"/>
                  <a:gd name="connsiteY9" fmla="*/ 604902 h 1046497"/>
                  <a:gd name="connsiteX10" fmla="*/ 146492 w 795337"/>
                  <a:gd name="connsiteY10" fmla="*/ 601876 h 1046497"/>
                  <a:gd name="connsiteX11" fmla="*/ 146085 w 795337"/>
                  <a:gd name="connsiteY11" fmla="*/ 600955 h 1046497"/>
                  <a:gd name="connsiteX12" fmla="*/ 142503 w 795337"/>
                  <a:gd name="connsiteY12" fmla="*/ 603706 h 1046497"/>
                  <a:gd name="connsiteX13" fmla="*/ 141977 w 795337"/>
                  <a:gd name="connsiteY13" fmla="*/ 604190 h 1046497"/>
                  <a:gd name="connsiteX14" fmla="*/ 134448 w 795337"/>
                  <a:gd name="connsiteY14" fmla="*/ 608938 h 1046497"/>
                  <a:gd name="connsiteX15" fmla="*/ 126686 w 795337"/>
                  <a:gd name="connsiteY15" fmla="*/ 611833 h 1046497"/>
                  <a:gd name="connsiteX16" fmla="*/ 121854 w 795337"/>
                  <a:gd name="connsiteY16" fmla="*/ 614972 h 1046497"/>
                  <a:gd name="connsiteX17" fmla="*/ 119319 w 795337"/>
                  <a:gd name="connsiteY17" fmla="*/ 618189 h 1046497"/>
                  <a:gd name="connsiteX18" fmla="*/ 118362 w 795337"/>
                  <a:gd name="connsiteY18" fmla="*/ 619469 h 1046497"/>
                  <a:gd name="connsiteX19" fmla="*/ 113512 w 795337"/>
                  <a:gd name="connsiteY19" fmla="*/ 624755 h 1046497"/>
                  <a:gd name="connsiteX20" fmla="*/ 112095 w 795337"/>
                  <a:gd name="connsiteY20" fmla="*/ 625987 h 1046497"/>
                  <a:gd name="connsiteX21" fmla="*/ 107885 w 795337"/>
                  <a:gd name="connsiteY21" fmla="*/ 629151 h 1046497"/>
                  <a:gd name="connsiteX22" fmla="*/ 99118 w 795337"/>
                  <a:gd name="connsiteY22" fmla="*/ 627530 h 1046497"/>
                  <a:gd name="connsiteX23" fmla="*/ 95530 w 795337"/>
                  <a:gd name="connsiteY23" fmla="*/ 622800 h 1046497"/>
                  <a:gd name="connsiteX24" fmla="*/ 94992 w 795337"/>
                  <a:gd name="connsiteY24" fmla="*/ 621921 h 1046497"/>
                  <a:gd name="connsiteX25" fmla="*/ 94580 w 795337"/>
                  <a:gd name="connsiteY25" fmla="*/ 621371 h 1046497"/>
                  <a:gd name="connsiteX26" fmla="*/ 94203 w 795337"/>
                  <a:gd name="connsiteY26" fmla="*/ 621430 h 1046497"/>
                  <a:gd name="connsiteX27" fmla="*/ 91829 w 795337"/>
                  <a:gd name="connsiteY27" fmla="*/ 622698 h 1046497"/>
                  <a:gd name="connsiteX28" fmla="*/ 90459 w 795337"/>
                  <a:gd name="connsiteY28" fmla="*/ 623601 h 1046497"/>
                  <a:gd name="connsiteX29" fmla="*/ 84509 w 795337"/>
                  <a:gd name="connsiteY29" fmla="*/ 625383 h 1046497"/>
                  <a:gd name="connsiteX30" fmla="*/ 81286 w 795337"/>
                  <a:gd name="connsiteY30" fmla="*/ 624995 h 1046497"/>
                  <a:gd name="connsiteX31" fmla="*/ 75163 w 795337"/>
                  <a:gd name="connsiteY31" fmla="*/ 624313 h 1046497"/>
                  <a:gd name="connsiteX32" fmla="*/ 73225 w 795337"/>
                  <a:gd name="connsiteY32" fmla="*/ 624385 h 1046497"/>
                  <a:gd name="connsiteX33" fmla="*/ 71569 w 795337"/>
                  <a:gd name="connsiteY33" fmla="*/ 624426 h 1046497"/>
                  <a:gd name="connsiteX34" fmla="*/ 70815 w 795337"/>
                  <a:gd name="connsiteY34" fmla="*/ 632141 h 1046497"/>
                  <a:gd name="connsiteX35" fmla="*/ 68525 w 795337"/>
                  <a:gd name="connsiteY35" fmla="*/ 651671 h 1046497"/>
                  <a:gd name="connsiteX36" fmla="*/ 59501 w 795337"/>
                  <a:gd name="connsiteY36" fmla="*/ 678958 h 1046497"/>
                  <a:gd name="connsiteX37" fmla="*/ 53718 w 795337"/>
                  <a:gd name="connsiteY37" fmla="*/ 689794 h 1046497"/>
                  <a:gd name="connsiteX38" fmla="*/ 49676 w 795337"/>
                  <a:gd name="connsiteY38" fmla="*/ 697490 h 1046497"/>
                  <a:gd name="connsiteX39" fmla="*/ 36813 w 795337"/>
                  <a:gd name="connsiteY39" fmla="*/ 709827 h 1046497"/>
                  <a:gd name="connsiteX40" fmla="*/ 29398 w 795337"/>
                  <a:gd name="connsiteY40" fmla="*/ 712045 h 1046497"/>
                  <a:gd name="connsiteX41" fmla="*/ 23920 w 795337"/>
                  <a:gd name="connsiteY41" fmla="*/ 713690 h 1046497"/>
                  <a:gd name="connsiteX42" fmla="*/ 18060 w 795337"/>
                  <a:gd name="connsiteY42" fmla="*/ 717613 h 1046497"/>
                  <a:gd name="connsiteX43" fmla="*/ 16529 w 795337"/>
                  <a:gd name="connsiteY43" fmla="*/ 727204 h 1046497"/>
                  <a:gd name="connsiteX44" fmla="*/ 16338 w 795337"/>
                  <a:gd name="connsiteY44" fmla="*/ 729327 h 1046497"/>
                  <a:gd name="connsiteX45" fmla="*/ 12558 w 795337"/>
                  <a:gd name="connsiteY45" fmla="*/ 746053 h 1046497"/>
                  <a:gd name="connsiteX46" fmla="*/ 7015 w 795337"/>
                  <a:gd name="connsiteY46" fmla="*/ 762211 h 1046497"/>
                  <a:gd name="connsiteX47" fmla="*/ 4569 w 795337"/>
                  <a:gd name="connsiteY47" fmla="*/ 772999 h 1046497"/>
                  <a:gd name="connsiteX48" fmla="*/ 4485 w 795337"/>
                  <a:gd name="connsiteY48" fmla="*/ 773334 h 1046497"/>
                  <a:gd name="connsiteX49" fmla="*/ 4981 w 795337"/>
                  <a:gd name="connsiteY49" fmla="*/ 776491 h 1046497"/>
                  <a:gd name="connsiteX50" fmla="*/ 5454 w 795337"/>
                  <a:gd name="connsiteY50" fmla="*/ 778004 h 1046497"/>
                  <a:gd name="connsiteX51" fmla="*/ 13048 w 795337"/>
                  <a:gd name="connsiteY51" fmla="*/ 778381 h 1046497"/>
                  <a:gd name="connsiteX52" fmla="*/ 47595 w 795337"/>
                  <a:gd name="connsiteY52" fmla="*/ 795926 h 1046497"/>
                  <a:gd name="connsiteX53" fmla="*/ 75342 w 795337"/>
                  <a:gd name="connsiteY53" fmla="*/ 809369 h 1046497"/>
                  <a:gd name="connsiteX54" fmla="*/ 85903 w 795337"/>
                  <a:gd name="connsiteY54" fmla="*/ 851474 h 1046497"/>
                  <a:gd name="connsiteX55" fmla="*/ 76269 w 795337"/>
                  <a:gd name="connsiteY55" fmla="*/ 881733 h 1046497"/>
                  <a:gd name="connsiteX56" fmla="*/ 62162 w 795337"/>
                  <a:gd name="connsiteY56" fmla="*/ 907082 h 1046497"/>
                  <a:gd name="connsiteX57" fmla="*/ 50011 w 795337"/>
                  <a:gd name="connsiteY57" fmla="*/ 944284 h 1046497"/>
                  <a:gd name="connsiteX58" fmla="*/ 61558 w 795337"/>
                  <a:gd name="connsiteY58" fmla="*/ 963521 h 1046497"/>
                  <a:gd name="connsiteX59" fmla="*/ 74134 w 795337"/>
                  <a:gd name="connsiteY59" fmla="*/ 980756 h 1046497"/>
                  <a:gd name="connsiteX60" fmla="*/ 130800 w 795337"/>
                  <a:gd name="connsiteY60" fmla="*/ 978579 h 1046497"/>
                  <a:gd name="connsiteX61" fmla="*/ 158661 w 795337"/>
                  <a:gd name="connsiteY61" fmla="*/ 998439 h 1046497"/>
                  <a:gd name="connsiteX62" fmla="*/ 178688 w 795337"/>
                  <a:gd name="connsiteY62" fmla="*/ 1016833 h 1046497"/>
                  <a:gd name="connsiteX63" fmla="*/ 179083 w 795337"/>
                  <a:gd name="connsiteY63" fmla="*/ 1016259 h 1046497"/>
                  <a:gd name="connsiteX64" fmla="*/ 188555 w 795337"/>
                  <a:gd name="connsiteY64" fmla="*/ 1013072 h 1046497"/>
                  <a:gd name="connsiteX65" fmla="*/ 196006 w 795337"/>
                  <a:gd name="connsiteY65" fmla="*/ 1016558 h 1046497"/>
                  <a:gd name="connsiteX66" fmla="*/ 200114 w 795337"/>
                  <a:gd name="connsiteY66" fmla="*/ 1017144 h 1046497"/>
                  <a:gd name="connsiteX67" fmla="*/ 200234 w 795337"/>
                  <a:gd name="connsiteY67" fmla="*/ 1017515 h 1046497"/>
                  <a:gd name="connsiteX68" fmla="*/ 217181 w 795337"/>
                  <a:gd name="connsiteY68" fmla="*/ 1041339 h 1046497"/>
                  <a:gd name="connsiteX69" fmla="*/ 252332 w 795337"/>
                  <a:gd name="connsiteY69" fmla="*/ 1032919 h 1046497"/>
                  <a:gd name="connsiteX70" fmla="*/ 271826 w 795337"/>
                  <a:gd name="connsiteY70" fmla="*/ 1027944 h 1046497"/>
                  <a:gd name="connsiteX71" fmla="*/ 290878 w 795337"/>
                  <a:gd name="connsiteY71" fmla="*/ 1019512 h 1046497"/>
                  <a:gd name="connsiteX72" fmla="*/ 293540 w 795337"/>
                  <a:gd name="connsiteY72" fmla="*/ 1017210 h 1046497"/>
                  <a:gd name="connsiteX73" fmla="*/ 304118 w 795337"/>
                  <a:gd name="connsiteY73" fmla="*/ 1012934 h 1046497"/>
                  <a:gd name="connsiteX74" fmla="*/ 313010 w 795337"/>
                  <a:gd name="connsiteY74" fmla="*/ 999593 h 1046497"/>
                  <a:gd name="connsiteX75" fmla="*/ 336464 w 795337"/>
                  <a:gd name="connsiteY75" fmla="*/ 987692 h 1046497"/>
                  <a:gd name="connsiteX76" fmla="*/ 366441 w 795337"/>
                  <a:gd name="connsiteY76" fmla="*/ 970357 h 1046497"/>
                  <a:gd name="connsiteX77" fmla="*/ 390003 w 795337"/>
                  <a:gd name="connsiteY77" fmla="*/ 954486 h 1046497"/>
                  <a:gd name="connsiteX78" fmla="*/ 375340 w 795337"/>
                  <a:gd name="connsiteY78" fmla="*/ 921500 h 1046497"/>
                  <a:gd name="connsiteX79" fmla="*/ 399451 w 795337"/>
                  <a:gd name="connsiteY79" fmla="*/ 899201 h 1046497"/>
                  <a:gd name="connsiteX80" fmla="*/ 408582 w 795337"/>
                  <a:gd name="connsiteY80" fmla="*/ 885883 h 1046497"/>
                  <a:gd name="connsiteX81" fmla="*/ 419986 w 795337"/>
                  <a:gd name="connsiteY81" fmla="*/ 868769 h 1046497"/>
                  <a:gd name="connsiteX82" fmla="*/ 425207 w 795337"/>
                  <a:gd name="connsiteY82" fmla="*/ 865856 h 1046497"/>
                  <a:gd name="connsiteX83" fmla="*/ 431976 w 795337"/>
                  <a:gd name="connsiteY83" fmla="*/ 860247 h 1046497"/>
                  <a:gd name="connsiteX84" fmla="*/ 441233 w 795337"/>
                  <a:gd name="connsiteY84" fmla="*/ 852856 h 1046497"/>
                  <a:gd name="connsiteX85" fmla="*/ 442160 w 795337"/>
                  <a:gd name="connsiteY85" fmla="*/ 852952 h 1046497"/>
                  <a:gd name="connsiteX86" fmla="*/ 442148 w 795337"/>
                  <a:gd name="connsiteY86" fmla="*/ 852102 h 1046497"/>
                  <a:gd name="connsiteX87" fmla="*/ 442746 w 795337"/>
                  <a:gd name="connsiteY87" fmla="*/ 844454 h 1046497"/>
                  <a:gd name="connsiteX88" fmla="*/ 450389 w 795337"/>
                  <a:gd name="connsiteY88" fmla="*/ 826616 h 1046497"/>
                  <a:gd name="connsiteX89" fmla="*/ 478393 w 795337"/>
                  <a:gd name="connsiteY89" fmla="*/ 798558 h 1046497"/>
                  <a:gd name="connsiteX90" fmla="*/ 495884 w 795337"/>
                  <a:gd name="connsiteY90" fmla="*/ 787883 h 1046497"/>
                  <a:gd name="connsiteX91" fmla="*/ 509243 w 795337"/>
                  <a:gd name="connsiteY91" fmla="*/ 784977 h 1046497"/>
                  <a:gd name="connsiteX92" fmla="*/ 518501 w 795337"/>
                  <a:gd name="connsiteY92" fmla="*/ 781114 h 1046497"/>
                  <a:gd name="connsiteX93" fmla="*/ 530359 w 795337"/>
                  <a:gd name="connsiteY93" fmla="*/ 774811 h 1046497"/>
                  <a:gd name="connsiteX94" fmla="*/ 557035 w 795337"/>
                  <a:gd name="connsiteY94" fmla="*/ 769782 h 1046497"/>
                  <a:gd name="connsiteX95" fmla="*/ 582378 w 795337"/>
                  <a:gd name="connsiteY95" fmla="*/ 800788 h 1046497"/>
                  <a:gd name="connsiteX96" fmla="*/ 594919 w 795337"/>
                  <a:gd name="connsiteY96" fmla="*/ 827608 h 1046497"/>
                  <a:gd name="connsiteX97" fmla="*/ 618091 w 795337"/>
                  <a:gd name="connsiteY97" fmla="*/ 806696 h 1046497"/>
                  <a:gd name="connsiteX98" fmla="*/ 650269 w 795337"/>
                  <a:gd name="connsiteY98" fmla="*/ 793780 h 1046497"/>
                  <a:gd name="connsiteX99" fmla="*/ 677114 w 795337"/>
                  <a:gd name="connsiteY99" fmla="*/ 789067 h 1046497"/>
                  <a:gd name="connsiteX100" fmla="*/ 690293 w 795337"/>
                  <a:gd name="connsiteY100" fmla="*/ 774476 h 1046497"/>
                  <a:gd name="connsiteX101" fmla="*/ 690539 w 795337"/>
                  <a:gd name="connsiteY101" fmla="*/ 773364 h 1046497"/>
                  <a:gd name="connsiteX102" fmla="*/ 693636 w 795337"/>
                  <a:gd name="connsiteY102" fmla="*/ 747279 h 1046497"/>
                  <a:gd name="connsiteX103" fmla="*/ 701512 w 795337"/>
                  <a:gd name="connsiteY103" fmla="*/ 713397 h 1046497"/>
                  <a:gd name="connsiteX104" fmla="*/ 715929 w 795337"/>
                  <a:gd name="connsiteY104" fmla="*/ 649447 h 1046497"/>
                  <a:gd name="connsiteX105" fmla="*/ 727770 w 795337"/>
                  <a:gd name="connsiteY105" fmla="*/ 647916 h 1046497"/>
                  <a:gd name="connsiteX106" fmla="*/ 762203 w 795337"/>
                  <a:gd name="connsiteY106" fmla="*/ 650972 h 1046497"/>
                  <a:gd name="connsiteX107" fmla="*/ 774025 w 795337"/>
                  <a:gd name="connsiteY107" fmla="*/ 653615 h 1046497"/>
                  <a:gd name="connsiteX108" fmla="*/ 774031 w 795337"/>
                  <a:gd name="connsiteY108" fmla="*/ 654793 h 1046497"/>
                  <a:gd name="connsiteX109" fmla="*/ 774019 w 795337"/>
                  <a:gd name="connsiteY109" fmla="*/ 652084 h 1046497"/>
                  <a:gd name="connsiteX110" fmla="*/ 774103 w 795337"/>
                  <a:gd name="connsiteY110" fmla="*/ 647539 h 1046497"/>
                  <a:gd name="connsiteX111" fmla="*/ 774079 w 795337"/>
                  <a:gd name="connsiteY111" fmla="*/ 642737 h 1046497"/>
                  <a:gd name="connsiteX112" fmla="*/ 770742 w 795337"/>
                  <a:gd name="connsiteY112" fmla="*/ 633791 h 1046497"/>
                  <a:gd name="connsiteX113" fmla="*/ 767142 w 795337"/>
                  <a:gd name="connsiteY113" fmla="*/ 624881 h 1046497"/>
                  <a:gd name="connsiteX114" fmla="*/ 767244 w 795337"/>
                  <a:gd name="connsiteY114" fmla="*/ 622919 h 1046497"/>
                  <a:gd name="connsiteX115" fmla="*/ 767244 w 795337"/>
                  <a:gd name="connsiteY115" fmla="*/ 617155 h 1046497"/>
                  <a:gd name="connsiteX116" fmla="*/ 764684 w 795337"/>
                  <a:gd name="connsiteY116" fmla="*/ 608878 h 1046497"/>
                  <a:gd name="connsiteX117" fmla="*/ 764571 w 795337"/>
                  <a:gd name="connsiteY117" fmla="*/ 608657 h 1046497"/>
                  <a:gd name="connsiteX118" fmla="*/ 760606 w 795337"/>
                  <a:gd name="connsiteY118" fmla="*/ 597614 h 1046497"/>
                  <a:gd name="connsiteX119" fmla="*/ 761389 w 795337"/>
                  <a:gd name="connsiteY119" fmla="*/ 582931 h 1046497"/>
                  <a:gd name="connsiteX120" fmla="*/ 761694 w 795337"/>
                  <a:gd name="connsiteY120" fmla="*/ 576728 h 1046497"/>
                  <a:gd name="connsiteX121" fmla="*/ 758627 w 795337"/>
                  <a:gd name="connsiteY121" fmla="*/ 574027 h 1046497"/>
                  <a:gd name="connsiteX122" fmla="*/ 756557 w 795337"/>
                  <a:gd name="connsiteY122" fmla="*/ 572348 h 1046497"/>
                  <a:gd name="connsiteX123" fmla="*/ 751068 w 795337"/>
                  <a:gd name="connsiteY123" fmla="*/ 563743 h 1046497"/>
                  <a:gd name="connsiteX124" fmla="*/ 750488 w 795337"/>
                  <a:gd name="connsiteY124" fmla="*/ 553329 h 1046497"/>
                  <a:gd name="connsiteX125" fmla="*/ 750530 w 795337"/>
                  <a:gd name="connsiteY125" fmla="*/ 552923 h 1046497"/>
                  <a:gd name="connsiteX126" fmla="*/ 750488 w 795337"/>
                  <a:gd name="connsiteY126" fmla="*/ 547919 h 1046497"/>
                  <a:gd name="connsiteX127" fmla="*/ 737398 w 795337"/>
                  <a:gd name="connsiteY127" fmla="*/ 542159 h 1046497"/>
                  <a:gd name="connsiteX128" fmla="*/ 735012 w 795337"/>
                  <a:gd name="connsiteY128" fmla="*/ 542721 h 1046497"/>
                  <a:gd name="connsiteX129" fmla="*/ 729073 w 795337"/>
                  <a:gd name="connsiteY129" fmla="*/ 543987 h 1046497"/>
                  <a:gd name="connsiteX130" fmla="*/ 724714 w 795337"/>
                  <a:gd name="connsiteY130" fmla="*/ 542534 h 1046497"/>
                  <a:gd name="connsiteX131" fmla="*/ 723703 w 795337"/>
                  <a:gd name="connsiteY131" fmla="*/ 538147 h 1046497"/>
                  <a:gd name="connsiteX132" fmla="*/ 727555 w 795337"/>
                  <a:gd name="connsiteY132" fmla="*/ 530241 h 1046497"/>
                  <a:gd name="connsiteX133" fmla="*/ 734545 w 795337"/>
                  <a:gd name="connsiteY133" fmla="*/ 524419 h 1046497"/>
                  <a:gd name="connsiteX134" fmla="*/ 742415 w 795337"/>
                  <a:gd name="connsiteY134" fmla="*/ 525230 h 1046497"/>
                  <a:gd name="connsiteX135" fmla="*/ 747145 w 795337"/>
                  <a:gd name="connsiteY135" fmla="*/ 526965 h 1046497"/>
                  <a:gd name="connsiteX136" fmla="*/ 747701 w 795337"/>
                  <a:gd name="connsiteY136" fmla="*/ 526871 h 1046497"/>
                  <a:gd name="connsiteX137" fmla="*/ 758040 w 795337"/>
                  <a:gd name="connsiteY137" fmla="*/ 516575 h 1046497"/>
                  <a:gd name="connsiteX138" fmla="*/ 770276 w 795337"/>
                  <a:gd name="connsiteY138" fmla="*/ 498542 h 1046497"/>
                  <a:gd name="connsiteX139" fmla="*/ 773977 w 795337"/>
                  <a:gd name="connsiteY139" fmla="*/ 491447 h 1046497"/>
                  <a:gd name="connsiteX140" fmla="*/ 778641 w 795337"/>
                  <a:gd name="connsiteY140" fmla="*/ 482679 h 1046497"/>
                  <a:gd name="connsiteX141" fmla="*/ 783539 w 795337"/>
                  <a:gd name="connsiteY141" fmla="*/ 476558 h 1046497"/>
                  <a:gd name="connsiteX142" fmla="*/ 787295 w 795337"/>
                  <a:gd name="connsiteY142" fmla="*/ 473944 h 1046497"/>
                  <a:gd name="connsiteX143" fmla="*/ 791211 w 795337"/>
                  <a:gd name="connsiteY143" fmla="*/ 471822 h 1046497"/>
                  <a:gd name="connsiteX144" fmla="*/ 781709 w 795337"/>
                  <a:gd name="connsiteY144" fmla="*/ 470094 h 1046497"/>
                  <a:gd name="connsiteX145" fmla="*/ 779300 w 795337"/>
                  <a:gd name="connsiteY145" fmla="*/ 468396 h 1046497"/>
                  <a:gd name="connsiteX146" fmla="*/ 776848 w 795337"/>
                  <a:gd name="connsiteY146" fmla="*/ 460553 h 1046497"/>
                  <a:gd name="connsiteX147" fmla="*/ 776369 w 795337"/>
                  <a:gd name="connsiteY147" fmla="*/ 457969 h 1046497"/>
                  <a:gd name="connsiteX148" fmla="*/ 772668 w 795337"/>
                  <a:gd name="connsiteY148" fmla="*/ 449433 h 1046497"/>
                  <a:gd name="connsiteX149" fmla="*/ 763877 w 795337"/>
                  <a:gd name="connsiteY149" fmla="*/ 444977 h 1046497"/>
                  <a:gd name="connsiteX150" fmla="*/ 756582 w 795337"/>
                  <a:gd name="connsiteY150" fmla="*/ 445907 h 1046497"/>
                  <a:gd name="connsiteX151" fmla="*/ 751014 w 795337"/>
                  <a:gd name="connsiteY151" fmla="*/ 450899 h 1046497"/>
                  <a:gd name="connsiteX152" fmla="*/ 746003 w 795337"/>
                  <a:gd name="connsiteY152" fmla="*/ 455498 h 1046497"/>
                  <a:gd name="connsiteX153" fmla="*/ 735311 w 795337"/>
                  <a:gd name="connsiteY153" fmla="*/ 461788 h 1046497"/>
                  <a:gd name="connsiteX154" fmla="*/ 733535 w 795337"/>
                  <a:gd name="connsiteY154" fmla="*/ 461445 h 1046497"/>
                  <a:gd name="connsiteX155" fmla="*/ 728577 w 795337"/>
                  <a:gd name="connsiteY155" fmla="*/ 453639 h 1046497"/>
                  <a:gd name="connsiteX156" fmla="*/ 728081 w 795337"/>
                  <a:gd name="connsiteY156" fmla="*/ 450949 h 1046497"/>
                  <a:gd name="connsiteX157" fmla="*/ 727196 w 795337"/>
                  <a:gd name="connsiteY157" fmla="*/ 446931 h 1046497"/>
                  <a:gd name="connsiteX158" fmla="*/ 725049 w 795337"/>
                  <a:gd name="connsiteY158" fmla="*/ 444753 h 1046497"/>
                  <a:gd name="connsiteX159" fmla="*/ 722143 w 795337"/>
                  <a:gd name="connsiteY159" fmla="*/ 445627 h 1046497"/>
                  <a:gd name="connsiteX160" fmla="*/ 718848 w 795337"/>
                  <a:gd name="connsiteY160" fmla="*/ 449564 h 1046497"/>
                  <a:gd name="connsiteX161" fmla="*/ 717389 w 795337"/>
                  <a:gd name="connsiteY161" fmla="*/ 451486 h 1046497"/>
                  <a:gd name="connsiteX162" fmla="*/ 709220 w 795337"/>
                  <a:gd name="connsiteY162" fmla="*/ 458150 h 1046497"/>
                  <a:gd name="connsiteX163" fmla="*/ 699084 w 795337"/>
                  <a:gd name="connsiteY163" fmla="*/ 458849 h 1046497"/>
                  <a:gd name="connsiteX164" fmla="*/ 695633 w 795337"/>
                  <a:gd name="connsiteY164" fmla="*/ 457445 h 1046497"/>
                  <a:gd name="connsiteX165" fmla="*/ 694677 w 795337"/>
                  <a:gd name="connsiteY165" fmla="*/ 458643 h 1046497"/>
                  <a:gd name="connsiteX166" fmla="*/ 691346 w 795337"/>
                  <a:gd name="connsiteY166" fmla="*/ 465513 h 1046497"/>
                  <a:gd name="connsiteX167" fmla="*/ 685659 w 795337"/>
                  <a:gd name="connsiteY167" fmla="*/ 473301 h 1046497"/>
                  <a:gd name="connsiteX168" fmla="*/ 679236 w 795337"/>
                  <a:gd name="connsiteY168" fmla="*/ 475734 h 1046497"/>
                  <a:gd name="connsiteX169" fmla="*/ 678698 w 795337"/>
                  <a:gd name="connsiteY169" fmla="*/ 475772 h 1046497"/>
                  <a:gd name="connsiteX170" fmla="*/ 673376 w 795337"/>
                  <a:gd name="connsiteY170" fmla="*/ 467641 h 1046497"/>
                  <a:gd name="connsiteX171" fmla="*/ 673131 w 795337"/>
                  <a:gd name="connsiteY171" fmla="*/ 465981 h 1046497"/>
                  <a:gd name="connsiteX172" fmla="*/ 672192 w 795337"/>
                  <a:gd name="connsiteY172" fmla="*/ 461314 h 1046497"/>
                  <a:gd name="connsiteX173" fmla="*/ 671373 w 795337"/>
                  <a:gd name="connsiteY173" fmla="*/ 460209 h 1046497"/>
                  <a:gd name="connsiteX174" fmla="*/ 667719 w 795337"/>
                  <a:gd name="connsiteY174" fmla="*/ 455873 h 1046497"/>
                  <a:gd name="connsiteX175" fmla="*/ 660453 w 795337"/>
                  <a:gd name="connsiteY175" fmla="*/ 453383 h 1046497"/>
                  <a:gd name="connsiteX176" fmla="*/ 649594 w 795337"/>
                  <a:gd name="connsiteY176" fmla="*/ 457782 h 1046497"/>
                  <a:gd name="connsiteX177" fmla="*/ 649348 w 795337"/>
                  <a:gd name="connsiteY177" fmla="*/ 457901 h 1046497"/>
                  <a:gd name="connsiteX178" fmla="*/ 640779 w 795337"/>
                  <a:gd name="connsiteY178" fmla="*/ 461089 h 1046497"/>
                  <a:gd name="connsiteX179" fmla="*/ 638501 w 795337"/>
                  <a:gd name="connsiteY179" fmla="*/ 460577 h 1046497"/>
                  <a:gd name="connsiteX180" fmla="*/ 633471 w 795337"/>
                  <a:gd name="connsiteY180" fmla="*/ 454805 h 1046497"/>
                  <a:gd name="connsiteX181" fmla="*/ 632736 w 795337"/>
                  <a:gd name="connsiteY181" fmla="*/ 452871 h 1046497"/>
                  <a:gd name="connsiteX182" fmla="*/ 631133 w 795337"/>
                  <a:gd name="connsiteY182" fmla="*/ 453426 h 1046497"/>
                  <a:gd name="connsiteX183" fmla="*/ 626319 w 795337"/>
                  <a:gd name="connsiteY183" fmla="*/ 454843 h 1046497"/>
                  <a:gd name="connsiteX184" fmla="*/ 614204 w 795337"/>
                  <a:gd name="connsiteY184" fmla="*/ 458319 h 1046497"/>
                  <a:gd name="connsiteX185" fmla="*/ 612721 w 795337"/>
                  <a:gd name="connsiteY185" fmla="*/ 461164 h 1046497"/>
                  <a:gd name="connsiteX186" fmla="*/ 614414 w 795337"/>
                  <a:gd name="connsiteY186" fmla="*/ 463803 h 1046497"/>
                  <a:gd name="connsiteX187" fmla="*/ 620405 w 795337"/>
                  <a:gd name="connsiteY187" fmla="*/ 466730 h 1046497"/>
                  <a:gd name="connsiteX188" fmla="*/ 622779 w 795337"/>
                  <a:gd name="connsiteY188" fmla="*/ 474268 h 1046497"/>
                  <a:gd name="connsiteX189" fmla="*/ 616441 w 795337"/>
                  <a:gd name="connsiteY189" fmla="*/ 478729 h 1046497"/>
                  <a:gd name="connsiteX190" fmla="*/ 614043 w 795337"/>
                  <a:gd name="connsiteY190" fmla="*/ 479329 h 1046497"/>
                  <a:gd name="connsiteX191" fmla="*/ 608003 w 795337"/>
                  <a:gd name="connsiteY191" fmla="*/ 481032 h 1046497"/>
                  <a:gd name="connsiteX192" fmla="*/ 601233 w 795337"/>
                  <a:gd name="connsiteY192" fmla="*/ 483790 h 1046497"/>
                  <a:gd name="connsiteX193" fmla="*/ 598537 w 795337"/>
                  <a:gd name="connsiteY193" fmla="*/ 484957 h 1046497"/>
                  <a:gd name="connsiteX194" fmla="*/ 589740 w 795337"/>
                  <a:gd name="connsiteY194" fmla="*/ 486966 h 1046497"/>
                  <a:gd name="connsiteX195" fmla="*/ 583037 w 795337"/>
                  <a:gd name="connsiteY195" fmla="*/ 483116 h 1046497"/>
                  <a:gd name="connsiteX196" fmla="*/ 582624 w 795337"/>
                  <a:gd name="connsiteY196" fmla="*/ 482717 h 1046497"/>
                  <a:gd name="connsiteX197" fmla="*/ 580298 w 795337"/>
                  <a:gd name="connsiteY197" fmla="*/ 480795 h 1046497"/>
                  <a:gd name="connsiteX198" fmla="*/ 576650 w 795337"/>
                  <a:gd name="connsiteY198" fmla="*/ 483310 h 1046497"/>
                  <a:gd name="connsiteX199" fmla="*/ 574300 w 795337"/>
                  <a:gd name="connsiteY199" fmla="*/ 487902 h 1046497"/>
                  <a:gd name="connsiteX200" fmla="*/ 575023 w 795337"/>
                  <a:gd name="connsiteY200" fmla="*/ 500564 h 1046497"/>
                  <a:gd name="connsiteX201" fmla="*/ 573546 w 795337"/>
                  <a:gd name="connsiteY201" fmla="*/ 511820 h 1046497"/>
                  <a:gd name="connsiteX202" fmla="*/ 565611 w 795337"/>
                  <a:gd name="connsiteY202" fmla="*/ 515982 h 1046497"/>
                  <a:gd name="connsiteX203" fmla="*/ 563284 w 795337"/>
                  <a:gd name="connsiteY203" fmla="*/ 516606 h 1046497"/>
                  <a:gd name="connsiteX204" fmla="*/ 556031 w 795337"/>
                  <a:gd name="connsiteY204" fmla="*/ 518803 h 1046497"/>
                  <a:gd name="connsiteX205" fmla="*/ 550906 w 795337"/>
                  <a:gd name="connsiteY205" fmla="*/ 519895 h 1046497"/>
                  <a:gd name="connsiteX206" fmla="*/ 546259 w 795337"/>
                  <a:gd name="connsiteY206" fmla="*/ 517623 h 1046497"/>
                  <a:gd name="connsiteX207" fmla="*/ 550846 w 795337"/>
                  <a:gd name="connsiteY207" fmla="*/ 506373 h 1046497"/>
                  <a:gd name="connsiteX208" fmla="*/ 560121 w 795337"/>
                  <a:gd name="connsiteY208" fmla="*/ 495665 h 1046497"/>
                  <a:gd name="connsiteX209" fmla="*/ 562429 w 795337"/>
                  <a:gd name="connsiteY209" fmla="*/ 490561 h 1046497"/>
                  <a:gd name="connsiteX210" fmla="*/ 561766 w 795337"/>
                  <a:gd name="connsiteY210" fmla="*/ 490130 h 1046497"/>
                  <a:gd name="connsiteX211" fmla="*/ 561209 w 795337"/>
                  <a:gd name="connsiteY211" fmla="*/ 490174 h 1046497"/>
                  <a:gd name="connsiteX212" fmla="*/ 554763 w 795337"/>
                  <a:gd name="connsiteY212" fmla="*/ 493499 h 1046497"/>
                  <a:gd name="connsiteX213" fmla="*/ 544866 w 795337"/>
                  <a:gd name="connsiteY213" fmla="*/ 500139 h 1046497"/>
                  <a:gd name="connsiteX214" fmla="*/ 538318 w 795337"/>
                  <a:gd name="connsiteY214" fmla="*/ 502398 h 1046497"/>
                  <a:gd name="connsiteX215" fmla="*/ 534395 w 795337"/>
                  <a:gd name="connsiteY215" fmla="*/ 500451 h 1046497"/>
                  <a:gd name="connsiteX216" fmla="*/ 533486 w 795337"/>
                  <a:gd name="connsiteY216" fmla="*/ 491572 h 1046497"/>
                  <a:gd name="connsiteX217" fmla="*/ 540686 w 795337"/>
                  <a:gd name="connsiteY217" fmla="*/ 482230 h 1046497"/>
                  <a:gd name="connsiteX218" fmla="*/ 551109 w 795337"/>
                  <a:gd name="connsiteY218" fmla="*/ 477026 h 1046497"/>
                  <a:gd name="connsiteX219" fmla="*/ 554440 w 795337"/>
                  <a:gd name="connsiteY219" fmla="*/ 475541 h 1046497"/>
                  <a:gd name="connsiteX220" fmla="*/ 570921 w 795337"/>
                  <a:gd name="connsiteY220" fmla="*/ 466281 h 1046497"/>
                  <a:gd name="connsiteX221" fmla="*/ 573971 w 795337"/>
                  <a:gd name="connsiteY221" fmla="*/ 464078 h 1046497"/>
                  <a:gd name="connsiteX222" fmla="*/ 582378 w 795337"/>
                  <a:gd name="connsiteY222" fmla="*/ 457202 h 1046497"/>
                  <a:gd name="connsiteX223" fmla="*/ 586900 w 795337"/>
                  <a:gd name="connsiteY223" fmla="*/ 445458 h 1046497"/>
                  <a:gd name="connsiteX224" fmla="*/ 589172 w 795337"/>
                  <a:gd name="connsiteY224" fmla="*/ 436017 h 1046497"/>
                  <a:gd name="connsiteX225" fmla="*/ 590972 w 795337"/>
                  <a:gd name="connsiteY225" fmla="*/ 428336 h 1046497"/>
                  <a:gd name="connsiteX226" fmla="*/ 589842 w 795337"/>
                  <a:gd name="connsiteY226" fmla="*/ 416423 h 1046497"/>
                  <a:gd name="connsiteX227" fmla="*/ 583144 w 795337"/>
                  <a:gd name="connsiteY227" fmla="*/ 404773 h 1046497"/>
                  <a:gd name="connsiteX228" fmla="*/ 582773 w 795337"/>
                  <a:gd name="connsiteY228" fmla="*/ 404168 h 1046497"/>
                  <a:gd name="connsiteX229" fmla="*/ 572500 w 795337"/>
                  <a:gd name="connsiteY229" fmla="*/ 386777 h 1046497"/>
                  <a:gd name="connsiteX230" fmla="*/ 564965 w 795337"/>
                  <a:gd name="connsiteY230" fmla="*/ 370722 h 1046497"/>
                  <a:gd name="connsiteX231" fmla="*/ 564050 w 795337"/>
                  <a:gd name="connsiteY231" fmla="*/ 368350 h 1046497"/>
                  <a:gd name="connsiteX232" fmla="*/ 557113 w 795337"/>
                  <a:gd name="connsiteY232" fmla="*/ 359303 h 1046497"/>
                  <a:gd name="connsiteX233" fmla="*/ 545267 w 795337"/>
                  <a:gd name="connsiteY233" fmla="*/ 348177 h 1046497"/>
                  <a:gd name="connsiteX234" fmla="*/ 543174 w 795337"/>
                  <a:gd name="connsiteY234" fmla="*/ 345737 h 1046497"/>
                  <a:gd name="connsiteX235" fmla="*/ 537451 w 795337"/>
                  <a:gd name="connsiteY235" fmla="*/ 339584 h 1046497"/>
                  <a:gd name="connsiteX236" fmla="*/ 536219 w 795337"/>
                  <a:gd name="connsiteY236" fmla="*/ 338523 h 1046497"/>
                  <a:gd name="connsiteX237" fmla="*/ 533020 w 795337"/>
                  <a:gd name="connsiteY237" fmla="*/ 336327 h 1046497"/>
                  <a:gd name="connsiteX238" fmla="*/ 525927 w 795337"/>
                  <a:gd name="connsiteY238" fmla="*/ 341550 h 1046497"/>
                  <a:gd name="connsiteX239" fmla="*/ 522238 w 795337"/>
                  <a:gd name="connsiteY239" fmla="*/ 345344 h 1046497"/>
                  <a:gd name="connsiteX240" fmla="*/ 513746 w 795337"/>
                  <a:gd name="connsiteY240" fmla="*/ 353424 h 1046497"/>
                  <a:gd name="connsiteX241" fmla="*/ 507354 w 795337"/>
                  <a:gd name="connsiteY241" fmla="*/ 356014 h 1046497"/>
                  <a:gd name="connsiteX242" fmla="*/ 501200 w 795337"/>
                  <a:gd name="connsiteY242" fmla="*/ 352258 h 1046497"/>
                  <a:gd name="connsiteX243" fmla="*/ 494975 w 795337"/>
                  <a:gd name="connsiteY243" fmla="*/ 341344 h 1046497"/>
                  <a:gd name="connsiteX244" fmla="*/ 491644 w 795337"/>
                  <a:gd name="connsiteY244" fmla="*/ 335441 h 1046497"/>
                  <a:gd name="connsiteX245" fmla="*/ 487679 w 795337"/>
                  <a:gd name="connsiteY245" fmla="*/ 336433 h 1046497"/>
                  <a:gd name="connsiteX246" fmla="*/ 487099 w 795337"/>
                  <a:gd name="connsiteY246" fmla="*/ 336601 h 1046497"/>
                  <a:gd name="connsiteX247" fmla="*/ 478249 w 795337"/>
                  <a:gd name="connsiteY247" fmla="*/ 338255 h 1046497"/>
                  <a:gd name="connsiteX248" fmla="*/ 475761 w 795337"/>
                  <a:gd name="connsiteY248" fmla="*/ 338018 h 1046497"/>
                  <a:gd name="connsiteX249" fmla="*/ 467850 w 795337"/>
                  <a:gd name="connsiteY249" fmla="*/ 330955 h 1046497"/>
                  <a:gd name="connsiteX250" fmla="*/ 469052 w 795337"/>
                  <a:gd name="connsiteY250" fmla="*/ 321045 h 1046497"/>
                  <a:gd name="connsiteX251" fmla="*/ 475744 w 795337"/>
                  <a:gd name="connsiteY251" fmla="*/ 317956 h 1046497"/>
                  <a:gd name="connsiteX252" fmla="*/ 479057 w 795337"/>
                  <a:gd name="connsiteY252" fmla="*/ 318269 h 1046497"/>
                  <a:gd name="connsiteX253" fmla="*/ 482088 w 795337"/>
                  <a:gd name="connsiteY253" fmla="*/ 318599 h 1046497"/>
                  <a:gd name="connsiteX254" fmla="*/ 485862 w 795337"/>
                  <a:gd name="connsiteY254" fmla="*/ 318200 h 1046497"/>
                  <a:gd name="connsiteX255" fmla="*/ 485425 w 795337"/>
                  <a:gd name="connsiteY255" fmla="*/ 317813 h 1046497"/>
                  <a:gd name="connsiteX256" fmla="*/ 477723 w 795337"/>
                  <a:gd name="connsiteY256" fmla="*/ 310831 h 1046497"/>
                  <a:gd name="connsiteX257" fmla="*/ 470810 w 795337"/>
                  <a:gd name="connsiteY257" fmla="*/ 301683 h 1046497"/>
                  <a:gd name="connsiteX258" fmla="*/ 471450 w 795337"/>
                  <a:gd name="connsiteY258" fmla="*/ 297227 h 1046497"/>
                  <a:gd name="connsiteX259" fmla="*/ 475708 w 795337"/>
                  <a:gd name="connsiteY259" fmla="*/ 295293 h 1046497"/>
                  <a:gd name="connsiteX260" fmla="*/ 476060 w 795337"/>
                  <a:gd name="connsiteY260" fmla="*/ 295280 h 1046497"/>
                  <a:gd name="connsiteX261" fmla="*/ 484092 w 795337"/>
                  <a:gd name="connsiteY261" fmla="*/ 296753 h 1046497"/>
                  <a:gd name="connsiteX262" fmla="*/ 494012 w 795337"/>
                  <a:gd name="connsiteY262" fmla="*/ 304060 h 1046497"/>
                  <a:gd name="connsiteX263" fmla="*/ 495011 w 795337"/>
                  <a:gd name="connsiteY263" fmla="*/ 305077 h 1046497"/>
                  <a:gd name="connsiteX264" fmla="*/ 506194 w 795337"/>
                  <a:gd name="connsiteY264" fmla="*/ 313039 h 1046497"/>
                  <a:gd name="connsiteX265" fmla="*/ 515373 w 795337"/>
                  <a:gd name="connsiteY265" fmla="*/ 313807 h 1046497"/>
                  <a:gd name="connsiteX266" fmla="*/ 521143 w 795337"/>
                  <a:gd name="connsiteY266" fmla="*/ 310212 h 1046497"/>
                  <a:gd name="connsiteX267" fmla="*/ 530138 w 795337"/>
                  <a:gd name="connsiteY267" fmla="*/ 306188 h 1046497"/>
                  <a:gd name="connsiteX268" fmla="*/ 541009 w 795337"/>
                  <a:gd name="connsiteY268" fmla="*/ 306637 h 1046497"/>
                  <a:gd name="connsiteX269" fmla="*/ 548759 w 795337"/>
                  <a:gd name="connsiteY269" fmla="*/ 306831 h 1046497"/>
                  <a:gd name="connsiteX270" fmla="*/ 551618 w 795337"/>
                  <a:gd name="connsiteY270" fmla="*/ 302974 h 1046497"/>
                  <a:gd name="connsiteX271" fmla="*/ 553148 w 795337"/>
                  <a:gd name="connsiteY271" fmla="*/ 290569 h 1046497"/>
                  <a:gd name="connsiteX272" fmla="*/ 552485 w 795337"/>
                  <a:gd name="connsiteY272" fmla="*/ 274763 h 1046497"/>
                  <a:gd name="connsiteX273" fmla="*/ 553591 w 795337"/>
                  <a:gd name="connsiteY273" fmla="*/ 261017 h 1046497"/>
                  <a:gd name="connsiteX274" fmla="*/ 558764 w 795337"/>
                  <a:gd name="connsiteY274" fmla="*/ 252568 h 1046497"/>
                  <a:gd name="connsiteX275" fmla="*/ 560294 w 795337"/>
                  <a:gd name="connsiteY275" fmla="*/ 250415 h 1046497"/>
                  <a:gd name="connsiteX276" fmla="*/ 565330 w 795337"/>
                  <a:gd name="connsiteY276" fmla="*/ 240462 h 1046497"/>
                  <a:gd name="connsiteX277" fmla="*/ 566675 w 795337"/>
                  <a:gd name="connsiteY277" fmla="*/ 235614 h 1046497"/>
                  <a:gd name="connsiteX278" fmla="*/ 567955 w 795337"/>
                  <a:gd name="connsiteY278" fmla="*/ 230871 h 1046497"/>
                  <a:gd name="connsiteX279" fmla="*/ 572775 w 795337"/>
                  <a:gd name="connsiteY279" fmla="*/ 223284 h 1046497"/>
                  <a:gd name="connsiteX280" fmla="*/ 576578 w 795337"/>
                  <a:gd name="connsiteY280" fmla="*/ 222304 h 1046497"/>
                  <a:gd name="connsiteX281" fmla="*/ 579933 w 795337"/>
                  <a:gd name="connsiteY281" fmla="*/ 222753 h 1046497"/>
                  <a:gd name="connsiteX282" fmla="*/ 584669 w 795337"/>
                  <a:gd name="connsiteY282" fmla="*/ 221842 h 1046497"/>
                  <a:gd name="connsiteX283" fmla="*/ 585405 w 795337"/>
                  <a:gd name="connsiteY283" fmla="*/ 221555 h 1046497"/>
                  <a:gd name="connsiteX284" fmla="*/ 591666 w 795337"/>
                  <a:gd name="connsiteY284" fmla="*/ 220251 h 1046497"/>
                  <a:gd name="connsiteX285" fmla="*/ 600803 w 795337"/>
                  <a:gd name="connsiteY285" fmla="*/ 226528 h 1046497"/>
                  <a:gd name="connsiteX286" fmla="*/ 602549 w 795337"/>
                  <a:gd name="connsiteY286" fmla="*/ 228126 h 1046497"/>
                  <a:gd name="connsiteX287" fmla="*/ 608996 w 795337"/>
                  <a:gd name="connsiteY287" fmla="*/ 233636 h 1046497"/>
                  <a:gd name="connsiteX288" fmla="*/ 613481 w 795337"/>
                  <a:gd name="connsiteY288" fmla="*/ 234415 h 1046497"/>
                  <a:gd name="connsiteX289" fmla="*/ 616895 w 795337"/>
                  <a:gd name="connsiteY289" fmla="*/ 230871 h 1046497"/>
                  <a:gd name="connsiteX290" fmla="*/ 620579 w 795337"/>
                  <a:gd name="connsiteY290" fmla="*/ 224638 h 1046497"/>
                  <a:gd name="connsiteX291" fmla="*/ 623665 w 795337"/>
                  <a:gd name="connsiteY291" fmla="*/ 222722 h 1046497"/>
                  <a:gd name="connsiteX292" fmla="*/ 625118 w 795337"/>
                  <a:gd name="connsiteY292" fmla="*/ 221973 h 1046497"/>
                  <a:gd name="connsiteX293" fmla="*/ 629208 w 795337"/>
                  <a:gd name="connsiteY293" fmla="*/ 218579 h 1046497"/>
                  <a:gd name="connsiteX294" fmla="*/ 632933 w 795337"/>
                  <a:gd name="connsiteY294" fmla="*/ 208782 h 1046497"/>
                  <a:gd name="connsiteX295" fmla="*/ 639990 w 795337"/>
                  <a:gd name="connsiteY295" fmla="*/ 191971 h 1046497"/>
                  <a:gd name="connsiteX296" fmla="*/ 654013 w 795337"/>
                  <a:gd name="connsiteY296" fmla="*/ 179398 h 1046497"/>
                  <a:gd name="connsiteX297" fmla="*/ 659275 w 795337"/>
                  <a:gd name="connsiteY297" fmla="*/ 177008 h 1046497"/>
                  <a:gd name="connsiteX298" fmla="*/ 666846 w 795337"/>
                  <a:gd name="connsiteY298" fmla="*/ 173470 h 1046497"/>
                  <a:gd name="connsiteX299" fmla="*/ 672473 w 795337"/>
                  <a:gd name="connsiteY299" fmla="*/ 169370 h 1046497"/>
                  <a:gd name="connsiteX300" fmla="*/ 673454 w 795337"/>
                  <a:gd name="connsiteY300" fmla="*/ 166525 h 1046497"/>
                  <a:gd name="connsiteX301" fmla="*/ 671486 w 795337"/>
                  <a:gd name="connsiteY301" fmla="*/ 162163 h 1046497"/>
                  <a:gd name="connsiteX302" fmla="*/ 667510 w 795337"/>
                  <a:gd name="connsiteY302" fmla="*/ 157520 h 1046497"/>
                  <a:gd name="connsiteX303" fmla="*/ 663527 w 795337"/>
                  <a:gd name="connsiteY303" fmla="*/ 152260 h 1046497"/>
                  <a:gd name="connsiteX304" fmla="*/ 663784 w 795337"/>
                  <a:gd name="connsiteY304" fmla="*/ 147923 h 1046497"/>
                  <a:gd name="connsiteX305" fmla="*/ 666637 w 795337"/>
                  <a:gd name="connsiteY305" fmla="*/ 146544 h 1046497"/>
                  <a:gd name="connsiteX306" fmla="*/ 670075 w 795337"/>
                  <a:gd name="connsiteY306" fmla="*/ 147324 h 1046497"/>
                  <a:gd name="connsiteX307" fmla="*/ 671983 w 795337"/>
                  <a:gd name="connsiteY307" fmla="*/ 147904 h 1046497"/>
                  <a:gd name="connsiteX308" fmla="*/ 676653 w 795337"/>
                  <a:gd name="connsiteY308" fmla="*/ 147655 h 1046497"/>
                  <a:gd name="connsiteX309" fmla="*/ 681174 w 795337"/>
                  <a:gd name="connsiteY309" fmla="*/ 144928 h 1046497"/>
                  <a:gd name="connsiteX310" fmla="*/ 683231 w 795337"/>
                  <a:gd name="connsiteY310" fmla="*/ 141609 h 1046497"/>
                  <a:gd name="connsiteX311" fmla="*/ 682460 w 795337"/>
                  <a:gd name="connsiteY311" fmla="*/ 137521 h 1046497"/>
                  <a:gd name="connsiteX312" fmla="*/ 677574 w 795337"/>
                  <a:gd name="connsiteY312" fmla="*/ 135774 h 1046497"/>
                  <a:gd name="connsiteX313" fmla="*/ 677197 w 795337"/>
                  <a:gd name="connsiteY313" fmla="*/ 135687 h 1046497"/>
                  <a:gd name="connsiteX314" fmla="*/ 670942 w 795337"/>
                  <a:gd name="connsiteY314" fmla="*/ 132642 h 1046497"/>
                  <a:gd name="connsiteX315" fmla="*/ 670350 w 795337"/>
                  <a:gd name="connsiteY315" fmla="*/ 129047 h 1046497"/>
                  <a:gd name="connsiteX316" fmla="*/ 674746 w 795337"/>
                  <a:gd name="connsiteY316" fmla="*/ 123369 h 1046497"/>
                  <a:gd name="connsiteX317" fmla="*/ 678447 w 795337"/>
                  <a:gd name="connsiteY317" fmla="*/ 122246 h 1046497"/>
                  <a:gd name="connsiteX318" fmla="*/ 680169 w 795337"/>
                  <a:gd name="connsiteY318" fmla="*/ 121834 h 1046497"/>
                  <a:gd name="connsiteX319" fmla="*/ 682962 w 795337"/>
                  <a:gd name="connsiteY319" fmla="*/ 120561 h 1046497"/>
                  <a:gd name="connsiteX320" fmla="*/ 683081 w 795337"/>
                  <a:gd name="connsiteY320" fmla="*/ 120455 h 1046497"/>
                  <a:gd name="connsiteX321" fmla="*/ 678626 w 795337"/>
                  <a:gd name="connsiteY321" fmla="*/ 115912 h 1046497"/>
                  <a:gd name="connsiteX322" fmla="*/ 672264 w 795337"/>
                  <a:gd name="connsiteY322" fmla="*/ 113348 h 1046497"/>
                  <a:gd name="connsiteX323" fmla="*/ 669280 w 795337"/>
                  <a:gd name="connsiteY323" fmla="*/ 114177 h 1046497"/>
                  <a:gd name="connsiteX324" fmla="*/ 662026 w 795337"/>
                  <a:gd name="connsiteY324" fmla="*/ 120305 h 1046497"/>
                  <a:gd name="connsiteX325" fmla="*/ 659174 w 795337"/>
                  <a:gd name="connsiteY325" fmla="*/ 123082 h 1046497"/>
                  <a:gd name="connsiteX326" fmla="*/ 650526 w 795337"/>
                  <a:gd name="connsiteY326" fmla="*/ 127150 h 1046497"/>
                  <a:gd name="connsiteX327" fmla="*/ 645916 w 795337"/>
                  <a:gd name="connsiteY327" fmla="*/ 126015 h 1046497"/>
                  <a:gd name="connsiteX328" fmla="*/ 637891 w 795337"/>
                  <a:gd name="connsiteY328" fmla="*/ 119100 h 1046497"/>
                  <a:gd name="connsiteX329" fmla="*/ 636928 w 795337"/>
                  <a:gd name="connsiteY329" fmla="*/ 117391 h 1046497"/>
                  <a:gd name="connsiteX330" fmla="*/ 634010 w 795337"/>
                  <a:gd name="connsiteY330" fmla="*/ 113098 h 1046497"/>
                  <a:gd name="connsiteX331" fmla="*/ 628742 w 795337"/>
                  <a:gd name="connsiteY331" fmla="*/ 107295 h 1046497"/>
                  <a:gd name="connsiteX332" fmla="*/ 625429 w 795337"/>
                  <a:gd name="connsiteY332" fmla="*/ 103588 h 1046497"/>
                  <a:gd name="connsiteX333" fmla="*/ 619395 w 795337"/>
                  <a:gd name="connsiteY333" fmla="*/ 97604 h 1046497"/>
                  <a:gd name="connsiteX334" fmla="*/ 618659 w 795337"/>
                  <a:gd name="connsiteY334" fmla="*/ 97504 h 1046497"/>
                  <a:gd name="connsiteX335" fmla="*/ 616524 w 795337"/>
                  <a:gd name="connsiteY335" fmla="*/ 97935 h 1046497"/>
                  <a:gd name="connsiteX336" fmla="*/ 613875 w 795337"/>
                  <a:gd name="connsiteY336" fmla="*/ 99963 h 1046497"/>
                  <a:gd name="connsiteX337" fmla="*/ 610885 w 795337"/>
                  <a:gd name="connsiteY337" fmla="*/ 104524 h 1046497"/>
                  <a:gd name="connsiteX338" fmla="*/ 607482 w 795337"/>
                  <a:gd name="connsiteY338" fmla="*/ 105878 h 1046497"/>
                  <a:gd name="connsiteX339" fmla="*/ 604313 w 795337"/>
                  <a:gd name="connsiteY339" fmla="*/ 104911 h 1046497"/>
                  <a:gd name="connsiteX340" fmla="*/ 600755 w 795337"/>
                  <a:gd name="connsiteY340" fmla="*/ 99195 h 1046497"/>
                  <a:gd name="connsiteX341" fmla="*/ 600432 w 795337"/>
                  <a:gd name="connsiteY341" fmla="*/ 98290 h 1046497"/>
                  <a:gd name="connsiteX342" fmla="*/ 599804 w 795337"/>
                  <a:gd name="connsiteY342" fmla="*/ 96811 h 1046497"/>
                  <a:gd name="connsiteX343" fmla="*/ 595008 w 795337"/>
                  <a:gd name="connsiteY343" fmla="*/ 99701 h 1046497"/>
                  <a:gd name="connsiteX344" fmla="*/ 586361 w 795337"/>
                  <a:gd name="connsiteY344" fmla="*/ 104524 h 1046497"/>
                  <a:gd name="connsiteX345" fmla="*/ 585632 w 795337"/>
                  <a:gd name="connsiteY345" fmla="*/ 104755 h 1046497"/>
                  <a:gd name="connsiteX346" fmla="*/ 576955 w 795337"/>
                  <a:gd name="connsiteY346" fmla="*/ 107033 h 1046497"/>
                  <a:gd name="connsiteX347" fmla="*/ 574060 w 795337"/>
                  <a:gd name="connsiteY347" fmla="*/ 107288 h 1046497"/>
                  <a:gd name="connsiteX348" fmla="*/ 567823 w 795337"/>
                  <a:gd name="connsiteY348" fmla="*/ 104325 h 1046497"/>
                  <a:gd name="connsiteX349" fmla="*/ 567955 w 795337"/>
                  <a:gd name="connsiteY349" fmla="*/ 95220 h 1046497"/>
                  <a:gd name="connsiteX350" fmla="*/ 574766 w 795337"/>
                  <a:gd name="connsiteY350" fmla="*/ 87202 h 1046497"/>
                  <a:gd name="connsiteX351" fmla="*/ 579711 w 795337"/>
                  <a:gd name="connsiteY351" fmla="*/ 84169 h 1046497"/>
                  <a:gd name="connsiteX352" fmla="*/ 583903 w 795337"/>
                  <a:gd name="connsiteY352" fmla="*/ 81605 h 1046497"/>
                  <a:gd name="connsiteX353" fmla="*/ 587282 w 795337"/>
                  <a:gd name="connsiteY353" fmla="*/ 78603 h 1046497"/>
                  <a:gd name="connsiteX354" fmla="*/ 585285 w 795337"/>
                  <a:gd name="connsiteY354" fmla="*/ 75134 h 1046497"/>
                  <a:gd name="connsiteX355" fmla="*/ 584765 w 795337"/>
                  <a:gd name="connsiteY355" fmla="*/ 74373 h 1046497"/>
                  <a:gd name="connsiteX356" fmla="*/ 583102 w 795337"/>
                  <a:gd name="connsiteY356" fmla="*/ 66317 h 1046497"/>
                  <a:gd name="connsiteX357" fmla="*/ 584137 w 795337"/>
                  <a:gd name="connsiteY357" fmla="*/ 64320 h 1046497"/>
                  <a:gd name="connsiteX358" fmla="*/ 585321 w 795337"/>
                  <a:gd name="connsiteY358" fmla="*/ 61949 h 1046497"/>
                  <a:gd name="connsiteX359" fmla="*/ 585691 w 795337"/>
                  <a:gd name="connsiteY359" fmla="*/ 59709 h 1046497"/>
                  <a:gd name="connsiteX360" fmla="*/ 583413 w 795337"/>
                  <a:gd name="connsiteY360" fmla="*/ 56489 h 1046497"/>
                  <a:gd name="connsiteX361" fmla="*/ 579436 w 795337"/>
                  <a:gd name="connsiteY361" fmla="*/ 56021 h 1046497"/>
                  <a:gd name="connsiteX362" fmla="*/ 574724 w 795337"/>
                  <a:gd name="connsiteY362" fmla="*/ 58411 h 1046497"/>
                  <a:gd name="connsiteX363" fmla="*/ 572165 w 795337"/>
                  <a:gd name="connsiteY363" fmla="*/ 59802 h 1046497"/>
                  <a:gd name="connsiteX364" fmla="*/ 568134 w 795337"/>
                  <a:gd name="connsiteY364" fmla="*/ 60975 h 1046497"/>
                  <a:gd name="connsiteX365" fmla="*/ 563817 w 795337"/>
                  <a:gd name="connsiteY365" fmla="*/ 58086 h 1046497"/>
                  <a:gd name="connsiteX366" fmla="*/ 563560 w 795337"/>
                  <a:gd name="connsiteY366" fmla="*/ 48402 h 1046497"/>
                  <a:gd name="connsiteX367" fmla="*/ 569970 w 795337"/>
                  <a:gd name="connsiteY367" fmla="*/ 39678 h 1046497"/>
                  <a:gd name="connsiteX368" fmla="*/ 574037 w 795337"/>
                  <a:gd name="connsiteY368" fmla="*/ 36190 h 1046497"/>
                  <a:gd name="connsiteX369" fmla="*/ 574551 w 795337"/>
                  <a:gd name="connsiteY369" fmla="*/ 33532 h 1046497"/>
                  <a:gd name="connsiteX370" fmla="*/ 569205 w 795337"/>
                  <a:gd name="connsiteY370" fmla="*/ 31198 h 1046497"/>
                  <a:gd name="connsiteX371" fmla="*/ 566765 w 795337"/>
                  <a:gd name="connsiteY371" fmla="*/ 30562 h 1046497"/>
                  <a:gd name="connsiteX372" fmla="*/ 560552 w 795337"/>
                  <a:gd name="connsiteY372" fmla="*/ 28608 h 1046497"/>
                  <a:gd name="connsiteX373" fmla="*/ 554871 w 795337"/>
                  <a:gd name="connsiteY373" fmla="*/ 19230 h 1046497"/>
                  <a:gd name="connsiteX374" fmla="*/ 553878 w 795337"/>
                  <a:gd name="connsiteY374" fmla="*/ 13826 h 1046497"/>
                  <a:gd name="connsiteX375" fmla="*/ 553196 w 795337"/>
                  <a:gd name="connsiteY375" fmla="*/ 10138 h 1046497"/>
                  <a:gd name="connsiteX376" fmla="*/ 550380 w 795337"/>
                  <a:gd name="connsiteY376" fmla="*/ 5652 h 1046497"/>
                  <a:gd name="connsiteX377" fmla="*/ 547707 w 795337"/>
                  <a:gd name="connsiteY377" fmla="*/ 4553 h 1046497"/>
                  <a:gd name="connsiteX378" fmla="*/ 542223 w 795337"/>
                  <a:gd name="connsiteY378" fmla="*/ 10531 h 1046497"/>
                  <a:gd name="connsiteX379" fmla="*/ 541829 w 795337"/>
                  <a:gd name="connsiteY379" fmla="*/ 11049 h 1046497"/>
                  <a:gd name="connsiteX380" fmla="*/ 533815 w 795337"/>
                  <a:gd name="connsiteY380" fmla="*/ 19985 h 1046497"/>
                  <a:gd name="connsiteX381" fmla="*/ 526926 w 795337"/>
                  <a:gd name="connsiteY381" fmla="*/ 24240 h 1046497"/>
                  <a:gd name="connsiteX382" fmla="*/ 524307 w 795337"/>
                  <a:gd name="connsiteY382" fmla="*/ 25301 h 1046497"/>
                  <a:gd name="connsiteX383" fmla="*/ 519810 w 795337"/>
                  <a:gd name="connsiteY383" fmla="*/ 27142 h 1046497"/>
                  <a:gd name="connsiteX384" fmla="*/ 509315 w 795337"/>
                  <a:gd name="connsiteY384" fmla="*/ 36072 h 1046497"/>
                  <a:gd name="connsiteX385" fmla="*/ 509076 w 795337"/>
                  <a:gd name="connsiteY385" fmla="*/ 36284 h 1046497"/>
                  <a:gd name="connsiteX386" fmla="*/ 495454 w 795337"/>
                  <a:gd name="connsiteY386" fmla="*/ 48121 h 1046497"/>
                  <a:gd name="connsiteX387" fmla="*/ 483458 w 795337"/>
                  <a:gd name="connsiteY387" fmla="*/ 54841 h 1046497"/>
                  <a:gd name="connsiteX388" fmla="*/ 473669 w 795337"/>
                  <a:gd name="connsiteY388" fmla="*/ 58292 h 1046497"/>
                  <a:gd name="connsiteX389" fmla="*/ 467862 w 795337"/>
                  <a:gd name="connsiteY389" fmla="*/ 62242 h 1046497"/>
                  <a:gd name="connsiteX390" fmla="*/ 464692 w 795337"/>
                  <a:gd name="connsiteY390" fmla="*/ 67989 h 1046497"/>
                  <a:gd name="connsiteX391" fmla="*/ 460602 w 795337"/>
                  <a:gd name="connsiteY391" fmla="*/ 79614 h 1046497"/>
                  <a:gd name="connsiteX392" fmla="*/ 457834 w 795337"/>
                  <a:gd name="connsiteY392" fmla="*/ 86079 h 1046497"/>
                  <a:gd name="connsiteX393" fmla="*/ 460357 w 795337"/>
                  <a:gd name="connsiteY393" fmla="*/ 83932 h 1046497"/>
                  <a:gd name="connsiteX394" fmla="*/ 461374 w 795337"/>
                  <a:gd name="connsiteY394" fmla="*/ 83021 h 1046497"/>
                  <a:gd name="connsiteX395" fmla="*/ 465954 w 795337"/>
                  <a:gd name="connsiteY395" fmla="*/ 80619 h 1046497"/>
                  <a:gd name="connsiteX396" fmla="*/ 469560 w 795337"/>
                  <a:gd name="connsiteY396" fmla="*/ 84076 h 1046497"/>
                  <a:gd name="connsiteX397" fmla="*/ 468292 w 795337"/>
                  <a:gd name="connsiteY397" fmla="*/ 90965 h 1046497"/>
                  <a:gd name="connsiteX398" fmla="*/ 466187 w 795337"/>
                  <a:gd name="connsiteY398" fmla="*/ 95152 h 1046497"/>
                  <a:gd name="connsiteX399" fmla="*/ 465326 w 795337"/>
                  <a:gd name="connsiteY399" fmla="*/ 96755 h 1046497"/>
                  <a:gd name="connsiteX400" fmla="*/ 465410 w 795337"/>
                  <a:gd name="connsiteY400" fmla="*/ 100250 h 1046497"/>
                  <a:gd name="connsiteX401" fmla="*/ 465894 w 795337"/>
                  <a:gd name="connsiteY401" fmla="*/ 108736 h 1046497"/>
                  <a:gd name="connsiteX402" fmla="*/ 461882 w 795337"/>
                  <a:gd name="connsiteY402" fmla="*/ 116180 h 1046497"/>
                  <a:gd name="connsiteX403" fmla="*/ 453953 w 795337"/>
                  <a:gd name="connsiteY403" fmla="*/ 115369 h 1046497"/>
                  <a:gd name="connsiteX404" fmla="*/ 449157 w 795337"/>
                  <a:gd name="connsiteY404" fmla="*/ 114308 h 1046497"/>
                  <a:gd name="connsiteX405" fmla="*/ 447841 w 795337"/>
                  <a:gd name="connsiteY405" fmla="*/ 115076 h 1046497"/>
                  <a:gd name="connsiteX406" fmla="*/ 447464 w 795337"/>
                  <a:gd name="connsiteY406" fmla="*/ 116143 h 1046497"/>
                  <a:gd name="connsiteX407" fmla="*/ 446280 w 795337"/>
                  <a:gd name="connsiteY407" fmla="*/ 120336 h 1046497"/>
                  <a:gd name="connsiteX408" fmla="*/ 446669 w 795337"/>
                  <a:gd name="connsiteY408" fmla="*/ 129553 h 1046497"/>
                  <a:gd name="connsiteX409" fmla="*/ 447297 w 795337"/>
                  <a:gd name="connsiteY409" fmla="*/ 138794 h 1046497"/>
                  <a:gd name="connsiteX410" fmla="*/ 446430 w 795337"/>
                  <a:gd name="connsiteY410" fmla="*/ 141202 h 1046497"/>
                  <a:gd name="connsiteX411" fmla="*/ 445802 w 795337"/>
                  <a:gd name="connsiteY411" fmla="*/ 142869 h 1046497"/>
                  <a:gd name="connsiteX412" fmla="*/ 445521 w 795337"/>
                  <a:gd name="connsiteY412" fmla="*/ 146681 h 1046497"/>
                  <a:gd name="connsiteX413" fmla="*/ 445545 w 795337"/>
                  <a:gd name="connsiteY413" fmla="*/ 146831 h 1046497"/>
                  <a:gd name="connsiteX414" fmla="*/ 448391 w 795337"/>
                  <a:gd name="connsiteY414" fmla="*/ 146158 h 1046497"/>
                  <a:gd name="connsiteX415" fmla="*/ 455053 w 795337"/>
                  <a:gd name="connsiteY415" fmla="*/ 142700 h 1046497"/>
                  <a:gd name="connsiteX416" fmla="*/ 465063 w 795337"/>
                  <a:gd name="connsiteY416" fmla="*/ 138439 h 1046497"/>
                  <a:gd name="connsiteX417" fmla="*/ 473955 w 795337"/>
                  <a:gd name="connsiteY417" fmla="*/ 139948 h 1046497"/>
                  <a:gd name="connsiteX418" fmla="*/ 476252 w 795337"/>
                  <a:gd name="connsiteY418" fmla="*/ 141952 h 1046497"/>
                  <a:gd name="connsiteX419" fmla="*/ 480229 w 795337"/>
                  <a:gd name="connsiteY419" fmla="*/ 142407 h 1046497"/>
                  <a:gd name="connsiteX420" fmla="*/ 486532 w 795337"/>
                  <a:gd name="connsiteY420" fmla="*/ 138108 h 1046497"/>
                  <a:gd name="connsiteX421" fmla="*/ 486896 w 795337"/>
                  <a:gd name="connsiteY421" fmla="*/ 137802 h 1046497"/>
                  <a:gd name="connsiteX422" fmla="*/ 494551 w 795337"/>
                  <a:gd name="connsiteY422" fmla="*/ 133010 h 1046497"/>
                  <a:gd name="connsiteX423" fmla="*/ 496153 w 795337"/>
                  <a:gd name="connsiteY423" fmla="*/ 132760 h 1046497"/>
                  <a:gd name="connsiteX424" fmla="*/ 502289 w 795337"/>
                  <a:gd name="connsiteY424" fmla="*/ 132030 h 1046497"/>
                  <a:gd name="connsiteX425" fmla="*/ 502355 w 795337"/>
                  <a:gd name="connsiteY425" fmla="*/ 132030 h 1046497"/>
                  <a:gd name="connsiteX426" fmla="*/ 507987 w 795337"/>
                  <a:gd name="connsiteY426" fmla="*/ 134420 h 1046497"/>
                  <a:gd name="connsiteX427" fmla="*/ 507611 w 795337"/>
                  <a:gd name="connsiteY427" fmla="*/ 139462 h 1046497"/>
                  <a:gd name="connsiteX428" fmla="*/ 502731 w 795337"/>
                  <a:gd name="connsiteY428" fmla="*/ 144878 h 1046497"/>
                  <a:gd name="connsiteX429" fmla="*/ 502594 w 795337"/>
                  <a:gd name="connsiteY429" fmla="*/ 145003 h 1046497"/>
                  <a:gd name="connsiteX430" fmla="*/ 500196 w 795337"/>
                  <a:gd name="connsiteY430" fmla="*/ 147898 h 1046497"/>
                  <a:gd name="connsiteX431" fmla="*/ 500465 w 795337"/>
                  <a:gd name="connsiteY431" fmla="*/ 151312 h 1046497"/>
                  <a:gd name="connsiteX432" fmla="*/ 500752 w 795337"/>
                  <a:gd name="connsiteY432" fmla="*/ 158562 h 1046497"/>
                  <a:gd name="connsiteX433" fmla="*/ 500381 w 795337"/>
                  <a:gd name="connsiteY433" fmla="*/ 159829 h 1046497"/>
                  <a:gd name="connsiteX434" fmla="*/ 497863 w 795337"/>
                  <a:gd name="connsiteY434" fmla="*/ 165052 h 1046497"/>
                  <a:gd name="connsiteX435" fmla="*/ 491261 w 795337"/>
                  <a:gd name="connsiteY435" fmla="*/ 167092 h 1046497"/>
                  <a:gd name="connsiteX436" fmla="*/ 488134 w 795337"/>
                  <a:gd name="connsiteY436" fmla="*/ 166924 h 1046497"/>
                  <a:gd name="connsiteX437" fmla="*/ 480880 w 795337"/>
                  <a:gd name="connsiteY437" fmla="*/ 165476 h 1046497"/>
                  <a:gd name="connsiteX438" fmla="*/ 479756 w 795337"/>
                  <a:gd name="connsiteY438" fmla="*/ 165146 h 1046497"/>
                  <a:gd name="connsiteX439" fmla="*/ 478470 w 795337"/>
                  <a:gd name="connsiteY439" fmla="*/ 165127 h 1046497"/>
                  <a:gd name="connsiteX440" fmla="*/ 473806 w 795337"/>
                  <a:gd name="connsiteY440" fmla="*/ 165258 h 1046497"/>
                  <a:gd name="connsiteX441" fmla="*/ 467599 w 795337"/>
                  <a:gd name="connsiteY441" fmla="*/ 165401 h 1046497"/>
                  <a:gd name="connsiteX442" fmla="*/ 467581 w 795337"/>
                  <a:gd name="connsiteY442" fmla="*/ 165401 h 1046497"/>
                  <a:gd name="connsiteX443" fmla="*/ 464196 w 795337"/>
                  <a:gd name="connsiteY443" fmla="*/ 165270 h 1046497"/>
                  <a:gd name="connsiteX444" fmla="*/ 456625 w 795337"/>
                  <a:gd name="connsiteY444" fmla="*/ 165514 h 1046497"/>
                  <a:gd name="connsiteX445" fmla="*/ 453462 w 795337"/>
                  <a:gd name="connsiteY445" fmla="*/ 166456 h 1046497"/>
                  <a:gd name="connsiteX446" fmla="*/ 448373 w 795337"/>
                  <a:gd name="connsiteY446" fmla="*/ 167991 h 1046497"/>
                  <a:gd name="connsiteX447" fmla="*/ 444301 w 795337"/>
                  <a:gd name="connsiteY447" fmla="*/ 169439 h 1046497"/>
                  <a:gd name="connsiteX448" fmla="*/ 440832 w 795337"/>
                  <a:gd name="connsiteY448" fmla="*/ 170537 h 1046497"/>
                  <a:gd name="connsiteX449" fmla="*/ 430248 w 795337"/>
                  <a:gd name="connsiteY449" fmla="*/ 166924 h 1046497"/>
                  <a:gd name="connsiteX450" fmla="*/ 420160 w 795337"/>
                  <a:gd name="connsiteY450" fmla="*/ 159854 h 1046497"/>
                  <a:gd name="connsiteX451" fmla="*/ 419825 w 795337"/>
                  <a:gd name="connsiteY451" fmla="*/ 159586 h 1046497"/>
                  <a:gd name="connsiteX452" fmla="*/ 417768 w 795337"/>
                  <a:gd name="connsiteY452" fmla="*/ 158019 h 1046497"/>
                  <a:gd name="connsiteX453" fmla="*/ 415967 w 795337"/>
                  <a:gd name="connsiteY453" fmla="*/ 160234 h 1046497"/>
                  <a:gd name="connsiteX454" fmla="*/ 414939 w 795337"/>
                  <a:gd name="connsiteY454" fmla="*/ 164709 h 1046497"/>
                  <a:gd name="connsiteX455" fmla="*/ 413552 w 795337"/>
                  <a:gd name="connsiteY455" fmla="*/ 170424 h 1046497"/>
                  <a:gd name="connsiteX456" fmla="*/ 407034 w 795337"/>
                  <a:gd name="connsiteY456" fmla="*/ 175111 h 1046497"/>
                  <a:gd name="connsiteX457" fmla="*/ 403398 w 795337"/>
                  <a:gd name="connsiteY457" fmla="*/ 174262 h 1046497"/>
                  <a:gd name="connsiteX458" fmla="*/ 399415 w 795337"/>
                  <a:gd name="connsiteY458" fmla="*/ 172422 h 1046497"/>
                  <a:gd name="connsiteX459" fmla="*/ 393985 w 795337"/>
                  <a:gd name="connsiteY459" fmla="*/ 170006 h 1046497"/>
                  <a:gd name="connsiteX460" fmla="*/ 387730 w 795337"/>
                  <a:gd name="connsiteY460" fmla="*/ 168945 h 1046497"/>
                  <a:gd name="connsiteX461" fmla="*/ 381846 w 795337"/>
                  <a:gd name="connsiteY461" fmla="*/ 171604 h 1046497"/>
                  <a:gd name="connsiteX462" fmla="*/ 380147 w 795337"/>
                  <a:gd name="connsiteY462" fmla="*/ 173064 h 1046497"/>
                  <a:gd name="connsiteX463" fmla="*/ 381087 w 795337"/>
                  <a:gd name="connsiteY463" fmla="*/ 178430 h 1046497"/>
                  <a:gd name="connsiteX464" fmla="*/ 387575 w 795337"/>
                  <a:gd name="connsiteY464" fmla="*/ 182823 h 1046497"/>
                  <a:gd name="connsiteX465" fmla="*/ 387760 w 795337"/>
                  <a:gd name="connsiteY465" fmla="*/ 182942 h 1046497"/>
                  <a:gd name="connsiteX466" fmla="*/ 391844 w 795337"/>
                  <a:gd name="connsiteY466" fmla="*/ 185918 h 1046497"/>
                  <a:gd name="connsiteX467" fmla="*/ 394798 w 795337"/>
                  <a:gd name="connsiteY467" fmla="*/ 191447 h 1046497"/>
                  <a:gd name="connsiteX468" fmla="*/ 392646 w 795337"/>
                  <a:gd name="connsiteY468" fmla="*/ 194717 h 1046497"/>
                  <a:gd name="connsiteX469" fmla="*/ 391384 w 795337"/>
                  <a:gd name="connsiteY469" fmla="*/ 195528 h 1046497"/>
                  <a:gd name="connsiteX470" fmla="*/ 386893 w 795337"/>
                  <a:gd name="connsiteY470" fmla="*/ 197930 h 1046497"/>
                  <a:gd name="connsiteX471" fmla="*/ 377738 w 795337"/>
                  <a:gd name="connsiteY471" fmla="*/ 196139 h 1046497"/>
                  <a:gd name="connsiteX472" fmla="*/ 376117 w 795337"/>
                  <a:gd name="connsiteY472" fmla="*/ 194835 h 1046497"/>
                  <a:gd name="connsiteX473" fmla="*/ 370843 w 795337"/>
                  <a:gd name="connsiteY473" fmla="*/ 191497 h 1046497"/>
                  <a:gd name="connsiteX474" fmla="*/ 363481 w 795337"/>
                  <a:gd name="connsiteY474" fmla="*/ 195678 h 1046497"/>
                  <a:gd name="connsiteX475" fmla="*/ 359965 w 795337"/>
                  <a:gd name="connsiteY475" fmla="*/ 206360 h 1046497"/>
                  <a:gd name="connsiteX476" fmla="*/ 356640 w 795337"/>
                  <a:gd name="connsiteY476" fmla="*/ 220656 h 1046497"/>
                  <a:gd name="connsiteX477" fmla="*/ 351007 w 795337"/>
                  <a:gd name="connsiteY477" fmla="*/ 224719 h 1046497"/>
                  <a:gd name="connsiteX478" fmla="*/ 347497 w 795337"/>
                  <a:gd name="connsiteY478" fmla="*/ 223071 h 1046497"/>
                  <a:gd name="connsiteX479" fmla="*/ 346337 w 795337"/>
                  <a:gd name="connsiteY479" fmla="*/ 213899 h 1046497"/>
                  <a:gd name="connsiteX480" fmla="*/ 346594 w 795337"/>
                  <a:gd name="connsiteY480" fmla="*/ 211652 h 1046497"/>
                  <a:gd name="connsiteX481" fmla="*/ 344166 w 795337"/>
                  <a:gd name="connsiteY481" fmla="*/ 214360 h 1046497"/>
                  <a:gd name="connsiteX482" fmla="*/ 334915 w 795337"/>
                  <a:gd name="connsiteY482" fmla="*/ 223626 h 1046497"/>
                  <a:gd name="connsiteX483" fmla="*/ 326106 w 795337"/>
                  <a:gd name="connsiteY483" fmla="*/ 231814 h 1046497"/>
                  <a:gd name="connsiteX484" fmla="*/ 320736 w 795337"/>
                  <a:gd name="connsiteY484" fmla="*/ 237361 h 1046497"/>
                  <a:gd name="connsiteX485" fmla="*/ 315977 w 795337"/>
                  <a:gd name="connsiteY485" fmla="*/ 243900 h 1046497"/>
                  <a:gd name="connsiteX486" fmla="*/ 313082 w 795337"/>
                  <a:gd name="connsiteY486" fmla="*/ 247963 h 1046497"/>
                  <a:gd name="connsiteX487" fmla="*/ 298557 w 795337"/>
                  <a:gd name="connsiteY487" fmla="*/ 260336 h 1046497"/>
                  <a:gd name="connsiteX488" fmla="*/ 284916 w 795337"/>
                  <a:gd name="connsiteY488" fmla="*/ 266414 h 1046497"/>
                  <a:gd name="connsiteX489" fmla="*/ 280898 w 795337"/>
                  <a:gd name="connsiteY489" fmla="*/ 268049 h 1046497"/>
                  <a:gd name="connsiteX490" fmla="*/ 267144 w 795337"/>
                  <a:gd name="connsiteY490" fmla="*/ 275812 h 1046497"/>
                  <a:gd name="connsiteX491" fmla="*/ 257702 w 795337"/>
                  <a:gd name="connsiteY491" fmla="*/ 283917 h 1046497"/>
                  <a:gd name="connsiteX492" fmla="*/ 250741 w 795337"/>
                  <a:gd name="connsiteY492" fmla="*/ 290095 h 1046497"/>
                  <a:gd name="connsiteX493" fmla="*/ 231976 w 795337"/>
                  <a:gd name="connsiteY493" fmla="*/ 304022 h 1046497"/>
                  <a:gd name="connsiteX494" fmla="*/ 228053 w 795337"/>
                  <a:gd name="connsiteY494" fmla="*/ 306375 h 1046497"/>
                  <a:gd name="connsiteX495" fmla="*/ 221900 w 795337"/>
                  <a:gd name="connsiteY495" fmla="*/ 310388 h 1046497"/>
                  <a:gd name="connsiteX496" fmla="*/ 220990 w 795337"/>
                  <a:gd name="connsiteY496" fmla="*/ 311155 h 1046497"/>
                  <a:gd name="connsiteX497" fmla="*/ 214747 w 795337"/>
                  <a:gd name="connsiteY497" fmla="*/ 316197 h 1046497"/>
                  <a:gd name="connsiteX498" fmla="*/ 210214 w 795337"/>
                  <a:gd name="connsiteY498" fmla="*/ 318131 h 1046497"/>
                  <a:gd name="connsiteX499" fmla="*/ 206632 w 795337"/>
                  <a:gd name="connsiteY499" fmla="*/ 314930 h 1046497"/>
                  <a:gd name="connsiteX500" fmla="*/ 206256 w 795337"/>
                  <a:gd name="connsiteY500" fmla="*/ 314780 h 1046497"/>
                  <a:gd name="connsiteX501" fmla="*/ 204838 w 795337"/>
                  <a:gd name="connsiteY501" fmla="*/ 315173 h 1046497"/>
                  <a:gd name="connsiteX502" fmla="*/ 199690 w 795337"/>
                  <a:gd name="connsiteY502" fmla="*/ 323435 h 1046497"/>
                  <a:gd name="connsiteX503" fmla="*/ 192478 w 795337"/>
                  <a:gd name="connsiteY503" fmla="*/ 337793 h 1046497"/>
                  <a:gd name="connsiteX504" fmla="*/ 186265 w 795337"/>
                  <a:gd name="connsiteY504" fmla="*/ 346242 h 1046497"/>
                  <a:gd name="connsiteX505" fmla="*/ 184232 w 795337"/>
                  <a:gd name="connsiteY505" fmla="*/ 347316 h 1046497"/>
                  <a:gd name="connsiteX506" fmla="*/ 179752 w 795337"/>
                  <a:gd name="connsiteY506" fmla="*/ 349899 h 1046497"/>
                  <a:gd name="connsiteX507" fmla="*/ 169001 w 795337"/>
                  <a:gd name="connsiteY507" fmla="*/ 362373 h 1046497"/>
                  <a:gd name="connsiteX508" fmla="*/ 165873 w 795337"/>
                  <a:gd name="connsiteY508" fmla="*/ 366747 h 1046497"/>
                  <a:gd name="connsiteX509" fmla="*/ 160449 w 795337"/>
                  <a:gd name="connsiteY509" fmla="*/ 373723 h 1046497"/>
                  <a:gd name="connsiteX510" fmla="*/ 159540 w 795337"/>
                  <a:gd name="connsiteY510" fmla="*/ 374465 h 1046497"/>
                  <a:gd name="connsiteX511" fmla="*/ 153919 w 795337"/>
                  <a:gd name="connsiteY511" fmla="*/ 378958 h 1046497"/>
                  <a:gd name="connsiteX512" fmla="*/ 145541 w 795337"/>
                  <a:gd name="connsiteY512" fmla="*/ 385280 h 1046497"/>
                  <a:gd name="connsiteX513" fmla="*/ 140488 w 795337"/>
                  <a:gd name="connsiteY513" fmla="*/ 392681 h 1046497"/>
                  <a:gd name="connsiteX514" fmla="*/ 138604 w 795337"/>
                  <a:gd name="connsiteY514" fmla="*/ 401859 h 1046497"/>
                  <a:gd name="connsiteX515" fmla="*/ 139405 w 795337"/>
                  <a:gd name="connsiteY515" fmla="*/ 405509 h 1046497"/>
                  <a:gd name="connsiteX516" fmla="*/ 140099 w 795337"/>
                  <a:gd name="connsiteY516" fmla="*/ 408792 h 1046497"/>
                  <a:gd name="connsiteX517" fmla="*/ 136141 w 795337"/>
                  <a:gd name="connsiteY517" fmla="*/ 416673 h 1046497"/>
                  <a:gd name="connsiteX518" fmla="*/ 129562 w 795337"/>
                  <a:gd name="connsiteY518" fmla="*/ 421964 h 1046497"/>
                  <a:gd name="connsiteX519" fmla="*/ 126560 w 795337"/>
                  <a:gd name="connsiteY519" fmla="*/ 426688 h 1046497"/>
                  <a:gd name="connsiteX520" fmla="*/ 126453 w 795337"/>
                  <a:gd name="connsiteY520" fmla="*/ 430151 h 1046497"/>
                  <a:gd name="connsiteX521" fmla="*/ 126549 w 795337"/>
                  <a:gd name="connsiteY521" fmla="*/ 431992 h 1046497"/>
                  <a:gd name="connsiteX522" fmla="*/ 124467 w 795337"/>
                  <a:gd name="connsiteY522" fmla="*/ 441826 h 1046497"/>
                  <a:gd name="connsiteX523" fmla="*/ 120228 w 795337"/>
                  <a:gd name="connsiteY523" fmla="*/ 450213 h 1046497"/>
                  <a:gd name="connsiteX524" fmla="*/ 119277 w 795337"/>
                  <a:gd name="connsiteY524" fmla="*/ 451885 h 1046497"/>
                  <a:gd name="connsiteX525" fmla="*/ 118254 w 795337"/>
                  <a:gd name="connsiteY525" fmla="*/ 454094 h 1046497"/>
                  <a:gd name="connsiteX526" fmla="*/ 121448 w 795337"/>
                  <a:gd name="connsiteY526" fmla="*/ 456166 h 1046497"/>
                  <a:gd name="connsiteX527" fmla="*/ 123128 w 795337"/>
                  <a:gd name="connsiteY527" fmla="*/ 457158 h 1046497"/>
                  <a:gd name="connsiteX528" fmla="*/ 129586 w 795337"/>
                  <a:gd name="connsiteY528" fmla="*/ 469176 h 1046497"/>
                  <a:gd name="connsiteX529" fmla="*/ 120162 w 795337"/>
                  <a:gd name="connsiteY529" fmla="*/ 475878 h 1046497"/>
                  <a:gd name="connsiteX530" fmla="*/ 104572 w 795337"/>
                  <a:gd name="connsiteY530" fmla="*/ 486730 h 1046497"/>
                  <a:gd name="connsiteX531" fmla="*/ 96858 w 795337"/>
                  <a:gd name="connsiteY531" fmla="*/ 497924 h 1046497"/>
                  <a:gd name="connsiteX532" fmla="*/ 96469 w 795337"/>
                  <a:gd name="connsiteY532" fmla="*/ 503171 h 1046497"/>
                  <a:gd name="connsiteX533" fmla="*/ 95973 w 795337"/>
                  <a:gd name="connsiteY533" fmla="*/ 508781 h 1046497"/>
                  <a:gd name="connsiteX534" fmla="*/ 86632 w 795337"/>
                  <a:gd name="connsiteY534" fmla="*/ 519533 h 1046497"/>
                  <a:gd name="connsiteX535" fmla="*/ 75826 w 795337"/>
                  <a:gd name="connsiteY535" fmla="*/ 524119 h 1046497"/>
                  <a:gd name="connsiteX536" fmla="*/ 72735 w 795337"/>
                  <a:gd name="connsiteY536" fmla="*/ 525299 h 1046497"/>
                  <a:gd name="connsiteX537" fmla="*/ 68949 w 795337"/>
                  <a:gd name="connsiteY537" fmla="*/ 527395 h 1046497"/>
                  <a:gd name="connsiteX538" fmla="*/ 68459 w 795337"/>
                  <a:gd name="connsiteY538" fmla="*/ 531233 h 1046497"/>
                  <a:gd name="connsiteX539" fmla="*/ 68130 w 795337"/>
                  <a:gd name="connsiteY539" fmla="*/ 533448 h 1046497"/>
                  <a:gd name="connsiteX540" fmla="*/ 72866 w 795337"/>
                  <a:gd name="connsiteY540" fmla="*/ 536181 h 1046497"/>
                  <a:gd name="connsiteX541" fmla="*/ 81860 w 795337"/>
                  <a:gd name="connsiteY541" fmla="*/ 538221 h 1046497"/>
                  <a:gd name="connsiteX542" fmla="*/ 86010 w 795337"/>
                  <a:gd name="connsiteY542" fmla="*/ 539071 h 1046497"/>
                  <a:gd name="connsiteX543" fmla="*/ 94645 w 795337"/>
                  <a:gd name="connsiteY543" fmla="*/ 545466 h 1046497"/>
                  <a:gd name="connsiteX544" fmla="*/ 95273 w 795337"/>
                  <a:gd name="connsiteY544" fmla="*/ 549728 h 1046497"/>
                  <a:gd name="connsiteX545" fmla="*/ 95877 w 795337"/>
                  <a:gd name="connsiteY545" fmla="*/ 553628 h 1046497"/>
                  <a:gd name="connsiteX546" fmla="*/ 99166 w 795337"/>
                  <a:gd name="connsiteY546" fmla="*/ 558564 h 1046497"/>
                  <a:gd name="connsiteX547" fmla="*/ 106438 w 795337"/>
                  <a:gd name="connsiteY547" fmla="*/ 560461 h 1046497"/>
                  <a:gd name="connsiteX548" fmla="*/ 115204 w 795337"/>
                  <a:gd name="connsiteY548" fmla="*/ 557073 h 1046497"/>
                  <a:gd name="connsiteX549" fmla="*/ 126004 w 795337"/>
                  <a:gd name="connsiteY549" fmla="*/ 553903 h 1046497"/>
                  <a:gd name="connsiteX550" fmla="*/ 129987 w 795337"/>
                  <a:gd name="connsiteY550" fmla="*/ 554695 h 1046497"/>
                  <a:gd name="connsiteX551" fmla="*/ 134807 w 795337"/>
                  <a:gd name="connsiteY551" fmla="*/ 555669 h 1046497"/>
                  <a:gd name="connsiteX552" fmla="*/ 142210 w 795337"/>
                  <a:gd name="connsiteY552" fmla="*/ 553703 h 1046497"/>
                  <a:gd name="connsiteX553" fmla="*/ 142964 w 795337"/>
                  <a:gd name="connsiteY553" fmla="*/ 553272 h 1046497"/>
                  <a:gd name="connsiteX554" fmla="*/ 151114 w 795337"/>
                  <a:gd name="connsiteY554" fmla="*/ 551001 h 1046497"/>
                  <a:gd name="connsiteX555" fmla="*/ 159618 w 795337"/>
                  <a:gd name="connsiteY555" fmla="*/ 555950 h 1046497"/>
                  <a:gd name="connsiteX556" fmla="*/ 162943 w 795337"/>
                  <a:gd name="connsiteY556" fmla="*/ 558951 h 1046497"/>
                  <a:gd name="connsiteX557" fmla="*/ 167876 w 795337"/>
                  <a:gd name="connsiteY557" fmla="*/ 563344 h 1046497"/>
                  <a:gd name="connsiteX558" fmla="*/ 175190 w 795337"/>
                  <a:gd name="connsiteY558" fmla="*/ 568192 h 1046497"/>
                  <a:gd name="connsiteX559" fmla="*/ 178215 w 795337"/>
                  <a:gd name="connsiteY559" fmla="*/ 568923 h 1046497"/>
                  <a:gd name="connsiteX560" fmla="*/ 180913 w 795337"/>
                  <a:gd name="connsiteY560" fmla="*/ 568417 h 1046497"/>
                  <a:gd name="connsiteX561" fmla="*/ 184650 w 795337"/>
                  <a:gd name="connsiteY561" fmla="*/ 570233 h 1046497"/>
                  <a:gd name="connsiteX562" fmla="*/ 183071 w 795337"/>
                  <a:gd name="connsiteY562" fmla="*/ 579400 h 1046497"/>
                  <a:gd name="connsiteX563" fmla="*/ 176111 w 795337"/>
                  <a:gd name="connsiteY563" fmla="*/ 586912 h 104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</a:cxnLst>
                <a:rect l="l" t="t" r="r" b="b"/>
                <a:pathLst>
                  <a:path w="795337" h="1046497">
                    <a:moveTo>
                      <a:pt x="176111" y="586912"/>
                    </a:moveTo>
                    <a:lnTo>
                      <a:pt x="175662" y="587237"/>
                    </a:lnTo>
                    <a:cubicBezTo>
                      <a:pt x="173910" y="588478"/>
                      <a:pt x="172546" y="589458"/>
                      <a:pt x="171357" y="591423"/>
                    </a:cubicBezTo>
                    <a:cubicBezTo>
                      <a:pt x="170065" y="593589"/>
                      <a:pt x="169144" y="596428"/>
                      <a:pt x="168247" y="599168"/>
                    </a:cubicBezTo>
                    <a:lnTo>
                      <a:pt x="167948" y="600058"/>
                    </a:lnTo>
                    <a:cubicBezTo>
                      <a:pt x="166836" y="603520"/>
                      <a:pt x="165622" y="606815"/>
                      <a:pt x="163565" y="609177"/>
                    </a:cubicBezTo>
                    <a:cubicBezTo>
                      <a:pt x="160999" y="612150"/>
                      <a:pt x="159086" y="613740"/>
                      <a:pt x="157190" y="614482"/>
                    </a:cubicBezTo>
                    <a:cubicBezTo>
                      <a:pt x="156395" y="614787"/>
                      <a:pt x="155605" y="614942"/>
                      <a:pt x="154852" y="614942"/>
                    </a:cubicBezTo>
                    <a:cubicBezTo>
                      <a:pt x="153064" y="614942"/>
                      <a:pt x="150576" y="614105"/>
                      <a:pt x="149009" y="610176"/>
                    </a:cubicBezTo>
                    <a:cubicBezTo>
                      <a:pt x="148292" y="608388"/>
                      <a:pt x="147790" y="606540"/>
                      <a:pt x="147371" y="604902"/>
                    </a:cubicBezTo>
                    <a:cubicBezTo>
                      <a:pt x="147066" y="603784"/>
                      <a:pt x="146791" y="602719"/>
                      <a:pt x="146492" y="601876"/>
                    </a:cubicBezTo>
                    <a:cubicBezTo>
                      <a:pt x="146318" y="601439"/>
                      <a:pt x="146187" y="601140"/>
                      <a:pt x="146085" y="600955"/>
                    </a:cubicBezTo>
                    <a:cubicBezTo>
                      <a:pt x="144793" y="601517"/>
                      <a:pt x="143705" y="602540"/>
                      <a:pt x="142503" y="603706"/>
                    </a:cubicBezTo>
                    <a:lnTo>
                      <a:pt x="141977" y="604190"/>
                    </a:lnTo>
                    <a:cubicBezTo>
                      <a:pt x="140135" y="605924"/>
                      <a:pt x="137869" y="607868"/>
                      <a:pt x="134448" y="608938"/>
                    </a:cubicBezTo>
                    <a:cubicBezTo>
                      <a:pt x="131303" y="609919"/>
                      <a:pt x="128755" y="610870"/>
                      <a:pt x="126686" y="611833"/>
                    </a:cubicBezTo>
                    <a:cubicBezTo>
                      <a:pt x="123851" y="613160"/>
                      <a:pt x="122512" y="614278"/>
                      <a:pt x="121854" y="614972"/>
                    </a:cubicBezTo>
                    <a:cubicBezTo>
                      <a:pt x="120999" y="615911"/>
                      <a:pt x="120186" y="617017"/>
                      <a:pt x="119319" y="618189"/>
                    </a:cubicBezTo>
                    <a:lnTo>
                      <a:pt x="118362" y="619469"/>
                    </a:lnTo>
                    <a:cubicBezTo>
                      <a:pt x="117106" y="621125"/>
                      <a:pt x="115557" y="623045"/>
                      <a:pt x="113512" y="624755"/>
                    </a:cubicBezTo>
                    <a:cubicBezTo>
                      <a:pt x="113016" y="625156"/>
                      <a:pt x="112549" y="625575"/>
                      <a:pt x="112095" y="625987"/>
                    </a:cubicBezTo>
                    <a:cubicBezTo>
                      <a:pt x="110785" y="627159"/>
                      <a:pt x="109434" y="628373"/>
                      <a:pt x="107885" y="629151"/>
                    </a:cubicBezTo>
                    <a:cubicBezTo>
                      <a:pt x="104829" y="630699"/>
                      <a:pt x="101779" y="630131"/>
                      <a:pt x="99118" y="627530"/>
                    </a:cubicBezTo>
                    <a:cubicBezTo>
                      <a:pt x="97319" y="625760"/>
                      <a:pt x="96284" y="624050"/>
                      <a:pt x="95530" y="622800"/>
                    </a:cubicBezTo>
                    <a:cubicBezTo>
                      <a:pt x="95345" y="622495"/>
                      <a:pt x="95184" y="622202"/>
                      <a:pt x="94992" y="621921"/>
                    </a:cubicBezTo>
                    <a:cubicBezTo>
                      <a:pt x="94705" y="621496"/>
                      <a:pt x="94585" y="621389"/>
                      <a:pt x="94580" y="621371"/>
                    </a:cubicBezTo>
                    <a:cubicBezTo>
                      <a:pt x="94430" y="621407"/>
                      <a:pt x="94329" y="621419"/>
                      <a:pt x="94203" y="621430"/>
                    </a:cubicBezTo>
                    <a:cubicBezTo>
                      <a:pt x="93515" y="621538"/>
                      <a:pt x="92869" y="621969"/>
                      <a:pt x="91829" y="622698"/>
                    </a:cubicBezTo>
                    <a:cubicBezTo>
                      <a:pt x="91374" y="623003"/>
                      <a:pt x="90938" y="623308"/>
                      <a:pt x="90459" y="623601"/>
                    </a:cubicBezTo>
                    <a:cubicBezTo>
                      <a:pt x="89252" y="624379"/>
                      <a:pt x="87296" y="625383"/>
                      <a:pt x="84509" y="625383"/>
                    </a:cubicBezTo>
                    <a:cubicBezTo>
                      <a:pt x="83505" y="625383"/>
                      <a:pt x="82416" y="625252"/>
                      <a:pt x="81286" y="624995"/>
                    </a:cubicBezTo>
                    <a:cubicBezTo>
                      <a:pt x="79402" y="624540"/>
                      <a:pt x="77321" y="624313"/>
                      <a:pt x="75163" y="624313"/>
                    </a:cubicBezTo>
                    <a:cubicBezTo>
                      <a:pt x="74457" y="624313"/>
                      <a:pt x="73799" y="624337"/>
                      <a:pt x="73225" y="624385"/>
                    </a:cubicBezTo>
                    <a:cubicBezTo>
                      <a:pt x="72585" y="624420"/>
                      <a:pt x="72029" y="624420"/>
                      <a:pt x="71569" y="624426"/>
                    </a:cubicBezTo>
                    <a:cubicBezTo>
                      <a:pt x="71342" y="626226"/>
                      <a:pt x="71072" y="629324"/>
                      <a:pt x="70815" y="632141"/>
                    </a:cubicBezTo>
                    <a:cubicBezTo>
                      <a:pt x="70229" y="638569"/>
                      <a:pt x="69523" y="646564"/>
                      <a:pt x="68525" y="651671"/>
                    </a:cubicBezTo>
                    <a:cubicBezTo>
                      <a:pt x="67239" y="658345"/>
                      <a:pt x="64375" y="670783"/>
                      <a:pt x="59501" y="678958"/>
                    </a:cubicBezTo>
                    <a:cubicBezTo>
                      <a:pt x="57295" y="682660"/>
                      <a:pt x="55470" y="686283"/>
                      <a:pt x="53718" y="689794"/>
                    </a:cubicBezTo>
                    <a:cubicBezTo>
                      <a:pt x="52343" y="692538"/>
                      <a:pt x="51033" y="695122"/>
                      <a:pt x="49676" y="697490"/>
                    </a:cubicBezTo>
                    <a:cubicBezTo>
                      <a:pt x="46877" y="702387"/>
                      <a:pt x="43140" y="707686"/>
                      <a:pt x="36813" y="709827"/>
                    </a:cubicBezTo>
                    <a:cubicBezTo>
                      <a:pt x="34158" y="710724"/>
                      <a:pt x="31634" y="711423"/>
                      <a:pt x="29398" y="712045"/>
                    </a:cubicBezTo>
                    <a:cubicBezTo>
                      <a:pt x="27413" y="712613"/>
                      <a:pt x="25529" y="713134"/>
                      <a:pt x="23920" y="713690"/>
                    </a:cubicBezTo>
                    <a:cubicBezTo>
                      <a:pt x="20589" y="714844"/>
                      <a:pt x="18867" y="715992"/>
                      <a:pt x="18060" y="717613"/>
                    </a:cubicBezTo>
                    <a:cubicBezTo>
                      <a:pt x="17121" y="719383"/>
                      <a:pt x="16840" y="723186"/>
                      <a:pt x="16529" y="727204"/>
                    </a:cubicBezTo>
                    <a:lnTo>
                      <a:pt x="16338" y="729327"/>
                    </a:lnTo>
                    <a:cubicBezTo>
                      <a:pt x="15889" y="734751"/>
                      <a:pt x="15183" y="740958"/>
                      <a:pt x="12558" y="746053"/>
                    </a:cubicBezTo>
                    <a:cubicBezTo>
                      <a:pt x="10680" y="749647"/>
                      <a:pt x="8827" y="755077"/>
                      <a:pt x="7015" y="762211"/>
                    </a:cubicBezTo>
                    <a:cubicBezTo>
                      <a:pt x="5932" y="766481"/>
                      <a:pt x="5107" y="770392"/>
                      <a:pt x="4569" y="772999"/>
                    </a:cubicBezTo>
                    <a:lnTo>
                      <a:pt x="4485" y="773334"/>
                    </a:lnTo>
                    <a:cubicBezTo>
                      <a:pt x="4485" y="773896"/>
                      <a:pt x="4707" y="775600"/>
                      <a:pt x="4981" y="776491"/>
                    </a:cubicBezTo>
                    <a:lnTo>
                      <a:pt x="5454" y="778004"/>
                    </a:lnTo>
                    <a:cubicBezTo>
                      <a:pt x="7846" y="777042"/>
                      <a:pt x="10507" y="776964"/>
                      <a:pt x="13048" y="778381"/>
                    </a:cubicBezTo>
                    <a:cubicBezTo>
                      <a:pt x="24351" y="784612"/>
                      <a:pt x="35832" y="790580"/>
                      <a:pt x="47595" y="795926"/>
                    </a:cubicBezTo>
                    <a:cubicBezTo>
                      <a:pt x="56469" y="799957"/>
                      <a:pt x="67879" y="802863"/>
                      <a:pt x="75342" y="809369"/>
                    </a:cubicBezTo>
                    <a:cubicBezTo>
                      <a:pt x="88259" y="820636"/>
                      <a:pt x="88372" y="835586"/>
                      <a:pt x="85903" y="851474"/>
                    </a:cubicBezTo>
                    <a:cubicBezTo>
                      <a:pt x="84234" y="862185"/>
                      <a:pt x="81507" y="872183"/>
                      <a:pt x="76269" y="881733"/>
                    </a:cubicBezTo>
                    <a:cubicBezTo>
                      <a:pt x="71646" y="890183"/>
                      <a:pt x="66037" y="898250"/>
                      <a:pt x="62162" y="907082"/>
                    </a:cubicBezTo>
                    <a:cubicBezTo>
                      <a:pt x="56900" y="919066"/>
                      <a:pt x="53587" y="931714"/>
                      <a:pt x="50011" y="944284"/>
                    </a:cubicBezTo>
                    <a:cubicBezTo>
                      <a:pt x="51051" y="951221"/>
                      <a:pt x="57593" y="957230"/>
                      <a:pt x="61558" y="963521"/>
                    </a:cubicBezTo>
                    <a:cubicBezTo>
                      <a:pt x="64841" y="968652"/>
                      <a:pt x="68016" y="978232"/>
                      <a:pt x="74134" y="980756"/>
                    </a:cubicBezTo>
                    <a:cubicBezTo>
                      <a:pt x="91643" y="988009"/>
                      <a:pt x="112513" y="977562"/>
                      <a:pt x="130800" y="978579"/>
                    </a:cubicBezTo>
                    <a:cubicBezTo>
                      <a:pt x="145601" y="979404"/>
                      <a:pt x="149924" y="988524"/>
                      <a:pt x="158661" y="998439"/>
                    </a:cubicBezTo>
                    <a:cubicBezTo>
                      <a:pt x="164892" y="1005477"/>
                      <a:pt x="172971" y="1010303"/>
                      <a:pt x="178688" y="1016833"/>
                    </a:cubicBezTo>
                    <a:cubicBezTo>
                      <a:pt x="178819" y="1016648"/>
                      <a:pt x="178951" y="1016456"/>
                      <a:pt x="179083" y="1016259"/>
                    </a:cubicBezTo>
                    <a:cubicBezTo>
                      <a:pt x="181212" y="1012545"/>
                      <a:pt x="184799" y="1010793"/>
                      <a:pt x="188555" y="1013072"/>
                    </a:cubicBezTo>
                    <a:cubicBezTo>
                      <a:pt x="190935" y="1014507"/>
                      <a:pt x="193458" y="1015487"/>
                      <a:pt x="196006" y="1016558"/>
                    </a:cubicBezTo>
                    <a:cubicBezTo>
                      <a:pt x="197363" y="1016785"/>
                      <a:pt x="198745" y="1016959"/>
                      <a:pt x="200114" y="1017144"/>
                    </a:cubicBezTo>
                    <a:cubicBezTo>
                      <a:pt x="200144" y="1017269"/>
                      <a:pt x="200174" y="1017371"/>
                      <a:pt x="200234" y="1017515"/>
                    </a:cubicBezTo>
                    <a:cubicBezTo>
                      <a:pt x="203690" y="1027310"/>
                      <a:pt x="205998" y="1037625"/>
                      <a:pt x="217181" y="1041339"/>
                    </a:cubicBezTo>
                    <a:cubicBezTo>
                      <a:pt x="230068" y="1045633"/>
                      <a:pt x="241221" y="1038498"/>
                      <a:pt x="252332" y="1032919"/>
                    </a:cubicBezTo>
                    <a:cubicBezTo>
                      <a:pt x="257983" y="1030091"/>
                      <a:pt x="265709" y="1029558"/>
                      <a:pt x="271826" y="1027944"/>
                    </a:cubicBezTo>
                    <a:cubicBezTo>
                      <a:pt x="278560" y="1026180"/>
                      <a:pt x="285155" y="1023459"/>
                      <a:pt x="290878" y="1019512"/>
                    </a:cubicBezTo>
                    <a:cubicBezTo>
                      <a:pt x="291901" y="1018800"/>
                      <a:pt x="292780" y="1018035"/>
                      <a:pt x="293540" y="1017210"/>
                    </a:cubicBezTo>
                    <a:cubicBezTo>
                      <a:pt x="297086" y="1015870"/>
                      <a:pt x="300781" y="1015027"/>
                      <a:pt x="304118" y="1012934"/>
                    </a:cubicBezTo>
                    <a:cubicBezTo>
                      <a:pt x="308944" y="1009938"/>
                      <a:pt x="311312" y="1004777"/>
                      <a:pt x="313010" y="999593"/>
                    </a:cubicBezTo>
                    <a:cubicBezTo>
                      <a:pt x="316903" y="987770"/>
                      <a:pt x="325993" y="989463"/>
                      <a:pt x="336464" y="987692"/>
                    </a:cubicBezTo>
                    <a:cubicBezTo>
                      <a:pt x="348513" y="985665"/>
                      <a:pt x="357621" y="978364"/>
                      <a:pt x="366441" y="970357"/>
                    </a:cubicBezTo>
                    <a:cubicBezTo>
                      <a:pt x="373528" y="963958"/>
                      <a:pt x="381750" y="959192"/>
                      <a:pt x="390003" y="954486"/>
                    </a:cubicBezTo>
                    <a:cubicBezTo>
                      <a:pt x="380877" y="946197"/>
                      <a:pt x="374377" y="933974"/>
                      <a:pt x="375340" y="921500"/>
                    </a:cubicBezTo>
                    <a:cubicBezTo>
                      <a:pt x="376362" y="908380"/>
                      <a:pt x="386600" y="899069"/>
                      <a:pt x="399451" y="899201"/>
                    </a:cubicBezTo>
                    <a:cubicBezTo>
                      <a:pt x="407691" y="899284"/>
                      <a:pt x="406806" y="892342"/>
                      <a:pt x="408582" y="885883"/>
                    </a:cubicBezTo>
                    <a:cubicBezTo>
                      <a:pt x="410544" y="878743"/>
                      <a:pt x="414180" y="873343"/>
                      <a:pt x="419986" y="868769"/>
                    </a:cubicBezTo>
                    <a:cubicBezTo>
                      <a:pt x="421607" y="867489"/>
                      <a:pt x="423383" y="866478"/>
                      <a:pt x="425207" y="865856"/>
                    </a:cubicBezTo>
                    <a:cubicBezTo>
                      <a:pt x="426809" y="862890"/>
                      <a:pt x="429237" y="861090"/>
                      <a:pt x="431976" y="860247"/>
                    </a:cubicBezTo>
                    <a:cubicBezTo>
                      <a:pt x="433238" y="856079"/>
                      <a:pt x="436305" y="852742"/>
                      <a:pt x="441233" y="852856"/>
                    </a:cubicBezTo>
                    <a:cubicBezTo>
                      <a:pt x="441598" y="852862"/>
                      <a:pt x="441891" y="852898"/>
                      <a:pt x="442160" y="852952"/>
                    </a:cubicBezTo>
                    <a:cubicBezTo>
                      <a:pt x="442130" y="852706"/>
                      <a:pt x="442112" y="852431"/>
                      <a:pt x="442148" y="852102"/>
                    </a:cubicBezTo>
                    <a:cubicBezTo>
                      <a:pt x="442280" y="849537"/>
                      <a:pt x="442429" y="847013"/>
                      <a:pt x="442746" y="844454"/>
                    </a:cubicBezTo>
                    <a:cubicBezTo>
                      <a:pt x="443613" y="837762"/>
                      <a:pt x="446508" y="832081"/>
                      <a:pt x="450389" y="826616"/>
                    </a:cubicBezTo>
                    <a:cubicBezTo>
                      <a:pt x="457953" y="815935"/>
                      <a:pt x="469040" y="807593"/>
                      <a:pt x="478393" y="798558"/>
                    </a:cubicBezTo>
                    <a:cubicBezTo>
                      <a:pt x="483512" y="793612"/>
                      <a:pt x="488828" y="789564"/>
                      <a:pt x="495884" y="787883"/>
                    </a:cubicBezTo>
                    <a:cubicBezTo>
                      <a:pt x="500250" y="786831"/>
                      <a:pt x="504872" y="786221"/>
                      <a:pt x="509243" y="784977"/>
                    </a:cubicBezTo>
                    <a:cubicBezTo>
                      <a:pt x="512269" y="783524"/>
                      <a:pt x="515355" y="782196"/>
                      <a:pt x="518501" y="781114"/>
                    </a:cubicBezTo>
                    <a:cubicBezTo>
                      <a:pt x="522483" y="779069"/>
                      <a:pt x="526352" y="776790"/>
                      <a:pt x="530359" y="774811"/>
                    </a:cubicBezTo>
                    <a:cubicBezTo>
                      <a:pt x="538790" y="770655"/>
                      <a:pt x="547533" y="767396"/>
                      <a:pt x="557035" y="769782"/>
                    </a:cubicBezTo>
                    <a:cubicBezTo>
                      <a:pt x="571866" y="773501"/>
                      <a:pt x="578569" y="787160"/>
                      <a:pt x="582378" y="800788"/>
                    </a:cubicBezTo>
                    <a:cubicBezTo>
                      <a:pt x="583425" y="804591"/>
                      <a:pt x="588604" y="831459"/>
                      <a:pt x="594919" y="827608"/>
                    </a:cubicBezTo>
                    <a:cubicBezTo>
                      <a:pt x="603877" y="822184"/>
                      <a:pt x="609558" y="812700"/>
                      <a:pt x="618091" y="806696"/>
                    </a:cubicBezTo>
                    <a:cubicBezTo>
                      <a:pt x="627139" y="800364"/>
                      <a:pt x="639511" y="795980"/>
                      <a:pt x="650269" y="793780"/>
                    </a:cubicBezTo>
                    <a:cubicBezTo>
                      <a:pt x="658976" y="791998"/>
                      <a:pt x="669106" y="791980"/>
                      <a:pt x="677114" y="789067"/>
                    </a:cubicBezTo>
                    <a:cubicBezTo>
                      <a:pt x="682334" y="785204"/>
                      <a:pt x="686843" y="780402"/>
                      <a:pt x="690293" y="774476"/>
                    </a:cubicBezTo>
                    <a:cubicBezTo>
                      <a:pt x="690371" y="774093"/>
                      <a:pt x="690449" y="773741"/>
                      <a:pt x="690539" y="773364"/>
                    </a:cubicBezTo>
                    <a:cubicBezTo>
                      <a:pt x="692117" y="764765"/>
                      <a:pt x="692470" y="755956"/>
                      <a:pt x="693636" y="747279"/>
                    </a:cubicBezTo>
                    <a:cubicBezTo>
                      <a:pt x="695185" y="735588"/>
                      <a:pt x="698611" y="724765"/>
                      <a:pt x="701512" y="713397"/>
                    </a:cubicBezTo>
                    <a:cubicBezTo>
                      <a:pt x="707307" y="690864"/>
                      <a:pt x="697314" y="667590"/>
                      <a:pt x="715929" y="649447"/>
                    </a:cubicBezTo>
                    <a:cubicBezTo>
                      <a:pt x="719344" y="646122"/>
                      <a:pt x="723668" y="646086"/>
                      <a:pt x="727770" y="647916"/>
                    </a:cubicBezTo>
                    <a:cubicBezTo>
                      <a:pt x="737840" y="652395"/>
                      <a:pt x="751475" y="649794"/>
                      <a:pt x="762203" y="650972"/>
                    </a:cubicBezTo>
                    <a:cubicBezTo>
                      <a:pt x="766413" y="651444"/>
                      <a:pt x="770365" y="652281"/>
                      <a:pt x="774025" y="653615"/>
                    </a:cubicBezTo>
                    <a:cubicBezTo>
                      <a:pt x="774025" y="654021"/>
                      <a:pt x="774031" y="654416"/>
                      <a:pt x="774031" y="654793"/>
                    </a:cubicBezTo>
                    <a:cubicBezTo>
                      <a:pt x="774025" y="653950"/>
                      <a:pt x="774025" y="653059"/>
                      <a:pt x="774019" y="652084"/>
                    </a:cubicBezTo>
                    <a:cubicBezTo>
                      <a:pt x="774007" y="650386"/>
                      <a:pt x="774055" y="648926"/>
                      <a:pt x="774103" y="647539"/>
                    </a:cubicBezTo>
                    <a:cubicBezTo>
                      <a:pt x="774169" y="645775"/>
                      <a:pt x="774211" y="644238"/>
                      <a:pt x="774079" y="642737"/>
                    </a:cubicBezTo>
                    <a:cubicBezTo>
                      <a:pt x="773875" y="640686"/>
                      <a:pt x="773343" y="638216"/>
                      <a:pt x="770742" y="633791"/>
                    </a:cubicBezTo>
                    <a:cubicBezTo>
                      <a:pt x="767973" y="629115"/>
                      <a:pt x="767202" y="627195"/>
                      <a:pt x="767142" y="624881"/>
                    </a:cubicBezTo>
                    <a:cubicBezTo>
                      <a:pt x="767124" y="624277"/>
                      <a:pt x="767190" y="623667"/>
                      <a:pt x="767244" y="622919"/>
                    </a:cubicBezTo>
                    <a:cubicBezTo>
                      <a:pt x="767345" y="621646"/>
                      <a:pt x="767489" y="620073"/>
                      <a:pt x="767244" y="617155"/>
                    </a:cubicBezTo>
                    <a:cubicBezTo>
                      <a:pt x="766909" y="612987"/>
                      <a:pt x="765862" y="611079"/>
                      <a:pt x="764684" y="608878"/>
                    </a:cubicBezTo>
                    <a:lnTo>
                      <a:pt x="764571" y="608657"/>
                    </a:lnTo>
                    <a:cubicBezTo>
                      <a:pt x="763195" y="606110"/>
                      <a:pt x="761634" y="603203"/>
                      <a:pt x="760606" y="597614"/>
                    </a:cubicBezTo>
                    <a:cubicBezTo>
                      <a:pt x="759542" y="591779"/>
                      <a:pt x="760558" y="586875"/>
                      <a:pt x="761389" y="582931"/>
                    </a:cubicBezTo>
                    <a:cubicBezTo>
                      <a:pt x="761975" y="580154"/>
                      <a:pt x="762484" y="577621"/>
                      <a:pt x="761694" y="576728"/>
                    </a:cubicBezTo>
                    <a:cubicBezTo>
                      <a:pt x="760749" y="575661"/>
                      <a:pt x="759727" y="574863"/>
                      <a:pt x="758627" y="574027"/>
                    </a:cubicBezTo>
                    <a:cubicBezTo>
                      <a:pt x="757933" y="573490"/>
                      <a:pt x="757251" y="572947"/>
                      <a:pt x="756557" y="572348"/>
                    </a:cubicBezTo>
                    <a:cubicBezTo>
                      <a:pt x="754841" y="570813"/>
                      <a:pt x="752659" y="568454"/>
                      <a:pt x="751068" y="563743"/>
                    </a:cubicBezTo>
                    <a:cubicBezTo>
                      <a:pt x="749645" y="559456"/>
                      <a:pt x="749997" y="556249"/>
                      <a:pt x="750488" y="553329"/>
                    </a:cubicBezTo>
                    <a:lnTo>
                      <a:pt x="750530" y="552923"/>
                    </a:lnTo>
                    <a:cubicBezTo>
                      <a:pt x="750906" y="550683"/>
                      <a:pt x="751068" y="549410"/>
                      <a:pt x="750488" y="547919"/>
                    </a:cubicBezTo>
                    <a:cubicBezTo>
                      <a:pt x="749023" y="546184"/>
                      <a:pt x="740364" y="542159"/>
                      <a:pt x="737398" y="542159"/>
                    </a:cubicBezTo>
                    <a:lnTo>
                      <a:pt x="735012" y="542721"/>
                    </a:lnTo>
                    <a:cubicBezTo>
                      <a:pt x="732590" y="543307"/>
                      <a:pt x="730485" y="543800"/>
                      <a:pt x="729073" y="543987"/>
                    </a:cubicBezTo>
                    <a:cubicBezTo>
                      <a:pt x="727160" y="544256"/>
                      <a:pt x="725719" y="543688"/>
                      <a:pt x="724714" y="542534"/>
                    </a:cubicBezTo>
                    <a:cubicBezTo>
                      <a:pt x="724062" y="541772"/>
                      <a:pt x="723351" y="540387"/>
                      <a:pt x="723703" y="538147"/>
                    </a:cubicBezTo>
                    <a:cubicBezTo>
                      <a:pt x="724044" y="535875"/>
                      <a:pt x="725408" y="533067"/>
                      <a:pt x="727555" y="530241"/>
                    </a:cubicBezTo>
                    <a:cubicBezTo>
                      <a:pt x="729695" y="527426"/>
                      <a:pt x="732129" y="525404"/>
                      <a:pt x="734545" y="524419"/>
                    </a:cubicBezTo>
                    <a:cubicBezTo>
                      <a:pt x="737380" y="523289"/>
                      <a:pt x="740244" y="523595"/>
                      <a:pt x="742415" y="525230"/>
                    </a:cubicBezTo>
                    <a:cubicBezTo>
                      <a:pt x="743168" y="525823"/>
                      <a:pt x="745536" y="526965"/>
                      <a:pt x="747145" y="526965"/>
                    </a:cubicBezTo>
                    <a:cubicBezTo>
                      <a:pt x="747552" y="526965"/>
                      <a:pt x="747701" y="526871"/>
                      <a:pt x="747701" y="526871"/>
                    </a:cubicBezTo>
                    <a:cubicBezTo>
                      <a:pt x="749453" y="525773"/>
                      <a:pt x="753197" y="522410"/>
                      <a:pt x="758040" y="516575"/>
                    </a:cubicBezTo>
                    <a:cubicBezTo>
                      <a:pt x="762831" y="510785"/>
                      <a:pt x="767190" y="504395"/>
                      <a:pt x="770276" y="498542"/>
                    </a:cubicBezTo>
                    <a:cubicBezTo>
                      <a:pt x="771633" y="495977"/>
                      <a:pt x="772871" y="493618"/>
                      <a:pt x="773977" y="491447"/>
                    </a:cubicBezTo>
                    <a:cubicBezTo>
                      <a:pt x="775753" y="488027"/>
                      <a:pt x="777266" y="485069"/>
                      <a:pt x="778641" y="482679"/>
                    </a:cubicBezTo>
                    <a:cubicBezTo>
                      <a:pt x="780083" y="480184"/>
                      <a:pt x="781865" y="478075"/>
                      <a:pt x="783539" y="476558"/>
                    </a:cubicBezTo>
                    <a:cubicBezTo>
                      <a:pt x="784101" y="476059"/>
                      <a:pt x="786123" y="474480"/>
                      <a:pt x="787295" y="473944"/>
                    </a:cubicBezTo>
                    <a:cubicBezTo>
                      <a:pt x="789053" y="473139"/>
                      <a:pt x="791253" y="472246"/>
                      <a:pt x="791211" y="471822"/>
                    </a:cubicBezTo>
                    <a:cubicBezTo>
                      <a:pt x="791110" y="471130"/>
                      <a:pt x="782421" y="470374"/>
                      <a:pt x="781709" y="470094"/>
                    </a:cubicBezTo>
                    <a:cubicBezTo>
                      <a:pt x="780770" y="469738"/>
                      <a:pt x="779933" y="469226"/>
                      <a:pt x="779300" y="468396"/>
                    </a:cubicBezTo>
                    <a:cubicBezTo>
                      <a:pt x="777924" y="466612"/>
                      <a:pt x="777440" y="463947"/>
                      <a:pt x="776848" y="460553"/>
                    </a:cubicBezTo>
                    <a:cubicBezTo>
                      <a:pt x="776686" y="459723"/>
                      <a:pt x="776561" y="458849"/>
                      <a:pt x="776369" y="457969"/>
                    </a:cubicBezTo>
                    <a:cubicBezTo>
                      <a:pt x="775753" y="454899"/>
                      <a:pt x="774773" y="451137"/>
                      <a:pt x="772668" y="449433"/>
                    </a:cubicBezTo>
                    <a:cubicBezTo>
                      <a:pt x="770042" y="447299"/>
                      <a:pt x="766819" y="445670"/>
                      <a:pt x="763877" y="444977"/>
                    </a:cubicBezTo>
                    <a:cubicBezTo>
                      <a:pt x="760845" y="444254"/>
                      <a:pt x="758310" y="444559"/>
                      <a:pt x="756582" y="445907"/>
                    </a:cubicBezTo>
                    <a:cubicBezTo>
                      <a:pt x="755140" y="447062"/>
                      <a:pt x="753143" y="448928"/>
                      <a:pt x="751014" y="450899"/>
                    </a:cubicBezTo>
                    <a:cubicBezTo>
                      <a:pt x="749388" y="452428"/>
                      <a:pt x="747677" y="454026"/>
                      <a:pt x="746003" y="455498"/>
                    </a:cubicBezTo>
                    <a:cubicBezTo>
                      <a:pt x="740866" y="460010"/>
                      <a:pt x="737882" y="461788"/>
                      <a:pt x="735311" y="461788"/>
                    </a:cubicBezTo>
                    <a:cubicBezTo>
                      <a:pt x="734689" y="461788"/>
                      <a:pt x="734103" y="461682"/>
                      <a:pt x="733535" y="461445"/>
                    </a:cubicBezTo>
                    <a:cubicBezTo>
                      <a:pt x="730329" y="460159"/>
                      <a:pt x="729205" y="456596"/>
                      <a:pt x="728577" y="453639"/>
                    </a:cubicBezTo>
                    <a:cubicBezTo>
                      <a:pt x="728404" y="452740"/>
                      <a:pt x="728230" y="451842"/>
                      <a:pt x="728081" y="450949"/>
                    </a:cubicBezTo>
                    <a:cubicBezTo>
                      <a:pt x="727824" y="449414"/>
                      <a:pt x="727567" y="447811"/>
                      <a:pt x="727196" y="446931"/>
                    </a:cubicBezTo>
                    <a:cubicBezTo>
                      <a:pt x="726771" y="445895"/>
                      <a:pt x="725958" y="445071"/>
                      <a:pt x="725049" y="444753"/>
                    </a:cubicBezTo>
                    <a:cubicBezTo>
                      <a:pt x="724092" y="444441"/>
                      <a:pt x="723147" y="444728"/>
                      <a:pt x="722143" y="445627"/>
                    </a:cubicBezTo>
                    <a:cubicBezTo>
                      <a:pt x="720965" y="446681"/>
                      <a:pt x="719924" y="448079"/>
                      <a:pt x="718848" y="449564"/>
                    </a:cubicBezTo>
                    <a:cubicBezTo>
                      <a:pt x="718387" y="450207"/>
                      <a:pt x="717909" y="450843"/>
                      <a:pt x="717389" y="451486"/>
                    </a:cubicBezTo>
                    <a:cubicBezTo>
                      <a:pt x="715583" y="453807"/>
                      <a:pt x="713191" y="456403"/>
                      <a:pt x="709220" y="458150"/>
                    </a:cubicBezTo>
                    <a:cubicBezTo>
                      <a:pt x="705907" y="459635"/>
                      <a:pt x="702474" y="459866"/>
                      <a:pt x="699084" y="458849"/>
                    </a:cubicBezTo>
                    <a:cubicBezTo>
                      <a:pt x="697649" y="458418"/>
                      <a:pt x="696477" y="457850"/>
                      <a:pt x="695633" y="457445"/>
                    </a:cubicBezTo>
                    <a:cubicBezTo>
                      <a:pt x="695400" y="457695"/>
                      <a:pt x="695059" y="458100"/>
                      <a:pt x="694677" y="458643"/>
                    </a:cubicBezTo>
                    <a:cubicBezTo>
                      <a:pt x="693433" y="460422"/>
                      <a:pt x="692219" y="462930"/>
                      <a:pt x="691346" y="465513"/>
                    </a:cubicBezTo>
                    <a:cubicBezTo>
                      <a:pt x="690204" y="468883"/>
                      <a:pt x="688308" y="471504"/>
                      <a:pt x="685659" y="473301"/>
                    </a:cubicBezTo>
                    <a:cubicBezTo>
                      <a:pt x="683805" y="474574"/>
                      <a:pt x="681574" y="475429"/>
                      <a:pt x="679236" y="475734"/>
                    </a:cubicBezTo>
                    <a:lnTo>
                      <a:pt x="678698" y="475772"/>
                    </a:lnTo>
                    <a:cubicBezTo>
                      <a:pt x="674656" y="475772"/>
                      <a:pt x="673848" y="470692"/>
                      <a:pt x="673376" y="467641"/>
                    </a:cubicBezTo>
                    <a:lnTo>
                      <a:pt x="673131" y="465981"/>
                    </a:lnTo>
                    <a:cubicBezTo>
                      <a:pt x="672886" y="464372"/>
                      <a:pt x="672551" y="461944"/>
                      <a:pt x="672192" y="461314"/>
                    </a:cubicBezTo>
                    <a:cubicBezTo>
                      <a:pt x="672025" y="461114"/>
                      <a:pt x="671708" y="460696"/>
                      <a:pt x="671373" y="460209"/>
                    </a:cubicBezTo>
                    <a:cubicBezTo>
                      <a:pt x="670476" y="458980"/>
                      <a:pt x="669274" y="457283"/>
                      <a:pt x="667719" y="455873"/>
                    </a:cubicBezTo>
                    <a:cubicBezTo>
                      <a:pt x="665369" y="453757"/>
                      <a:pt x="663030" y="452952"/>
                      <a:pt x="660453" y="453383"/>
                    </a:cubicBezTo>
                    <a:cubicBezTo>
                      <a:pt x="656913" y="453969"/>
                      <a:pt x="653020" y="456010"/>
                      <a:pt x="649594" y="457782"/>
                    </a:cubicBezTo>
                    <a:lnTo>
                      <a:pt x="649348" y="457901"/>
                    </a:lnTo>
                    <a:cubicBezTo>
                      <a:pt x="645545" y="459879"/>
                      <a:pt x="643081" y="461089"/>
                      <a:pt x="640779" y="461089"/>
                    </a:cubicBezTo>
                    <a:cubicBezTo>
                      <a:pt x="639948" y="461089"/>
                      <a:pt x="639188" y="460915"/>
                      <a:pt x="638501" y="460577"/>
                    </a:cubicBezTo>
                    <a:cubicBezTo>
                      <a:pt x="636587" y="459661"/>
                      <a:pt x="634895" y="457713"/>
                      <a:pt x="633471" y="454805"/>
                    </a:cubicBezTo>
                    <a:cubicBezTo>
                      <a:pt x="633089" y="454069"/>
                      <a:pt x="632879" y="453401"/>
                      <a:pt x="632736" y="452871"/>
                    </a:cubicBezTo>
                    <a:cubicBezTo>
                      <a:pt x="632312" y="453008"/>
                      <a:pt x="631702" y="453227"/>
                      <a:pt x="631133" y="453426"/>
                    </a:cubicBezTo>
                    <a:cubicBezTo>
                      <a:pt x="629878" y="453870"/>
                      <a:pt x="628317" y="454412"/>
                      <a:pt x="626319" y="454843"/>
                    </a:cubicBezTo>
                    <a:cubicBezTo>
                      <a:pt x="618211" y="456571"/>
                      <a:pt x="615245" y="457770"/>
                      <a:pt x="614204" y="458319"/>
                    </a:cubicBezTo>
                    <a:cubicBezTo>
                      <a:pt x="613032" y="458936"/>
                      <a:pt x="612559" y="459891"/>
                      <a:pt x="612721" y="461164"/>
                    </a:cubicBezTo>
                    <a:cubicBezTo>
                      <a:pt x="612906" y="462512"/>
                      <a:pt x="613720" y="463516"/>
                      <a:pt x="614414" y="463803"/>
                    </a:cubicBezTo>
                    <a:cubicBezTo>
                      <a:pt x="616506" y="464634"/>
                      <a:pt x="618713" y="465526"/>
                      <a:pt x="620405" y="466730"/>
                    </a:cubicBezTo>
                    <a:cubicBezTo>
                      <a:pt x="624430" y="469657"/>
                      <a:pt x="623419" y="472983"/>
                      <a:pt x="622779" y="474268"/>
                    </a:cubicBezTo>
                    <a:cubicBezTo>
                      <a:pt x="621458" y="477014"/>
                      <a:pt x="618970" y="478037"/>
                      <a:pt x="616441" y="478729"/>
                    </a:cubicBezTo>
                    <a:cubicBezTo>
                      <a:pt x="615717" y="478929"/>
                      <a:pt x="614928" y="479135"/>
                      <a:pt x="614043" y="479329"/>
                    </a:cubicBezTo>
                    <a:cubicBezTo>
                      <a:pt x="612273" y="479753"/>
                      <a:pt x="610269" y="480239"/>
                      <a:pt x="608003" y="481032"/>
                    </a:cubicBezTo>
                    <a:cubicBezTo>
                      <a:pt x="605629" y="481862"/>
                      <a:pt x="603398" y="482835"/>
                      <a:pt x="601233" y="483790"/>
                    </a:cubicBezTo>
                    <a:cubicBezTo>
                      <a:pt x="600301" y="484190"/>
                      <a:pt x="599410" y="484595"/>
                      <a:pt x="598537" y="484957"/>
                    </a:cubicBezTo>
                    <a:cubicBezTo>
                      <a:pt x="595612" y="486167"/>
                      <a:pt x="592473" y="487272"/>
                      <a:pt x="589740" y="486966"/>
                    </a:cubicBezTo>
                    <a:cubicBezTo>
                      <a:pt x="586822" y="486654"/>
                      <a:pt x="584753" y="484814"/>
                      <a:pt x="583037" y="483116"/>
                    </a:cubicBezTo>
                    <a:lnTo>
                      <a:pt x="582624" y="482717"/>
                    </a:lnTo>
                    <a:cubicBezTo>
                      <a:pt x="581894" y="481987"/>
                      <a:pt x="580788" y="480895"/>
                      <a:pt x="580298" y="480795"/>
                    </a:cubicBezTo>
                    <a:cubicBezTo>
                      <a:pt x="579980" y="480845"/>
                      <a:pt x="578306" y="481619"/>
                      <a:pt x="576650" y="483310"/>
                    </a:cubicBezTo>
                    <a:cubicBezTo>
                      <a:pt x="574766" y="485244"/>
                      <a:pt x="574102" y="487048"/>
                      <a:pt x="574300" y="487902"/>
                    </a:cubicBezTo>
                    <a:cubicBezTo>
                      <a:pt x="575161" y="491503"/>
                      <a:pt x="575071" y="498498"/>
                      <a:pt x="575023" y="500564"/>
                    </a:cubicBezTo>
                    <a:cubicBezTo>
                      <a:pt x="574886" y="506523"/>
                      <a:pt x="574378" y="510316"/>
                      <a:pt x="573546" y="511820"/>
                    </a:cubicBezTo>
                    <a:cubicBezTo>
                      <a:pt x="572470" y="513779"/>
                      <a:pt x="570024" y="514759"/>
                      <a:pt x="565611" y="515982"/>
                    </a:cubicBezTo>
                    <a:cubicBezTo>
                      <a:pt x="564863" y="516201"/>
                      <a:pt x="564074" y="516394"/>
                      <a:pt x="563284" y="516606"/>
                    </a:cubicBezTo>
                    <a:cubicBezTo>
                      <a:pt x="560791" y="517280"/>
                      <a:pt x="558207" y="517973"/>
                      <a:pt x="556031" y="518803"/>
                    </a:cubicBezTo>
                    <a:cubicBezTo>
                      <a:pt x="554087" y="519533"/>
                      <a:pt x="552377" y="519895"/>
                      <a:pt x="550906" y="519895"/>
                    </a:cubicBezTo>
                    <a:cubicBezTo>
                      <a:pt x="548053" y="519895"/>
                      <a:pt x="546750" y="518466"/>
                      <a:pt x="546259" y="517623"/>
                    </a:cubicBezTo>
                    <a:cubicBezTo>
                      <a:pt x="544077" y="514010"/>
                      <a:pt x="547832" y="509474"/>
                      <a:pt x="550846" y="506373"/>
                    </a:cubicBezTo>
                    <a:cubicBezTo>
                      <a:pt x="555247" y="501855"/>
                      <a:pt x="558202" y="498454"/>
                      <a:pt x="560121" y="495665"/>
                    </a:cubicBezTo>
                    <a:cubicBezTo>
                      <a:pt x="562806" y="491790"/>
                      <a:pt x="562429" y="490561"/>
                      <a:pt x="562429" y="490561"/>
                    </a:cubicBezTo>
                    <a:cubicBezTo>
                      <a:pt x="562298" y="490211"/>
                      <a:pt x="562262" y="490130"/>
                      <a:pt x="561766" y="490130"/>
                    </a:cubicBezTo>
                    <a:cubicBezTo>
                      <a:pt x="561574" y="490130"/>
                      <a:pt x="561395" y="490149"/>
                      <a:pt x="561209" y="490174"/>
                    </a:cubicBezTo>
                    <a:cubicBezTo>
                      <a:pt x="560277" y="490329"/>
                      <a:pt x="558219" y="490972"/>
                      <a:pt x="554763" y="493499"/>
                    </a:cubicBezTo>
                    <a:cubicBezTo>
                      <a:pt x="551653" y="495790"/>
                      <a:pt x="548041" y="498373"/>
                      <a:pt x="544866" y="500139"/>
                    </a:cubicBezTo>
                    <a:cubicBezTo>
                      <a:pt x="542091" y="501680"/>
                      <a:pt x="540023" y="502398"/>
                      <a:pt x="538318" y="502398"/>
                    </a:cubicBezTo>
                    <a:cubicBezTo>
                      <a:pt x="536650" y="502398"/>
                      <a:pt x="535262" y="501705"/>
                      <a:pt x="534395" y="500451"/>
                    </a:cubicBezTo>
                    <a:cubicBezTo>
                      <a:pt x="532876" y="498230"/>
                      <a:pt x="532536" y="494910"/>
                      <a:pt x="533486" y="491572"/>
                    </a:cubicBezTo>
                    <a:cubicBezTo>
                      <a:pt x="534240" y="488945"/>
                      <a:pt x="536100" y="485200"/>
                      <a:pt x="540686" y="482230"/>
                    </a:cubicBezTo>
                    <a:cubicBezTo>
                      <a:pt x="543563" y="480377"/>
                      <a:pt x="547055" y="478829"/>
                      <a:pt x="551109" y="477026"/>
                    </a:cubicBezTo>
                    <a:cubicBezTo>
                      <a:pt x="552197" y="476552"/>
                      <a:pt x="553298" y="476059"/>
                      <a:pt x="554440" y="475541"/>
                    </a:cubicBezTo>
                    <a:cubicBezTo>
                      <a:pt x="559416" y="473301"/>
                      <a:pt x="565240" y="470430"/>
                      <a:pt x="570921" y="466281"/>
                    </a:cubicBezTo>
                    <a:cubicBezTo>
                      <a:pt x="572021" y="465489"/>
                      <a:pt x="573026" y="464764"/>
                      <a:pt x="573971" y="464078"/>
                    </a:cubicBezTo>
                    <a:cubicBezTo>
                      <a:pt x="577953" y="461202"/>
                      <a:pt x="580572" y="459323"/>
                      <a:pt x="582378" y="457202"/>
                    </a:cubicBezTo>
                    <a:cubicBezTo>
                      <a:pt x="584490" y="454712"/>
                      <a:pt x="585691" y="451635"/>
                      <a:pt x="586900" y="445458"/>
                    </a:cubicBezTo>
                    <a:cubicBezTo>
                      <a:pt x="587587" y="442032"/>
                      <a:pt x="588395" y="438981"/>
                      <a:pt x="589172" y="436017"/>
                    </a:cubicBezTo>
                    <a:cubicBezTo>
                      <a:pt x="589865" y="433277"/>
                      <a:pt x="590535" y="430701"/>
                      <a:pt x="590972" y="428336"/>
                    </a:cubicBezTo>
                    <a:cubicBezTo>
                      <a:pt x="591917" y="423144"/>
                      <a:pt x="591594" y="419693"/>
                      <a:pt x="589842" y="416423"/>
                    </a:cubicBezTo>
                    <a:cubicBezTo>
                      <a:pt x="587617" y="412224"/>
                      <a:pt x="585835" y="409210"/>
                      <a:pt x="583144" y="404773"/>
                    </a:cubicBezTo>
                    <a:lnTo>
                      <a:pt x="582773" y="404168"/>
                    </a:lnTo>
                    <a:cubicBezTo>
                      <a:pt x="580268" y="400031"/>
                      <a:pt x="577170" y="394896"/>
                      <a:pt x="572500" y="386777"/>
                    </a:cubicBezTo>
                    <a:cubicBezTo>
                      <a:pt x="568415" y="379651"/>
                      <a:pt x="566430" y="374503"/>
                      <a:pt x="564965" y="370722"/>
                    </a:cubicBezTo>
                    <a:cubicBezTo>
                      <a:pt x="564636" y="369879"/>
                      <a:pt x="564343" y="369081"/>
                      <a:pt x="564050" y="368350"/>
                    </a:cubicBezTo>
                    <a:cubicBezTo>
                      <a:pt x="562429" y="364364"/>
                      <a:pt x="561060" y="362117"/>
                      <a:pt x="557113" y="359303"/>
                    </a:cubicBezTo>
                    <a:cubicBezTo>
                      <a:pt x="552114" y="355764"/>
                      <a:pt x="548334" y="351690"/>
                      <a:pt x="545267" y="348177"/>
                    </a:cubicBezTo>
                    <a:cubicBezTo>
                      <a:pt x="544531" y="347322"/>
                      <a:pt x="543832" y="346517"/>
                      <a:pt x="543174" y="345737"/>
                    </a:cubicBezTo>
                    <a:cubicBezTo>
                      <a:pt x="541039" y="343222"/>
                      <a:pt x="539197" y="341063"/>
                      <a:pt x="537451" y="339584"/>
                    </a:cubicBezTo>
                    <a:cubicBezTo>
                      <a:pt x="537003" y="339222"/>
                      <a:pt x="536602" y="338867"/>
                      <a:pt x="536219" y="338523"/>
                    </a:cubicBezTo>
                    <a:cubicBezTo>
                      <a:pt x="534886" y="337350"/>
                      <a:pt x="533743" y="336352"/>
                      <a:pt x="533020" y="336327"/>
                    </a:cubicBezTo>
                    <a:cubicBezTo>
                      <a:pt x="532129" y="336327"/>
                      <a:pt x="530221" y="337232"/>
                      <a:pt x="525927" y="341550"/>
                    </a:cubicBezTo>
                    <a:cubicBezTo>
                      <a:pt x="524648" y="342842"/>
                      <a:pt x="523428" y="344108"/>
                      <a:pt x="522238" y="345344"/>
                    </a:cubicBezTo>
                    <a:cubicBezTo>
                      <a:pt x="519074" y="348626"/>
                      <a:pt x="516336" y="351484"/>
                      <a:pt x="513746" y="353424"/>
                    </a:cubicBezTo>
                    <a:cubicBezTo>
                      <a:pt x="511366" y="355184"/>
                      <a:pt x="509333" y="356014"/>
                      <a:pt x="507354" y="356014"/>
                    </a:cubicBezTo>
                    <a:cubicBezTo>
                      <a:pt x="505643" y="356014"/>
                      <a:pt x="503198" y="355359"/>
                      <a:pt x="501200" y="352258"/>
                    </a:cubicBezTo>
                    <a:cubicBezTo>
                      <a:pt x="498982" y="348782"/>
                      <a:pt x="496853" y="344832"/>
                      <a:pt x="494975" y="341344"/>
                    </a:cubicBezTo>
                    <a:cubicBezTo>
                      <a:pt x="493845" y="339260"/>
                      <a:pt x="492464" y="336652"/>
                      <a:pt x="491644" y="335441"/>
                    </a:cubicBezTo>
                    <a:cubicBezTo>
                      <a:pt x="490676" y="335584"/>
                      <a:pt x="489115" y="336034"/>
                      <a:pt x="487679" y="336433"/>
                    </a:cubicBezTo>
                    <a:lnTo>
                      <a:pt x="487099" y="336601"/>
                    </a:lnTo>
                    <a:cubicBezTo>
                      <a:pt x="484169" y="337444"/>
                      <a:pt x="481066" y="338255"/>
                      <a:pt x="478249" y="338255"/>
                    </a:cubicBezTo>
                    <a:cubicBezTo>
                      <a:pt x="477352" y="338255"/>
                      <a:pt x="476521" y="338180"/>
                      <a:pt x="475761" y="338018"/>
                    </a:cubicBezTo>
                    <a:cubicBezTo>
                      <a:pt x="472221" y="337244"/>
                      <a:pt x="469267" y="334611"/>
                      <a:pt x="467850" y="330955"/>
                    </a:cubicBezTo>
                    <a:cubicBezTo>
                      <a:pt x="466439" y="327285"/>
                      <a:pt x="466893" y="323485"/>
                      <a:pt x="469052" y="321045"/>
                    </a:cubicBezTo>
                    <a:cubicBezTo>
                      <a:pt x="470930" y="318936"/>
                      <a:pt x="473047" y="317956"/>
                      <a:pt x="475744" y="317956"/>
                    </a:cubicBezTo>
                    <a:cubicBezTo>
                      <a:pt x="476916" y="317956"/>
                      <a:pt x="477944" y="318106"/>
                      <a:pt x="479057" y="318269"/>
                    </a:cubicBezTo>
                    <a:cubicBezTo>
                      <a:pt x="479948" y="318393"/>
                      <a:pt x="480952" y="318531"/>
                      <a:pt x="482088" y="318599"/>
                    </a:cubicBezTo>
                    <a:cubicBezTo>
                      <a:pt x="483559" y="318699"/>
                      <a:pt x="484977" y="318487"/>
                      <a:pt x="485862" y="318200"/>
                    </a:cubicBezTo>
                    <a:lnTo>
                      <a:pt x="485425" y="317813"/>
                    </a:lnTo>
                    <a:cubicBezTo>
                      <a:pt x="483446" y="316091"/>
                      <a:pt x="480444" y="313470"/>
                      <a:pt x="477723" y="310831"/>
                    </a:cubicBezTo>
                    <a:cubicBezTo>
                      <a:pt x="473549" y="306743"/>
                      <a:pt x="471420" y="303917"/>
                      <a:pt x="470810" y="301683"/>
                    </a:cubicBezTo>
                    <a:cubicBezTo>
                      <a:pt x="470218" y="299499"/>
                      <a:pt x="470828" y="298045"/>
                      <a:pt x="471450" y="297227"/>
                    </a:cubicBezTo>
                    <a:cubicBezTo>
                      <a:pt x="472341" y="296004"/>
                      <a:pt x="473788" y="295343"/>
                      <a:pt x="475708" y="295293"/>
                    </a:cubicBezTo>
                    <a:lnTo>
                      <a:pt x="476060" y="295280"/>
                    </a:lnTo>
                    <a:cubicBezTo>
                      <a:pt x="478094" y="295280"/>
                      <a:pt x="480749" y="295867"/>
                      <a:pt x="484092" y="296753"/>
                    </a:cubicBezTo>
                    <a:cubicBezTo>
                      <a:pt x="487608" y="297689"/>
                      <a:pt x="490723" y="300796"/>
                      <a:pt x="494012" y="304060"/>
                    </a:cubicBezTo>
                    <a:lnTo>
                      <a:pt x="495011" y="305077"/>
                    </a:lnTo>
                    <a:cubicBezTo>
                      <a:pt x="498330" y="308378"/>
                      <a:pt x="501924" y="311704"/>
                      <a:pt x="506194" y="313039"/>
                    </a:cubicBezTo>
                    <a:cubicBezTo>
                      <a:pt x="510093" y="314275"/>
                      <a:pt x="512975" y="314543"/>
                      <a:pt x="515373" y="313807"/>
                    </a:cubicBezTo>
                    <a:cubicBezTo>
                      <a:pt x="517442" y="313195"/>
                      <a:pt x="519074" y="311872"/>
                      <a:pt x="521143" y="310212"/>
                    </a:cubicBezTo>
                    <a:cubicBezTo>
                      <a:pt x="523882" y="308010"/>
                      <a:pt x="526795" y="306737"/>
                      <a:pt x="530138" y="306188"/>
                    </a:cubicBezTo>
                    <a:cubicBezTo>
                      <a:pt x="533247" y="305695"/>
                      <a:pt x="536727" y="305839"/>
                      <a:pt x="541009" y="306637"/>
                    </a:cubicBezTo>
                    <a:cubicBezTo>
                      <a:pt x="544717" y="307323"/>
                      <a:pt x="547175" y="307398"/>
                      <a:pt x="548759" y="306831"/>
                    </a:cubicBezTo>
                    <a:cubicBezTo>
                      <a:pt x="549812" y="306481"/>
                      <a:pt x="550954" y="305739"/>
                      <a:pt x="551618" y="302974"/>
                    </a:cubicBezTo>
                    <a:cubicBezTo>
                      <a:pt x="552389" y="299604"/>
                      <a:pt x="552945" y="295199"/>
                      <a:pt x="553148" y="290569"/>
                    </a:cubicBezTo>
                    <a:cubicBezTo>
                      <a:pt x="553382" y="285184"/>
                      <a:pt x="553154" y="279711"/>
                      <a:pt x="552485" y="274763"/>
                    </a:cubicBezTo>
                    <a:cubicBezTo>
                      <a:pt x="551672" y="268942"/>
                      <a:pt x="552000" y="264829"/>
                      <a:pt x="553591" y="261017"/>
                    </a:cubicBezTo>
                    <a:cubicBezTo>
                      <a:pt x="554763" y="258146"/>
                      <a:pt x="556539" y="255682"/>
                      <a:pt x="558764" y="252568"/>
                    </a:cubicBezTo>
                    <a:cubicBezTo>
                      <a:pt x="559254" y="251900"/>
                      <a:pt x="559756" y="251176"/>
                      <a:pt x="560294" y="250415"/>
                    </a:cubicBezTo>
                    <a:cubicBezTo>
                      <a:pt x="562627" y="247095"/>
                      <a:pt x="564176" y="244025"/>
                      <a:pt x="565330" y="240462"/>
                    </a:cubicBezTo>
                    <a:cubicBezTo>
                      <a:pt x="565850" y="238846"/>
                      <a:pt x="566244" y="237267"/>
                      <a:pt x="566675" y="235614"/>
                    </a:cubicBezTo>
                    <a:cubicBezTo>
                      <a:pt x="567052" y="234066"/>
                      <a:pt x="567453" y="232500"/>
                      <a:pt x="567955" y="230871"/>
                    </a:cubicBezTo>
                    <a:cubicBezTo>
                      <a:pt x="569163" y="226884"/>
                      <a:pt x="570652" y="224525"/>
                      <a:pt x="572775" y="223284"/>
                    </a:cubicBezTo>
                    <a:cubicBezTo>
                      <a:pt x="573893" y="222628"/>
                      <a:pt x="575137" y="222304"/>
                      <a:pt x="576578" y="222304"/>
                    </a:cubicBezTo>
                    <a:cubicBezTo>
                      <a:pt x="577529" y="222304"/>
                      <a:pt x="578569" y="222435"/>
                      <a:pt x="579933" y="222753"/>
                    </a:cubicBezTo>
                    <a:cubicBezTo>
                      <a:pt x="581147" y="223028"/>
                      <a:pt x="583084" y="222410"/>
                      <a:pt x="584669" y="221842"/>
                    </a:cubicBezTo>
                    <a:lnTo>
                      <a:pt x="585405" y="221555"/>
                    </a:lnTo>
                    <a:cubicBezTo>
                      <a:pt x="587581" y="220744"/>
                      <a:pt x="589710" y="219989"/>
                      <a:pt x="591666" y="220251"/>
                    </a:cubicBezTo>
                    <a:cubicBezTo>
                      <a:pt x="593878" y="220538"/>
                      <a:pt x="596479" y="222591"/>
                      <a:pt x="600803" y="226528"/>
                    </a:cubicBezTo>
                    <a:lnTo>
                      <a:pt x="602549" y="228126"/>
                    </a:lnTo>
                    <a:cubicBezTo>
                      <a:pt x="604947" y="230322"/>
                      <a:pt x="607429" y="232593"/>
                      <a:pt x="608996" y="233636"/>
                    </a:cubicBezTo>
                    <a:cubicBezTo>
                      <a:pt x="610395" y="234559"/>
                      <a:pt x="612039" y="234846"/>
                      <a:pt x="613481" y="234415"/>
                    </a:cubicBezTo>
                    <a:cubicBezTo>
                      <a:pt x="615011" y="233948"/>
                      <a:pt x="616190" y="232724"/>
                      <a:pt x="616895" y="230871"/>
                    </a:cubicBezTo>
                    <a:cubicBezTo>
                      <a:pt x="618127" y="227652"/>
                      <a:pt x="619155" y="225904"/>
                      <a:pt x="620579" y="224638"/>
                    </a:cubicBezTo>
                    <a:cubicBezTo>
                      <a:pt x="621541" y="223776"/>
                      <a:pt x="622570" y="223271"/>
                      <a:pt x="623665" y="222722"/>
                    </a:cubicBezTo>
                    <a:cubicBezTo>
                      <a:pt x="624107" y="222503"/>
                      <a:pt x="624585" y="222267"/>
                      <a:pt x="625118" y="221973"/>
                    </a:cubicBezTo>
                    <a:cubicBezTo>
                      <a:pt x="626852" y="221037"/>
                      <a:pt x="628078" y="220194"/>
                      <a:pt x="629208" y="218579"/>
                    </a:cubicBezTo>
                    <a:cubicBezTo>
                      <a:pt x="630673" y="216519"/>
                      <a:pt x="631893" y="213300"/>
                      <a:pt x="632933" y="208782"/>
                    </a:cubicBezTo>
                    <a:cubicBezTo>
                      <a:pt x="634363" y="202641"/>
                      <a:pt x="636796" y="196832"/>
                      <a:pt x="639990" y="191971"/>
                    </a:cubicBezTo>
                    <a:cubicBezTo>
                      <a:pt x="643811" y="186149"/>
                      <a:pt x="648535" y="181931"/>
                      <a:pt x="654013" y="179398"/>
                    </a:cubicBezTo>
                    <a:cubicBezTo>
                      <a:pt x="655896" y="178524"/>
                      <a:pt x="657655" y="177744"/>
                      <a:pt x="659275" y="177008"/>
                    </a:cubicBezTo>
                    <a:cubicBezTo>
                      <a:pt x="662235" y="175672"/>
                      <a:pt x="664771" y="174524"/>
                      <a:pt x="666846" y="173470"/>
                    </a:cubicBezTo>
                    <a:cubicBezTo>
                      <a:pt x="669920" y="171872"/>
                      <a:pt x="671678" y="170612"/>
                      <a:pt x="672473" y="169370"/>
                    </a:cubicBezTo>
                    <a:cubicBezTo>
                      <a:pt x="673520" y="167729"/>
                      <a:pt x="673532" y="167036"/>
                      <a:pt x="673454" y="166525"/>
                    </a:cubicBezTo>
                    <a:cubicBezTo>
                      <a:pt x="673310" y="165476"/>
                      <a:pt x="672473" y="163916"/>
                      <a:pt x="671486" y="162163"/>
                    </a:cubicBezTo>
                    <a:cubicBezTo>
                      <a:pt x="670374" y="160222"/>
                      <a:pt x="668855" y="158799"/>
                      <a:pt x="667510" y="157520"/>
                    </a:cubicBezTo>
                    <a:cubicBezTo>
                      <a:pt x="665769" y="155892"/>
                      <a:pt x="664197" y="154394"/>
                      <a:pt x="663527" y="152260"/>
                    </a:cubicBezTo>
                    <a:cubicBezTo>
                      <a:pt x="663222" y="151281"/>
                      <a:pt x="662660" y="149464"/>
                      <a:pt x="663784" y="147923"/>
                    </a:cubicBezTo>
                    <a:cubicBezTo>
                      <a:pt x="664161" y="147412"/>
                      <a:pt x="665052" y="146544"/>
                      <a:pt x="666637" y="146544"/>
                    </a:cubicBezTo>
                    <a:cubicBezTo>
                      <a:pt x="667677" y="146569"/>
                      <a:pt x="668628" y="146863"/>
                      <a:pt x="670075" y="147324"/>
                    </a:cubicBezTo>
                    <a:cubicBezTo>
                      <a:pt x="670619" y="147486"/>
                      <a:pt x="671265" y="147686"/>
                      <a:pt x="671983" y="147904"/>
                    </a:cubicBezTo>
                    <a:cubicBezTo>
                      <a:pt x="673490" y="148335"/>
                      <a:pt x="675014" y="148248"/>
                      <a:pt x="676653" y="147655"/>
                    </a:cubicBezTo>
                    <a:cubicBezTo>
                      <a:pt x="678070" y="147137"/>
                      <a:pt x="679565" y="146245"/>
                      <a:pt x="681174" y="144928"/>
                    </a:cubicBezTo>
                    <a:cubicBezTo>
                      <a:pt x="682244" y="144073"/>
                      <a:pt x="682950" y="142900"/>
                      <a:pt x="683231" y="141609"/>
                    </a:cubicBezTo>
                    <a:cubicBezTo>
                      <a:pt x="683512" y="140217"/>
                      <a:pt x="683237" y="138800"/>
                      <a:pt x="682460" y="137521"/>
                    </a:cubicBezTo>
                    <a:cubicBezTo>
                      <a:pt x="681897" y="136654"/>
                      <a:pt x="679290" y="136123"/>
                      <a:pt x="677574" y="135774"/>
                    </a:cubicBezTo>
                    <a:lnTo>
                      <a:pt x="677197" y="135687"/>
                    </a:lnTo>
                    <a:cubicBezTo>
                      <a:pt x="674907" y="135225"/>
                      <a:pt x="672276" y="134707"/>
                      <a:pt x="670942" y="132642"/>
                    </a:cubicBezTo>
                    <a:cubicBezTo>
                      <a:pt x="670464" y="131911"/>
                      <a:pt x="669985" y="130688"/>
                      <a:pt x="670350" y="129047"/>
                    </a:cubicBezTo>
                    <a:cubicBezTo>
                      <a:pt x="670984" y="126302"/>
                      <a:pt x="672413" y="124454"/>
                      <a:pt x="674746" y="123369"/>
                    </a:cubicBezTo>
                    <a:cubicBezTo>
                      <a:pt x="675930" y="122826"/>
                      <a:pt x="677161" y="122539"/>
                      <a:pt x="678447" y="122246"/>
                    </a:cubicBezTo>
                    <a:cubicBezTo>
                      <a:pt x="678997" y="122121"/>
                      <a:pt x="679577" y="121996"/>
                      <a:pt x="680169" y="121834"/>
                    </a:cubicBezTo>
                    <a:cubicBezTo>
                      <a:pt x="681778" y="121397"/>
                      <a:pt x="682591" y="120898"/>
                      <a:pt x="682962" y="120561"/>
                    </a:cubicBezTo>
                    <a:cubicBezTo>
                      <a:pt x="683010" y="120524"/>
                      <a:pt x="683052" y="120486"/>
                      <a:pt x="683081" y="120455"/>
                    </a:cubicBezTo>
                    <a:cubicBezTo>
                      <a:pt x="682388" y="119419"/>
                      <a:pt x="680809" y="117541"/>
                      <a:pt x="678626" y="115912"/>
                    </a:cubicBezTo>
                    <a:cubicBezTo>
                      <a:pt x="677066" y="114751"/>
                      <a:pt x="674691" y="113348"/>
                      <a:pt x="672264" y="113348"/>
                    </a:cubicBezTo>
                    <a:cubicBezTo>
                      <a:pt x="671199" y="113348"/>
                      <a:pt x="670219" y="113622"/>
                      <a:pt x="669280" y="114177"/>
                    </a:cubicBezTo>
                    <a:cubicBezTo>
                      <a:pt x="666517" y="115819"/>
                      <a:pt x="664244" y="118090"/>
                      <a:pt x="662026" y="120305"/>
                    </a:cubicBezTo>
                    <a:cubicBezTo>
                      <a:pt x="661039" y="121285"/>
                      <a:pt x="660107" y="122233"/>
                      <a:pt x="659174" y="123082"/>
                    </a:cubicBezTo>
                    <a:cubicBezTo>
                      <a:pt x="657045" y="124973"/>
                      <a:pt x="654162" y="127150"/>
                      <a:pt x="650526" y="127150"/>
                    </a:cubicBezTo>
                    <a:cubicBezTo>
                      <a:pt x="649008" y="127150"/>
                      <a:pt x="647447" y="126776"/>
                      <a:pt x="645916" y="126015"/>
                    </a:cubicBezTo>
                    <a:cubicBezTo>
                      <a:pt x="641120" y="123706"/>
                      <a:pt x="639236" y="121329"/>
                      <a:pt x="637891" y="119100"/>
                    </a:cubicBezTo>
                    <a:cubicBezTo>
                      <a:pt x="637550" y="118526"/>
                      <a:pt x="637251" y="117971"/>
                      <a:pt x="636928" y="117391"/>
                    </a:cubicBezTo>
                    <a:cubicBezTo>
                      <a:pt x="636163" y="115956"/>
                      <a:pt x="635433" y="114595"/>
                      <a:pt x="634010" y="113098"/>
                    </a:cubicBezTo>
                    <a:cubicBezTo>
                      <a:pt x="632497" y="111550"/>
                      <a:pt x="630679" y="109491"/>
                      <a:pt x="628742" y="107295"/>
                    </a:cubicBezTo>
                    <a:cubicBezTo>
                      <a:pt x="627653" y="106059"/>
                      <a:pt x="626517" y="104792"/>
                      <a:pt x="625429" y="103588"/>
                    </a:cubicBezTo>
                    <a:cubicBezTo>
                      <a:pt x="621201" y="98920"/>
                      <a:pt x="619831" y="97835"/>
                      <a:pt x="619395" y="97604"/>
                    </a:cubicBezTo>
                    <a:cubicBezTo>
                      <a:pt x="619305" y="97573"/>
                      <a:pt x="619024" y="97504"/>
                      <a:pt x="618659" y="97504"/>
                    </a:cubicBezTo>
                    <a:cubicBezTo>
                      <a:pt x="618007" y="97504"/>
                      <a:pt x="617260" y="97666"/>
                      <a:pt x="616524" y="97935"/>
                    </a:cubicBezTo>
                    <a:cubicBezTo>
                      <a:pt x="615257" y="98422"/>
                      <a:pt x="614240" y="99195"/>
                      <a:pt x="613875" y="99963"/>
                    </a:cubicBezTo>
                    <a:cubicBezTo>
                      <a:pt x="612936" y="101885"/>
                      <a:pt x="612111" y="103438"/>
                      <a:pt x="610885" y="104524"/>
                    </a:cubicBezTo>
                    <a:cubicBezTo>
                      <a:pt x="609629" y="105635"/>
                      <a:pt x="608332" y="105878"/>
                      <a:pt x="607482" y="105878"/>
                    </a:cubicBezTo>
                    <a:cubicBezTo>
                      <a:pt x="606448" y="105878"/>
                      <a:pt x="605360" y="105547"/>
                      <a:pt x="604313" y="104911"/>
                    </a:cubicBezTo>
                    <a:cubicBezTo>
                      <a:pt x="602244" y="103676"/>
                      <a:pt x="601437" y="101298"/>
                      <a:pt x="600755" y="99195"/>
                    </a:cubicBezTo>
                    <a:lnTo>
                      <a:pt x="600432" y="98290"/>
                    </a:lnTo>
                    <a:cubicBezTo>
                      <a:pt x="600139" y="97467"/>
                      <a:pt x="599942" y="97030"/>
                      <a:pt x="599804" y="96811"/>
                    </a:cubicBezTo>
                    <a:cubicBezTo>
                      <a:pt x="598590" y="97130"/>
                      <a:pt x="596760" y="98434"/>
                      <a:pt x="595008" y="99701"/>
                    </a:cubicBezTo>
                    <a:cubicBezTo>
                      <a:pt x="592485" y="101485"/>
                      <a:pt x="589656" y="103495"/>
                      <a:pt x="586361" y="104524"/>
                    </a:cubicBezTo>
                    <a:lnTo>
                      <a:pt x="585632" y="104755"/>
                    </a:lnTo>
                    <a:cubicBezTo>
                      <a:pt x="582893" y="105610"/>
                      <a:pt x="579795" y="106590"/>
                      <a:pt x="576955" y="107033"/>
                    </a:cubicBezTo>
                    <a:cubicBezTo>
                      <a:pt x="575884" y="107207"/>
                      <a:pt x="574970" y="107288"/>
                      <a:pt x="574060" y="107288"/>
                    </a:cubicBezTo>
                    <a:cubicBezTo>
                      <a:pt x="570383" y="107288"/>
                      <a:pt x="568631" y="105691"/>
                      <a:pt x="567823" y="104325"/>
                    </a:cubicBezTo>
                    <a:cubicBezTo>
                      <a:pt x="566400" y="101953"/>
                      <a:pt x="566442" y="98633"/>
                      <a:pt x="567955" y="95220"/>
                    </a:cubicBezTo>
                    <a:cubicBezTo>
                      <a:pt x="569342" y="92113"/>
                      <a:pt x="571758" y="89268"/>
                      <a:pt x="574766" y="87202"/>
                    </a:cubicBezTo>
                    <a:cubicBezTo>
                      <a:pt x="576279" y="86172"/>
                      <a:pt x="578019" y="85162"/>
                      <a:pt x="579711" y="84169"/>
                    </a:cubicBezTo>
                    <a:cubicBezTo>
                      <a:pt x="581147" y="83314"/>
                      <a:pt x="582636" y="82447"/>
                      <a:pt x="583903" y="81605"/>
                    </a:cubicBezTo>
                    <a:cubicBezTo>
                      <a:pt x="586947" y="79589"/>
                      <a:pt x="587252" y="78715"/>
                      <a:pt x="587282" y="78603"/>
                    </a:cubicBezTo>
                    <a:cubicBezTo>
                      <a:pt x="587133" y="77773"/>
                      <a:pt x="586158" y="76382"/>
                      <a:pt x="585285" y="75134"/>
                    </a:cubicBezTo>
                    <a:lnTo>
                      <a:pt x="584765" y="74373"/>
                    </a:lnTo>
                    <a:cubicBezTo>
                      <a:pt x="583616" y="72713"/>
                      <a:pt x="581517" y="69599"/>
                      <a:pt x="583102" y="66317"/>
                    </a:cubicBezTo>
                    <a:cubicBezTo>
                      <a:pt x="583425" y="65636"/>
                      <a:pt x="583778" y="64975"/>
                      <a:pt x="584137" y="64320"/>
                    </a:cubicBezTo>
                    <a:cubicBezTo>
                      <a:pt x="584597" y="63478"/>
                      <a:pt x="585022" y="62666"/>
                      <a:pt x="585321" y="61949"/>
                    </a:cubicBezTo>
                    <a:cubicBezTo>
                      <a:pt x="585853" y="60638"/>
                      <a:pt x="585793" y="60058"/>
                      <a:pt x="585691" y="59709"/>
                    </a:cubicBezTo>
                    <a:cubicBezTo>
                      <a:pt x="585375" y="58723"/>
                      <a:pt x="584567" y="57356"/>
                      <a:pt x="583413" y="56489"/>
                    </a:cubicBezTo>
                    <a:cubicBezTo>
                      <a:pt x="582217" y="55559"/>
                      <a:pt x="580950" y="55422"/>
                      <a:pt x="579436" y="56021"/>
                    </a:cubicBezTo>
                    <a:cubicBezTo>
                      <a:pt x="577822" y="56663"/>
                      <a:pt x="576243" y="57556"/>
                      <a:pt x="574724" y="58411"/>
                    </a:cubicBezTo>
                    <a:cubicBezTo>
                      <a:pt x="573797" y="58935"/>
                      <a:pt x="572948" y="59409"/>
                      <a:pt x="572165" y="59802"/>
                    </a:cubicBezTo>
                    <a:cubicBezTo>
                      <a:pt x="571059" y="60339"/>
                      <a:pt x="569599" y="60975"/>
                      <a:pt x="568134" y="60975"/>
                    </a:cubicBezTo>
                    <a:cubicBezTo>
                      <a:pt x="566191" y="60975"/>
                      <a:pt x="564636" y="59914"/>
                      <a:pt x="563817" y="58086"/>
                    </a:cubicBezTo>
                    <a:cubicBezTo>
                      <a:pt x="562818" y="55815"/>
                      <a:pt x="562722" y="52008"/>
                      <a:pt x="563560" y="48402"/>
                    </a:cubicBezTo>
                    <a:cubicBezTo>
                      <a:pt x="564636" y="43846"/>
                      <a:pt x="566914" y="40758"/>
                      <a:pt x="569970" y="39678"/>
                    </a:cubicBezTo>
                    <a:cubicBezTo>
                      <a:pt x="571543" y="39135"/>
                      <a:pt x="573127" y="37769"/>
                      <a:pt x="574037" y="36190"/>
                    </a:cubicBezTo>
                    <a:cubicBezTo>
                      <a:pt x="574766" y="34948"/>
                      <a:pt x="574838" y="33919"/>
                      <a:pt x="574551" y="33532"/>
                    </a:cubicBezTo>
                    <a:cubicBezTo>
                      <a:pt x="574168" y="33058"/>
                      <a:pt x="572936" y="32253"/>
                      <a:pt x="569205" y="31198"/>
                    </a:cubicBezTo>
                    <a:cubicBezTo>
                      <a:pt x="568403" y="30980"/>
                      <a:pt x="567578" y="30767"/>
                      <a:pt x="566765" y="30562"/>
                    </a:cubicBezTo>
                    <a:cubicBezTo>
                      <a:pt x="564480" y="29950"/>
                      <a:pt x="562316" y="29388"/>
                      <a:pt x="560552" y="28608"/>
                    </a:cubicBezTo>
                    <a:cubicBezTo>
                      <a:pt x="557071" y="27036"/>
                      <a:pt x="555690" y="22768"/>
                      <a:pt x="554871" y="19230"/>
                    </a:cubicBezTo>
                    <a:cubicBezTo>
                      <a:pt x="554458" y="17401"/>
                      <a:pt x="554141" y="15498"/>
                      <a:pt x="553878" y="13826"/>
                    </a:cubicBezTo>
                    <a:cubicBezTo>
                      <a:pt x="553657" y="12391"/>
                      <a:pt x="553429" y="11043"/>
                      <a:pt x="553196" y="10138"/>
                    </a:cubicBezTo>
                    <a:cubicBezTo>
                      <a:pt x="552802" y="8578"/>
                      <a:pt x="551707" y="6818"/>
                      <a:pt x="550380" y="5652"/>
                    </a:cubicBezTo>
                    <a:cubicBezTo>
                      <a:pt x="549369" y="4753"/>
                      <a:pt x="548346" y="4304"/>
                      <a:pt x="547707" y="4553"/>
                    </a:cubicBezTo>
                    <a:cubicBezTo>
                      <a:pt x="546493" y="5040"/>
                      <a:pt x="543724" y="8609"/>
                      <a:pt x="542223" y="10531"/>
                    </a:cubicBezTo>
                    <a:lnTo>
                      <a:pt x="541829" y="11049"/>
                    </a:lnTo>
                    <a:cubicBezTo>
                      <a:pt x="539269" y="14344"/>
                      <a:pt x="536632" y="17776"/>
                      <a:pt x="533815" y="19985"/>
                    </a:cubicBezTo>
                    <a:cubicBezTo>
                      <a:pt x="530801" y="22337"/>
                      <a:pt x="528882" y="23392"/>
                      <a:pt x="526926" y="24240"/>
                    </a:cubicBezTo>
                    <a:cubicBezTo>
                      <a:pt x="526095" y="24615"/>
                      <a:pt x="525270" y="24939"/>
                      <a:pt x="524307" y="25301"/>
                    </a:cubicBezTo>
                    <a:cubicBezTo>
                      <a:pt x="523075" y="25776"/>
                      <a:pt x="521640" y="26331"/>
                      <a:pt x="519810" y="27142"/>
                    </a:cubicBezTo>
                    <a:cubicBezTo>
                      <a:pt x="516987" y="28365"/>
                      <a:pt x="513083" y="32290"/>
                      <a:pt x="509315" y="36072"/>
                    </a:cubicBezTo>
                    <a:lnTo>
                      <a:pt x="509076" y="36284"/>
                    </a:lnTo>
                    <a:cubicBezTo>
                      <a:pt x="504728" y="40652"/>
                      <a:pt x="500196" y="45157"/>
                      <a:pt x="495454" y="48121"/>
                    </a:cubicBezTo>
                    <a:cubicBezTo>
                      <a:pt x="490729" y="51097"/>
                      <a:pt x="486926" y="53231"/>
                      <a:pt x="483458" y="54841"/>
                    </a:cubicBezTo>
                    <a:cubicBezTo>
                      <a:pt x="479942" y="56489"/>
                      <a:pt x="476838" y="57581"/>
                      <a:pt x="473669" y="58292"/>
                    </a:cubicBezTo>
                    <a:cubicBezTo>
                      <a:pt x="471719" y="58735"/>
                      <a:pt x="469656" y="60145"/>
                      <a:pt x="467862" y="62242"/>
                    </a:cubicBezTo>
                    <a:cubicBezTo>
                      <a:pt x="465990" y="64445"/>
                      <a:pt x="464980" y="66704"/>
                      <a:pt x="464692" y="67989"/>
                    </a:cubicBezTo>
                    <a:cubicBezTo>
                      <a:pt x="464148" y="70460"/>
                      <a:pt x="462211" y="75608"/>
                      <a:pt x="460602" y="79614"/>
                    </a:cubicBezTo>
                    <a:cubicBezTo>
                      <a:pt x="459885" y="81374"/>
                      <a:pt x="458838" y="83907"/>
                      <a:pt x="457834" y="86079"/>
                    </a:cubicBezTo>
                    <a:cubicBezTo>
                      <a:pt x="458659" y="85455"/>
                      <a:pt x="459562" y="84644"/>
                      <a:pt x="460357" y="83932"/>
                    </a:cubicBezTo>
                    <a:lnTo>
                      <a:pt x="461374" y="83021"/>
                    </a:lnTo>
                    <a:cubicBezTo>
                      <a:pt x="462827" y="81761"/>
                      <a:pt x="464262" y="80619"/>
                      <a:pt x="465954" y="80619"/>
                    </a:cubicBezTo>
                    <a:cubicBezTo>
                      <a:pt x="467509" y="80619"/>
                      <a:pt x="469225" y="81686"/>
                      <a:pt x="469560" y="84076"/>
                    </a:cubicBezTo>
                    <a:cubicBezTo>
                      <a:pt x="469847" y="86135"/>
                      <a:pt x="469423" y="88331"/>
                      <a:pt x="468292" y="90965"/>
                    </a:cubicBezTo>
                    <a:cubicBezTo>
                      <a:pt x="467665" y="92387"/>
                      <a:pt x="466905" y="93797"/>
                      <a:pt x="466187" y="95152"/>
                    </a:cubicBezTo>
                    <a:cubicBezTo>
                      <a:pt x="465894" y="95688"/>
                      <a:pt x="465602" y="96225"/>
                      <a:pt x="465326" y="96755"/>
                    </a:cubicBezTo>
                    <a:cubicBezTo>
                      <a:pt x="464866" y="97604"/>
                      <a:pt x="464980" y="98397"/>
                      <a:pt x="465410" y="100250"/>
                    </a:cubicBezTo>
                    <a:cubicBezTo>
                      <a:pt x="465906" y="102403"/>
                      <a:pt x="466558" y="105161"/>
                      <a:pt x="465894" y="108736"/>
                    </a:cubicBezTo>
                    <a:cubicBezTo>
                      <a:pt x="465332" y="111637"/>
                      <a:pt x="464441" y="114789"/>
                      <a:pt x="461882" y="116180"/>
                    </a:cubicBezTo>
                    <a:cubicBezTo>
                      <a:pt x="459867" y="117285"/>
                      <a:pt x="457570" y="117123"/>
                      <a:pt x="453953" y="115369"/>
                    </a:cubicBezTo>
                    <a:cubicBezTo>
                      <a:pt x="452224" y="114520"/>
                      <a:pt x="450466" y="114121"/>
                      <a:pt x="449157" y="114308"/>
                    </a:cubicBezTo>
                    <a:cubicBezTo>
                      <a:pt x="448056" y="114458"/>
                      <a:pt x="447913" y="114907"/>
                      <a:pt x="447841" y="115076"/>
                    </a:cubicBezTo>
                    <a:cubicBezTo>
                      <a:pt x="447727" y="115419"/>
                      <a:pt x="447596" y="115781"/>
                      <a:pt x="447464" y="116143"/>
                    </a:cubicBezTo>
                    <a:cubicBezTo>
                      <a:pt x="447022" y="117378"/>
                      <a:pt x="446561" y="118664"/>
                      <a:pt x="446280" y="120336"/>
                    </a:cubicBezTo>
                    <a:cubicBezTo>
                      <a:pt x="445850" y="122919"/>
                      <a:pt x="445981" y="125933"/>
                      <a:pt x="446669" y="129553"/>
                    </a:cubicBezTo>
                    <a:cubicBezTo>
                      <a:pt x="447536" y="134095"/>
                      <a:pt x="447727" y="136747"/>
                      <a:pt x="447297" y="138794"/>
                    </a:cubicBezTo>
                    <a:cubicBezTo>
                      <a:pt x="447063" y="139811"/>
                      <a:pt x="446729" y="140554"/>
                      <a:pt x="446430" y="141202"/>
                    </a:cubicBezTo>
                    <a:cubicBezTo>
                      <a:pt x="446202" y="141739"/>
                      <a:pt x="445981" y="142201"/>
                      <a:pt x="445802" y="142869"/>
                    </a:cubicBezTo>
                    <a:cubicBezTo>
                      <a:pt x="445425" y="144210"/>
                      <a:pt x="445324" y="145621"/>
                      <a:pt x="445521" y="146681"/>
                    </a:cubicBezTo>
                    <a:cubicBezTo>
                      <a:pt x="445521" y="146732"/>
                      <a:pt x="445533" y="146781"/>
                      <a:pt x="445545" y="146831"/>
                    </a:cubicBezTo>
                    <a:cubicBezTo>
                      <a:pt x="446089" y="146769"/>
                      <a:pt x="447063" y="146607"/>
                      <a:pt x="448391" y="146158"/>
                    </a:cubicBezTo>
                    <a:cubicBezTo>
                      <a:pt x="449898" y="145633"/>
                      <a:pt x="452266" y="144635"/>
                      <a:pt x="455053" y="142700"/>
                    </a:cubicBezTo>
                    <a:cubicBezTo>
                      <a:pt x="457857" y="140791"/>
                      <a:pt x="461499" y="139231"/>
                      <a:pt x="465063" y="138439"/>
                    </a:cubicBezTo>
                    <a:cubicBezTo>
                      <a:pt x="469453" y="137446"/>
                      <a:pt x="472556" y="137921"/>
                      <a:pt x="473955" y="139948"/>
                    </a:cubicBezTo>
                    <a:cubicBezTo>
                      <a:pt x="474356" y="140554"/>
                      <a:pt x="475164" y="141384"/>
                      <a:pt x="476252" y="141952"/>
                    </a:cubicBezTo>
                    <a:cubicBezTo>
                      <a:pt x="477490" y="142594"/>
                      <a:pt x="478817" y="142738"/>
                      <a:pt x="480229" y="142407"/>
                    </a:cubicBezTo>
                    <a:cubicBezTo>
                      <a:pt x="482035" y="141976"/>
                      <a:pt x="484737" y="139643"/>
                      <a:pt x="486532" y="138108"/>
                    </a:cubicBezTo>
                    <a:lnTo>
                      <a:pt x="486896" y="137802"/>
                    </a:lnTo>
                    <a:cubicBezTo>
                      <a:pt x="489659" y="135425"/>
                      <a:pt x="492057" y="133359"/>
                      <a:pt x="494551" y="133010"/>
                    </a:cubicBezTo>
                    <a:cubicBezTo>
                      <a:pt x="494975" y="132954"/>
                      <a:pt x="495525" y="132860"/>
                      <a:pt x="496153" y="132760"/>
                    </a:cubicBezTo>
                    <a:cubicBezTo>
                      <a:pt x="497977" y="132454"/>
                      <a:pt x="500279" y="132061"/>
                      <a:pt x="502289" y="132030"/>
                    </a:cubicBezTo>
                    <a:lnTo>
                      <a:pt x="502355" y="132030"/>
                    </a:lnTo>
                    <a:cubicBezTo>
                      <a:pt x="503604" y="132030"/>
                      <a:pt x="506630" y="132073"/>
                      <a:pt x="507987" y="134420"/>
                    </a:cubicBezTo>
                    <a:cubicBezTo>
                      <a:pt x="508562" y="135437"/>
                      <a:pt x="508974" y="137128"/>
                      <a:pt x="507611" y="139462"/>
                    </a:cubicBezTo>
                    <a:cubicBezTo>
                      <a:pt x="506020" y="142245"/>
                      <a:pt x="504202" y="143718"/>
                      <a:pt x="502731" y="144878"/>
                    </a:cubicBezTo>
                    <a:lnTo>
                      <a:pt x="502594" y="145003"/>
                    </a:lnTo>
                    <a:cubicBezTo>
                      <a:pt x="501350" y="145982"/>
                      <a:pt x="500644" y="146607"/>
                      <a:pt x="500196" y="147898"/>
                    </a:cubicBezTo>
                    <a:cubicBezTo>
                      <a:pt x="499831" y="149021"/>
                      <a:pt x="500028" y="149802"/>
                      <a:pt x="500465" y="151312"/>
                    </a:cubicBezTo>
                    <a:cubicBezTo>
                      <a:pt x="500985" y="153058"/>
                      <a:pt x="501643" y="155411"/>
                      <a:pt x="500752" y="158562"/>
                    </a:cubicBezTo>
                    <a:cubicBezTo>
                      <a:pt x="500614" y="159011"/>
                      <a:pt x="500507" y="159424"/>
                      <a:pt x="500381" y="159829"/>
                    </a:cubicBezTo>
                    <a:cubicBezTo>
                      <a:pt x="499885" y="161776"/>
                      <a:pt x="499412" y="163604"/>
                      <a:pt x="497863" y="165052"/>
                    </a:cubicBezTo>
                    <a:cubicBezTo>
                      <a:pt x="496387" y="166456"/>
                      <a:pt x="494347" y="167092"/>
                      <a:pt x="491261" y="167092"/>
                    </a:cubicBezTo>
                    <a:cubicBezTo>
                      <a:pt x="490347" y="167092"/>
                      <a:pt x="489336" y="167036"/>
                      <a:pt x="488134" y="166924"/>
                    </a:cubicBezTo>
                    <a:cubicBezTo>
                      <a:pt x="484570" y="166587"/>
                      <a:pt x="482429" y="165938"/>
                      <a:pt x="480880" y="165476"/>
                    </a:cubicBezTo>
                    <a:cubicBezTo>
                      <a:pt x="480480" y="165351"/>
                      <a:pt x="480109" y="165258"/>
                      <a:pt x="479756" y="165146"/>
                    </a:cubicBezTo>
                    <a:cubicBezTo>
                      <a:pt x="479804" y="165170"/>
                      <a:pt x="479487" y="165127"/>
                      <a:pt x="478470" y="165127"/>
                    </a:cubicBezTo>
                    <a:cubicBezTo>
                      <a:pt x="477239" y="165127"/>
                      <a:pt x="475576" y="165189"/>
                      <a:pt x="473806" y="165258"/>
                    </a:cubicBezTo>
                    <a:cubicBezTo>
                      <a:pt x="471743" y="165320"/>
                      <a:pt x="469506" y="165401"/>
                      <a:pt x="467599" y="165401"/>
                    </a:cubicBezTo>
                    <a:lnTo>
                      <a:pt x="467581" y="165401"/>
                    </a:lnTo>
                    <a:cubicBezTo>
                      <a:pt x="466152" y="165401"/>
                      <a:pt x="465063" y="165351"/>
                      <a:pt x="464196" y="165270"/>
                    </a:cubicBezTo>
                    <a:cubicBezTo>
                      <a:pt x="460871" y="164896"/>
                      <a:pt x="458898" y="164946"/>
                      <a:pt x="456625" y="165514"/>
                    </a:cubicBezTo>
                    <a:cubicBezTo>
                      <a:pt x="455615" y="165751"/>
                      <a:pt x="454610" y="166088"/>
                      <a:pt x="453462" y="166456"/>
                    </a:cubicBezTo>
                    <a:cubicBezTo>
                      <a:pt x="452045" y="166924"/>
                      <a:pt x="450454" y="167435"/>
                      <a:pt x="448373" y="167991"/>
                    </a:cubicBezTo>
                    <a:cubicBezTo>
                      <a:pt x="446597" y="168471"/>
                      <a:pt x="445389" y="168983"/>
                      <a:pt x="444301" y="169439"/>
                    </a:cubicBezTo>
                    <a:cubicBezTo>
                      <a:pt x="443170" y="169913"/>
                      <a:pt x="442112" y="170375"/>
                      <a:pt x="440832" y="170537"/>
                    </a:cubicBezTo>
                    <a:cubicBezTo>
                      <a:pt x="438279" y="170899"/>
                      <a:pt x="435720" y="170082"/>
                      <a:pt x="430248" y="166924"/>
                    </a:cubicBezTo>
                    <a:cubicBezTo>
                      <a:pt x="425470" y="164147"/>
                      <a:pt x="422265" y="161564"/>
                      <a:pt x="420160" y="159854"/>
                    </a:cubicBezTo>
                    <a:lnTo>
                      <a:pt x="419825" y="159586"/>
                    </a:lnTo>
                    <a:cubicBezTo>
                      <a:pt x="419287" y="159130"/>
                      <a:pt x="418348" y="158381"/>
                      <a:pt x="417768" y="158019"/>
                    </a:cubicBezTo>
                    <a:cubicBezTo>
                      <a:pt x="417361" y="158350"/>
                      <a:pt x="416685" y="159086"/>
                      <a:pt x="415967" y="160234"/>
                    </a:cubicBezTo>
                    <a:cubicBezTo>
                      <a:pt x="415675" y="160815"/>
                      <a:pt x="415226" y="163255"/>
                      <a:pt x="414939" y="164709"/>
                    </a:cubicBezTo>
                    <a:cubicBezTo>
                      <a:pt x="414527" y="166949"/>
                      <a:pt x="414132" y="169064"/>
                      <a:pt x="413552" y="170424"/>
                    </a:cubicBezTo>
                    <a:cubicBezTo>
                      <a:pt x="411746" y="174480"/>
                      <a:pt x="408684" y="175111"/>
                      <a:pt x="407034" y="175111"/>
                    </a:cubicBezTo>
                    <a:cubicBezTo>
                      <a:pt x="405873" y="175111"/>
                      <a:pt x="404677" y="174811"/>
                      <a:pt x="403398" y="174262"/>
                    </a:cubicBezTo>
                    <a:cubicBezTo>
                      <a:pt x="402022" y="173657"/>
                      <a:pt x="400695" y="173033"/>
                      <a:pt x="399415" y="172422"/>
                    </a:cubicBezTo>
                    <a:cubicBezTo>
                      <a:pt x="397484" y="171517"/>
                      <a:pt x="395672" y="170662"/>
                      <a:pt x="393985" y="170006"/>
                    </a:cubicBezTo>
                    <a:cubicBezTo>
                      <a:pt x="391151" y="168902"/>
                      <a:pt x="389237" y="168571"/>
                      <a:pt x="387730" y="168945"/>
                    </a:cubicBezTo>
                    <a:cubicBezTo>
                      <a:pt x="385841" y="169395"/>
                      <a:pt x="383592" y="170406"/>
                      <a:pt x="381846" y="171604"/>
                    </a:cubicBezTo>
                    <a:cubicBezTo>
                      <a:pt x="380907" y="172253"/>
                      <a:pt x="380375" y="172758"/>
                      <a:pt x="380147" y="173064"/>
                    </a:cubicBezTo>
                    <a:cubicBezTo>
                      <a:pt x="380267" y="173838"/>
                      <a:pt x="380518" y="175379"/>
                      <a:pt x="381087" y="178430"/>
                    </a:cubicBezTo>
                    <a:cubicBezTo>
                      <a:pt x="381690" y="179348"/>
                      <a:pt x="384716" y="181407"/>
                      <a:pt x="387575" y="182823"/>
                    </a:cubicBezTo>
                    <a:lnTo>
                      <a:pt x="387760" y="182942"/>
                    </a:lnTo>
                    <a:cubicBezTo>
                      <a:pt x="387862" y="182998"/>
                      <a:pt x="390020" y="184302"/>
                      <a:pt x="391844" y="185918"/>
                    </a:cubicBezTo>
                    <a:cubicBezTo>
                      <a:pt x="393220" y="187148"/>
                      <a:pt x="395020" y="189051"/>
                      <a:pt x="394798" y="191447"/>
                    </a:cubicBezTo>
                    <a:cubicBezTo>
                      <a:pt x="394667" y="192801"/>
                      <a:pt x="393902" y="193968"/>
                      <a:pt x="392646" y="194717"/>
                    </a:cubicBezTo>
                    <a:cubicBezTo>
                      <a:pt x="392239" y="194966"/>
                      <a:pt x="391796" y="195253"/>
                      <a:pt x="391384" y="195528"/>
                    </a:cubicBezTo>
                    <a:cubicBezTo>
                      <a:pt x="390092" y="196383"/>
                      <a:pt x="388633" y="197344"/>
                      <a:pt x="386893" y="197930"/>
                    </a:cubicBezTo>
                    <a:cubicBezTo>
                      <a:pt x="383777" y="198966"/>
                      <a:pt x="380662" y="198367"/>
                      <a:pt x="377738" y="196139"/>
                    </a:cubicBezTo>
                    <a:cubicBezTo>
                      <a:pt x="377235" y="195759"/>
                      <a:pt x="376703" y="195309"/>
                      <a:pt x="376117" y="194835"/>
                    </a:cubicBezTo>
                    <a:cubicBezTo>
                      <a:pt x="374724" y="193662"/>
                      <a:pt x="372117" y="191497"/>
                      <a:pt x="370843" y="191497"/>
                    </a:cubicBezTo>
                    <a:cubicBezTo>
                      <a:pt x="367464" y="192489"/>
                      <a:pt x="365150" y="193812"/>
                      <a:pt x="363481" y="195678"/>
                    </a:cubicBezTo>
                    <a:cubicBezTo>
                      <a:pt x="361233" y="198149"/>
                      <a:pt x="360091" y="201649"/>
                      <a:pt x="359965" y="206360"/>
                    </a:cubicBezTo>
                    <a:cubicBezTo>
                      <a:pt x="359798" y="212214"/>
                      <a:pt x="358608" y="217274"/>
                      <a:pt x="356640" y="220656"/>
                    </a:cubicBezTo>
                    <a:cubicBezTo>
                      <a:pt x="354661" y="224007"/>
                      <a:pt x="352484" y="224719"/>
                      <a:pt x="351007" y="224719"/>
                    </a:cubicBezTo>
                    <a:cubicBezTo>
                      <a:pt x="349668" y="224719"/>
                      <a:pt x="348448" y="224126"/>
                      <a:pt x="347497" y="223071"/>
                    </a:cubicBezTo>
                    <a:cubicBezTo>
                      <a:pt x="345446" y="220744"/>
                      <a:pt x="345888" y="217262"/>
                      <a:pt x="346337" y="213899"/>
                    </a:cubicBezTo>
                    <a:cubicBezTo>
                      <a:pt x="346421" y="213249"/>
                      <a:pt x="346534" y="212432"/>
                      <a:pt x="346594" y="211652"/>
                    </a:cubicBezTo>
                    <a:cubicBezTo>
                      <a:pt x="345972" y="212444"/>
                      <a:pt x="345159" y="213337"/>
                      <a:pt x="344166" y="214360"/>
                    </a:cubicBezTo>
                    <a:cubicBezTo>
                      <a:pt x="341320" y="217231"/>
                      <a:pt x="338054" y="220525"/>
                      <a:pt x="334915" y="223626"/>
                    </a:cubicBezTo>
                    <a:cubicBezTo>
                      <a:pt x="331225" y="227234"/>
                      <a:pt x="328349" y="229917"/>
                      <a:pt x="326106" y="231814"/>
                    </a:cubicBezTo>
                    <a:cubicBezTo>
                      <a:pt x="323798" y="233761"/>
                      <a:pt x="322447" y="235158"/>
                      <a:pt x="320736" y="237361"/>
                    </a:cubicBezTo>
                    <a:cubicBezTo>
                      <a:pt x="319475" y="238977"/>
                      <a:pt x="318027" y="241048"/>
                      <a:pt x="315977" y="243900"/>
                    </a:cubicBezTo>
                    <a:lnTo>
                      <a:pt x="313082" y="247963"/>
                    </a:lnTo>
                    <a:cubicBezTo>
                      <a:pt x="309464" y="253017"/>
                      <a:pt x="304866" y="256942"/>
                      <a:pt x="298557" y="260336"/>
                    </a:cubicBezTo>
                    <a:cubicBezTo>
                      <a:pt x="294329" y="262620"/>
                      <a:pt x="289748" y="264461"/>
                      <a:pt x="284916" y="266414"/>
                    </a:cubicBezTo>
                    <a:cubicBezTo>
                      <a:pt x="283595" y="266938"/>
                      <a:pt x="282249" y="267488"/>
                      <a:pt x="280898" y="268049"/>
                    </a:cubicBezTo>
                    <a:cubicBezTo>
                      <a:pt x="275038" y="270457"/>
                      <a:pt x="271318" y="272561"/>
                      <a:pt x="267144" y="275812"/>
                    </a:cubicBezTo>
                    <a:cubicBezTo>
                      <a:pt x="264435" y="277920"/>
                      <a:pt x="261606" y="280442"/>
                      <a:pt x="257702" y="283917"/>
                    </a:cubicBezTo>
                    <a:cubicBezTo>
                      <a:pt x="255674" y="285721"/>
                      <a:pt x="253384" y="287761"/>
                      <a:pt x="250741" y="290095"/>
                    </a:cubicBezTo>
                    <a:cubicBezTo>
                      <a:pt x="242429" y="297352"/>
                      <a:pt x="236048" y="301514"/>
                      <a:pt x="231976" y="304022"/>
                    </a:cubicBezTo>
                    <a:cubicBezTo>
                      <a:pt x="230546" y="304909"/>
                      <a:pt x="229243" y="305670"/>
                      <a:pt x="228053" y="306375"/>
                    </a:cubicBezTo>
                    <a:cubicBezTo>
                      <a:pt x="225445" y="307898"/>
                      <a:pt x="223418" y="309102"/>
                      <a:pt x="221900" y="310388"/>
                    </a:cubicBezTo>
                    <a:lnTo>
                      <a:pt x="220990" y="311155"/>
                    </a:lnTo>
                    <a:cubicBezTo>
                      <a:pt x="218814" y="313002"/>
                      <a:pt x="216577" y="314899"/>
                      <a:pt x="214747" y="316197"/>
                    </a:cubicBezTo>
                    <a:cubicBezTo>
                      <a:pt x="212804" y="317576"/>
                      <a:pt x="211476" y="318131"/>
                      <a:pt x="210214" y="318131"/>
                    </a:cubicBezTo>
                    <a:cubicBezTo>
                      <a:pt x="208361" y="318131"/>
                      <a:pt x="206890" y="316821"/>
                      <a:pt x="206632" y="314930"/>
                    </a:cubicBezTo>
                    <a:cubicBezTo>
                      <a:pt x="206639" y="314986"/>
                      <a:pt x="206507" y="314855"/>
                      <a:pt x="206256" y="314780"/>
                    </a:cubicBezTo>
                    <a:cubicBezTo>
                      <a:pt x="205813" y="314637"/>
                      <a:pt x="205305" y="314780"/>
                      <a:pt x="204838" y="315173"/>
                    </a:cubicBezTo>
                    <a:cubicBezTo>
                      <a:pt x="204438" y="315529"/>
                      <a:pt x="203086" y="317077"/>
                      <a:pt x="199690" y="323435"/>
                    </a:cubicBezTo>
                    <a:cubicBezTo>
                      <a:pt x="197316" y="327872"/>
                      <a:pt x="194697" y="333175"/>
                      <a:pt x="192478" y="337793"/>
                    </a:cubicBezTo>
                    <a:cubicBezTo>
                      <a:pt x="190080" y="342717"/>
                      <a:pt x="188519" y="344851"/>
                      <a:pt x="186265" y="346242"/>
                    </a:cubicBezTo>
                    <a:cubicBezTo>
                      <a:pt x="185601" y="346679"/>
                      <a:pt x="184931" y="346979"/>
                      <a:pt x="184232" y="347316"/>
                    </a:cubicBezTo>
                    <a:cubicBezTo>
                      <a:pt x="183059" y="347840"/>
                      <a:pt x="181720" y="348457"/>
                      <a:pt x="179752" y="349899"/>
                    </a:cubicBezTo>
                    <a:cubicBezTo>
                      <a:pt x="176523" y="352220"/>
                      <a:pt x="172080" y="358136"/>
                      <a:pt x="169001" y="362373"/>
                    </a:cubicBezTo>
                    <a:cubicBezTo>
                      <a:pt x="167888" y="363889"/>
                      <a:pt x="166836" y="365374"/>
                      <a:pt x="165873" y="366747"/>
                    </a:cubicBezTo>
                    <a:cubicBezTo>
                      <a:pt x="162871" y="370977"/>
                      <a:pt x="161496" y="372887"/>
                      <a:pt x="160449" y="373723"/>
                    </a:cubicBezTo>
                    <a:lnTo>
                      <a:pt x="159540" y="374465"/>
                    </a:lnTo>
                    <a:cubicBezTo>
                      <a:pt x="158213" y="375539"/>
                      <a:pt x="156168" y="377199"/>
                      <a:pt x="153919" y="378958"/>
                    </a:cubicBezTo>
                    <a:cubicBezTo>
                      <a:pt x="150325" y="381804"/>
                      <a:pt x="147496" y="383944"/>
                      <a:pt x="145541" y="385280"/>
                    </a:cubicBezTo>
                    <a:cubicBezTo>
                      <a:pt x="143908" y="386397"/>
                      <a:pt x="141935" y="389311"/>
                      <a:pt x="140488" y="392681"/>
                    </a:cubicBezTo>
                    <a:cubicBezTo>
                      <a:pt x="139029" y="396156"/>
                      <a:pt x="138299" y="399675"/>
                      <a:pt x="138604" y="401859"/>
                    </a:cubicBezTo>
                    <a:cubicBezTo>
                      <a:pt x="138796" y="403226"/>
                      <a:pt x="139094" y="404393"/>
                      <a:pt x="139405" y="405509"/>
                    </a:cubicBezTo>
                    <a:cubicBezTo>
                      <a:pt x="139711" y="406639"/>
                      <a:pt x="139997" y="407700"/>
                      <a:pt x="140099" y="408792"/>
                    </a:cubicBezTo>
                    <a:cubicBezTo>
                      <a:pt x="140428" y="411912"/>
                      <a:pt x="139160" y="414420"/>
                      <a:pt x="136141" y="416673"/>
                    </a:cubicBezTo>
                    <a:cubicBezTo>
                      <a:pt x="133671" y="418482"/>
                      <a:pt x="131356" y="420186"/>
                      <a:pt x="129562" y="421964"/>
                    </a:cubicBezTo>
                    <a:cubicBezTo>
                      <a:pt x="127793" y="423699"/>
                      <a:pt x="126818" y="425253"/>
                      <a:pt x="126560" y="426688"/>
                    </a:cubicBezTo>
                    <a:cubicBezTo>
                      <a:pt x="126327" y="427949"/>
                      <a:pt x="126387" y="428916"/>
                      <a:pt x="126453" y="430151"/>
                    </a:cubicBezTo>
                    <a:cubicBezTo>
                      <a:pt x="126507" y="430732"/>
                      <a:pt x="126530" y="431324"/>
                      <a:pt x="126549" y="431992"/>
                    </a:cubicBezTo>
                    <a:cubicBezTo>
                      <a:pt x="126590" y="434139"/>
                      <a:pt x="126363" y="436996"/>
                      <a:pt x="124467" y="441826"/>
                    </a:cubicBezTo>
                    <a:cubicBezTo>
                      <a:pt x="123098" y="445283"/>
                      <a:pt x="121495" y="448029"/>
                      <a:pt x="120228" y="450213"/>
                    </a:cubicBezTo>
                    <a:cubicBezTo>
                      <a:pt x="119875" y="450812"/>
                      <a:pt x="119582" y="451355"/>
                      <a:pt x="119277" y="451885"/>
                    </a:cubicBezTo>
                    <a:cubicBezTo>
                      <a:pt x="118559" y="453183"/>
                      <a:pt x="118320" y="453807"/>
                      <a:pt x="118254" y="454094"/>
                    </a:cubicBezTo>
                    <a:cubicBezTo>
                      <a:pt x="118894" y="454700"/>
                      <a:pt x="120251" y="455479"/>
                      <a:pt x="121448" y="456166"/>
                    </a:cubicBezTo>
                    <a:cubicBezTo>
                      <a:pt x="122004" y="456497"/>
                      <a:pt x="122578" y="456815"/>
                      <a:pt x="123128" y="457158"/>
                    </a:cubicBezTo>
                    <a:cubicBezTo>
                      <a:pt x="125245" y="458444"/>
                      <a:pt x="131045" y="465800"/>
                      <a:pt x="129586" y="469176"/>
                    </a:cubicBezTo>
                    <a:cubicBezTo>
                      <a:pt x="128821" y="471017"/>
                      <a:pt x="127033" y="472259"/>
                      <a:pt x="120162" y="475878"/>
                    </a:cubicBezTo>
                    <a:cubicBezTo>
                      <a:pt x="114403" y="478898"/>
                      <a:pt x="108848" y="482755"/>
                      <a:pt x="104572" y="486730"/>
                    </a:cubicBezTo>
                    <a:cubicBezTo>
                      <a:pt x="100123" y="490885"/>
                      <a:pt x="97384" y="494860"/>
                      <a:pt x="96858" y="497924"/>
                    </a:cubicBezTo>
                    <a:cubicBezTo>
                      <a:pt x="96559" y="499721"/>
                      <a:pt x="96517" y="501480"/>
                      <a:pt x="96469" y="503171"/>
                    </a:cubicBezTo>
                    <a:cubicBezTo>
                      <a:pt x="96421" y="505093"/>
                      <a:pt x="96362" y="506922"/>
                      <a:pt x="95973" y="508781"/>
                    </a:cubicBezTo>
                    <a:cubicBezTo>
                      <a:pt x="94992" y="513430"/>
                      <a:pt x="92122" y="516737"/>
                      <a:pt x="86632" y="519533"/>
                    </a:cubicBezTo>
                    <a:cubicBezTo>
                      <a:pt x="82613" y="521586"/>
                      <a:pt x="78852" y="522977"/>
                      <a:pt x="75826" y="524119"/>
                    </a:cubicBezTo>
                    <a:cubicBezTo>
                      <a:pt x="74696" y="524519"/>
                      <a:pt x="73668" y="524918"/>
                      <a:pt x="72735" y="525299"/>
                    </a:cubicBezTo>
                    <a:cubicBezTo>
                      <a:pt x="69523" y="526578"/>
                      <a:pt x="69015" y="527227"/>
                      <a:pt x="68949" y="527395"/>
                    </a:cubicBezTo>
                    <a:cubicBezTo>
                      <a:pt x="68991" y="528824"/>
                      <a:pt x="68716" y="530110"/>
                      <a:pt x="68459" y="531233"/>
                    </a:cubicBezTo>
                    <a:cubicBezTo>
                      <a:pt x="68256" y="532100"/>
                      <a:pt x="68082" y="532930"/>
                      <a:pt x="68130" y="533448"/>
                    </a:cubicBezTo>
                    <a:cubicBezTo>
                      <a:pt x="68268" y="534696"/>
                      <a:pt x="71491" y="535770"/>
                      <a:pt x="72866" y="536181"/>
                    </a:cubicBezTo>
                    <a:cubicBezTo>
                      <a:pt x="76095" y="537129"/>
                      <a:pt x="79139" y="537716"/>
                      <a:pt x="81860" y="538221"/>
                    </a:cubicBezTo>
                    <a:cubicBezTo>
                      <a:pt x="83361" y="538502"/>
                      <a:pt x="84748" y="538771"/>
                      <a:pt x="86010" y="539071"/>
                    </a:cubicBezTo>
                    <a:cubicBezTo>
                      <a:pt x="88438" y="539638"/>
                      <a:pt x="93515" y="540805"/>
                      <a:pt x="94645" y="545466"/>
                    </a:cubicBezTo>
                    <a:cubicBezTo>
                      <a:pt x="94956" y="546845"/>
                      <a:pt x="95118" y="548305"/>
                      <a:pt x="95273" y="549728"/>
                    </a:cubicBezTo>
                    <a:cubicBezTo>
                      <a:pt x="95453" y="551032"/>
                      <a:pt x="95602" y="552399"/>
                      <a:pt x="95877" y="553628"/>
                    </a:cubicBezTo>
                    <a:cubicBezTo>
                      <a:pt x="96469" y="556161"/>
                      <a:pt x="97432" y="557634"/>
                      <a:pt x="99166" y="558564"/>
                    </a:cubicBezTo>
                    <a:cubicBezTo>
                      <a:pt x="101839" y="559999"/>
                      <a:pt x="104070" y="560598"/>
                      <a:pt x="106438" y="560461"/>
                    </a:cubicBezTo>
                    <a:cubicBezTo>
                      <a:pt x="109051" y="560323"/>
                      <a:pt x="111903" y="559207"/>
                      <a:pt x="115204" y="557073"/>
                    </a:cubicBezTo>
                    <a:cubicBezTo>
                      <a:pt x="119265" y="554427"/>
                      <a:pt x="122578" y="553528"/>
                      <a:pt x="126004" y="553903"/>
                    </a:cubicBezTo>
                    <a:cubicBezTo>
                      <a:pt x="127368" y="554046"/>
                      <a:pt x="128647" y="554371"/>
                      <a:pt x="129987" y="554695"/>
                    </a:cubicBezTo>
                    <a:cubicBezTo>
                      <a:pt x="131446" y="555069"/>
                      <a:pt x="132959" y="555438"/>
                      <a:pt x="134807" y="555669"/>
                    </a:cubicBezTo>
                    <a:cubicBezTo>
                      <a:pt x="137755" y="556037"/>
                      <a:pt x="140051" y="554882"/>
                      <a:pt x="142210" y="553703"/>
                    </a:cubicBezTo>
                    <a:lnTo>
                      <a:pt x="142964" y="553272"/>
                    </a:lnTo>
                    <a:cubicBezTo>
                      <a:pt x="145433" y="551887"/>
                      <a:pt x="148118" y="550446"/>
                      <a:pt x="151114" y="551001"/>
                    </a:cubicBezTo>
                    <a:cubicBezTo>
                      <a:pt x="154266" y="551600"/>
                      <a:pt x="157190" y="553828"/>
                      <a:pt x="159618" y="555950"/>
                    </a:cubicBezTo>
                    <a:cubicBezTo>
                      <a:pt x="160688" y="556860"/>
                      <a:pt x="161789" y="557903"/>
                      <a:pt x="162943" y="558951"/>
                    </a:cubicBezTo>
                    <a:cubicBezTo>
                      <a:pt x="164521" y="560405"/>
                      <a:pt x="166160" y="561902"/>
                      <a:pt x="167876" y="563344"/>
                    </a:cubicBezTo>
                    <a:cubicBezTo>
                      <a:pt x="170567" y="565584"/>
                      <a:pt x="173085" y="567256"/>
                      <a:pt x="175190" y="568192"/>
                    </a:cubicBezTo>
                    <a:cubicBezTo>
                      <a:pt x="177450" y="569178"/>
                      <a:pt x="178215" y="568923"/>
                      <a:pt x="178215" y="568923"/>
                    </a:cubicBezTo>
                    <a:cubicBezTo>
                      <a:pt x="179184" y="568591"/>
                      <a:pt x="180105" y="568417"/>
                      <a:pt x="180913" y="568417"/>
                    </a:cubicBezTo>
                    <a:cubicBezTo>
                      <a:pt x="183077" y="568417"/>
                      <a:pt x="184172" y="569565"/>
                      <a:pt x="184650" y="570233"/>
                    </a:cubicBezTo>
                    <a:cubicBezTo>
                      <a:pt x="186390" y="572804"/>
                      <a:pt x="184829" y="576323"/>
                      <a:pt x="183071" y="579400"/>
                    </a:cubicBezTo>
                    <a:cubicBezTo>
                      <a:pt x="180817" y="583324"/>
                      <a:pt x="178389" y="585252"/>
                      <a:pt x="176111" y="58691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23" name="Полилиния: фигура 338">
                <a:extLst>
                  <a:ext uri="{FF2B5EF4-FFF2-40B4-BE49-F238E27FC236}">
                    <a16:creationId xmlns:a16="http://schemas.microsoft.com/office/drawing/2014/main" id="{EE7B8972-670E-BB44-E405-4A27A15C170E}"/>
                  </a:ext>
                </a:extLst>
              </p:cNvPr>
              <p:cNvSpPr/>
              <p:nvPr/>
            </p:nvSpPr>
            <p:spPr>
              <a:xfrm>
                <a:off x="9747173" y="5173343"/>
                <a:ext cx="385914" cy="375484"/>
              </a:xfrm>
              <a:custGeom>
                <a:avLst/>
                <a:gdLst>
                  <a:gd name="connsiteX0" fmla="*/ 216960 w 221259"/>
                  <a:gd name="connsiteY0" fmla="*/ 7074 h 215279"/>
                  <a:gd name="connsiteX1" fmla="*/ 174843 w 221259"/>
                  <a:gd name="connsiteY1" fmla="*/ 38655 h 215279"/>
                  <a:gd name="connsiteX2" fmla="*/ 125968 w 221259"/>
                  <a:gd name="connsiteY2" fmla="*/ 50884 h 215279"/>
                  <a:gd name="connsiteX3" fmla="*/ 97001 w 221259"/>
                  <a:gd name="connsiteY3" fmla="*/ 43235 h 215279"/>
                  <a:gd name="connsiteX4" fmla="*/ 70941 w 221259"/>
                  <a:gd name="connsiteY4" fmla="*/ 54340 h 215279"/>
                  <a:gd name="connsiteX5" fmla="*/ 52391 w 221259"/>
                  <a:gd name="connsiteY5" fmla="*/ 60368 h 215279"/>
                  <a:gd name="connsiteX6" fmla="*/ 38087 w 221259"/>
                  <a:gd name="connsiteY6" fmla="*/ 78673 h 215279"/>
                  <a:gd name="connsiteX7" fmla="*/ 15572 w 221259"/>
                  <a:gd name="connsiteY7" fmla="*/ 77895 h 215279"/>
                  <a:gd name="connsiteX8" fmla="*/ 15070 w 221259"/>
                  <a:gd name="connsiteY8" fmla="*/ 78565 h 215279"/>
                  <a:gd name="connsiteX9" fmla="*/ 10704 w 221259"/>
                  <a:gd name="connsiteY9" fmla="*/ 117196 h 215279"/>
                  <a:gd name="connsiteX10" fmla="*/ 13234 w 221259"/>
                  <a:gd name="connsiteY10" fmla="*/ 130663 h 215279"/>
                  <a:gd name="connsiteX11" fmla="*/ 6817 w 221259"/>
                  <a:gd name="connsiteY11" fmla="*/ 140643 h 215279"/>
                  <a:gd name="connsiteX12" fmla="*/ 4485 w 221259"/>
                  <a:gd name="connsiteY12" fmla="*/ 147526 h 215279"/>
                  <a:gd name="connsiteX13" fmla="*/ 7888 w 221259"/>
                  <a:gd name="connsiteY13" fmla="*/ 154445 h 215279"/>
                  <a:gd name="connsiteX14" fmla="*/ 12995 w 221259"/>
                  <a:gd name="connsiteY14" fmla="*/ 160413 h 215279"/>
                  <a:gd name="connsiteX15" fmla="*/ 19698 w 221259"/>
                  <a:gd name="connsiteY15" fmla="*/ 165986 h 215279"/>
                  <a:gd name="connsiteX16" fmla="*/ 27484 w 221259"/>
                  <a:gd name="connsiteY16" fmla="*/ 171554 h 215279"/>
                  <a:gd name="connsiteX17" fmla="*/ 32842 w 221259"/>
                  <a:gd name="connsiteY17" fmla="*/ 176116 h 215279"/>
                  <a:gd name="connsiteX18" fmla="*/ 37399 w 221259"/>
                  <a:gd name="connsiteY18" fmla="*/ 178807 h 215279"/>
                  <a:gd name="connsiteX19" fmla="*/ 51464 w 221259"/>
                  <a:gd name="connsiteY19" fmla="*/ 205514 h 215279"/>
                  <a:gd name="connsiteX20" fmla="*/ 67149 w 221259"/>
                  <a:gd name="connsiteY20" fmla="*/ 206052 h 215279"/>
                  <a:gd name="connsiteX21" fmla="*/ 71443 w 221259"/>
                  <a:gd name="connsiteY21" fmla="*/ 206716 h 215279"/>
                  <a:gd name="connsiteX22" fmla="*/ 86327 w 221259"/>
                  <a:gd name="connsiteY22" fmla="*/ 212355 h 215279"/>
                  <a:gd name="connsiteX23" fmla="*/ 96242 w 221259"/>
                  <a:gd name="connsiteY23" fmla="*/ 206716 h 215279"/>
                  <a:gd name="connsiteX24" fmla="*/ 95817 w 221259"/>
                  <a:gd name="connsiteY24" fmla="*/ 201747 h 215279"/>
                  <a:gd name="connsiteX25" fmla="*/ 99956 w 221259"/>
                  <a:gd name="connsiteY25" fmla="*/ 192615 h 215279"/>
                  <a:gd name="connsiteX26" fmla="*/ 107700 w 221259"/>
                  <a:gd name="connsiteY26" fmla="*/ 185302 h 215279"/>
                  <a:gd name="connsiteX27" fmla="*/ 122739 w 221259"/>
                  <a:gd name="connsiteY27" fmla="*/ 175800 h 215279"/>
                  <a:gd name="connsiteX28" fmla="*/ 135686 w 221259"/>
                  <a:gd name="connsiteY28" fmla="*/ 166303 h 215279"/>
                  <a:gd name="connsiteX29" fmla="*/ 138413 w 221259"/>
                  <a:gd name="connsiteY29" fmla="*/ 161729 h 215279"/>
                  <a:gd name="connsiteX30" fmla="*/ 139142 w 221259"/>
                  <a:gd name="connsiteY30" fmla="*/ 156436 h 215279"/>
                  <a:gd name="connsiteX31" fmla="*/ 139334 w 221259"/>
                  <a:gd name="connsiteY31" fmla="*/ 142975 h 215279"/>
                  <a:gd name="connsiteX32" fmla="*/ 145063 w 221259"/>
                  <a:gd name="connsiteY32" fmla="*/ 127314 h 215279"/>
                  <a:gd name="connsiteX33" fmla="*/ 155832 w 221259"/>
                  <a:gd name="connsiteY33" fmla="*/ 117770 h 215279"/>
                  <a:gd name="connsiteX34" fmla="*/ 156478 w 221259"/>
                  <a:gd name="connsiteY34" fmla="*/ 117250 h 215279"/>
                  <a:gd name="connsiteX35" fmla="*/ 164228 w 221259"/>
                  <a:gd name="connsiteY35" fmla="*/ 110044 h 215279"/>
                  <a:gd name="connsiteX36" fmla="*/ 169305 w 221259"/>
                  <a:gd name="connsiteY36" fmla="*/ 96726 h 215279"/>
                  <a:gd name="connsiteX37" fmla="*/ 169802 w 221259"/>
                  <a:gd name="connsiteY37" fmla="*/ 95255 h 215279"/>
                  <a:gd name="connsiteX38" fmla="*/ 176912 w 221259"/>
                  <a:gd name="connsiteY38" fmla="*/ 77028 h 215279"/>
                  <a:gd name="connsiteX39" fmla="*/ 185702 w 221259"/>
                  <a:gd name="connsiteY39" fmla="*/ 63053 h 215279"/>
                  <a:gd name="connsiteX40" fmla="*/ 192059 w 221259"/>
                  <a:gd name="connsiteY40" fmla="*/ 54203 h 215279"/>
                  <a:gd name="connsiteX41" fmla="*/ 194361 w 221259"/>
                  <a:gd name="connsiteY41" fmla="*/ 51069 h 215279"/>
                  <a:gd name="connsiteX42" fmla="*/ 201717 w 221259"/>
                  <a:gd name="connsiteY42" fmla="*/ 39474 h 215279"/>
                  <a:gd name="connsiteX43" fmla="*/ 206220 w 221259"/>
                  <a:gd name="connsiteY43" fmla="*/ 29475 h 215279"/>
                  <a:gd name="connsiteX44" fmla="*/ 209066 w 221259"/>
                  <a:gd name="connsiteY44" fmla="*/ 19860 h 215279"/>
                  <a:gd name="connsiteX45" fmla="*/ 213922 w 221259"/>
                  <a:gd name="connsiteY45" fmla="*/ 11183 h 215279"/>
                  <a:gd name="connsiteX46" fmla="*/ 218742 w 221259"/>
                  <a:gd name="connsiteY46" fmla="*/ 4485 h 215279"/>
                  <a:gd name="connsiteX47" fmla="*/ 216960 w 221259"/>
                  <a:gd name="connsiteY47" fmla="*/ 7074 h 215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21259" h="215279">
                    <a:moveTo>
                      <a:pt x="216960" y="7074"/>
                    </a:moveTo>
                    <a:cubicBezTo>
                      <a:pt x="201890" y="16278"/>
                      <a:pt x="187209" y="26001"/>
                      <a:pt x="174843" y="38655"/>
                    </a:cubicBezTo>
                    <a:cubicBezTo>
                      <a:pt x="160957" y="52833"/>
                      <a:pt x="145224" y="58227"/>
                      <a:pt x="125968" y="50884"/>
                    </a:cubicBezTo>
                    <a:cubicBezTo>
                      <a:pt x="118332" y="47971"/>
                      <a:pt x="105463" y="39904"/>
                      <a:pt x="97001" y="43235"/>
                    </a:cubicBezTo>
                    <a:cubicBezTo>
                      <a:pt x="87673" y="46859"/>
                      <a:pt x="81304" y="52965"/>
                      <a:pt x="70941" y="54340"/>
                    </a:cubicBezTo>
                    <a:cubicBezTo>
                      <a:pt x="62575" y="55452"/>
                      <a:pt x="57013" y="50925"/>
                      <a:pt x="52391" y="60368"/>
                    </a:cubicBezTo>
                    <a:cubicBezTo>
                      <a:pt x="48737" y="67801"/>
                      <a:pt x="45759" y="74576"/>
                      <a:pt x="38087" y="78673"/>
                    </a:cubicBezTo>
                    <a:cubicBezTo>
                      <a:pt x="30115" y="82930"/>
                      <a:pt x="22395" y="81764"/>
                      <a:pt x="15572" y="77895"/>
                    </a:cubicBezTo>
                    <a:cubicBezTo>
                      <a:pt x="15423" y="78116"/>
                      <a:pt x="15231" y="78308"/>
                      <a:pt x="15070" y="78565"/>
                    </a:cubicBezTo>
                    <a:cubicBezTo>
                      <a:pt x="7015" y="90346"/>
                      <a:pt x="7589" y="103866"/>
                      <a:pt x="10704" y="117196"/>
                    </a:cubicBezTo>
                    <a:cubicBezTo>
                      <a:pt x="11793" y="121830"/>
                      <a:pt x="13240" y="126100"/>
                      <a:pt x="13234" y="130663"/>
                    </a:cubicBezTo>
                    <a:cubicBezTo>
                      <a:pt x="13234" y="130609"/>
                      <a:pt x="7828" y="138431"/>
                      <a:pt x="6817" y="140643"/>
                    </a:cubicBezTo>
                    <a:cubicBezTo>
                      <a:pt x="5789" y="142934"/>
                      <a:pt x="5018" y="145236"/>
                      <a:pt x="4485" y="147526"/>
                    </a:cubicBezTo>
                    <a:cubicBezTo>
                      <a:pt x="5705" y="148728"/>
                      <a:pt x="6148" y="152621"/>
                      <a:pt x="7888" y="154445"/>
                    </a:cubicBezTo>
                    <a:cubicBezTo>
                      <a:pt x="9102" y="155665"/>
                      <a:pt x="11871" y="159229"/>
                      <a:pt x="12995" y="160413"/>
                    </a:cubicBezTo>
                    <a:cubicBezTo>
                      <a:pt x="15130" y="162644"/>
                      <a:pt x="18634" y="164988"/>
                      <a:pt x="19698" y="165986"/>
                    </a:cubicBezTo>
                    <a:cubicBezTo>
                      <a:pt x="21020" y="167230"/>
                      <a:pt x="22784" y="168241"/>
                      <a:pt x="27484" y="171554"/>
                    </a:cubicBezTo>
                    <a:cubicBezTo>
                      <a:pt x="29906" y="173252"/>
                      <a:pt x="30917" y="174813"/>
                      <a:pt x="32842" y="176116"/>
                    </a:cubicBezTo>
                    <a:cubicBezTo>
                      <a:pt x="33948" y="176870"/>
                      <a:pt x="36747" y="178329"/>
                      <a:pt x="37399" y="178807"/>
                    </a:cubicBezTo>
                    <a:cubicBezTo>
                      <a:pt x="38027" y="179238"/>
                      <a:pt x="50818" y="205054"/>
                      <a:pt x="51464" y="205514"/>
                    </a:cubicBezTo>
                    <a:cubicBezTo>
                      <a:pt x="51865" y="205795"/>
                      <a:pt x="65553" y="205795"/>
                      <a:pt x="67149" y="206052"/>
                    </a:cubicBezTo>
                    <a:cubicBezTo>
                      <a:pt x="68184" y="206220"/>
                      <a:pt x="70169" y="206608"/>
                      <a:pt x="71443" y="206716"/>
                    </a:cubicBezTo>
                    <a:cubicBezTo>
                      <a:pt x="72531" y="206812"/>
                      <a:pt x="84419" y="210388"/>
                      <a:pt x="86327" y="212355"/>
                    </a:cubicBezTo>
                    <a:cubicBezTo>
                      <a:pt x="86632" y="212684"/>
                      <a:pt x="95327" y="207936"/>
                      <a:pt x="96242" y="206716"/>
                    </a:cubicBezTo>
                    <a:cubicBezTo>
                      <a:pt x="97229" y="205377"/>
                      <a:pt x="95746" y="203021"/>
                      <a:pt x="95817" y="201747"/>
                    </a:cubicBezTo>
                    <a:cubicBezTo>
                      <a:pt x="95973" y="198398"/>
                      <a:pt x="98485" y="194595"/>
                      <a:pt x="99956" y="192615"/>
                    </a:cubicBezTo>
                    <a:cubicBezTo>
                      <a:pt x="102336" y="189422"/>
                      <a:pt x="105164" y="186761"/>
                      <a:pt x="107700" y="185302"/>
                    </a:cubicBezTo>
                    <a:cubicBezTo>
                      <a:pt x="109775" y="184136"/>
                      <a:pt x="116161" y="180171"/>
                      <a:pt x="122739" y="175800"/>
                    </a:cubicBezTo>
                    <a:cubicBezTo>
                      <a:pt x="133994" y="168325"/>
                      <a:pt x="135549" y="166501"/>
                      <a:pt x="135686" y="166303"/>
                    </a:cubicBezTo>
                    <a:cubicBezTo>
                      <a:pt x="137079" y="164503"/>
                      <a:pt x="137869" y="163122"/>
                      <a:pt x="138413" y="161729"/>
                    </a:cubicBezTo>
                    <a:cubicBezTo>
                      <a:pt x="139077" y="160066"/>
                      <a:pt x="139310" y="158326"/>
                      <a:pt x="139142" y="156436"/>
                    </a:cubicBezTo>
                    <a:cubicBezTo>
                      <a:pt x="139011" y="154858"/>
                      <a:pt x="138604" y="149266"/>
                      <a:pt x="139334" y="142975"/>
                    </a:cubicBezTo>
                    <a:cubicBezTo>
                      <a:pt x="140153" y="135949"/>
                      <a:pt x="142084" y="130681"/>
                      <a:pt x="145063" y="127314"/>
                    </a:cubicBezTo>
                    <a:cubicBezTo>
                      <a:pt x="148053" y="123929"/>
                      <a:pt x="152173" y="120658"/>
                      <a:pt x="155832" y="117770"/>
                    </a:cubicBezTo>
                    <a:lnTo>
                      <a:pt x="156478" y="117250"/>
                    </a:lnTo>
                    <a:cubicBezTo>
                      <a:pt x="159313" y="115013"/>
                      <a:pt x="163158" y="111951"/>
                      <a:pt x="164228" y="110044"/>
                    </a:cubicBezTo>
                    <a:cubicBezTo>
                      <a:pt x="165305" y="108178"/>
                      <a:pt x="167332" y="102359"/>
                      <a:pt x="169305" y="96726"/>
                    </a:cubicBezTo>
                    <a:lnTo>
                      <a:pt x="169802" y="95255"/>
                    </a:lnTo>
                    <a:cubicBezTo>
                      <a:pt x="172355" y="87989"/>
                      <a:pt x="174819" y="81106"/>
                      <a:pt x="176912" y="77028"/>
                    </a:cubicBezTo>
                    <a:cubicBezTo>
                      <a:pt x="178712" y="73506"/>
                      <a:pt x="181594" y="68931"/>
                      <a:pt x="185702" y="63053"/>
                    </a:cubicBezTo>
                    <a:cubicBezTo>
                      <a:pt x="187957" y="59848"/>
                      <a:pt x="190205" y="56762"/>
                      <a:pt x="192059" y="54203"/>
                    </a:cubicBezTo>
                    <a:cubicBezTo>
                      <a:pt x="192920" y="53025"/>
                      <a:pt x="193698" y="51960"/>
                      <a:pt x="194361" y="51069"/>
                    </a:cubicBezTo>
                    <a:cubicBezTo>
                      <a:pt x="196066" y="48665"/>
                      <a:pt x="199038" y="44192"/>
                      <a:pt x="201717" y="39474"/>
                    </a:cubicBezTo>
                    <a:cubicBezTo>
                      <a:pt x="205598" y="32657"/>
                      <a:pt x="206130" y="30091"/>
                      <a:pt x="206220" y="29475"/>
                    </a:cubicBezTo>
                    <a:cubicBezTo>
                      <a:pt x="206507" y="26940"/>
                      <a:pt x="207571" y="23430"/>
                      <a:pt x="209066" y="19860"/>
                    </a:cubicBezTo>
                    <a:cubicBezTo>
                      <a:pt x="209945" y="17749"/>
                      <a:pt x="211769" y="13826"/>
                      <a:pt x="213922" y="11183"/>
                    </a:cubicBezTo>
                    <a:cubicBezTo>
                      <a:pt x="215052" y="9801"/>
                      <a:pt x="217062" y="6913"/>
                      <a:pt x="218742" y="4485"/>
                    </a:cubicBezTo>
                    <a:cubicBezTo>
                      <a:pt x="218168" y="5316"/>
                      <a:pt x="217558" y="6207"/>
                      <a:pt x="216960" y="707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24" name="Полилиния: фигура 341">
                <a:extLst>
                  <a:ext uri="{FF2B5EF4-FFF2-40B4-BE49-F238E27FC236}">
                    <a16:creationId xmlns:a16="http://schemas.microsoft.com/office/drawing/2014/main" id="{A87201B0-88F5-1B0F-2E80-A5059363E496}"/>
                  </a:ext>
                </a:extLst>
              </p:cNvPr>
              <p:cNvSpPr/>
              <p:nvPr/>
            </p:nvSpPr>
            <p:spPr>
              <a:xfrm>
                <a:off x="6897093" y="2526269"/>
                <a:ext cx="83442" cy="73011"/>
              </a:xfrm>
              <a:custGeom>
                <a:avLst/>
                <a:gdLst>
                  <a:gd name="connsiteX0" fmla="*/ 14706 w 47839"/>
                  <a:gd name="connsiteY0" fmla="*/ 11239 h 41859"/>
                  <a:gd name="connsiteX1" fmla="*/ 7285 w 47839"/>
                  <a:gd name="connsiteY1" fmla="*/ 8710 h 41859"/>
                  <a:gd name="connsiteX2" fmla="*/ 7901 w 47839"/>
                  <a:gd name="connsiteY2" fmla="*/ 19031 h 41859"/>
                  <a:gd name="connsiteX3" fmla="*/ 11047 w 47839"/>
                  <a:gd name="connsiteY3" fmla="*/ 24013 h 41859"/>
                  <a:gd name="connsiteX4" fmla="*/ 8003 w 47839"/>
                  <a:gd name="connsiteY4" fmla="*/ 28372 h 41859"/>
                  <a:gd name="connsiteX5" fmla="*/ 7530 w 47839"/>
                  <a:gd name="connsiteY5" fmla="*/ 37396 h 41859"/>
                  <a:gd name="connsiteX6" fmla="*/ 20268 w 47839"/>
                  <a:gd name="connsiteY6" fmla="*/ 36876 h 41859"/>
                  <a:gd name="connsiteX7" fmla="*/ 31690 w 47839"/>
                  <a:gd name="connsiteY7" fmla="*/ 39166 h 41859"/>
                  <a:gd name="connsiteX8" fmla="*/ 43159 w 47839"/>
                  <a:gd name="connsiteY8" fmla="*/ 34675 h 41859"/>
                  <a:gd name="connsiteX9" fmla="*/ 47315 w 47839"/>
                  <a:gd name="connsiteY9" fmla="*/ 22231 h 41859"/>
                  <a:gd name="connsiteX10" fmla="*/ 45479 w 47839"/>
                  <a:gd name="connsiteY10" fmla="*/ 10629 h 41859"/>
                  <a:gd name="connsiteX11" fmla="*/ 35834 w 47839"/>
                  <a:gd name="connsiteY11" fmla="*/ 4548 h 41859"/>
                  <a:gd name="connsiteX12" fmla="*/ 25464 w 47839"/>
                  <a:gd name="connsiteY12" fmla="*/ 8626 h 41859"/>
                  <a:gd name="connsiteX13" fmla="*/ 14706 w 47839"/>
                  <a:gd name="connsiteY13" fmla="*/ 11239 h 4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839" h="41859">
                    <a:moveTo>
                      <a:pt x="14706" y="11239"/>
                    </a:moveTo>
                    <a:cubicBezTo>
                      <a:pt x="11029" y="10271"/>
                      <a:pt x="10909" y="7149"/>
                      <a:pt x="7285" y="8710"/>
                    </a:cubicBezTo>
                    <a:cubicBezTo>
                      <a:pt x="2089" y="10940"/>
                      <a:pt x="5222" y="16424"/>
                      <a:pt x="7901" y="19031"/>
                    </a:cubicBezTo>
                    <a:cubicBezTo>
                      <a:pt x="9390" y="20454"/>
                      <a:pt x="10664" y="21914"/>
                      <a:pt x="11047" y="24013"/>
                    </a:cubicBezTo>
                    <a:cubicBezTo>
                      <a:pt x="11639" y="27218"/>
                      <a:pt x="10311" y="27278"/>
                      <a:pt x="8003" y="28372"/>
                    </a:cubicBezTo>
                    <a:cubicBezTo>
                      <a:pt x="4146" y="30202"/>
                      <a:pt x="3057" y="35482"/>
                      <a:pt x="7530" y="37396"/>
                    </a:cubicBezTo>
                    <a:cubicBezTo>
                      <a:pt x="11669" y="39184"/>
                      <a:pt x="15998" y="36636"/>
                      <a:pt x="20268" y="36876"/>
                    </a:cubicBezTo>
                    <a:cubicBezTo>
                      <a:pt x="24155" y="37121"/>
                      <a:pt x="27719" y="39058"/>
                      <a:pt x="31690" y="39166"/>
                    </a:cubicBezTo>
                    <a:cubicBezTo>
                      <a:pt x="36187" y="39262"/>
                      <a:pt x="40636" y="38664"/>
                      <a:pt x="43159" y="34675"/>
                    </a:cubicBezTo>
                    <a:cubicBezTo>
                      <a:pt x="45461" y="31075"/>
                      <a:pt x="46502" y="26440"/>
                      <a:pt x="47315" y="22231"/>
                    </a:cubicBezTo>
                    <a:cubicBezTo>
                      <a:pt x="48170" y="17835"/>
                      <a:pt x="48350" y="14295"/>
                      <a:pt x="45479" y="10629"/>
                    </a:cubicBezTo>
                    <a:cubicBezTo>
                      <a:pt x="43315" y="7885"/>
                      <a:pt x="39416" y="4924"/>
                      <a:pt x="35834" y="4548"/>
                    </a:cubicBezTo>
                    <a:cubicBezTo>
                      <a:pt x="31439" y="4081"/>
                      <a:pt x="28783" y="6294"/>
                      <a:pt x="25464" y="8626"/>
                    </a:cubicBezTo>
                    <a:cubicBezTo>
                      <a:pt x="23688" y="9888"/>
                      <a:pt x="16482" y="12890"/>
                      <a:pt x="14706" y="1123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25" name="Полилиния: фигура 342">
                <a:extLst>
                  <a:ext uri="{FF2B5EF4-FFF2-40B4-BE49-F238E27FC236}">
                    <a16:creationId xmlns:a16="http://schemas.microsoft.com/office/drawing/2014/main" id="{B6304442-A847-6DDC-74FF-09BD89DCB709}"/>
                  </a:ext>
                </a:extLst>
              </p:cNvPr>
              <p:cNvSpPr/>
              <p:nvPr/>
            </p:nvSpPr>
            <p:spPr>
              <a:xfrm>
                <a:off x="6236786" y="2395604"/>
                <a:ext cx="31291" cy="41721"/>
              </a:xfrm>
              <a:custGeom>
                <a:avLst/>
                <a:gdLst>
                  <a:gd name="connsiteX0" fmla="*/ 15894 w 17939"/>
                  <a:gd name="connsiteY0" fmla="*/ 15034 h 23919"/>
                  <a:gd name="connsiteX1" fmla="*/ 11098 w 17939"/>
                  <a:gd name="connsiteY1" fmla="*/ 5311 h 23919"/>
                  <a:gd name="connsiteX2" fmla="*/ 5614 w 17939"/>
                  <a:gd name="connsiteY2" fmla="*/ 5705 h 23919"/>
                  <a:gd name="connsiteX3" fmla="*/ 4586 w 17939"/>
                  <a:gd name="connsiteY3" fmla="*/ 7565 h 23919"/>
                  <a:gd name="connsiteX4" fmla="*/ 4616 w 17939"/>
                  <a:gd name="connsiteY4" fmla="*/ 8079 h 23919"/>
                  <a:gd name="connsiteX5" fmla="*/ 4580 w 17939"/>
                  <a:gd name="connsiteY5" fmla="*/ 10956 h 23919"/>
                  <a:gd name="connsiteX6" fmla="*/ 10057 w 17939"/>
                  <a:gd name="connsiteY6" fmla="*/ 20703 h 23919"/>
                  <a:gd name="connsiteX7" fmla="*/ 12330 w 17939"/>
                  <a:gd name="connsiteY7" fmla="*/ 20613 h 23919"/>
                  <a:gd name="connsiteX8" fmla="*/ 12946 w 17939"/>
                  <a:gd name="connsiteY8" fmla="*/ 20637 h 23919"/>
                  <a:gd name="connsiteX9" fmla="*/ 15894 w 17939"/>
                  <a:gd name="connsiteY9" fmla="*/ 15034 h 23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939" h="23919">
                    <a:moveTo>
                      <a:pt x="15894" y="15034"/>
                    </a:moveTo>
                    <a:cubicBezTo>
                      <a:pt x="14985" y="11763"/>
                      <a:pt x="14130" y="7248"/>
                      <a:pt x="11098" y="5311"/>
                    </a:cubicBezTo>
                    <a:cubicBezTo>
                      <a:pt x="9471" y="4300"/>
                      <a:pt x="6942" y="3989"/>
                      <a:pt x="5614" y="5705"/>
                    </a:cubicBezTo>
                    <a:cubicBezTo>
                      <a:pt x="5022" y="6160"/>
                      <a:pt x="4603" y="6811"/>
                      <a:pt x="4586" y="7565"/>
                    </a:cubicBezTo>
                    <a:cubicBezTo>
                      <a:pt x="4586" y="7726"/>
                      <a:pt x="4603" y="7906"/>
                      <a:pt x="4616" y="8079"/>
                    </a:cubicBezTo>
                    <a:cubicBezTo>
                      <a:pt x="4448" y="9006"/>
                      <a:pt x="4448" y="9963"/>
                      <a:pt x="4580" y="10956"/>
                    </a:cubicBezTo>
                    <a:cubicBezTo>
                      <a:pt x="4962" y="14406"/>
                      <a:pt x="6332" y="19561"/>
                      <a:pt x="10057" y="20703"/>
                    </a:cubicBezTo>
                    <a:cubicBezTo>
                      <a:pt x="10793" y="20912"/>
                      <a:pt x="11594" y="20745"/>
                      <a:pt x="12330" y="20613"/>
                    </a:cubicBezTo>
                    <a:cubicBezTo>
                      <a:pt x="12551" y="20571"/>
                      <a:pt x="12737" y="20649"/>
                      <a:pt x="12946" y="20637"/>
                    </a:cubicBezTo>
                    <a:cubicBezTo>
                      <a:pt x="15762" y="20494"/>
                      <a:pt x="16498" y="17217"/>
                      <a:pt x="15894" y="1503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26" name="Полилиния: фигура 343">
                <a:extLst>
                  <a:ext uri="{FF2B5EF4-FFF2-40B4-BE49-F238E27FC236}">
                    <a16:creationId xmlns:a16="http://schemas.microsoft.com/office/drawing/2014/main" id="{BDD0DFC3-02A2-84CA-1492-59A0DF0AECB3}"/>
                  </a:ext>
                </a:extLst>
              </p:cNvPr>
              <p:cNvSpPr/>
              <p:nvPr/>
            </p:nvSpPr>
            <p:spPr>
              <a:xfrm>
                <a:off x="6238746" y="2428796"/>
                <a:ext cx="41721" cy="31291"/>
              </a:xfrm>
              <a:custGeom>
                <a:avLst/>
                <a:gdLst>
                  <a:gd name="connsiteX0" fmla="*/ 15015 w 23919"/>
                  <a:gd name="connsiteY0" fmla="*/ 4513 h 17939"/>
                  <a:gd name="connsiteX1" fmla="*/ 9448 w 23919"/>
                  <a:gd name="connsiteY1" fmla="*/ 5242 h 17939"/>
                  <a:gd name="connsiteX2" fmla="*/ 4718 w 23919"/>
                  <a:gd name="connsiteY2" fmla="*/ 8663 h 17939"/>
                  <a:gd name="connsiteX3" fmla="*/ 5932 w 23919"/>
                  <a:gd name="connsiteY3" fmla="*/ 12460 h 17939"/>
                  <a:gd name="connsiteX4" fmla="*/ 17975 w 23919"/>
                  <a:gd name="connsiteY4" fmla="*/ 13297 h 17939"/>
                  <a:gd name="connsiteX5" fmla="*/ 20571 w 23919"/>
                  <a:gd name="connsiteY5" fmla="*/ 9692 h 17939"/>
                  <a:gd name="connsiteX6" fmla="*/ 15015 w 23919"/>
                  <a:gd name="connsiteY6" fmla="*/ 4513 h 17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19" h="17939">
                    <a:moveTo>
                      <a:pt x="15015" y="4513"/>
                    </a:moveTo>
                    <a:cubicBezTo>
                      <a:pt x="13191" y="4393"/>
                      <a:pt x="11182" y="4662"/>
                      <a:pt x="9448" y="5242"/>
                    </a:cubicBezTo>
                    <a:cubicBezTo>
                      <a:pt x="7247" y="5960"/>
                      <a:pt x="6231" y="6995"/>
                      <a:pt x="4718" y="8663"/>
                    </a:cubicBezTo>
                    <a:cubicBezTo>
                      <a:pt x="3875" y="9602"/>
                      <a:pt x="5567" y="12113"/>
                      <a:pt x="5932" y="12460"/>
                    </a:cubicBezTo>
                    <a:cubicBezTo>
                      <a:pt x="8814" y="15396"/>
                      <a:pt x="14381" y="14619"/>
                      <a:pt x="17975" y="13297"/>
                    </a:cubicBezTo>
                    <a:cubicBezTo>
                      <a:pt x="19315" y="12807"/>
                      <a:pt x="20457" y="10020"/>
                      <a:pt x="20571" y="9692"/>
                    </a:cubicBezTo>
                    <a:cubicBezTo>
                      <a:pt x="21659" y="6271"/>
                      <a:pt x="17730" y="4674"/>
                      <a:pt x="15015" y="451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27" name="Полилиния: фигура 344">
                <a:extLst>
                  <a:ext uri="{FF2B5EF4-FFF2-40B4-BE49-F238E27FC236}">
                    <a16:creationId xmlns:a16="http://schemas.microsoft.com/office/drawing/2014/main" id="{F5ADE8BC-0A61-72D6-BC15-784809173D07}"/>
                  </a:ext>
                </a:extLst>
              </p:cNvPr>
              <p:cNvSpPr/>
              <p:nvPr/>
            </p:nvSpPr>
            <p:spPr>
              <a:xfrm>
                <a:off x="6199791" y="2401502"/>
                <a:ext cx="41721" cy="31291"/>
              </a:xfrm>
              <a:custGeom>
                <a:avLst/>
                <a:gdLst>
                  <a:gd name="connsiteX0" fmla="*/ 22010 w 23919"/>
                  <a:gd name="connsiteY0" fmla="*/ 11264 h 17939"/>
                  <a:gd name="connsiteX1" fmla="*/ 14404 w 23919"/>
                  <a:gd name="connsiteY1" fmla="*/ 5368 h 17939"/>
                  <a:gd name="connsiteX2" fmla="*/ 5129 w 23919"/>
                  <a:gd name="connsiteY2" fmla="*/ 6181 h 17939"/>
                  <a:gd name="connsiteX3" fmla="*/ 6917 w 23919"/>
                  <a:gd name="connsiteY3" fmla="*/ 13028 h 17939"/>
                  <a:gd name="connsiteX4" fmla="*/ 17806 w 23919"/>
                  <a:gd name="connsiteY4" fmla="*/ 17890 h 17939"/>
                  <a:gd name="connsiteX5" fmla="*/ 22010 w 23919"/>
                  <a:gd name="connsiteY5" fmla="*/ 11264 h 17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919" h="17939">
                    <a:moveTo>
                      <a:pt x="22010" y="11264"/>
                    </a:moveTo>
                    <a:cubicBezTo>
                      <a:pt x="20671" y="8453"/>
                      <a:pt x="17220" y="6420"/>
                      <a:pt x="14404" y="5368"/>
                    </a:cubicBezTo>
                    <a:cubicBezTo>
                      <a:pt x="11970" y="4459"/>
                      <a:pt x="6905" y="3652"/>
                      <a:pt x="5129" y="6181"/>
                    </a:cubicBezTo>
                    <a:cubicBezTo>
                      <a:pt x="3574" y="8400"/>
                      <a:pt x="5099" y="11109"/>
                      <a:pt x="6917" y="13028"/>
                    </a:cubicBezTo>
                    <a:cubicBezTo>
                      <a:pt x="9769" y="16060"/>
                      <a:pt x="13776" y="18721"/>
                      <a:pt x="17806" y="17890"/>
                    </a:cubicBezTo>
                    <a:cubicBezTo>
                      <a:pt x="20982" y="17220"/>
                      <a:pt x="23589" y="14547"/>
                      <a:pt x="22010" y="1126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28" name="Полилиния: фигура 345">
                <a:extLst>
                  <a:ext uri="{FF2B5EF4-FFF2-40B4-BE49-F238E27FC236}">
                    <a16:creationId xmlns:a16="http://schemas.microsoft.com/office/drawing/2014/main" id="{FBE4FABB-9409-6D33-54DE-0BA4259C0C65}"/>
                  </a:ext>
                </a:extLst>
              </p:cNvPr>
              <p:cNvSpPr/>
              <p:nvPr/>
            </p:nvSpPr>
            <p:spPr>
              <a:xfrm>
                <a:off x="6165254" y="2403965"/>
                <a:ext cx="41721" cy="31291"/>
              </a:xfrm>
              <a:custGeom>
                <a:avLst/>
                <a:gdLst>
                  <a:gd name="connsiteX0" fmla="*/ 21690 w 23919"/>
                  <a:gd name="connsiteY0" fmla="*/ 6826 h 17939"/>
                  <a:gd name="connsiteX1" fmla="*/ 5735 w 23919"/>
                  <a:gd name="connsiteY1" fmla="*/ 7460 h 17939"/>
                  <a:gd name="connsiteX2" fmla="*/ 4599 w 23919"/>
                  <a:gd name="connsiteY2" fmla="*/ 10911 h 17939"/>
                  <a:gd name="connsiteX3" fmla="*/ 6369 w 23919"/>
                  <a:gd name="connsiteY3" fmla="*/ 13207 h 17939"/>
                  <a:gd name="connsiteX4" fmla="*/ 18180 w 23919"/>
                  <a:gd name="connsiteY4" fmla="*/ 13620 h 17939"/>
                  <a:gd name="connsiteX5" fmla="*/ 21690 w 23919"/>
                  <a:gd name="connsiteY5" fmla="*/ 6826 h 17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919" h="17939">
                    <a:moveTo>
                      <a:pt x="21690" y="6826"/>
                    </a:moveTo>
                    <a:cubicBezTo>
                      <a:pt x="18419" y="2138"/>
                      <a:pt x="9730" y="5636"/>
                      <a:pt x="5735" y="7460"/>
                    </a:cubicBezTo>
                    <a:cubicBezTo>
                      <a:pt x="5018" y="7801"/>
                      <a:pt x="4175" y="10211"/>
                      <a:pt x="4599" y="10911"/>
                    </a:cubicBezTo>
                    <a:cubicBezTo>
                      <a:pt x="4647" y="11533"/>
                      <a:pt x="5945" y="13046"/>
                      <a:pt x="6369" y="13207"/>
                    </a:cubicBezTo>
                    <a:cubicBezTo>
                      <a:pt x="10047" y="14541"/>
                      <a:pt x="14478" y="15300"/>
                      <a:pt x="18180" y="13620"/>
                    </a:cubicBezTo>
                    <a:cubicBezTo>
                      <a:pt x="20536" y="12537"/>
                      <a:pt x="23634" y="9607"/>
                      <a:pt x="21690" y="682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29" name="Полилиния: фигура 346">
                <a:extLst>
                  <a:ext uri="{FF2B5EF4-FFF2-40B4-BE49-F238E27FC236}">
                    <a16:creationId xmlns:a16="http://schemas.microsoft.com/office/drawing/2014/main" id="{6352BE3E-06BC-77B7-C09E-2C518BAB66EB}"/>
                  </a:ext>
                </a:extLst>
              </p:cNvPr>
              <p:cNvSpPr/>
              <p:nvPr/>
            </p:nvSpPr>
            <p:spPr>
              <a:xfrm>
                <a:off x="6144795" y="2353152"/>
                <a:ext cx="31291" cy="31291"/>
              </a:xfrm>
              <a:custGeom>
                <a:avLst/>
                <a:gdLst>
                  <a:gd name="connsiteX0" fmla="*/ 16256 w 17939"/>
                  <a:gd name="connsiteY0" fmla="*/ 9043 h 17939"/>
                  <a:gd name="connsiteX1" fmla="*/ 13128 w 17939"/>
                  <a:gd name="connsiteY1" fmla="*/ 4756 h 17939"/>
                  <a:gd name="connsiteX2" fmla="*/ 7286 w 17939"/>
                  <a:gd name="connsiteY2" fmla="*/ 6227 h 17939"/>
                  <a:gd name="connsiteX3" fmla="*/ 6544 w 17939"/>
                  <a:gd name="connsiteY3" fmla="*/ 15693 h 17939"/>
                  <a:gd name="connsiteX4" fmla="*/ 11783 w 17939"/>
                  <a:gd name="connsiteY4" fmla="*/ 17200 h 17939"/>
                  <a:gd name="connsiteX5" fmla="*/ 16256 w 17939"/>
                  <a:gd name="connsiteY5" fmla="*/ 9043 h 17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39" h="17939">
                    <a:moveTo>
                      <a:pt x="16256" y="9043"/>
                    </a:moveTo>
                    <a:cubicBezTo>
                      <a:pt x="15748" y="7536"/>
                      <a:pt x="14755" y="5330"/>
                      <a:pt x="13128" y="4756"/>
                    </a:cubicBezTo>
                    <a:cubicBezTo>
                      <a:pt x="10969" y="3984"/>
                      <a:pt x="9044" y="4983"/>
                      <a:pt x="7286" y="6227"/>
                    </a:cubicBezTo>
                    <a:cubicBezTo>
                      <a:pt x="4236" y="8391"/>
                      <a:pt x="3232" y="13283"/>
                      <a:pt x="6544" y="15693"/>
                    </a:cubicBezTo>
                    <a:cubicBezTo>
                      <a:pt x="7065" y="16064"/>
                      <a:pt x="10497" y="17218"/>
                      <a:pt x="11783" y="17200"/>
                    </a:cubicBezTo>
                    <a:cubicBezTo>
                      <a:pt x="15831" y="17110"/>
                      <a:pt x="17308" y="12225"/>
                      <a:pt x="16256" y="904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30" name="Полилиния: фигура 347">
                <a:extLst>
                  <a:ext uri="{FF2B5EF4-FFF2-40B4-BE49-F238E27FC236}">
                    <a16:creationId xmlns:a16="http://schemas.microsoft.com/office/drawing/2014/main" id="{23234523-748F-6357-1CB0-C6EAC47BEFCE}"/>
                  </a:ext>
                </a:extLst>
              </p:cNvPr>
              <p:cNvSpPr/>
              <p:nvPr/>
            </p:nvSpPr>
            <p:spPr>
              <a:xfrm>
                <a:off x="6177090" y="2342018"/>
                <a:ext cx="31291" cy="31291"/>
              </a:xfrm>
              <a:custGeom>
                <a:avLst/>
                <a:gdLst>
                  <a:gd name="connsiteX0" fmla="*/ 8660 w 17939"/>
                  <a:gd name="connsiteY0" fmla="*/ 4782 h 17939"/>
                  <a:gd name="connsiteX1" fmla="*/ 5545 w 17939"/>
                  <a:gd name="connsiteY1" fmla="*/ 16653 h 17939"/>
                  <a:gd name="connsiteX2" fmla="*/ 6005 w 17939"/>
                  <a:gd name="connsiteY2" fmla="*/ 17227 h 17939"/>
                  <a:gd name="connsiteX3" fmla="*/ 6400 w 17939"/>
                  <a:gd name="connsiteY3" fmla="*/ 17992 h 17939"/>
                  <a:gd name="connsiteX4" fmla="*/ 11555 w 17939"/>
                  <a:gd name="connsiteY4" fmla="*/ 18040 h 17939"/>
                  <a:gd name="connsiteX5" fmla="*/ 14844 w 17939"/>
                  <a:gd name="connsiteY5" fmla="*/ 12413 h 17939"/>
                  <a:gd name="connsiteX6" fmla="*/ 8660 w 17939"/>
                  <a:gd name="connsiteY6" fmla="*/ 4782 h 17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39" h="17939">
                    <a:moveTo>
                      <a:pt x="8660" y="4782"/>
                    </a:moveTo>
                    <a:cubicBezTo>
                      <a:pt x="4247" y="6570"/>
                      <a:pt x="3553" y="12915"/>
                      <a:pt x="5545" y="16653"/>
                    </a:cubicBezTo>
                    <a:cubicBezTo>
                      <a:pt x="5676" y="16898"/>
                      <a:pt x="5832" y="17071"/>
                      <a:pt x="6005" y="17227"/>
                    </a:cubicBezTo>
                    <a:cubicBezTo>
                      <a:pt x="6137" y="17496"/>
                      <a:pt x="6232" y="17765"/>
                      <a:pt x="6400" y="17992"/>
                    </a:cubicBezTo>
                    <a:cubicBezTo>
                      <a:pt x="7572" y="19679"/>
                      <a:pt x="10155" y="19045"/>
                      <a:pt x="11555" y="18040"/>
                    </a:cubicBezTo>
                    <a:cubicBezTo>
                      <a:pt x="13421" y="16689"/>
                      <a:pt x="14413" y="14643"/>
                      <a:pt x="14844" y="12413"/>
                    </a:cubicBezTo>
                    <a:cubicBezTo>
                      <a:pt x="15478" y="9112"/>
                      <a:pt x="12888" y="3078"/>
                      <a:pt x="8660" y="478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31" name="Полилиния: фигура 348">
                <a:extLst>
                  <a:ext uri="{FF2B5EF4-FFF2-40B4-BE49-F238E27FC236}">
                    <a16:creationId xmlns:a16="http://schemas.microsoft.com/office/drawing/2014/main" id="{982C3470-CD3C-0826-87EA-F5642D56CBA6}"/>
                  </a:ext>
                </a:extLst>
              </p:cNvPr>
              <p:cNvSpPr/>
              <p:nvPr/>
            </p:nvSpPr>
            <p:spPr>
              <a:xfrm>
                <a:off x="6203241" y="2300861"/>
                <a:ext cx="52151" cy="41721"/>
              </a:xfrm>
              <a:custGeom>
                <a:avLst/>
                <a:gdLst>
                  <a:gd name="connsiteX0" fmla="*/ 26695 w 29899"/>
                  <a:gd name="connsiteY0" fmla="*/ 6408 h 23919"/>
                  <a:gd name="connsiteX1" fmla="*/ 16642 w 29899"/>
                  <a:gd name="connsiteY1" fmla="*/ 6241 h 23919"/>
                  <a:gd name="connsiteX2" fmla="*/ 10297 w 29899"/>
                  <a:gd name="connsiteY2" fmla="*/ 11707 h 23919"/>
                  <a:gd name="connsiteX3" fmla="*/ 8079 w 29899"/>
                  <a:gd name="connsiteY3" fmla="*/ 12311 h 23919"/>
                  <a:gd name="connsiteX4" fmla="*/ 7032 w 29899"/>
                  <a:gd name="connsiteY4" fmla="*/ 12855 h 23919"/>
                  <a:gd name="connsiteX5" fmla="*/ 4934 w 29899"/>
                  <a:gd name="connsiteY5" fmla="*/ 14511 h 23919"/>
                  <a:gd name="connsiteX6" fmla="*/ 6476 w 29899"/>
                  <a:gd name="connsiteY6" fmla="*/ 19080 h 23919"/>
                  <a:gd name="connsiteX7" fmla="*/ 8360 w 29899"/>
                  <a:gd name="connsiteY7" fmla="*/ 19427 h 23919"/>
                  <a:gd name="connsiteX8" fmla="*/ 18992 w 29899"/>
                  <a:gd name="connsiteY8" fmla="*/ 16437 h 23919"/>
                  <a:gd name="connsiteX9" fmla="*/ 25720 w 29899"/>
                  <a:gd name="connsiteY9" fmla="*/ 13004 h 23919"/>
                  <a:gd name="connsiteX10" fmla="*/ 26695 w 29899"/>
                  <a:gd name="connsiteY10" fmla="*/ 6408 h 23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899" h="23919">
                    <a:moveTo>
                      <a:pt x="26695" y="6408"/>
                    </a:moveTo>
                    <a:cubicBezTo>
                      <a:pt x="24703" y="3155"/>
                      <a:pt x="19148" y="4680"/>
                      <a:pt x="16642" y="6241"/>
                    </a:cubicBezTo>
                    <a:cubicBezTo>
                      <a:pt x="14274" y="7736"/>
                      <a:pt x="12683" y="10313"/>
                      <a:pt x="10297" y="11707"/>
                    </a:cubicBezTo>
                    <a:cubicBezTo>
                      <a:pt x="9556" y="11892"/>
                      <a:pt x="8808" y="12101"/>
                      <a:pt x="8079" y="12311"/>
                    </a:cubicBezTo>
                    <a:cubicBezTo>
                      <a:pt x="7648" y="12436"/>
                      <a:pt x="7302" y="12628"/>
                      <a:pt x="7032" y="12855"/>
                    </a:cubicBezTo>
                    <a:cubicBezTo>
                      <a:pt x="6201" y="13142"/>
                      <a:pt x="5454" y="13566"/>
                      <a:pt x="4934" y="14511"/>
                    </a:cubicBezTo>
                    <a:cubicBezTo>
                      <a:pt x="3821" y="16395"/>
                      <a:pt x="4945" y="18392"/>
                      <a:pt x="6476" y="19080"/>
                    </a:cubicBezTo>
                    <a:cubicBezTo>
                      <a:pt x="6967" y="19373"/>
                      <a:pt x="7594" y="19534"/>
                      <a:pt x="8360" y="19427"/>
                    </a:cubicBezTo>
                    <a:cubicBezTo>
                      <a:pt x="12079" y="18841"/>
                      <a:pt x="15458" y="17728"/>
                      <a:pt x="18992" y="16437"/>
                    </a:cubicBezTo>
                    <a:cubicBezTo>
                      <a:pt x="21408" y="15522"/>
                      <a:pt x="23806" y="14720"/>
                      <a:pt x="25720" y="13004"/>
                    </a:cubicBezTo>
                    <a:cubicBezTo>
                      <a:pt x="27759" y="11473"/>
                      <a:pt x="28297" y="9087"/>
                      <a:pt x="26695" y="6408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32" name="Полилиния: фигура 349">
                <a:extLst>
                  <a:ext uri="{FF2B5EF4-FFF2-40B4-BE49-F238E27FC236}">
                    <a16:creationId xmlns:a16="http://schemas.microsoft.com/office/drawing/2014/main" id="{45FF3A5E-86E5-62DD-4059-5BD72FFB5673}"/>
                  </a:ext>
                </a:extLst>
              </p:cNvPr>
              <p:cNvSpPr/>
              <p:nvPr/>
            </p:nvSpPr>
            <p:spPr>
              <a:xfrm>
                <a:off x="6208099" y="2335621"/>
                <a:ext cx="41721" cy="41721"/>
              </a:xfrm>
              <a:custGeom>
                <a:avLst/>
                <a:gdLst>
                  <a:gd name="connsiteX0" fmla="*/ 23282 w 23919"/>
                  <a:gd name="connsiteY0" fmla="*/ 10513 h 23919"/>
                  <a:gd name="connsiteX1" fmla="*/ 15639 w 23919"/>
                  <a:gd name="connsiteY1" fmla="*/ 4587 h 23919"/>
                  <a:gd name="connsiteX2" fmla="*/ 5856 w 23919"/>
                  <a:gd name="connsiteY2" fmla="*/ 8444 h 23919"/>
                  <a:gd name="connsiteX3" fmla="*/ 4630 w 23919"/>
                  <a:gd name="connsiteY3" fmla="*/ 12869 h 23919"/>
                  <a:gd name="connsiteX4" fmla="*/ 11919 w 23919"/>
                  <a:gd name="connsiteY4" fmla="*/ 18466 h 23919"/>
                  <a:gd name="connsiteX5" fmla="*/ 21595 w 23919"/>
                  <a:gd name="connsiteY5" fmla="*/ 18711 h 23919"/>
                  <a:gd name="connsiteX6" fmla="*/ 23282 w 23919"/>
                  <a:gd name="connsiteY6" fmla="*/ 10513 h 23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19" h="23919">
                    <a:moveTo>
                      <a:pt x="23282" y="10513"/>
                    </a:moveTo>
                    <a:cubicBezTo>
                      <a:pt x="22157" y="7098"/>
                      <a:pt x="19078" y="5167"/>
                      <a:pt x="15639" y="4587"/>
                    </a:cubicBezTo>
                    <a:cubicBezTo>
                      <a:pt x="12326" y="4013"/>
                      <a:pt x="8038" y="5944"/>
                      <a:pt x="5856" y="8444"/>
                    </a:cubicBezTo>
                    <a:cubicBezTo>
                      <a:pt x="4630" y="9867"/>
                      <a:pt x="4241" y="11512"/>
                      <a:pt x="4630" y="12869"/>
                    </a:cubicBezTo>
                    <a:cubicBezTo>
                      <a:pt x="4678" y="16642"/>
                      <a:pt x="9235" y="17127"/>
                      <a:pt x="11919" y="18466"/>
                    </a:cubicBezTo>
                    <a:cubicBezTo>
                      <a:pt x="14975" y="20015"/>
                      <a:pt x="18701" y="21600"/>
                      <a:pt x="21595" y="18711"/>
                    </a:cubicBezTo>
                    <a:cubicBezTo>
                      <a:pt x="23718" y="16547"/>
                      <a:pt x="24250" y="13359"/>
                      <a:pt x="23282" y="1051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33" name="Полилиния: фигура 350">
                <a:extLst>
                  <a:ext uri="{FF2B5EF4-FFF2-40B4-BE49-F238E27FC236}">
                    <a16:creationId xmlns:a16="http://schemas.microsoft.com/office/drawing/2014/main" id="{45CCF813-838D-C6DD-FA44-DB5811B4B05C}"/>
                  </a:ext>
                </a:extLst>
              </p:cNvPr>
              <p:cNvSpPr/>
              <p:nvPr/>
            </p:nvSpPr>
            <p:spPr>
              <a:xfrm>
                <a:off x="6189868" y="2268248"/>
                <a:ext cx="52151" cy="41721"/>
              </a:xfrm>
              <a:custGeom>
                <a:avLst/>
                <a:gdLst>
                  <a:gd name="connsiteX0" fmla="*/ 21966 w 29899"/>
                  <a:gd name="connsiteY0" fmla="*/ 4488 h 23919"/>
                  <a:gd name="connsiteX1" fmla="*/ 16033 w 29899"/>
                  <a:gd name="connsiteY1" fmla="*/ 8016 h 23919"/>
                  <a:gd name="connsiteX2" fmla="*/ 14550 w 29899"/>
                  <a:gd name="connsiteY2" fmla="*/ 11861 h 23919"/>
                  <a:gd name="connsiteX3" fmla="*/ 8935 w 29899"/>
                  <a:gd name="connsiteY3" fmla="*/ 14797 h 23919"/>
                  <a:gd name="connsiteX4" fmla="*/ 10466 w 29899"/>
                  <a:gd name="connsiteY4" fmla="*/ 25029 h 23919"/>
                  <a:gd name="connsiteX5" fmla="*/ 26277 w 29899"/>
                  <a:gd name="connsiteY5" fmla="*/ 17321 h 23919"/>
                  <a:gd name="connsiteX6" fmla="*/ 21966 w 29899"/>
                  <a:gd name="connsiteY6" fmla="*/ 4488 h 23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899" h="23919">
                    <a:moveTo>
                      <a:pt x="21966" y="4488"/>
                    </a:moveTo>
                    <a:cubicBezTo>
                      <a:pt x="19478" y="4410"/>
                      <a:pt x="17253" y="5911"/>
                      <a:pt x="16033" y="8016"/>
                    </a:cubicBezTo>
                    <a:cubicBezTo>
                      <a:pt x="15346" y="9242"/>
                      <a:pt x="14963" y="10534"/>
                      <a:pt x="14550" y="11861"/>
                    </a:cubicBezTo>
                    <a:cubicBezTo>
                      <a:pt x="13821" y="14104"/>
                      <a:pt x="10896" y="14235"/>
                      <a:pt x="8935" y="14797"/>
                    </a:cubicBezTo>
                    <a:cubicBezTo>
                      <a:pt x="2208" y="16699"/>
                      <a:pt x="3422" y="25705"/>
                      <a:pt x="10466" y="25029"/>
                    </a:cubicBezTo>
                    <a:cubicBezTo>
                      <a:pt x="16703" y="25789"/>
                      <a:pt x="22563" y="22404"/>
                      <a:pt x="26277" y="17321"/>
                    </a:cubicBezTo>
                    <a:cubicBezTo>
                      <a:pt x="29345" y="13147"/>
                      <a:pt x="28239" y="4661"/>
                      <a:pt x="21966" y="4488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34" name="Полилиния: фигура 351">
                <a:extLst>
                  <a:ext uri="{FF2B5EF4-FFF2-40B4-BE49-F238E27FC236}">
                    <a16:creationId xmlns:a16="http://schemas.microsoft.com/office/drawing/2014/main" id="{4EFBE9AD-3E37-8150-F337-86FC1F72E845}"/>
                  </a:ext>
                </a:extLst>
              </p:cNvPr>
              <p:cNvSpPr/>
              <p:nvPr/>
            </p:nvSpPr>
            <p:spPr>
              <a:xfrm>
                <a:off x="6598887" y="2176655"/>
                <a:ext cx="31291" cy="31291"/>
              </a:xfrm>
              <a:custGeom>
                <a:avLst/>
                <a:gdLst>
                  <a:gd name="connsiteX0" fmla="*/ 16344 w 17939"/>
                  <a:gd name="connsiteY0" fmla="*/ 5933 h 17939"/>
                  <a:gd name="connsiteX1" fmla="*/ 5090 w 17939"/>
                  <a:gd name="connsiteY1" fmla="*/ 8749 h 17939"/>
                  <a:gd name="connsiteX2" fmla="*/ 5658 w 17939"/>
                  <a:gd name="connsiteY2" fmla="*/ 14514 h 17939"/>
                  <a:gd name="connsiteX3" fmla="*/ 6369 w 17939"/>
                  <a:gd name="connsiteY3" fmla="*/ 15973 h 17939"/>
                  <a:gd name="connsiteX4" fmla="*/ 12409 w 17939"/>
                  <a:gd name="connsiteY4" fmla="*/ 18909 h 17939"/>
                  <a:gd name="connsiteX5" fmla="*/ 16966 w 17939"/>
                  <a:gd name="connsiteY5" fmla="*/ 16236 h 17939"/>
                  <a:gd name="connsiteX6" fmla="*/ 16344 w 17939"/>
                  <a:gd name="connsiteY6" fmla="*/ 5933 h 17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39" h="17939">
                    <a:moveTo>
                      <a:pt x="16344" y="5933"/>
                    </a:moveTo>
                    <a:cubicBezTo>
                      <a:pt x="12971" y="2781"/>
                      <a:pt x="7081" y="5257"/>
                      <a:pt x="5090" y="8749"/>
                    </a:cubicBezTo>
                    <a:cubicBezTo>
                      <a:pt x="4025" y="10609"/>
                      <a:pt x="4462" y="12864"/>
                      <a:pt x="5658" y="14514"/>
                    </a:cubicBezTo>
                    <a:cubicBezTo>
                      <a:pt x="5783" y="15046"/>
                      <a:pt x="6016" y="15549"/>
                      <a:pt x="6369" y="15973"/>
                    </a:cubicBezTo>
                    <a:cubicBezTo>
                      <a:pt x="7984" y="17851"/>
                      <a:pt x="9891" y="18975"/>
                      <a:pt x="12409" y="18909"/>
                    </a:cubicBezTo>
                    <a:cubicBezTo>
                      <a:pt x="14221" y="18850"/>
                      <a:pt x="15901" y="17642"/>
                      <a:pt x="16966" y="16236"/>
                    </a:cubicBezTo>
                    <a:cubicBezTo>
                      <a:pt x="19352" y="13157"/>
                      <a:pt x="19214" y="8600"/>
                      <a:pt x="16344" y="593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35" name="Полилиния: фигура 352">
                <a:extLst>
                  <a:ext uri="{FF2B5EF4-FFF2-40B4-BE49-F238E27FC236}">
                    <a16:creationId xmlns:a16="http://schemas.microsoft.com/office/drawing/2014/main" id="{4B47D43D-E91B-2983-8F7B-D6A5930274B8}"/>
                  </a:ext>
                </a:extLst>
              </p:cNvPr>
              <p:cNvSpPr/>
              <p:nvPr/>
            </p:nvSpPr>
            <p:spPr>
              <a:xfrm>
                <a:off x="6575843" y="2165082"/>
                <a:ext cx="31291" cy="31291"/>
              </a:xfrm>
              <a:custGeom>
                <a:avLst/>
                <a:gdLst>
                  <a:gd name="connsiteX0" fmla="*/ 17499 w 17939"/>
                  <a:gd name="connsiteY0" fmla="*/ 6486 h 17939"/>
                  <a:gd name="connsiteX1" fmla="*/ 6126 w 17939"/>
                  <a:gd name="connsiteY1" fmla="*/ 5930 h 17939"/>
                  <a:gd name="connsiteX2" fmla="*/ 4798 w 17939"/>
                  <a:gd name="connsiteY2" fmla="*/ 10810 h 17939"/>
                  <a:gd name="connsiteX3" fmla="*/ 5318 w 17939"/>
                  <a:gd name="connsiteY3" fmla="*/ 11641 h 17939"/>
                  <a:gd name="connsiteX4" fmla="*/ 5486 w 17939"/>
                  <a:gd name="connsiteY4" fmla="*/ 11874 h 17939"/>
                  <a:gd name="connsiteX5" fmla="*/ 5611 w 17939"/>
                  <a:gd name="connsiteY5" fmla="*/ 11988 h 17939"/>
                  <a:gd name="connsiteX6" fmla="*/ 5928 w 17939"/>
                  <a:gd name="connsiteY6" fmla="*/ 12281 h 17939"/>
                  <a:gd name="connsiteX7" fmla="*/ 18181 w 17939"/>
                  <a:gd name="connsiteY7" fmla="*/ 11521 h 17939"/>
                  <a:gd name="connsiteX8" fmla="*/ 17499 w 17939"/>
                  <a:gd name="connsiteY8" fmla="*/ 6486 h 17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939" h="17939">
                    <a:moveTo>
                      <a:pt x="17499" y="6486"/>
                    </a:moveTo>
                    <a:cubicBezTo>
                      <a:pt x="14037" y="5260"/>
                      <a:pt x="9391" y="2982"/>
                      <a:pt x="6126" y="5930"/>
                    </a:cubicBezTo>
                    <a:cubicBezTo>
                      <a:pt x="4840" y="7090"/>
                      <a:pt x="3997" y="9135"/>
                      <a:pt x="4798" y="10810"/>
                    </a:cubicBezTo>
                    <a:cubicBezTo>
                      <a:pt x="4936" y="11126"/>
                      <a:pt x="5121" y="11413"/>
                      <a:pt x="5318" y="11641"/>
                    </a:cubicBezTo>
                    <a:cubicBezTo>
                      <a:pt x="5390" y="11719"/>
                      <a:pt x="5408" y="11796"/>
                      <a:pt x="5486" y="11874"/>
                    </a:cubicBezTo>
                    <a:cubicBezTo>
                      <a:pt x="5528" y="11916"/>
                      <a:pt x="5581" y="11946"/>
                      <a:pt x="5611" y="11988"/>
                    </a:cubicBezTo>
                    <a:cubicBezTo>
                      <a:pt x="5725" y="12089"/>
                      <a:pt x="5821" y="12185"/>
                      <a:pt x="5928" y="12281"/>
                    </a:cubicBezTo>
                    <a:cubicBezTo>
                      <a:pt x="9301" y="15516"/>
                      <a:pt x="14857" y="14218"/>
                      <a:pt x="18181" y="11521"/>
                    </a:cubicBezTo>
                    <a:cubicBezTo>
                      <a:pt x="19850" y="10188"/>
                      <a:pt x="19653" y="7257"/>
                      <a:pt x="17499" y="648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36" name="Полилиния: фигура 353">
                <a:extLst>
                  <a:ext uri="{FF2B5EF4-FFF2-40B4-BE49-F238E27FC236}">
                    <a16:creationId xmlns:a16="http://schemas.microsoft.com/office/drawing/2014/main" id="{736BFE2C-4CCE-293D-A76D-D0057457AACF}"/>
                  </a:ext>
                </a:extLst>
              </p:cNvPr>
              <p:cNvSpPr/>
              <p:nvPr/>
            </p:nvSpPr>
            <p:spPr>
              <a:xfrm>
                <a:off x="6810560" y="2234019"/>
                <a:ext cx="31291" cy="31291"/>
              </a:xfrm>
              <a:custGeom>
                <a:avLst/>
                <a:gdLst>
                  <a:gd name="connsiteX0" fmla="*/ 9046 w 17939"/>
                  <a:gd name="connsiteY0" fmla="*/ 4498 h 17939"/>
                  <a:gd name="connsiteX1" fmla="*/ 6564 w 17939"/>
                  <a:gd name="connsiteY1" fmla="*/ 5407 h 17939"/>
                  <a:gd name="connsiteX2" fmla="*/ 4525 w 17939"/>
                  <a:gd name="connsiteY2" fmla="*/ 7763 h 17939"/>
                  <a:gd name="connsiteX3" fmla="*/ 9781 w 17939"/>
                  <a:gd name="connsiteY3" fmla="*/ 14921 h 17939"/>
                  <a:gd name="connsiteX4" fmla="*/ 17645 w 17939"/>
                  <a:gd name="connsiteY4" fmla="*/ 12236 h 17939"/>
                  <a:gd name="connsiteX5" fmla="*/ 9046 w 17939"/>
                  <a:gd name="connsiteY5" fmla="*/ 4498 h 17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39" h="17939">
                    <a:moveTo>
                      <a:pt x="9046" y="4498"/>
                    </a:moveTo>
                    <a:cubicBezTo>
                      <a:pt x="8077" y="4564"/>
                      <a:pt x="7252" y="4880"/>
                      <a:pt x="6564" y="5407"/>
                    </a:cubicBezTo>
                    <a:cubicBezTo>
                      <a:pt x="5542" y="5658"/>
                      <a:pt x="4674" y="6423"/>
                      <a:pt x="4525" y="7763"/>
                    </a:cubicBezTo>
                    <a:cubicBezTo>
                      <a:pt x="4112" y="11195"/>
                      <a:pt x="6953" y="13653"/>
                      <a:pt x="9781" y="14921"/>
                    </a:cubicBezTo>
                    <a:cubicBezTo>
                      <a:pt x="12658" y="16213"/>
                      <a:pt x="17041" y="16123"/>
                      <a:pt x="17645" y="12236"/>
                    </a:cubicBezTo>
                    <a:cubicBezTo>
                      <a:pt x="18297" y="8074"/>
                      <a:pt x="12711" y="4235"/>
                      <a:pt x="9046" y="4498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37" name="Полилиния: фигура 354">
                <a:extLst>
                  <a:ext uri="{FF2B5EF4-FFF2-40B4-BE49-F238E27FC236}">
                    <a16:creationId xmlns:a16="http://schemas.microsoft.com/office/drawing/2014/main" id="{E7DC94EE-FB1C-3F24-1D3F-533B1C4240DB}"/>
                  </a:ext>
                </a:extLst>
              </p:cNvPr>
              <p:cNvSpPr/>
              <p:nvPr/>
            </p:nvSpPr>
            <p:spPr>
              <a:xfrm>
                <a:off x="6318080" y="1904519"/>
                <a:ext cx="208603" cy="239894"/>
              </a:xfrm>
              <a:custGeom>
                <a:avLst/>
                <a:gdLst>
                  <a:gd name="connsiteX0" fmla="*/ 10672 w 119599"/>
                  <a:gd name="connsiteY0" fmla="*/ 132320 h 137539"/>
                  <a:gd name="connsiteX1" fmla="*/ 4842 w 119599"/>
                  <a:gd name="connsiteY1" fmla="*/ 126807 h 137539"/>
                  <a:gd name="connsiteX2" fmla="*/ 10600 w 119599"/>
                  <a:gd name="connsiteY2" fmla="*/ 114081 h 137539"/>
                  <a:gd name="connsiteX3" fmla="*/ 14595 w 119599"/>
                  <a:gd name="connsiteY3" fmla="*/ 82645 h 137539"/>
                  <a:gd name="connsiteX4" fmla="*/ 26597 w 119599"/>
                  <a:gd name="connsiteY4" fmla="*/ 71779 h 137539"/>
                  <a:gd name="connsiteX5" fmla="*/ 27518 w 119599"/>
                  <a:gd name="connsiteY5" fmla="*/ 56829 h 137539"/>
                  <a:gd name="connsiteX6" fmla="*/ 25329 w 119599"/>
                  <a:gd name="connsiteY6" fmla="*/ 48218 h 137539"/>
                  <a:gd name="connsiteX7" fmla="*/ 26896 w 119599"/>
                  <a:gd name="connsiteY7" fmla="*/ 40438 h 137539"/>
                  <a:gd name="connsiteX8" fmla="*/ 24617 w 119599"/>
                  <a:gd name="connsiteY8" fmla="*/ 23951 h 137539"/>
                  <a:gd name="connsiteX9" fmla="*/ 35256 w 119599"/>
                  <a:gd name="connsiteY9" fmla="*/ 15298 h 137539"/>
                  <a:gd name="connsiteX10" fmla="*/ 41128 w 119599"/>
                  <a:gd name="connsiteY10" fmla="*/ 17708 h 137539"/>
                  <a:gd name="connsiteX11" fmla="*/ 41505 w 119599"/>
                  <a:gd name="connsiteY11" fmla="*/ 9689 h 137539"/>
                  <a:gd name="connsiteX12" fmla="*/ 56024 w 119599"/>
                  <a:gd name="connsiteY12" fmla="*/ 5784 h 137539"/>
                  <a:gd name="connsiteX13" fmla="*/ 59702 w 119599"/>
                  <a:gd name="connsiteY13" fmla="*/ 22414 h 137539"/>
                  <a:gd name="connsiteX14" fmla="*/ 63200 w 119599"/>
                  <a:gd name="connsiteY14" fmla="*/ 36431 h 137539"/>
                  <a:gd name="connsiteX15" fmla="*/ 74401 w 119599"/>
                  <a:gd name="connsiteY15" fmla="*/ 24681 h 137539"/>
                  <a:gd name="connsiteX16" fmla="*/ 90296 w 119599"/>
                  <a:gd name="connsiteY16" fmla="*/ 35744 h 137539"/>
                  <a:gd name="connsiteX17" fmla="*/ 92891 w 119599"/>
                  <a:gd name="connsiteY17" fmla="*/ 42489 h 137539"/>
                  <a:gd name="connsiteX18" fmla="*/ 91552 w 119599"/>
                  <a:gd name="connsiteY18" fmla="*/ 49013 h 137539"/>
                  <a:gd name="connsiteX19" fmla="*/ 108283 w 119599"/>
                  <a:gd name="connsiteY19" fmla="*/ 48696 h 137539"/>
                  <a:gd name="connsiteX20" fmla="*/ 115376 w 119599"/>
                  <a:gd name="connsiteY20" fmla="*/ 61876 h 137539"/>
                  <a:gd name="connsiteX21" fmla="*/ 112547 w 119599"/>
                  <a:gd name="connsiteY21" fmla="*/ 81371 h 137539"/>
                  <a:gd name="connsiteX22" fmla="*/ 102028 w 119599"/>
                  <a:gd name="connsiteY22" fmla="*/ 94084 h 137539"/>
                  <a:gd name="connsiteX23" fmla="*/ 86732 w 119599"/>
                  <a:gd name="connsiteY23" fmla="*/ 97744 h 137539"/>
                  <a:gd name="connsiteX24" fmla="*/ 71734 w 119599"/>
                  <a:gd name="connsiteY24" fmla="*/ 105835 h 137539"/>
                  <a:gd name="connsiteX25" fmla="*/ 56658 w 119599"/>
                  <a:gd name="connsiteY25" fmla="*/ 111127 h 137539"/>
                  <a:gd name="connsiteX26" fmla="*/ 44076 w 119599"/>
                  <a:gd name="connsiteY26" fmla="*/ 122483 h 137539"/>
                  <a:gd name="connsiteX27" fmla="*/ 29395 w 119599"/>
                  <a:gd name="connsiteY27" fmla="*/ 132990 h 137539"/>
                  <a:gd name="connsiteX28" fmla="*/ 10672 w 119599"/>
                  <a:gd name="connsiteY28" fmla="*/ 132320 h 137539"/>
                  <a:gd name="connsiteX29" fmla="*/ 10672 w 119599"/>
                  <a:gd name="connsiteY29" fmla="*/ 132320 h 13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19599" h="137539">
                    <a:moveTo>
                      <a:pt x="10672" y="132320"/>
                    </a:moveTo>
                    <a:cubicBezTo>
                      <a:pt x="7963" y="131292"/>
                      <a:pt x="5542" y="129223"/>
                      <a:pt x="4842" y="126807"/>
                    </a:cubicBezTo>
                    <a:cubicBezTo>
                      <a:pt x="3203" y="121072"/>
                      <a:pt x="7569" y="117843"/>
                      <a:pt x="10600" y="114081"/>
                    </a:cubicBezTo>
                    <a:cubicBezTo>
                      <a:pt x="18069" y="104878"/>
                      <a:pt x="7802" y="92117"/>
                      <a:pt x="14595" y="82645"/>
                    </a:cubicBezTo>
                    <a:cubicBezTo>
                      <a:pt x="17908" y="78046"/>
                      <a:pt x="22907" y="75869"/>
                      <a:pt x="26597" y="71779"/>
                    </a:cubicBezTo>
                    <a:cubicBezTo>
                      <a:pt x="30029" y="67940"/>
                      <a:pt x="28875" y="61452"/>
                      <a:pt x="27518" y="56829"/>
                    </a:cubicBezTo>
                    <a:cubicBezTo>
                      <a:pt x="26711" y="54096"/>
                      <a:pt x="25144" y="51280"/>
                      <a:pt x="25329" y="48218"/>
                    </a:cubicBezTo>
                    <a:cubicBezTo>
                      <a:pt x="25473" y="45653"/>
                      <a:pt x="26926" y="43105"/>
                      <a:pt x="26896" y="40438"/>
                    </a:cubicBezTo>
                    <a:cubicBezTo>
                      <a:pt x="26866" y="35002"/>
                      <a:pt x="24331" y="29381"/>
                      <a:pt x="24617" y="23951"/>
                    </a:cubicBezTo>
                    <a:cubicBezTo>
                      <a:pt x="24881" y="19137"/>
                      <a:pt x="30251" y="13283"/>
                      <a:pt x="35256" y="15298"/>
                    </a:cubicBezTo>
                    <a:cubicBezTo>
                      <a:pt x="37678" y="16279"/>
                      <a:pt x="38999" y="20154"/>
                      <a:pt x="41128" y="17708"/>
                    </a:cubicBezTo>
                    <a:cubicBezTo>
                      <a:pt x="42803" y="15777"/>
                      <a:pt x="40841" y="11907"/>
                      <a:pt x="41505" y="9689"/>
                    </a:cubicBezTo>
                    <a:cubicBezTo>
                      <a:pt x="42952" y="4875"/>
                      <a:pt x="51964" y="2997"/>
                      <a:pt x="56024" y="5784"/>
                    </a:cubicBezTo>
                    <a:cubicBezTo>
                      <a:pt x="60683" y="8989"/>
                      <a:pt x="60701" y="17559"/>
                      <a:pt x="59702" y="22414"/>
                    </a:cubicBezTo>
                    <a:cubicBezTo>
                      <a:pt x="59014" y="25793"/>
                      <a:pt x="56742" y="37496"/>
                      <a:pt x="63200" y="36431"/>
                    </a:cubicBezTo>
                    <a:cubicBezTo>
                      <a:pt x="68379" y="35588"/>
                      <a:pt x="68254" y="25978"/>
                      <a:pt x="74401" y="24681"/>
                    </a:cubicBezTo>
                    <a:cubicBezTo>
                      <a:pt x="81320" y="23216"/>
                      <a:pt x="86804" y="30894"/>
                      <a:pt x="90296" y="35744"/>
                    </a:cubicBezTo>
                    <a:cubicBezTo>
                      <a:pt x="91833" y="37831"/>
                      <a:pt x="93507" y="39744"/>
                      <a:pt x="92891" y="42489"/>
                    </a:cubicBezTo>
                    <a:cubicBezTo>
                      <a:pt x="92448" y="44504"/>
                      <a:pt x="89165" y="46992"/>
                      <a:pt x="91552" y="49013"/>
                    </a:cubicBezTo>
                    <a:cubicBezTo>
                      <a:pt x="94428" y="51453"/>
                      <a:pt x="104504" y="47955"/>
                      <a:pt x="108283" y="48696"/>
                    </a:cubicBezTo>
                    <a:cubicBezTo>
                      <a:pt x="114048" y="49797"/>
                      <a:pt x="115089" y="56590"/>
                      <a:pt x="115376" y="61876"/>
                    </a:cubicBezTo>
                    <a:cubicBezTo>
                      <a:pt x="115681" y="68000"/>
                      <a:pt x="115029" y="75612"/>
                      <a:pt x="112547" y="81371"/>
                    </a:cubicBezTo>
                    <a:cubicBezTo>
                      <a:pt x="110669" y="85713"/>
                      <a:pt x="106089" y="92021"/>
                      <a:pt x="102028" y="94084"/>
                    </a:cubicBezTo>
                    <a:cubicBezTo>
                      <a:pt x="97298" y="96506"/>
                      <a:pt x="91797" y="96010"/>
                      <a:pt x="86732" y="97744"/>
                    </a:cubicBezTo>
                    <a:cubicBezTo>
                      <a:pt x="81338" y="99598"/>
                      <a:pt x="76578" y="102779"/>
                      <a:pt x="71734" y="105835"/>
                    </a:cubicBezTo>
                    <a:cubicBezTo>
                      <a:pt x="66896" y="108867"/>
                      <a:pt x="61843" y="108981"/>
                      <a:pt x="56658" y="111127"/>
                    </a:cubicBezTo>
                    <a:cubicBezTo>
                      <a:pt x="51085" y="113406"/>
                      <a:pt x="47425" y="117448"/>
                      <a:pt x="44076" y="122483"/>
                    </a:cubicBezTo>
                    <a:cubicBezTo>
                      <a:pt x="40357" y="128057"/>
                      <a:pt x="35854" y="131124"/>
                      <a:pt x="29395" y="132990"/>
                    </a:cubicBezTo>
                    <a:cubicBezTo>
                      <a:pt x="25838" y="134049"/>
                      <a:pt x="14278" y="132972"/>
                      <a:pt x="10672" y="132320"/>
                    </a:cubicBezTo>
                    <a:cubicBezTo>
                      <a:pt x="8992" y="132021"/>
                      <a:pt x="12933" y="133188"/>
                      <a:pt x="10672" y="13232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38" name="Полилиния: фигура 355">
                <a:extLst>
                  <a:ext uri="{FF2B5EF4-FFF2-40B4-BE49-F238E27FC236}">
                    <a16:creationId xmlns:a16="http://schemas.microsoft.com/office/drawing/2014/main" id="{83EBBCBC-8C70-B9FB-30CA-9B3F06FD592A}"/>
                  </a:ext>
                </a:extLst>
              </p:cNvPr>
              <p:cNvSpPr/>
              <p:nvPr/>
            </p:nvSpPr>
            <p:spPr>
              <a:xfrm>
                <a:off x="6025984" y="1836110"/>
                <a:ext cx="93872" cy="83442"/>
              </a:xfrm>
              <a:custGeom>
                <a:avLst/>
                <a:gdLst>
                  <a:gd name="connsiteX0" fmla="*/ 24199 w 53819"/>
                  <a:gd name="connsiteY0" fmla="*/ 7612 h 47839"/>
                  <a:gd name="connsiteX1" fmla="*/ 10439 w 53819"/>
                  <a:gd name="connsiteY1" fmla="*/ 5148 h 47839"/>
                  <a:gd name="connsiteX2" fmla="*/ 18279 w 53819"/>
                  <a:gd name="connsiteY2" fmla="*/ 33727 h 47839"/>
                  <a:gd name="connsiteX3" fmla="*/ 32427 w 53819"/>
                  <a:gd name="connsiteY3" fmla="*/ 43295 h 47839"/>
                  <a:gd name="connsiteX4" fmla="*/ 47946 w 53819"/>
                  <a:gd name="connsiteY4" fmla="*/ 38845 h 47839"/>
                  <a:gd name="connsiteX5" fmla="*/ 50714 w 53819"/>
                  <a:gd name="connsiteY5" fmla="*/ 22999 h 47839"/>
                  <a:gd name="connsiteX6" fmla="*/ 36596 w 53819"/>
                  <a:gd name="connsiteY6" fmla="*/ 16044 h 47839"/>
                  <a:gd name="connsiteX7" fmla="*/ 24199 w 53819"/>
                  <a:gd name="connsiteY7" fmla="*/ 7612 h 47839"/>
                  <a:gd name="connsiteX8" fmla="*/ 24199 w 53819"/>
                  <a:gd name="connsiteY8" fmla="*/ 7612 h 4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819" h="47839">
                    <a:moveTo>
                      <a:pt x="24199" y="7612"/>
                    </a:moveTo>
                    <a:cubicBezTo>
                      <a:pt x="20019" y="5298"/>
                      <a:pt x="15432" y="3444"/>
                      <a:pt x="10439" y="5148"/>
                    </a:cubicBezTo>
                    <a:cubicBezTo>
                      <a:pt x="-4649" y="10279"/>
                      <a:pt x="13076" y="28189"/>
                      <a:pt x="18279" y="33727"/>
                    </a:cubicBezTo>
                    <a:cubicBezTo>
                      <a:pt x="22405" y="38056"/>
                      <a:pt x="26352" y="42290"/>
                      <a:pt x="32427" y="43295"/>
                    </a:cubicBezTo>
                    <a:cubicBezTo>
                      <a:pt x="37785" y="44162"/>
                      <a:pt x="44094" y="42583"/>
                      <a:pt x="47946" y="38845"/>
                    </a:cubicBezTo>
                    <a:cubicBezTo>
                      <a:pt x="52113" y="34827"/>
                      <a:pt x="53435" y="28147"/>
                      <a:pt x="50714" y="22999"/>
                    </a:cubicBezTo>
                    <a:cubicBezTo>
                      <a:pt x="47820" y="17539"/>
                      <a:pt x="41577" y="17886"/>
                      <a:pt x="36596" y="16044"/>
                    </a:cubicBezTo>
                    <a:cubicBezTo>
                      <a:pt x="34245" y="15171"/>
                      <a:pt x="26256" y="9077"/>
                      <a:pt x="24199" y="7612"/>
                    </a:cubicBezTo>
                    <a:cubicBezTo>
                      <a:pt x="24199" y="7612"/>
                      <a:pt x="26394" y="8844"/>
                      <a:pt x="24199" y="761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39" name="Полилиния: фигура 356">
                <a:extLst>
                  <a:ext uri="{FF2B5EF4-FFF2-40B4-BE49-F238E27FC236}">
                    <a16:creationId xmlns:a16="http://schemas.microsoft.com/office/drawing/2014/main" id="{33A5B0CE-2BA5-6BFE-1A1D-D8C6EFF1321E}"/>
                  </a:ext>
                </a:extLst>
              </p:cNvPr>
              <p:cNvSpPr/>
              <p:nvPr/>
            </p:nvSpPr>
            <p:spPr>
              <a:xfrm>
                <a:off x="6058214" y="1648102"/>
                <a:ext cx="166884" cy="208603"/>
              </a:xfrm>
              <a:custGeom>
                <a:avLst/>
                <a:gdLst>
                  <a:gd name="connsiteX0" fmla="*/ 19838 w 95679"/>
                  <a:gd name="connsiteY0" fmla="*/ 114692 h 119599"/>
                  <a:gd name="connsiteX1" fmla="*/ 20329 w 95679"/>
                  <a:gd name="connsiteY1" fmla="*/ 101154 h 119599"/>
                  <a:gd name="connsiteX2" fmla="*/ 22439 w 95679"/>
                  <a:gd name="connsiteY2" fmla="*/ 92931 h 119599"/>
                  <a:gd name="connsiteX3" fmla="*/ 15479 w 95679"/>
                  <a:gd name="connsiteY3" fmla="*/ 93158 h 119599"/>
                  <a:gd name="connsiteX4" fmla="*/ 8070 w 95679"/>
                  <a:gd name="connsiteY4" fmla="*/ 94002 h 119599"/>
                  <a:gd name="connsiteX5" fmla="*/ 4488 w 95679"/>
                  <a:gd name="connsiteY5" fmla="*/ 86760 h 119599"/>
                  <a:gd name="connsiteX6" fmla="*/ 15180 w 95679"/>
                  <a:gd name="connsiteY6" fmla="*/ 70632 h 119599"/>
                  <a:gd name="connsiteX7" fmla="*/ 15180 w 95679"/>
                  <a:gd name="connsiteY7" fmla="*/ 56292 h 119599"/>
                  <a:gd name="connsiteX8" fmla="*/ 16083 w 95679"/>
                  <a:gd name="connsiteY8" fmla="*/ 44714 h 119599"/>
                  <a:gd name="connsiteX9" fmla="*/ 30925 w 95679"/>
                  <a:gd name="connsiteY9" fmla="*/ 37772 h 119599"/>
                  <a:gd name="connsiteX10" fmla="*/ 35189 w 95679"/>
                  <a:gd name="connsiteY10" fmla="*/ 29980 h 119599"/>
                  <a:gd name="connsiteX11" fmla="*/ 43358 w 95679"/>
                  <a:gd name="connsiteY11" fmla="*/ 27139 h 119599"/>
                  <a:gd name="connsiteX12" fmla="*/ 57674 w 95679"/>
                  <a:gd name="connsiteY12" fmla="*/ 18893 h 119599"/>
                  <a:gd name="connsiteX13" fmla="*/ 61399 w 95679"/>
                  <a:gd name="connsiteY13" fmla="*/ 4559 h 119599"/>
                  <a:gd name="connsiteX14" fmla="*/ 74101 w 95679"/>
                  <a:gd name="connsiteY14" fmla="*/ 18624 h 119599"/>
                  <a:gd name="connsiteX15" fmla="*/ 79016 w 95679"/>
                  <a:gd name="connsiteY15" fmla="*/ 35398 h 119599"/>
                  <a:gd name="connsiteX16" fmla="*/ 93446 w 95679"/>
                  <a:gd name="connsiteY16" fmla="*/ 48906 h 119599"/>
                  <a:gd name="connsiteX17" fmla="*/ 89977 w 95679"/>
                  <a:gd name="connsiteY17" fmla="*/ 64873 h 119599"/>
                  <a:gd name="connsiteX18" fmla="*/ 87765 w 95679"/>
                  <a:gd name="connsiteY18" fmla="*/ 79972 h 119599"/>
                  <a:gd name="connsiteX19" fmla="*/ 88285 w 95679"/>
                  <a:gd name="connsiteY19" fmla="*/ 95730 h 119599"/>
                  <a:gd name="connsiteX20" fmla="*/ 71499 w 95679"/>
                  <a:gd name="connsiteY20" fmla="*/ 98032 h 119599"/>
                  <a:gd name="connsiteX21" fmla="*/ 58284 w 95679"/>
                  <a:gd name="connsiteY21" fmla="*/ 106530 h 119599"/>
                  <a:gd name="connsiteX22" fmla="*/ 31278 w 95679"/>
                  <a:gd name="connsiteY22" fmla="*/ 119052 h 119599"/>
                  <a:gd name="connsiteX23" fmla="*/ 19838 w 95679"/>
                  <a:gd name="connsiteY23" fmla="*/ 114692 h 119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95679" h="119599">
                    <a:moveTo>
                      <a:pt x="19838" y="114692"/>
                    </a:moveTo>
                    <a:cubicBezTo>
                      <a:pt x="16143" y="109460"/>
                      <a:pt x="17548" y="106057"/>
                      <a:pt x="20329" y="101154"/>
                    </a:cubicBezTo>
                    <a:cubicBezTo>
                      <a:pt x="21345" y="99360"/>
                      <a:pt x="23623" y="95000"/>
                      <a:pt x="22439" y="92931"/>
                    </a:cubicBezTo>
                    <a:cubicBezTo>
                      <a:pt x="20974" y="90312"/>
                      <a:pt x="17422" y="92339"/>
                      <a:pt x="15479" y="93158"/>
                    </a:cubicBezTo>
                    <a:cubicBezTo>
                      <a:pt x="12889" y="94223"/>
                      <a:pt x="10731" y="95670"/>
                      <a:pt x="8070" y="94002"/>
                    </a:cubicBezTo>
                    <a:cubicBezTo>
                      <a:pt x="6007" y="92668"/>
                      <a:pt x="4536" y="89146"/>
                      <a:pt x="4488" y="86760"/>
                    </a:cubicBezTo>
                    <a:cubicBezTo>
                      <a:pt x="4320" y="80385"/>
                      <a:pt x="11670" y="75428"/>
                      <a:pt x="15180" y="70632"/>
                    </a:cubicBezTo>
                    <a:cubicBezTo>
                      <a:pt x="19013" y="65375"/>
                      <a:pt x="19151" y="61171"/>
                      <a:pt x="15180" y="56292"/>
                    </a:cubicBezTo>
                    <a:cubicBezTo>
                      <a:pt x="11999" y="52405"/>
                      <a:pt x="10085" y="46855"/>
                      <a:pt x="16083" y="44714"/>
                    </a:cubicBezTo>
                    <a:cubicBezTo>
                      <a:pt x="21536" y="42765"/>
                      <a:pt x="27827" y="43955"/>
                      <a:pt x="30925" y="37772"/>
                    </a:cubicBezTo>
                    <a:cubicBezTo>
                      <a:pt x="32540" y="34507"/>
                      <a:pt x="31882" y="32282"/>
                      <a:pt x="35189" y="29980"/>
                    </a:cubicBezTo>
                    <a:cubicBezTo>
                      <a:pt x="37808" y="28162"/>
                      <a:pt x="40266" y="27546"/>
                      <a:pt x="43358" y="27139"/>
                    </a:cubicBezTo>
                    <a:cubicBezTo>
                      <a:pt x="49308" y="26314"/>
                      <a:pt x="56376" y="26039"/>
                      <a:pt x="57674" y="18893"/>
                    </a:cubicBezTo>
                    <a:cubicBezTo>
                      <a:pt x="58624" y="13648"/>
                      <a:pt x="52196" y="5737"/>
                      <a:pt x="61399" y="4559"/>
                    </a:cubicBezTo>
                    <a:cubicBezTo>
                      <a:pt x="68922" y="3578"/>
                      <a:pt x="72767" y="12572"/>
                      <a:pt x="74101" y="18624"/>
                    </a:cubicBezTo>
                    <a:cubicBezTo>
                      <a:pt x="75614" y="25591"/>
                      <a:pt x="72845" y="30004"/>
                      <a:pt x="79016" y="35398"/>
                    </a:cubicBezTo>
                    <a:cubicBezTo>
                      <a:pt x="83992" y="39763"/>
                      <a:pt x="90133" y="42962"/>
                      <a:pt x="93446" y="48906"/>
                    </a:cubicBezTo>
                    <a:cubicBezTo>
                      <a:pt x="96669" y="54683"/>
                      <a:pt x="93619" y="59910"/>
                      <a:pt x="89977" y="64873"/>
                    </a:cubicBezTo>
                    <a:cubicBezTo>
                      <a:pt x="86360" y="69818"/>
                      <a:pt x="85827" y="74028"/>
                      <a:pt x="87765" y="79972"/>
                    </a:cubicBezTo>
                    <a:cubicBezTo>
                      <a:pt x="89703" y="85833"/>
                      <a:pt x="94259" y="90724"/>
                      <a:pt x="88285" y="95730"/>
                    </a:cubicBezTo>
                    <a:cubicBezTo>
                      <a:pt x="83250" y="99976"/>
                      <a:pt x="77264" y="97518"/>
                      <a:pt x="71499" y="98032"/>
                    </a:cubicBezTo>
                    <a:cubicBezTo>
                      <a:pt x="65065" y="98636"/>
                      <a:pt x="62512" y="102122"/>
                      <a:pt x="58284" y="106530"/>
                    </a:cubicBezTo>
                    <a:cubicBezTo>
                      <a:pt x="52238" y="112826"/>
                      <a:pt x="40487" y="121366"/>
                      <a:pt x="31278" y="119052"/>
                    </a:cubicBezTo>
                    <a:cubicBezTo>
                      <a:pt x="28438" y="118340"/>
                      <a:pt x="22272" y="116253"/>
                      <a:pt x="19838" y="11469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40" name="Полилиния: фигура 357">
                <a:extLst>
                  <a:ext uri="{FF2B5EF4-FFF2-40B4-BE49-F238E27FC236}">
                    <a16:creationId xmlns:a16="http://schemas.microsoft.com/office/drawing/2014/main" id="{D66E29DE-A89F-1C36-9371-0274AD0F6380}"/>
                  </a:ext>
                </a:extLst>
              </p:cNvPr>
              <p:cNvSpPr/>
              <p:nvPr/>
            </p:nvSpPr>
            <p:spPr>
              <a:xfrm>
                <a:off x="6102613" y="1818782"/>
                <a:ext cx="229464" cy="219033"/>
              </a:xfrm>
              <a:custGeom>
                <a:avLst/>
                <a:gdLst>
                  <a:gd name="connsiteX0" fmla="*/ 19482 w 131559"/>
                  <a:gd name="connsiteY0" fmla="*/ 70375 h 125579"/>
                  <a:gd name="connsiteX1" fmla="*/ 4574 w 131559"/>
                  <a:gd name="connsiteY1" fmla="*/ 57602 h 125579"/>
                  <a:gd name="connsiteX2" fmla="*/ 12126 w 131559"/>
                  <a:gd name="connsiteY2" fmla="*/ 46018 h 125579"/>
                  <a:gd name="connsiteX3" fmla="*/ 18035 w 131559"/>
                  <a:gd name="connsiteY3" fmla="*/ 40612 h 125579"/>
                  <a:gd name="connsiteX4" fmla="*/ 24840 w 131559"/>
                  <a:gd name="connsiteY4" fmla="*/ 42305 h 125579"/>
                  <a:gd name="connsiteX5" fmla="*/ 30174 w 131559"/>
                  <a:gd name="connsiteY5" fmla="*/ 26069 h 125579"/>
                  <a:gd name="connsiteX6" fmla="*/ 39275 w 131559"/>
                  <a:gd name="connsiteY6" fmla="*/ 15604 h 125579"/>
                  <a:gd name="connsiteX7" fmla="*/ 47247 w 131559"/>
                  <a:gd name="connsiteY7" fmla="*/ 13774 h 125579"/>
                  <a:gd name="connsiteX8" fmla="*/ 55553 w 131559"/>
                  <a:gd name="connsiteY8" fmla="*/ 7095 h 125579"/>
                  <a:gd name="connsiteX9" fmla="*/ 74378 w 131559"/>
                  <a:gd name="connsiteY9" fmla="*/ 7137 h 125579"/>
                  <a:gd name="connsiteX10" fmla="*/ 71849 w 131559"/>
                  <a:gd name="connsiteY10" fmla="*/ 27606 h 125579"/>
                  <a:gd name="connsiteX11" fmla="*/ 75664 w 131559"/>
                  <a:gd name="connsiteY11" fmla="*/ 45803 h 125579"/>
                  <a:gd name="connsiteX12" fmla="*/ 81357 w 131559"/>
                  <a:gd name="connsiteY12" fmla="*/ 32880 h 125579"/>
                  <a:gd name="connsiteX13" fmla="*/ 84359 w 131559"/>
                  <a:gd name="connsiteY13" fmla="*/ 24622 h 125579"/>
                  <a:gd name="connsiteX14" fmla="*/ 90775 w 131559"/>
                  <a:gd name="connsiteY14" fmla="*/ 21698 h 125579"/>
                  <a:gd name="connsiteX15" fmla="*/ 98053 w 131559"/>
                  <a:gd name="connsiteY15" fmla="*/ 17727 h 125579"/>
                  <a:gd name="connsiteX16" fmla="*/ 106072 w 131559"/>
                  <a:gd name="connsiteY16" fmla="*/ 20562 h 125579"/>
                  <a:gd name="connsiteX17" fmla="*/ 120525 w 131559"/>
                  <a:gd name="connsiteY17" fmla="*/ 31702 h 125579"/>
                  <a:gd name="connsiteX18" fmla="*/ 122912 w 131559"/>
                  <a:gd name="connsiteY18" fmla="*/ 40032 h 125579"/>
                  <a:gd name="connsiteX19" fmla="*/ 120167 w 131559"/>
                  <a:gd name="connsiteY19" fmla="*/ 48291 h 125579"/>
                  <a:gd name="connsiteX20" fmla="*/ 121058 w 131559"/>
                  <a:gd name="connsiteY20" fmla="*/ 57727 h 125579"/>
                  <a:gd name="connsiteX21" fmla="*/ 122158 w 131559"/>
                  <a:gd name="connsiteY21" fmla="*/ 67481 h 125579"/>
                  <a:gd name="connsiteX22" fmla="*/ 110360 w 131559"/>
                  <a:gd name="connsiteY22" fmla="*/ 76253 h 125579"/>
                  <a:gd name="connsiteX23" fmla="*/ 120830 w 131559"/>
                  <a:gd name="connsiteY23" fmla="*/ 85127 h 125579"/>
                  <a:gd name="connsiteX24" fmla="*/ 126631 w 131559"/>
                  <a:gd name="connsiteY24" fmla="*/ 97733 h 125579"/>
                  <a:gd name="connsiteX25" fmla="*/ 118068 w 131559"/>
                  <a:gd name="connsiteY25" fmla="*/ 112151 h 125579"/>
                  <a:gd name="connsiteX26" fmla="*/ 107674 w 131559"/>
                  <a:gd name="connsiteY26" fmla="*/ 120864 h 125579"/>
                  <a:gd name="connsiteX27" fmla="*/ 100206 w 131559"/>
                  <a:gd name="connsiteY27" fmla="*/ 121546 h 125579"/>
                  <a:gd name="connsiteX28" fmla="*/ 93095 w 131559"/>
                  <a:gd name="connsiteY28" fmla="*/ 124829 h 125579"/>
                  <a:gd name="connsiteX29" fmla="*/ 84269 w 131559"/>
                  <a:gd name="connsiteY29" fmla="*/ 125319 h 125579"/>
                  <a:gd name="connsiteX30" fmla="*/ 77792 w 131559"/>
                  <a:gd name="connsiteY30" fmla="*/ 118364 h 125579"/>
                  <a:gd name="connsiteX31" fmla="*/ 64583 w 131559"/>
                  <a:gd name="connsiteY31" fmla="*/ 111278 h 125579"/>
                  <a:gd name="connsiteX32" fmla="*/ 56570 w 131559"/>
                  <a:gd name="connsiteY32" fmla="*/ 110495 h 125579"/>
                  <a:gd name="connsiteX33" fmla="*/ 49394 w 131559"/>
                  <a:gd name="connsiteY33" fmla="*/ 105717 h 125579"/>
                  <a:gd name="connsiteX34" fmla="*/ 33230 w 131559"/>
                  <a:gd name="connsiteY34" fmla="*/ 101100 h 125579"/>
                  <a:gd name="connsiteX35" fmla="*/ 24230 w 131559"/>
                  <a:gd name="connsiteY35" fmla="*/ 82837 h 125579"/>
                  <a:gd name="connsiteX36" fmla="*/ 19482 w 131559"/>
                  <a:gd name="connsiteY36" fmla="*/ 70375 h 125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31559" h="125579">
                    <a:moveTo>
                      <a:pt x="19482" y="70375"/>
                    </a:moveTo>
                    <a:cubicBezTo>
                      <a:pt x="16910" y="69310"/>
                      <a:pt x="5973" y="63869"/>
                      <a:pt x="4574" y="57602"/>
                    </a:cubicBezTo>
                    <a:cubicBezTo>
                      <a:pt x="3557" y="52991"/>
                      <a:pt x="11600" y="47262"/>
                      <a:pt x="12126" y="46018"/>
                    </a:cubicBezTo>
                    <a:cubicBezTo>
                      <a:pt x="13286" y="43244"/>
                      <a:pt x="14728" y="40756"/>
                      <a:pt x="18035" y="40612"/>
                    </a:cubicBezTo>
                    <a:cubicBezTo>
                      <a:pt x="20546" y="40481"/>
                      <a:pt x="22388" y="42359"/>
                      <a:pt x="24840" y="42305"/>
                    </a:cubicBezTo>
                    <a:cubicBezTo>
                      <a:pt x="32632" y="42107"/>
                      <a:pt x="30288" y="31033"/>
                      <a:pt x="30174" y="26069"/>
                    </a:cubicBezTo>
                    <a:cubicBezTo>
                      <a:pt x="30012" y="19659"/>
                      <a:pt x="32482" y="16166"/>
                      <a:pt x="39275" y="15604"/>
                    </a:cubicBezTo>
                    <a:cubicBezTo>
                      <a:pt x="42301" y="15359"/>
                      <a:pt x="44729" y="15646"/>
                      <a:pt x="47247" y="13774"/>
                    </a:cubicBezTo>
                    <a:cubicBezTo>
                      <a:pt x="50087" y="11657"/>
                      <a:pt x="52168" y="8793"/>
                      <a:pt x="55553" y="7095"/>
                    </a:cubicBezTo>
                    <a:cubicBezTo>
                      <a:pt x="60474" y="4667"/>
                      <a:pt x="70018" y="2681"/>
                      <a:pt x="74378" y="7137"/>
                    </a:cubicBezTo>
                    <a:cubicBezTo>
                      <a:pt x="79724" y="12566"/>
                      <a:pt x="74187" y="22146"/>
                      <a:pt x="71849" y="27606"/>
                    </a:cubicBezTo>
                    <a:cubicBezTo>
                      <a:pt x="69839" y="32282"/>
                      <a:pt x="71849" y="42586"/>
                      <a:pt x="75664" y="45803"/>
                    </a:cubicBezTo>
                    <a:cubicBezTo>
                      <a:pt x="82355" y="51424"/>
                      <a:pt x="80304" y="37688"/>
                      <a:pt x="81357" y="32880"/>
                    </a:cubicBezTo>
                    <a:cubicBezTo>
                      <a:pt x="81907" y="30417"/>
                      <a:pt x="82798" y="26661"/>
                      <a:pt x="84359" y="24622"/>
                    </a:cubicBezTo>
                    <a:cubicBezTo>
                      <a:pt x="86159" y="22278"/>
                      <a:pt x="88216" y="22601"/>
                      <a:pt x="90775" y="21698"/>
                    </a:cubicBezTo>
                    <a:cubicBezTo>
                      <a:pt x="93627" y="20699"/>
                      <a:pt x="94752" y="17984"/>
                      <a:pt x="98053" y="17727"/>
                    </a:cubicBezTo>
                    <a:cubicBezTo>
                      <a:pt x="101001" y="17512"/>
                      <a:pt x="103680" y="18947"/>
                      <a:pt x="106072" y="20562"/>
                    </a:cubicBezTo>
                    <a:cubicBezTo>
                      <a:pt x="110706" y="23689"/>
                      <a:pt x="117524" y="26793"/>
                      <a:pt x="120525" y="31702"/>
                    </a:cubicBezTo>
                    <a:cubicBezTo>
                      <a:pt x="121907" y="33945"/>
                      <a:pt x="123055" y="37228"/>
                      <a:pt x="122912" y="40032"/>
                    </a:cubicBezTo>
                    <a:cubicBezTo>
                      <a:pt x="122756" y="43088"/>
                      <a:pt x="120495" y="45223"/>
                      <a:pt x="120167" y="48291"/>
                    </a:cubicBezTo>
                    <a:cubicBezTo>
                      <a:pt x="119850" y="51376"/>
                      <a:pt x="120621" y="54630"/>
                      <a:pt x="121058" y="57727"/>
                    </a:cubicBezTo>
                    <a:cubicBezTo>
                      <a:pt x="121380" y="60119"/>
                      <a:pt x="123031" y="65184"/>
                      <a:pt x="122158" y="67481"/>
                    </a:cubicBezTo>
                    <a:cubicBezTo>
                      <a:pt x="120041" y="72994"/>
                      <a:pt x="111663" y="69071"/>
                      <a:pt x="110360" y="76253"/>
                    </a:cubicBezTo>
                    <a:cubicBezTo>
                      <a:pt x="108948" y="83991"/>
                      <a:pt x="115317" y="84093"/>
                      <a:pt x="120830" y="85127"/>
                    </a:cubicBezTo>
                    <a:cubicBezTo>
                      <a:pt x="127121" y="86276"/>
                      <a:pt x="129537" y="91855"/>
                      <a:pt x="126631" y="97733"/>
                    </a:cubicBezTo>
                    <a:cubicBezTo>
                      <a:pt x="124167" y="102721"/>
                      <a:pt x="120089" y="106781"/>
                      <a:pt x="118068" y="112151"/>
                    </a:cubicBezTo>
                    <a:cubicBezTo>
                      <a:pt x="116172" y="117276"/>
                      <a:pt x="113451" y="120690"/>
                      <a:pt x="107674" y="120864"/>
                    </a:cubicBezTo>
                    <a:cubicBezTo>
                      <a:pt x="104780" y="120936"/>
                      <a:pt x="103016" y="120296"/>
                      <a:pt x="100206" y="121546"/>
                    </a:cubicBezTo>
                    <a:cubicBezTo>
                      <a:pt x="97814" y="122592"/>
                      <a:pt x="95673" y="124177"/>
                      <a:pt x="93095" y="124829"/>
                    </a:cubicBezTo>
                    <a:cubicBezTo>
                      <a:pt x="90512" y="125480"/>
                      <a:pt x="86769" y="126132"/>
                      <a:pt x="84269" y="125319"/>
                    </a:cubicBezTo>
                    <a:cubicBezTo>
                      <a:pt x="81052" y="124243"/>
                      <a:pt x="79700" y="120972"/>
                      <a:pt x="77792" y="118364"/>
                    </a:cubicBezTo>
                    <a:cubicBezTo>
                      <a:pt x="74085" y="113311"/>
                      <a:pt x="70652" y="111721"/>
                      <a:pt x="64583" y="111278"/>
                    </a:cubicBezTo>
                    <a:cubicBezTo>
                      <a:pt x="61886" y="111093"/>
                      <a:pt x="59171" y="111117"/>
                      <a:pt x="56570" y="110495"/>
                    </a:cubicBezTo>
                    <a:cubicBezTo>
                      <a:pt x="53024" y="109645"/>
                      <a:pt x="51863" y="107947"/>
                      <a:pt x="49394" y="105717"/>
                    </a:cubicBezTo>
                    <a:cubicBezTo>
                      <a:pt x="44831" y="101626"/>
                      <a:pt x="38307" y="105137"/>
                      <a:pt x="33230" y="101100"/>
                    </a:cubicBezTo>
                    <a:cubicBezTo>
                      <a:pt x="28763" y="97548"/>
                      <a:pt x="25713" y="88123"/>
                      <a:pt x="24230" y="82837"/>
                    </a:cubicBezTo>
                    <a:cubicBezTo>
                      <a:pt x="22478" y="76726"/>
                      <a:pt x="25241" y="74381"/>
                      <a:pt x="19482" y="7037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41" name="Полилиния: фигура 358">
                <a:extLst>
                  <a:ext uri="{FF2B5EF4-FFF2-40B4-BE49-F238E27FC236}">
                    <a16:creationId xmlns:a16="http://schemas.microsoft.com/office/drawing/2014/main" id="{B903810F-2548-89BE-899D-D41BE492476B}"/>
                  </a:ext>
                </a:extLst>
              </p:cNvPr>
              <p:cNvSpPr/>
              <p:nvPr/>
            </p:nvSpPr>
            <p:spPr>
              <a:xfrm>
                <a:off x="5998377" y="1659712"/>
                <a:ext cx="52151" cy="41721"/>
              </a:xfrm>
              <a:custGeom>
                <a:avLst/>
                <a:gdLst>
                  <a:gd name="connsiteX0" fmla="*/ 24718 w 29899"/>
                  <a:gd name="connsiteY0" fmla="*/ 7298 h 23919"/>
                  <a:gd name="connsiteX1" fmla="*/ 4620 w 29899"/>
                  <a:gd name="connsiteY1" fmla="*/ 16435 h 23919"/>
                  <a:gd name="connsiteX2" fmla="*/ 6497 w 29899"/>
                  <a:gd name="connsiteY2" fmla="*/ 21500 h 23919"/>
                  <a:gd name="connsiteX3" fmla="*/ 11987 w 29899"/>
                  <a:gd name="connsiteY3" fmla="*/ 23910 h 23919"/>
                  <a:gd name="connsiteX4" fmla="*/ 21495 w 29899"/>
                  <a:gd name="connsiteY4" fmla="*/ 19688 h 23919"/>
                  <a:gd name="connsiteX5" fmla="*/ 24718 w 29899"/>
                  <a:gd name="connsiteY5" fmla="*/ 7298 h 23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899" h="23919">
                    <a:moveTo>
                      <a:pt x="24718" y="7298"/>
                    </a:moveTo>
                    <a:cubicBezTo>
                      <a:pt x="17769" y="-141"/>
                      <a:pt x="6611" y="8667"/>
                      <a:pt x="4620" y="16435"/>
                    </a:cubicBezTo>
                    <a:cubicBezTo>
                      <a:pt x="4123" y="18343"/>
                      <a:pt x="5056" y="20245"/>
                      <a:pt x="6497" y="21500"/>
                    </a:cubicBezTo>
                    <a:cubicBezTo>
                      <a:pt x="7735" y="23217"/>
                      <a:pt x="9840" y="24287"/>
                      <a:pt x="11987" y="23910"/>
                    </a:cubicBezTo>
                    <a:cubicBezTo>
                      <a:pt x="15390" y="23318"/>
                      <a:pt x="18667" y="21584"/>
                      <a:pt x="21495" y="19688"/>
                    </a:cubicBezTo>
                    <a:cubicBezTo>
                      <a:pt x="25197" y="17207"/>
                      <a:pt x="28414" y="11287"/>
                      <a:pt x="24718" y="7298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42" name="Полилиния: фигура 359">
                <a:extLst>
                  <a:ext uri="{FF2B5EF4-FFF2-40B4-BE49-F238E27FC236}">
                    <a16:creationId xmlns:a16="http://schemas.microsoft.com/office/drawing/2014/main" id="{41E13A48-62C4-D307-74B4-4E5BB5DFC319}"/>
                  </a:ext>
                </a:extLst>
              </p:cNvPr>
              <p:cNvSpPr/>
              <p:nvPr/>
            </p:nvSpPr>
            <p:spPr>
              <a:xfrm>
                <a:off x="5728460" y="5562393"/>
                <a:ext cx="375486" cy="604949"/>
              </a:xfrm>
              <a:custGeom>
                <a:avLst/>
                <a:gdLst>
                  <a:gd name="connsiteX0" fmla="*/ 208302 w 215279"/>
                  <a:gd name="connsiteY0" fmla="*/ 150377 h 346839"/>
                  <a:gd name="connsiteX1" fmla="*/ 202842 w 215279"/>
                  <a:gd name="connsiteY1" fmla="*/ 137257 h 346839"/>
                  <a:gd name="connsiteX2" fmla="*/ 201993 w 215279"/>
                  <a:gd name="connsiteY2" fmla="*/ 113265 h 346839"/>
                  <a:gd name="connsiteX3" fmla="*/ 177212 w 215279"/>
                  <a:gd name="connsiteY3" fmla="*/ 45363 h 346839"/>
                  <a:gd name="connsiteX4" fmla="*/ 158178 w 215279"/>
                  <a:gd name="connsiteY4" fmla="*/ 24122 h 346839"/>
                  <a:gd name="connsiteX5" fmla="*/ 144203 w 215279"/>
                  <a:gd name="connsiteY5" fmla="*/ 19033 h 346839"/>
                  <a:gd name="connsiteX6" fmla="*/ 135041 w 215279"/>
                  <a:gd name="connsiteY6" fmla="*/ 17825 h 346839"/>
                  <a:gd name="connsiteX7" fmla="*/ 127196 w 215279"/>
                  <a:gd name="connsiteY7" fmla="*/ 13047 h 346839"/>
                  <a:gd name="connsiteX8" fmla="*/ 103921 w 215279"/>
                  <a:gd name="connsiteY8" fmla="*/ 26394 h 346839"/>
                  <a:gd name="connsiteX9" fmla="*/ 100895 w 215279"/>
                  <a:gd name="connsiteY9" fmla="*/ 30419 h 346839"/>
                  <a:gd name="connsiteX10" fmla="*/ 66421 w 215279"/>
                  <a:gd name="connsiteY10" fmla="*/ 12646 h 346839"/>
                  <a:gd name="connsiteX11" fmla="*/ 49611 w 215279"/>
                  <a:gd name="connsiteY11" fmla="*/ 8215 h 346839"/>
                  <a:gd name="connsiteX12" fmla="*/ 52171 w 215279"/>
                  <a:gd name="connsiteY12" fmla="*/ 33486 h 346839"/>
                  <a:gd name="connsiteX13" fmla="*/ 61230 w 215279"/>
                  <a:gd name="connsiteY13" fmla="*/ 50170 h 346839"/>
                  <a:gd name="connsiteX14" fmla="*/ 60154 w 215279"/>
                  <a:gd name="connsiteY14" fmla="*/ 57125 h 346839"/>
                  <a:gd name="connsiteX15" fmla="*/ 54305 w 215279"/>
                  <a:gd name="connsiteY15" fmla="*/ 90805 h 346839"/>
                  <a:gd name="connsiteX16" fmla="*/ 77215 w 215279"/>
                  <a:gd name="connsiteY16" fmla="*/ 97550 h 346839"/>
                  <a:gd name="connsiteX17" fmla="*/ 71205 w 215279"/>
                  <a:gd name="connsiteY17" fmla="*/ 110819 h 346839"/>
                  <a:gd name="connsiteX18" fmla="*/ 69423 w 215279"/>
                  <a:gd name="connsiteY18" fmla="*/ 118444 h 346839"/>
                  <a:gd name="connsiteX19" fmla="*/ 69423 w 215279"/>
                  <a:gd name="connsiteY19" fmla="*/ 128676 h 346839"/>
                  <a:gd name="connsiteX20" fmla="*/ 60375 w 215279"/>
                  <a:gd name="connsiteY20" fmla="*/ 134231 h 346839"/>
                  <a:gd name="connsiteX21" fmla="*/ 50951 w 215279"/>
                  <a:gd name="connsiteY21" fmla="*/ 141550 h 346839"/>
                  <a:gd name="connsiteX22" fmla="*/ 53229 w 215279"/>
                  <a:gd name="connsiteY22" fmla="*/ 170978 h 346839"/>
                  <a:gd name="connsiteX23" fmla="*/ 55148 w 215279"/>
                  <a:gd name="connsiteY23" fmla="*/ 188655 h 346839"/>
                  <a:gd name="connsiteX24" fmla="*/ 51297 w 215279"/>
                  <a:gd name="connsiteY24" fmla="*/ 203545 h 346839"/>
                  <a:gd name="connsiteX25" fmla="*/ 57714 w 215279"/>
                  <a:gd name="connsiteY25" fmla="*/ 214435 h 346839"/>
                  <a:gd name="connsiteX26" fmla="*/ 61141 w 215279"/>
                  <a:gd name="connsiteY26" fmla="*/ 234336 h 346839"/>
                  <a:gd name="connsiteX27" fmla="*/ 30445 w 215279"/>
                  <a:gd name="connsiteY27" fmla="*/ 269319 h 346839"/>
                  <a:gd name="connsiteX28" fmla="*/ 6173 w 215279"/>
                  <a:gd name="connsiteY28" fmla="*/ 294662 h 346839"/>
                  <a:gd name="connsiteX29" fmla="*/ 13642 w 215279"/>
                  <a:gd name="connsiteY29" fmla="*/ 322158 h 346839"/>
                  <a:gd name="connsiteX30" fmla="*/ 22833 w 215279"/>
                  <a:gd name="connsiteY30" fmla="*/ 337903 h 346839"/>
                  <a:gd name="connsiteX31" fmla="*/ 29925 w 215279"/>
                  <a:gd name="connsiteY31" fmla="*/ 343399 h 346839"/>
                  <a:gd name="connsiteX32" fmla="*/ 45300 w 215279"/>
                  <a:gd name="connsiteY32" fmla="*/ 319784 h 346839"/>
                  <a:gd name="connsiteX33" fmla="*/ 53438 w 215279"/>
                  <a:gd name="connsiteY33" fmla="*/ 328204 h 346839"/>
                  <a:gd name="connsiteX34" fmla="*/ 53869 w 215279"/>
                  <a:gd name="connsiteY34" fmla="*/ 329884 h 346839"/>
                  <a:gd name="connsiteX35" fmla="*/ 63945 w 215279"/>
                  <a:gd name="connsiteY35" fmla="*/ 321620 h 346839"/>
                  <a:gd name="connsiteX36" fmla="*/ 80468 w 215279"/>
                  <a:gd name="connsiteY36" fmla="*/ 322319 h 346839"/>
                  <a:gd name="connsiteX37" fmla="*/ 110182 w 215279"/>
                  <a:gd name="connsiteY37" fmla="*/ 307836 h 346839"/>
                  <a:gd name="connsiteX38" fmla="*/ 116455 w 215279"/>
                  <a:gd name="connsiteY38" fmla="*/ 292270 h 346839"/>
                  <a:gd name="connsiteX39" fmla="*/ 123793 w 215279"/>
                  <a:gd name="connsiteY39" fmla="*/ 276327 h 346839"/>
                  <a:gd name="connsiteX40" fmla="*/ 138181 w 215279"/>
                  <a:gd name="connsiteY40" fmla="*/ 274270 h 346839"/>
                  <a:gd name="connsiteX41" fmla="*/ 151642 w 215279"/>
                  <a:gd name="connsiteY41" fmla="*/ 263136 h 346839"/>
                  <a:gd name="connsiteX42" fmla="*/ 169211 w 215279"/>
                  <a:gd name="connsiteY42" fmla="*/ 240280 h 346839"/>
                  <a:gd name="connsiteX43" fmla="*/ 189154 w 215279"/>
                  <a:gd name="connsiteY43" fmla="*/ 225503 h 346839"/>
                  <a:gd name="connsiteX44" fmla="*/ 193974 w 215279"/>
                  <a:gd name="connsiteY44" fmla="*/ 200687 h 346839"/>
                  <a:gd name="connsiteX45" fmla="*/ 205443 w 215279"/>
                  <a:gd name="connsiteY45" fmla="*/ 191615 h 346839"/>
                  <a:gd name="connsiteX46" fmla="*/ 215209 w 215279"/>
                  <a:gd name="connsiteY46" fmla="*/ 179003 h 346839"/>
                  <a:gd name="connsiteX47" fmla="*/ 208302 w 215279"/>
                  <a:gd name="connsiteY47" fmla="*/ 150377 h 34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15279" h="346839">
                    <a:moveTo>
                      <a:pt x="208302" y="150377"/>
                    </a:moveTo>
                    <a:cubicBezTo>
                      <a:pt x="205473" y="146077"/>
                      <a:pt x="202842" y="142681"/>
                      <a:pt x="202842" y="137257"/>
                    </a:cubicBezTo>
                    <a:cubicBezTo>
                      <a:pt x="202872" y="129220"/>
                      <a:pt x="202818" y="121279"/>
                      <a:pt x="201993" y="113265"/>
                    </a:cubicBezTo>
                    <a:cubicBezTo>
                      <a:pt x="199625" y="89860"/>
                      <a:pt x="188861" y="65664"/>
                      <a:pt x="177212" y="45363"/>
                    </a:cubicBezTo>
                    <a:cubicBezTo>
                      <a:pt x="172404" y="36991"/>
                      <a:pt x="166466" y="29264"/>
                      <a:pt x="158178" y="24122"/>
                    </a:cubicBezTo>
                    <a:cubicBezTo>
                      <a:pt x="153807" y="21395"/>
                      <a:pt x="149238" y="19984"/>
                      <a:pt x="144203" y="19033"/>
                    </a:cubicBezTo>
                    <a:cubicBezTo>
                      <a:pt x="141165" y="18483"/>
                      <a:pt x="138049" y="18716"/>
                      <a:pt x="135041" y="17825"/>
                    </a:cubicBezTo>
                    <a:cubicBezTo>
                      <a:pt x="132488" y="17071"/>
                      <a:pt x="129695" y="14255"/>
                      <a:pt x="127196" y="13047"/>
                    </a:cubicBezTo>
                    <a:cubicBezTo>
                      <a:pt x="117065" y="8107"/>
                      <a:pt x="108221" y="18805"/>
                      <a:pt x="103921" y="26394"/>
                    </a:cubicBezTo>
                    <a:cubicBezTo>
                      <a:pt x="103054" y="27895"/>
                      <a:pt x="102032" y="29217"/>
                      <a:pt x="100895" y="30419"/>
                    </a:cubicBezTo>
                    <a:cubicBezTo>
                      <a:pt x="87351" y="35998"/>
                      <a:pt x="73627" y="23458"/>
                      <a:pt x="66421" y="12646"/>
                    </a:cubicBezTo>
                    <a:cubicBezTo>
                      <a:pt x="63168" y="7749"/>
                      <a:pt x="54192" y="-295"/>
                      <a:pt x="49611" y="8215"/>
                    </a:cubicBezTo>
                    <a:cubicBezTo>
                      <a:pt x="45347" y="16150"/>
                      <a:pt x="46669" y="26621"/>
                      <a:pt x="52171" y="33486"/>
                    </a:cubicBezTo>
                    <a:cubicBezTo>
                      <a:pt x="56823" y="39305"/>
                      <a:pt x="61924" y="41505"/>
                      <a:pt x="61230" y="50170"/>
                    </a:cubicBezTo>
                    <a:cubicBezTo>
                      <a:pt x="61051" y="52646"/>
                      <a:pt x="60596" y="54907"/>
                      <a:pt x="60154" y="57125"/>
                    </a:cubicBezTo>
                    <a:cubicBezTo>
                      <a:pt x="50341" y="67196"/>
                      <a:pt x="43009" y="80363"/>
                      <a:pt x="54305" y="90805"/>
                    </a:cubicBezTo>
                    <a:cubicBezTo>
                      <a:pt x="58151" y="94387"/>
                      <a:pt x="76419" y="93765"/>
                      <a:pt x="77215" y="97550"/>
                    </a:cubicBezTo>
                    <a:cubicBezTo>
                      <a:pt x="78130" y="101999"/>
                      <a:pt x="73059" y="107088"/>
                      <a:pt x="71205" y="110819"/>
                    </a:cubicBezTo>
                    <a:cubicBezTo>
                      <a:pt x="70098" y="113050"/>
                      <a:pt x="69776" y="116034"/>
                      <a:pt x="69423" y="118444"/>
                    </a:cubicBezTo>
                    <a:cubicBezTo>
                      <a:pt x="68980" y="121416"/>
                      <a:pt x="70978" y="126015"/>
                      <a:pt x="69423" y="128676"/>
                    </a:cubicBezTo>
                    <a:cubicBezTo>
                      <a:pt x="67778" y="131474"/>
                      <a:pt x="63078" y="132856"/>
                      <a:pt x="60375" y="134231"/>
                    </a:cubicBezTo>
                    <a:cubicBezTo>
                      <a:pt x="56643" y="136157"/>
                      <a:pt x="53725" y="138423"/>
                      <a:pt x="50951" y="141550"/>
                    </a:cubicBezTo>
                    <a:cubicBezTo>
                      <a:pt x="43494" y="149887"/>
                      <a:pt x="49091" y="162672"/>
                      <a:pt x="53229" y="170978"/>
                    </a:cubicBezTo>
                    <a:cubicBezTo>
                      <a:pt x="56345" y="177173"/>
                      <a:pt x="57529" y="181951"/>
                      <a:pt x="55148" y="188655"/>
                    </a:cubicBezTo>
                    <a:cubicBezTo>
                      <a:pt x="53624" y="192931"/>
                      <a:pt x="50263" y="198773"/>
                      <a:pt x="51297" y="203545"/>
                    </a:cubicBezTo>
                    <a:cubicBezTo>
                      <a:pt x="52332" y="208239"/>
                      <a:pt x="54497" y="211014"/>
                      <a:pt x="57714" y="214435"/>
                    </a:cubicBezTo>
                    <a:cubicBezTo>
                      <a:pt x="63592" y="220732"/>
                      <a:pt x="63652" y="226460"/>
                      <a:pt x="61141" y="234336"/>
                    </a:cubicBezTo>
                    <a:cubicBezTo>
                      <a:pt x="55669" y="251547"/>
                      <a:pt x="43924" y="260582"/>
                      <a:pt x="30445" y="269319"/>
                    </a:cubicBezTo>
                    <a:cubicBezTo>
                      <a:pt x="25368" y="278821"/>
                      <a:pt x="10341" y="287516"/>
                      <a:pt x="6173" y="294662"/>
                    </a:cubicBezTo>
                    <a:cubicBezTo>
                      <a:pt x="767" y="304009"/>
                      <a:pt x="9737" y="314217"/>
                      <a:pt x="13642" y="322158"/>
                    </a:cubicBezTo>
                    <a:cubicBezTo>
                      <a:pt x="16309" y="327564"/>
                      <a:pt x="18539" y="333508"/>
                      <a:pt x="22833" y="337903"/>
                    </a:cubicBezTo>
                    <a:cubicBezTo>
                      <a:pt x="24932" y="340062"/>
                      <a:pt x="27419" y="341754"/>
                      <a:pt x="29925" y="343399"/>
                    </a:cubicBezTo>
                    <a:cubicBezTo>
                      <a:pt x="34583" y="340098"/>
                      <a:pt x="39134" y="320914"/>
                      <a:pt x="45300" y="319784"/>
                    </a:cubicBezTo>
                    <a:cubicBezTo>
                      <a:pt x="50269" y="318875"/>
                      <a:pt x="52398" y="324395"/>
                      <a:pt x="53438" y="328204"/>
                    </a:cubicBezTo>
                    <a:cubicBezTo>
                      <a:pt x="53606" y="328766"/>
                      <a:pt x="53725" y="329322"/>
                      <a:pt x="53869" y="329884"/>
                    </a:cubicBezTo>
                    <a:cubicBezTo>
                      <a:pt x="56506" y="325943"/>
                      <a:pt x="59000" y="322523"/>
                      <a:pt x="63945" y="321620"/>
                    </a:cubicBezTo>
                    <a:cubicBezTo>
                      <a:pt x="69237" y="320669"/>
                      <a:pt x="75146" y="322146"/>
                      <a:pt x="80468" y="322319"/>
                    </a:cubicBezTo>
                    <a:cubicBezTo>
                      <a:pt x="92733" y="322720"/>
                      <a:pt x="103246" y="318175"/>
                      <a:pt x="110182" y="307836"/>
                    </a:cubicBezTo>
                    <a:cubicBezTo>
                      <a:pt x="113358" y="303124"/>
                      <a:pt x="114960" y="297670"/>
                      <a:pt x="116455" y="292270"/>
                    </a:cubicBezTo>
                    <a:cubicBezTo>
                      <a:pt x="117759" y="287612"/>
                      <a:pt x="118931" y="278720"/>
                      <a:pt x="123793" y="276327"/>
                    </a:cubicBezTo>
                    <a:cubicBezTo>
                      <a:pt x="127793" y="274384"/>
                      <a:pt x="133797" y="275831"/>
                      <a:pt x="138181" y="274270"/>
                    </a:cubicBezTo>
                    <a:cubicBezTo>
                      <a:pt x="144059" y="272177"/>
                      <a:pt x="148113" y="268177"/>
                      <a:pt x="151642" y="263136"/>
                    </a:cubicBezTo>
                    <a:cubicBezTo>
                      <a:pt x="157496" y="254781"/>
                      <a:pt x="159111" y="244699"/>
                      <a:pt x="169211" y="240280"/>
                    </a:cubicBezTo>
                    <a:cubicBezTo>
                      <a:pt x="177828" y="236501"/>
                      <a:pt x="184496" y="234390"/>
                      <a:pt x="189154" y="225503"/>
                    </a:cubicBezTo>
                    <a:cubicBezTo>
                      <a:pt x="193095" y="217975"/>
                      <a:pt x="189286" y="207582"/>
                      <a:pt x="193974" y="200687"/>
                    </a:cubicBezTo>
                    <a:cubicBezTo>
                      <a:pt x="196581" y="196859"/>
                      <a:pt x="201861" y="194437"/>
                      <a:pt x="205443" y="191615"/>
                    </a:cubicBezTo>
                    <a:cubicBezTo>
                      <a:pt x="209731" y="188225"/>
                      <a:pt x="212996" y="183967"/>
                      <a:pt x="215209" y="179003"/>
                    </a:cubicBezTo>
                    <a:cubicBezTo>
                      <a:pt x="219652" y="169052"/>
                      <a:pt x="213654" y="158486"/>
                      <a:pt x="208302" y="15037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43" name="Полилиния: фигура 360">
                <a:extLst>
                  <a:ext uri="{FF2B5EF4-FFF2-40B4-BE49-F238E27FC236}">
                    <a16:creationId xmlns:a16="http://schemas.microsoft.com/office/drawing/2014/main" id="{EB20F4E9-DEEA-89E5-1D02-1ABB67D65825}"/>
                  </a:ext>
                </a:extLst>
              </p:cNvPr>
              <p:cNvSpPr/>
              <p:nvPr/>
            </p:nvSpPr>
            <p:spPr>
              <a:xfrm>
                <a:off x="6757125" y="4880575"/>
                <a:ext cx="1470651" cy="1366352"/>
              </a:xfrm>
              <a:custGeom>
                <a:avLst/>
                <a:gdLst>
                  <a:gd name="connsiteX0" fmla="*/ 29325 w 843177"/>
                  <a:gd name="connsiteY0" fmla="*/ 655175 h 783377"/>
                  <a:gd name="connsiteX1" fmla="*/ 37512 w 843177"/>
                  <a:gd name="connsiteY1" fmla="*/ 655175 h 783377"/>
                  <a:gd name="connsiteX2" fmla="*/ 39898 w 843177"/>
                  <a:gd name="connsiteY2" fmla="*/ 655091 h 783377"/>
                  <a:gd name="connsiteX3" fmla="*/ 50943 w 843177"/>
                  <a:gd name="connsiteY3" fmla="*/ 656126 h 783377"/>
                  <a:gd name="connsiteX4" fmla="*/ 59100 w 843177"/>
                  <a:gd name="connsiteY4" fmla="*/ 661610 h 783377"/>
                  <a:gd name="connsiteX5" fmla="*/ 68955 w 843177"/>
                  <a:gd name="connsiteY5" fmla="*/ 667853 h 783377"/>
                  <a:gd name="connsiteX6" fmla="*/ 79067 w 843177"/>
                  <a:gd name="connsiteY6" fmla="*/ 670801 h 783377"/>
                  <a:gd name="connsiteX7" fmla="*/ 88772 w 843177"/>
                  <a:gd name="connsiteY7" fmla="*/ 671142 h 783377"/>
                  <a:gd name="connsiteX8" fmla="*/ 97084 w 843177"/>
                  <a:gd name="connsiteY8" fmla="*/ 670711 h 783377"/>
                  <a:gd name="connsiteX9" fmla="*/ 106682 w 843177"/>
                  <a:gd name="connsiteY9" fmla="*/ 672762 h 783377"/>
                  <a:gd name="connsiteX10" fmla="*/ 124981 w 843177"/>
                  <a:gd name="connsiteY10" fmla="*/ 677528 h 783377"/>
                  <a:gd name="connsiteX11" fmla="*/ 145953 w 843177"/>
                  <a:gd name="connsiteY11" fmla="*/ 682097 h 783377"/>
                  <a:gd name="connsiteX12" fmla="*/ 161315 w 843177"/>
                  <a:gd name="connsiteY12" fmla="*/ 683484 h 783377"/>
                  <a:gd name="connsiteX13" fmla="*/ 163558 w 843177"/>
                  <a:gd name="connsiteY13" fmla="*/ 683622 h 783377"/>
                  <a:gd name="connsiteX14" fmla="*/ 177073 w 843177"/>
                  <a:gd name="connsiteY14" fmla="*/ 685488 h 783377"/>
                  <a:gd name="connsiteX15" fmla="*/ 179650 w 843177"/>
                  <a:gd name="connsiteY15" fmla="*/ 686498 h 783377"/>
                  <a:gd name="connsiteX16" fmla="*/ 187807 w 843177"/>
                  <a:gd name="connsiteY16" fmla="*/ 690062 h 783377"/>
                  <a:gd name="connsiteX17" fmla="*/ 196855 w 843177"/>
                  <a:gd name="connsiteY17" fmla="*/ 702955 h 783377"/>
                  <a:gd name="connsiteX18" fmla="*/ 198918 w 843177"/>
                  <a:gd name="connsiteY18" fmla="*/ 721182 h 783377"/>
                  <a:gd name="connsiteX19" fmla="*/ 203654 w 843177"/>
                  <a:gd name="connsiteY19" fmla="*/ 733226 h 783377"/>
                  <a:gd name="connsiteX20" fmla="*/ 208438 w 843177"/>
                  <a:gd name="connsiteY20" fmla="*/ 736593 h 783377"/>
                  <a:gd name="connsiteX21" fmla="*/ 211457 w 843177"/>
                  <a:gd name="connsiteY21" fmla="*/ 738673 h 783377"/>
                  <a:gd name="connsiteX22" fmla="*/ 218801 w 843177"/>
                  <a:gd name="connsiteY22" fmla="*/ 744803 h 783377"/>
                  <a:gd name="connsiteX23" fmla="*/ 227340 w 843177"/>
                  <a:gd name="connsiteY23" fmla="*/ 755346 h 783377"/>
                  <a:gd name="connsiteX24" fmla="*/ 234409 w 843177"/>
                  <a:gd name="connsiteY24" fmla="*/ 765135 h 783377"/>
                  <a:gd name="connsiteX25" fmla="*/ 234833 w 843177"/>
                  <a:gd name="connsiteY25" fmla="*/ 766092 h 783377"/>
                  <a:gd name="connsiteX26" fmla="*/ 236250 w 843177"/>
                  <a:gd name="connsiteY26" fmla="*/ 768920 h 783377"/>
                  <a:gd name="connsiteX27" fmla="*/ 237865 w 843177"/>
                  <a:gd name="connsiteY27" fmla="*/ 769949 h 783377"/>
                  <a:gd name="connsiteX28" fmla="*/ 238571 w 843177"/>
                  <a:gd name="connsiteY28" fmla="*/ 769823 h 783377"/>
                  <a:gd name="connsiteX29" fmla="*/ 249293 w 843177"/>
                  <a:gd name="connsiteY29" fmla="*/ 770600 h 783377"/>
                  <a:gd name="connsiteX30" fmla="*/ 263256 w 843177"/>
                  <a:gd name="connsiteY30" fmla="*/ 776760 h 783377"/>
                  <a:gd name="connsiteX31" fmla="*/ 270516 w 843177"/>
                  <a:gd name="connsiteY31" fmla="*/ 782489 h 783377"/>
                  <a:gd name="connsiteX32" fmla="*/ 275754 w 843177"/>
                  <a:gd name="connsiteY32" fmla="*/ 783242 h 783377"/>
                  <a:gd name="connsiteX33" fmla="*/ 282482 w 843177"/>
                  <a:gd name="connsiteY33" fmla="*/ 781054 h 783377"/>
                  <a:gd name="connsiteX34" fmla="*/ 284306 w 843177"/>
                  <a:gd name="connsiteY34" fmla="*/ 780204 h 783377"/>
                  <a:gd name="connsiteX35" fmla="*/ 289664 w 843177"/>
                  <a:gd name="connsiteY35" fmla="*/ 777902 h 783377"/>
                  <a:gd name="connsiteX36" fmla="*/ 298909 w 843177"/>
                  <a:gd name="connsiteY36" fmla="*/ 776999 h 783377"/>
                  <a:gd name="connsiteX37" fmla="*/ 302072 w 843177"/>
                  <a:gd name="connsiteY37" fmla="*/ 777155 h 783377"/>
                  <a:gd name="connsiteX38" fmla="*/ 305014 w 843177"/>
                  <a:gd name="connsiteY38" fmla="*/ 777262 h 783377"/>
                  <a:gd name="connsiteX39" fmla="*/ 306228 w 843177"/>
                  <a:gd name="connsiteY39" fmla="*/ 776036 h 783377"/>
                  <a:gd name="connsiteX40" fmla="*/ 306515 w 843177"/>
                  <a:gd name="connsiteY40" fmla="*/ 775719 h 783377"/>
                  <a:gd name="connsiteX41" fmla="*/ 310325 w 843177"/>
                  <a:gd name="connsiteY41" fmla="*/ 771647 h 783377"/>
                  <a:gd name="connsiteX42" fmla="*/ 321447 w 843177"/>
                  <a:gd name="connsiteY42" fmla="*/ 765063 h 783377"/>
                  <a:gd name="connsiteX43" fmla="*/ 324402 w 843177"/>
                  <a:gd name="connsiteY43" fmla="*/ 763544 h 783377"/>
                  <a:gd name="connsiteX44" fmla="*/ 332068 w 843177"/>
                  <a:gd name="connsiteY44" fmla="*/ 759370 h 783377"/>
                  <a:gd name="connsiteX45" fmla="*/ 340434 w 843177"/>
                  <a:gd name="connsiteY45" fmla="*/ 753378 h 783377"/>
                  <a:gd name="connsiteX46" fmla="*/ 340948 w 843177"/>
                  <a:gd name="connsiteY46" fmla="*/ 753001 h 783377"/>
                  <a:gd name="connsiteX47" fmla="*/ 349781 w 843177"/>
                  <a:gd name="connsiteY47" fmla="*/ 746597 h 783377"/>
                  <a:gd name="connsiteX48" fmla="*/ 353692 w 843177"/>
                  <a:gd name="connsiteY48" fmla="*/ 743804 h 783377"/>
                  <a:gd name="connsiteX49" fmla="*/ 357208 w 843177"/>
                  <a:gd name="connsiteY49" fmla="*/ 741287 h 783377"/>
                  <a:gd name="connsiteX50" fmla="*/ 364192 w 843177"/>
                  <a:gd name="connsiteY50" fmla="*/ 737496 h 783377"/>
                  <a:gd name="connsiteX51" fmla="*/ 374005 w 843177"/>
                  <a:gd name="connsiteY51" fmla="*/ 737675 h 783377"/>
                  <a:gd name="connsiteX52" fmla="*/ 374245 w 843177"/>
                  <a:gd name="connsiteY52" fmla="*/ 737699 h 783377"/>
                  <a:gd name="connsiteX53" fmla="*/ 379118 w 843177"/>
                  <a:gd name="connsiteY53" fmla="*/ 738123 h 783377"/>
                  <a:gd name="connsiteX54" fmla="*/ 381798 w 843177"/>
                  <a:gd name="connsiteY54" fmla="*/ 738769 h 783377"/>
                  <a:gd name="connsiteX55" fmla="*/ 384076 w 843177"/>
                  <a:gd name="connsiteY55" fmla="*/ 737005 h 783377"/>
                  <a:gd name="connsiteX56" fmla="*/ 384572 w 843177"/>
                  <a:gd name="connsiteY56" fmla="*/ 736676 h 783377"/>
                  <a:gd name="connsiteX57" fmla="*/ 384847 w 843177"/>
                  <a:gd name="connsiteY57" fmla="*/ 736491 h 783377"/>
                  <a:gd name="connsiteX58" fmla="*/ 389332 w 843177"/>
                  <a:gd name="connsiteY58" fmla="*/ 734529 h 783377"/>
                  <a:gd name="connsiteX59" fmla="*/ 395623 w 843177"/>
                  <a:gd name="connsiteY59" fmla="*/ 735026 h 783377"/>
                  <a:gd name="connsiteX60" fmla="*/ 396424 w 843177"/>
                  <a:gd name="connsiteY60" fmla="*/ 735211 h 783377"/>
                  <a:gd name="connsiteX61" fmla="*/ 402620 w 843177"/>
                  <a:gd name="connsiteY61" fmla="*/ 735432 h 783377"/>
                  <a:gd name="connsiteX62" fmla="*/ 405957 w 843177"/>
                  <a:gd name="connsiteY62" fmla="*/ 734410 h 783377"/>
                  <a:gd name="connsiteX63" fmla="*/ 410902 w 843177"/>
                  <a:gd name="connsiteY63" fmla="*/ 732939 h 783377"/>
                  <a:gd name="connsiteX64" fmla="*/ 418748 w 843177"/>
                  <a:gd name="connsiteY64" fmla="*/ 731228 h 783377"/>
                  <a:gd name="connsiteX65" fmla="*/ 428495 w 843177"/>
                  <a:gd name="connsiteY65" fmla="*/ 731067 h 783377"/>
                  <a:gd name="connsiteX66" fmla="*/ 437668 w 843177"/>
                  <a:gd name="connsiteY66" fmla="*/ 731396 h 783377"/>
                  <a:gd name="connsiteX67" fmla="*/ 445998 w 843177"/>
                  <a:gd name="connsiteY67" fmla="*/ 734350 h 783377"/>
                  <a:gd name="connsiteX68" fmla="*/ 454448 w 843177"/>
                  <a:gd name="connsiteY68" fmla="*/ 739038 h 783377"/>
                  <a:gd name="connsiteX69" fmla="*/ 459800 w 843177"/>
                  <a:gd name="connsiteY69" fmla="*/ 744869 h 783377"/>
                  <a:gd name="connsiteX70" fmla="*/ 463651 w 843177"/>
                  <a:gd name="connsiteY70" fmla="*/ 749312 h 783377"/>
                  <a:gd name="connsiteX71" fmla="*/ 472681 w 843177"/>
                  <a:gd name="connsiteY71" fmla="*/ 757504 h 783377"/>
                  <a:gd name="connsiteX72" fmla="*/ 480664 w 843177"/>
                  <a:gd name="connsiteY72" fmla="*/ 756560 h 783377"/>
                  <a:gd name="connsiteX73" fmla="*/ 486088 w 843177"/>
                  <a:gd name="connsiteY73" fmla="*/ 755017 h 783377"/>
                  <a:gd name="connsiteX74" fmla="*/ 488893 w 843177"/>
                  <a:gd name="connsiteY74" fmla="*/ 754185 h 783377"/>
                  <a:gd name="connsiteX75" fmla="*/ 502419 w 843177"/>
                  <a:gd name="connsiteY75" fmla="*/ 751985 h 783377"/>
                  <a:gd name="connsiteX76" fmla="*/ 508986 w 843177"/>
                  <a:gd name="connsiteY76" fmla="*/ 751476 h 783377"/>
                  <a:gd name="connsiteX77" fmla="*/ 512041 w 843177"/>
                  <a:gd name="connsiteY77" fmla="*/ 745622 h 783377"/>
                  <a:gd name="connsiteX78" fmla="*/ 513052 w 843177"/>
                  <a:gd name="connsiteY78" fmla="*/ 724483 h 783377"/>
                  <a:gd name="connsiteX79" fmla="*/ 516030 w 843177"/>
                  <a:gd name="connsiteY79" fmla="*/ 719908 h 783377"/>
                  <a:gd name="connsiteX80" fmla="*/ 530095 w 843177"/>
                  <a:gd name="connsiteY80" fmla="*/ 709007 h 783377"/>
                  <a:gd name="connsiteX81" fmla="*/ 551599 w 843177"/>
                  <a:gd name="connsiteY81" fmla="*/ 684627 h 783377"/>
                  <a:gd name="connsiteX82" fmla="*/ 546552 w 843177"/>
                  <a:gd name="connsiteY82" fmla="*/ 678025 h 783377"/>
                  <a:gd name="connsiteX83" fmla="*/ 535746 w 843177"/>
                  <a:gd name="connsiteY83" fmla="*/ 680088 h 783377"/>
                  <a:gd name="connsiteX84" fmla="*/ 522811 w 843177"/>
                  <a:gd name="connsiteY84" fmla="*/ 678025 h 783377"/>
                  <a:gd name="connsiteX85" fmla="*/ 523068 w 843177"/>
                  <a:gd name="connsiteY85" fmla="*/ 676823 h 783377"/>
                  <a:gd name="connsiteX86" fmla="*/ 524874 w 843177"/>
                  <a:gd name="connsiteY86" fmla="*/ 661149 h 783377"/>
                  <a:gd name="connsiteX87" fmla="*/ 530729 w 843177"/>
                  <a:gd name="connsiteY87" fmla="*/ 646875 h 783377"/>
                  <a:gd name="connsiteX88" fmla="*/ 525712 w 843177"/>
                  <a:gd name="connsiteY88" fmla="*/ 619815 h 783377"/>
                  <a:gd name="connsiteX89" fmla="*/ 544286 w 843177"/>
                  <a:gd name="connsiteY89" fmla="*/ 595871 h 783377"/>
                  <a:gd name="connsiteX90" fmla="*/ 563607 w 843177"/>
                  <a:gd name="connsiteY90" fmla="*/ 589868 h 783377"/>
                  <a:gd name="connsiteX91" fmla="*/ 581971 w 843177"/>
                  <a:gd name="connsiteY91" fmla="*/ 577896 h 783377"/>
                  <a:gd name="connsiteX92" fmla="*/ 599935 w 843177"/>
                  <a:gd name="connsiteY92" fmla="*/ 564375 h 783377"/>
                  <a:gd name="connsiteX93" fmla="*/ 618234 w 843177"/>
                  <a:gd name="connsiteY93" fmla="*/ 564513 h 783377"/>
                  <a:gd name="connsiteX94" fmla="*/ 638805 w 843177"/>
                  <a:gd name="connsiteY94" fmla="*/ 543648 h 783377"/>
                  <a:gd name="connsiteX95" fmla="*/ 652906 w 843177"/>
                  <a:gd name="connsiteY95" fmla="*/ 530181 h 783377"/>
                  <a:gd name="connsiteX96" fmla="*/ 664543 w 843177"/>
                  <a:gd name="connsiteY96" fmla="*/ 513718 h 783377"/>
                  <a:gd name="connsiteX97" fmla="*/ 665487 w 843177"/>
                  <a:gd name="connsiteY97" fmla="*/ 507613 h 783377"/>
                  <a:gd name="connsiteX98" fmla="*/ 665685 w 843177"/>
                  <a:gd name="connsiteY98" fmla="*/ 507415 h 783377"/>
                  <a:gd name="connsiteX99" fmla="*/ 670104 w 843177"/>
                  <a:gd name="connsiteY99" fmla="*/ 501579 h 783377"/>
                  <a:gd name="connsiteX100" fmla="*/ 681155 w 843177"/>
                  <a:gd name="connsiteY100" fmla="*/ 495450 h 783377"/>
                  <a:gd name="connsiteX101" fmla="*/ 705446 w 843177"/>
                  <a:gd name="connsiteY101" fmla="*/ 477809 h 783377"/>
                  <a:gd name="connsiteX102" fmla="*/ 713650 w 843177"/>
                  <a:gd name="connsiteY102" fmla="*/ 469957 h 783377"/>
                  <a:gd name="connsiteX103" fmla="*/ 731076 w 843177"/>
                  <a:gd name="connsiteY103" fmla="*/ 460975 h 783377"/>
                  <a:gd name="connsiteX104" fmla="*/ 748131 w 843177"/>
                  <a:gd name="connsiteY104" fmla="*/ 449595 h 783377"/>
                  <a:gd name="connsiteX105" fmla="*/ 763847 w 843177"/>
                  <a:gd name="connsiteY105" fmla="*/ 440882 h 783377"/>
                  <a:gd name="connsiteX106" fmla="*/ 777307 w 843177"/>
                  <a:gd name="connsiteY106" fmla="*/ 414236 h 783377"/>
                  <a:gd name="connsiteX107" fmla="*/ 776135 w 843177"/>
                  <a:gd name="connsiteY107" fmla="*/ 382936 h 783377"/>
                  <a:gd name="connsiteX108" fmla="*/ 755331 w 843177"/>
                  <a:gd name="connsiteY108" fmla="*/ 367920 h 783377"/>
                  <a:gd name="connsiteX109" fmla="*/ 745446 w 843177"/>
                  <a:gd name="connsiteY109" fmla="*/ 345442 h 783377"/>
                  <a:gd name="connsiteX110" fmla="*/ 776165 w 843177"/>
                  <a:gd name="connsiteY110" fmla="*/ 301997 h 783377"/>
                  <a:gd name="connsiteX111" fmla="*/ 795493 w 843177"/>
                  <a:gd name="connsiteY111" fmla="*/ 269580 h 783377"/>
                  <a:gd name="connsiteX112" fmla="*/ 806848 w 843177"/>
                  <a:gd name="connsiteY112" fmla="*/ 250623 h 783377"/>
                  <a:gd name="connsiteX113" fmla="*/ 820453 w 843177"/>
                  <a:gd name="connsiteY113" fmla="*/ 242072 h 783377"/>
                  <a:gd name="connsiteX114" fmla="*/ 842130 w 843177"/>
                  <a:gd name="connsiteY114" fmla="*/ 220855 h 783377"/>
                  <a:gd name="connsiteX115" fmla="*/ 812051 w 843177"/>
                  <a:gd name="connsiteY115" fmla="*/ 166987 h 783377"/>
                  <a:gd name="connsiteX116" fmla="*/ 781392 w 843177"/>
                  <a:gd name="connsiteY116" fmla="*/ 164057 h 783377"/>
                  <a:gd name="connsiteX117" fmla="*/ 766131 w 843177"/>
                  <a:gd name="connsiteY117" fmla="*/ 141399 h 783377"/>
                  <a:gd name="connsiteX118" fmla="*/ 725491 w 843177"/>
                  <a:gd name="connsiteY118" fmla="*/ 74178 h 783377"/>
                  <a:gd name="connsiteX119" fmla="*/ 731537 w 843177"/>
                  <a:gd name="connsiteY119" fmla="*/ 41766 h 783377"/>
                  <a:gd name="connsiteX120" fmla="*/ 734042 w 843177"/>
                  <a:gd name="connsiteY120" fmla="*/ 12566 h 783377"/>
                  <a:gd name="connsiteX121" fmla="*/ 712843 w 843177"/>
                  <a:gd name="connsiteY121" fmla="*/ 7232 h 783377"/>
                  <a:gd name="connsiteX122" fmla="*/ 700327 w 843177"/>
                  <a:gd name="connsiteY122" fmla="*/ 24544 h 783377"/>
                  <a:gd name="connsiteX123" fmla="*/ 695872 w 843177"/>
                  <a:gd name="connsiteY123" fmla="*/ 33281 h 783377"/>
                  <a:gd name="connsiteX124" fmla="*/ 694873 w 843177"/>
                  <a:gd name="connsiteY124" fmla="*/ 35188 h 783377"/>
                  <a:gd name="connsiteX125" fmla="*/ 674751 w 843177"/>
                  <a:gd name="connsiteY125" fmla="*/ 55120 h 783377"/>
                  <a:gd name="connsiteX126" fmla="*/ 680216 w 843177"/>
                  <a:gd name="connsiteY126" fmla="*/ 70560 h 783377"/>
                  <a:gd name="connsiteX127" fmla="*/ 676228 w 843177"/>
                  <a:gd name="connsiteY127" fmla="*/ 78394 h 783377"/>
                  <a:gd name="connsiteX128" fmla="*/ 663191 w 843177"/>
                  <a:gd name="connsiteY128" fmla="*/ 89995 h 783377"/>
                  <a:gd name="connsiteX129" fmla="*/ 651776 w 843177"/>
                  <a:gd name="connsiteY129" fmla="*/ 104921 h 783377"/>
                  <a:gd name="connsiteX130" fmla="*/ 630379 w 843177"/>
                  <a:gd name="connsiteY130" fmla="*/ 107349 h 783377"/>
                  <a:gd name="connsiteX131" fmla="*/ 597358 w 843177"/>
                  <a:gd name="connsiteY131" fmla="*/ 111774 h 783377"/>
                  <a:gd name="connsiteX132" fmla="*/ 595959 w 843177"/>
                  <a:gd name="connsiteY132" fmla="*/ 110686 h 783377"/>
                  <a:gd name="connsiteX133" fmla="*/ 578019 w 843177"/>
                  <a:gd name="connsiteY133" fmla="*/ 94647 h 783377"/>
                  <a:gd name="connsiteX134" fmla="*/ 569784 w 843177"/>
                  <a:gd name="connsiteY134" fmla="*/ 97452 h 783377"/>
                  <a:gd name="connsiteX135" fmla="*/ 567303 w 843177"/>
                  <a:gd name="connsiteY135" fmla="*/ 105656 h 783377"/>
                  <a:gd name="connsiteX136" fmla="*/ 535465 w 843177"/>
                  <a:gd name="connsiteY136" fmla="*/ 103862 h 783377"/>
                  <a:gd name="connsiteX137" fmla="*/ 524533 w 843177"/>
                  <a:gd name="connsiteY137" fmla="*/ 118477 h 783377"/>
                  <a:gd name="connsiteX138" fmla="*/ 505356 w 843177"/>
                  <a:gd name="connsiteY138" fmla="*/ 130844 h 783377"/>
                  <a:gd name="connsiteX139" fmla="*/ 473309 w 843177"/>
                  <a:gd name="connsiteY139" fmla="*/ 135329 h 783377"/>
                  <a:gd name="connsiteX140" fmla="*/ 450154 w 843177"/>
                  <a:gd name="connsiteY140" fmla="*/ 153867 h 783377"/>
                  <a:gd name="connsiteX141" fmla="*/ 417504 w 843177"/>
                  <a:gd name="connsiteY141" fmla="*/ 181488 h 783377"/>
                  <a:gd name="connsiteX142" fmla="*/ 444665 w 843177"/>
                  <a:gd name="connsiteY142" fmla="*/ 216818 h 783377"/>
                  <a:gd name="connsiteX143" fmla="*/ 444378 w 843177"/>
                  <a:gd name="connsiteY143" fmla="*/ 230267 h 783377"/>
                  <a:gd name="connsiteX144" fmla="*/ 440916 w 843177"/>
                  <a:gd name="connsiteY144" fmla="*/ 260131 h 783377"/>
                  <a:gd name="connsiteX145" fmla="*/ 455339 w 843177"/>
                  <a:gd name="connsiteY145" fmla="*/ 299934 h 783377"/>
                  <a:gd name="connsiteX146" fmla="*/ 455495 w 843177"/>
                  <a:gd name="connsiteY146" fmla="*/ 300915 h 783377"/>
                  <a:gd name="connsiteX147" fmla="*/ 466587 w 843177"/>
                  <a:gd name="connsiteY147" fmla="*/ 327681 h 783377"/>
                  <a:gd name="connsiteX148" fmla="*/ 472167 w 843177"/>
                  <a:gd name="connsiteY148" fmla="*/ 346225 h 783377"/>
                  <a:gd name="connsiteX149" fmla="*/ 471258 w 843177"/>
                  <a:gd name="connsiteY149" fmla="*/ 368889 h 783377"/>
                  <a:gd name="connsiteX150" fmla="*/ 467162 w 843177"/>
                  <a:gd name="connsiteY150" fmla="*/ 417656 h 783377"/>
                  <a:gd name="connsiteX151" fmla="*/ 420063 w 843177"/>
                  <a:gd name="connsiteY151" fmla="*/ 513312 h 783377"/>
                  <a:gd name="connsiteX152" fmla="*/ 356072 w 843177"/>
                  <a:gd name="connsiteY152" fmla="*/ 612520 h 783377"/>
                  <a:gd name="connsiteX153" fmla="*/ 336296 w 843177"/>
                  <a:gd name="connsiteY153" fmla="*/ 639322 h 783377"/>
                  <a:gd name="connsiteX154" fmla="*/ 286955 w 843177"/>
                  <a:gd name="connsiteY154" fmla="*/ 676577 h 783377"/>
                  <a:gd name="connsiteX155" fmla="*/ 285221 w 843177"/>
                  <a:gd name="connsiteY155" fmla="*/ 677074 h 783377"/>
                  <a:gd name="connsiteX156" fmla="*/ 281973 w 843177"/>
                  <a:gd name="connsiteY156" fmla="*/ 676601 h 783377"/>
                  <a:gd name="connsiteX157" fmla="*/ 268614 w 843177"/>
                  <a:gd name="connsiteY157" fmla="*/ 660999 h 783377"/>
                  <a:gd name="connsiteX158" fmla="*/ 249867 w 843177"/>
                  <a:gd name="connsiteY158" fmla="*/ 663194 h 783377"/>
                  <a:gd name="connsiteX159" fmla="*/ 246506 w 843177"/>
                  <a:gd name="connsiteY159" fmla="*/ 660874 h 783377"/>
                  <a:gd name="connsiteX160" fmla="*/ 243433 w 843177"/>
                  <a:gd name="connsiteY160" fmla="*/ 652251 h 783377"/>
                  <a:gd name="connsiteX161" fmla="*/ 234008 w 843177"/>
                  <a:gd name="connsiteY161" fmla="*/ 634131 h 783377"/>
                  <a:gd name="connsiteX162" fmla="*/ 222903 w 843177"/>
                  <a:gd name="connsiteY162" fmla="*/ 628193 h 783377"/>
                  <a:gd name="connsiteX163" fmla="*/ 211499 w 843177"/>
                  <a:gd name="connsiteY163" fmla="*/ 621771 h 783377"/>
                  <a:gd name="connsiteX164" fmla="*/ 191149 w 843177"/>
                  <a:gd name="connsiteY164" fmla="*/ 605744 h 783377"/>
                  <a:gd name="connsiteX165" fmla="*/ 162810 w 843177"/>
                  <a:gd name="connsiteY165" fmla="*/ 604429 h 783377"/>
                  <a:gd name="connsiteX166" fmla="*/ 140434 w 843177"/>
                  <a:gd name="connsiteY166" fmla="*/ 584246 h 783377"/>
                  <a:gd name="connsiteX167" fmla="*/ 118236 w 843177"/>
                  <a:gd name="connsiteY167" fmla="*/ 565135 h 783377"/>
                  <a:gd name="connsiteX168" fmla="*/ 90500 w 843177"/>
                  <a:gd name="connsiteY168" fmla="*/ 549568 h 783377"/>
                  <a:gd name="connsiteX169" fmla="*/ 55745 w 843177"/>
                  <a:gd name="connsiteY169" fmla="*/ 530086 h 783377"/>
                  <a:gd name="connsiteX170" fmla="*/ 42104 w 843177"/>
                  <a:gd name="connsiteY170" fmla="*/ 551291 h 783377"/>
                  <a:gd name="connsiteX171" fmla="*/ 15697 w 843177"/>
                  <a:gd name="connsiteY171" fmla="*/ 571126 h 783377"/>
                  <a:gd name="connsiteX172" fmla="*/ 13275 w 843177"/>
                  <a:gd name="connsiteY172" fmla="*/ 580718 h 783377"/>
                  <a:gd name="connsiteX173" fmla="*/ 7606 w 843177"/>
                  <a:gd name="connsiteY173" fmla="*/ 604291 h 783377"/>
                  <a:gd name="connsiteX174" fmla="*/ 6715 w 843177"/>
                  <a:gd name="connsiteY174" fmla="*/ 635082 h 783377"/>
                  <a:gd name="connsiteX175" fmla="*/ 11732 w 843177"/>
                  <a:gd name="connsiteY175" fmla="*/ 649416 h 783377"/>
                  <a:gd name="connsiteX176" fmla="*/ 18543 w 843177"/>
                  <a:gd name="connsiteY176" fmla="*/ 651719 h 783377"/>
                  <a:gd name="connsiteX177" fmla="*/ 29325 w 843177"/>
                  <a:gd name="connsiteY177" fmla="*/ 655175 h 783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</a:cxnLst>
                <a:rect l="l" t="t" r="r" b="b"/>
                <a:pathLst>
                  <a:path w="843177" h="783377">
                    <a:moveTo>
                      <a:pt x="29325" y="655175"/>
                    </a:moveTo>
                    <a:cubicBezTo>
                      <a:pt x="30683" y="655420"/>
                      <a:pt x="34127" y="655301"/>
                      <a:pt x="37512" y="655175"/>
                    </a:cubicBezTo>
                    <a:lnTo>
                      <a:pt x="39898" y="655091"/>
                    </a:lnTo>
                    <a:cubicBezTo>
                      <a:pt x="46894" y="654840"/>
                      <a:pt x="49573" y="655103"/>
                      <a:pt x="50943" y="656126"/>
                    </a:cubicBezTo>
                    <a:cubicBezTo>
                      <a:pt x="51882" y="656861"/>
                      <a:pt x="54944" y="658906"/>
                      <a:pt x="59100" y="661610"/>
                    </a:cubicBezTo>
                    <a:cubicBezTo>
                      <a:pt x="63028" y="664157"/>
                      <a:pt x="66897" y="666615"/>
                      <a:pt x="68955" y="667853"/>
                    </a:cubicBezTo>
                    <a:cubicBezTo>
                      <a:pt x="70701" y="668923"/>
                      <a:pt x="74660" y="670089"/>
                      <a:pt x="79067" y="670801"/>
                    </a:cubicBezTo>
                    <a:cubicBezTo>
                      <a:pt x="83277" y="671488"/>
                      <a:pt x="87086" y="671680"/>
                      <a:pt x="88772" y="671142"/>
                    </a:cubicBezTo>
                    <a:cubicBezTo>
                      <a:pt x="90919" y="670448"/>
                      <a:pt x="93682" y="670292"/>
                      <a:pt x="97084" y="670711"/>
                    </a:cubicBezTo>
                    <a:cubicBezTo>
                      <a:pt x="99829" y="671040"/>
                      <a:pt x="102939" y="671704"/>
                      <a:pt x="106682" y="672762"/>
                    </a:cubicBezTo>
                    <a:cubicBezTo>
                      <a:pt x="110025" y="673737"/>
                      <a:pt x="117398" y="675662"/>
                      <a:pt x="124981" y="677528"/>
                    </a:cubicBezTo>
                    <a:cubicBezTo>
                      <a:pt x="131553" y="679137"/>
                      <a:pt x="140529" y="681242"/>
                      <a:pt x="145953" y="682097"/>
                    </a:cubicBezTo>
                    <a:cubicBezTo>
                      <a:pt x="150288" y="682779"/>
                      <a:pt x="155898" y="683125"/>
                      <a:pt x="161315" y="683484"/>
                    </a:cubicBezTo>
                    <a:lnTo>
                      <a:pt x="163558" y="683622"/>
                    </a:lnTo>
                    <a:cubicBezTo>
                      <a:pt x="171039" y="684118"/>
                      <a:pt x="175195" y="684543"/>
                      <a:pt x="177073" y="685488"/>
                    </a:cubicBezTo>
                    <a:cubicBezTo>
                      <a:pt x="177587" y="685739"/>
                      <a:pt x="178538" y="686104"/>
                      <a:pt x="179650" y="686498"/>
                    </a:cubicBezTo>
                    <a:cubicBezTo>
                      <a:pt x="181869" y="687335"/>
                      <a:pt x="184906" y="688448"/>
                      <a:pt x="187807" y="690062"/>
                    </a:cubicBezTo>
                    <a:cubicBezTo>
                      <a:pt x="193799" y="693435"/>
                      <a:pt x="196860" y="697771"/>
                      <a:pt x="196855" y="702955"/>
                    </a:cubicBezTo>
                    <a:cubicBezTo>
                      <a:pt x="196831" y="708235"/>
                      <a:pt x="197638" y="715208"/>
                      <a:pt x="198918" y="721182"/>
                    </a:cubicBezTo>
                    <a:cubicBezTo>
                      <a:pt x="200556" y="728639"/>
                      <a:pt x="202410" y="732281"/>
                      <a:pt x="203654" y="733226"/>
                    </a:cubicBezTo>
                    <a:cubicBezTo>
                      <a:pt x="205011" y="734254"/>
                      <a:pt x="206679" y="735390"/>
                      <a:pt x="208438" y="736593"/>
                    </a:cubicBezTo>
                    <a:cubicBezTo>
                      <a:pt x="209430" y="737262"/>
                      <a:pt x="210453" y="737962"/>
                      <a:pt x="211457" y="738673"/>
                    </a:cubicBezTo>
                    <a:cubicBezTo>
                      <a:pt x="214065" y="740479"/>
                      <a:pt x="216947" y="742638"/>
                      <a:pt x="218801" y="744803"/>
                    </a:cubicBezTo>
                    <a:cubicBezTo>
                      <a:pt x="220577" y="746854"/>
                      <a:pt x="224249" y="751399"/>
                      <a:pt x="227340" y="755346"/>
                    </a:cubicBezTo>
                    <a:cubicBezTo>
                      <a:pt x="233613" y="763365"/>
                      <a:pt x="234229" y="764704"/>
                      <a:pt x="234409" y="765135"/>
                    </a:cubicBezTo>
                    <a:cubicBezTo>
                      <a:pt x="234570" y="765434"/>
                      <a:pt x="234720" y="765739"/>
                      <a:pt x="234833" y="766092"/>
                    </a:cubicBezTo>
                    <a:cubicBezTo>
                      <a:pt x="235228" y="767025"/>
                      <a:pt x="235688" y="768113"/>
                      <a:pt x="236250" y="768920"/>
                    </a:cubicBezTo>
                    <a:cubicBezTo>
                      <a:pt x="237064" y="770056"/>
                      <a:pt x="237584" y="769985"/>
                      <a:pt x="237865" y="769949"/>
                    </a:cubicBezTo>
                    <a:cubicBezTo>
                      <a:pt x="238164" y="769883"/>
                      <a:pt x="238349" y="769847"/>
                      <a:pt x="238571" y="769823"/>
                    </a:cubicBezTo>
                    <a:cubicBezTo>
                      <a:pt x="240598" y="769548"/>
                      <a:pt x="244706" y="769674"/>
                      <a:pt x="249293" y="770600"/>
                    </a:cubicBezTo>
                    <a:cubicBezTo>
                      <a:pt x="253473" y="771450"/>
                      <a:pt x="259262" y="773190"/>
                      <a:pt x="263256" y="776760"/>
                    </a:cubicBezTo>
                    <a:cubicBezTo>
                      <a:pt x="266342" y="779493"/>
                      <a:pt x="268632" y="781484"/>
                      <a:pt x="270516" y="782489"/>
                    </a:cubicBezTo>
                    <a:cubicBezTo>
                      <a:pt x="272154" y="783344"/>
                      <a:pt x="273548" y="783547"/>
                      <a:pt x="275754" y="783242"/>
                    </a:cubicBezTo>
                    <a:cubicBezTo>
                      <a:pt x="278110" y="782919"/>
                      <a:pt x="280389" y="782005"/>
                      <a:pt x="282482" y="781054"/>
                    </a:cubicBezTo>
                    <a:cubicBezTo>
                      <a:pt x="283104" y="780773"/>
                      <a:pt x="283714" y="780480"/>
                      <a:pt x="284306" y="780204"/>
                    </a:cubicBezTo>
                    <a:cubicBezTo>
                      <a:pt x="286052" y="779397"/>
                      <a:pt x="287822" y="778548"/>
                      <a:pt x="289664" y="777902"/>
                    </a:cubicBezTo>
                    <a:cubicBezTo>
                      <a:pt x="291858" y="777155"/>
                      <a:pt x="294693" y="776861"/>
                      <a:pt x="298909" y="776999"/>
                    </a:cubicBezTo>
                    <a:cubicBezTo>
                      <a:pt x="300039" y="777041"/>
                      <a:pt x="301127" y="777113"/>
                      <a:pt x="302072" y="777155"/>
                    </a:cubicBezTo>
                    <a:cubicBezTo>
                      <a:pt x="303262" y="777239"/>
                      <a:pt x="304602" y="777310"/>
                      <a:pt x="305014" y="777262"/>
                    </a:cubicBezTo>
                    <a:cubicBezTo>
                      <a:pt x="305290" y="777209"/>
                      <a:pt x="305780" y="776605"/>
                      <a:pt x="306228" y="776036"/>
                    </a:cubicBezTo>
                    <a:lnTo>
                      <a:pt x="306515" y="775719"/>
                    </a:lnTo>
                    <a:cubicBezTo>
                      <a:pt x="307353" y="774667"/>
                      <a:pt x="308513" y="773226"/>
                      <a:pt x="310325" y="771647"/>
                    </a:cubicBezTo>
                    <a:cubicBezTo>
                      <a:pt x="312376" y="769871"/>
                      <a:pt x="316873" y="767443"/>
                      <a:pt x="321447" y="765063"/>
                    </a:cubicBezTo>
                    <a:lnTo>
                      <a:pt x="324402" y="763544"/>
                    </a:lnTo>
                    <a:cubicBezTo>
                      <a:pt x="327625" y="761876"/>
                      <a:pt x="330675" y="760315"/>
                      <a:pt x="332068" y="759370"/>
                    </a:cubicBezTo>
                    <a:cubicBezTo>
                      <a:pt x="333904" y="758210"/>
                      <a:pt x="336929" y="755944"/>
                      <a:pt x="340434" y="753378"/>
                    </a:cubicBezTo>
                    <a:lnTo>
                      <a:pt x="340948" y="753001"/>
                    </a:lnTo>
                    <a:cubicBezTo>
                      <a:pt x="344100" y="750657"/>
                      <a:pt x="347389" y="748223"/>
                      <a:pt x="349781" y="746597"/>
                    </a:cubicBezTo>
                    <a:cubicBezTo>
                      <a:pt x="351054" y="745718"/>
                      <a:pt x="352382" y="744743"/>
                      <a:pt x="353692" y="743804"/>
                    </a:cubicBezTo>
                    <a:cubicBezTo>
                      <a:pt x="354869" y="742931"/>
                      <a:pt x="356060" y="742076"/>
                      <a:pt x="357208" y="741287"/>
                    </a:cubicBezTo>
                    <a:cubicBezTo>
                      <a:pt x="360311" y="739140"/>
                      <a:pt x="362416" y="737986"/>
                      <a:pt x="364192" y="737496"/>
                    </a:cubicBezTo>
                    <a:cubicBezTo>
                      <a:pt x="366267" y="736933"/>
                      <a:pt x="370405" y="737304"/>
                      <a:pt x="374005" y="737675"/>
                    </a:cubicBezTo>
                    <a:lnTo>
                      <a:pt x="374245" y="737699"/>
                    </a:lnTo>
                    <a:cubicBezTo>
                      <a:pt x="375925" y="737866"/>
                      <a:pt x="377671" y="738046"/>
                      <a:pt x="379118" y="738123"/>
                    </a:cubicBezTo>
                    <a:cubicBezTo>
                      <a:pt x="379644" y="737926"/>
                      <a:pt x="380775" y="739008"/>
                      <a:pt x="381798" y="738769"/>
                    </a:cubicBezTo>
                    <a:cubicBezTo>
                      <a:pt x="382868" y="738536"/>
                      <a:pt x="383783" y="736987"/>
                      <a:pt x="384076" y="737005"/>
                    </a:cubicBezTo>
                    <a:cubicBezTo>
                      <a:pt x="384237" y="736885"/>
                      <a:pt x="384410" y="736796"/>
                      <a:pt x="384572" y="736676"/>
                    </a:cubicBezTo>
                    <a:lnTo>
                      <a:pt x="384847" y="736491"/>
                    </a:lnTo>
                    <a:cubicBezTo>
                      <a:pt x="385953" y="735731"/>
                      <a:pt x="387191" y="734966"/>
                      <a:pt x="389332" y="734529"/>
                    </a:cubicBezTo>
                    <a:cubicBezTo>
                      <a:pt x="391353" y="734111"/>
                      <a:pt x="393410" y="734565"/>
                      <a:pt x="395623" y="735026"/>
                    </a:cubicBezTo>
                    <a:lnTo>
                      <a:pt x="396424" y="735211"/>
                    </a:lnTo>
                    <a:cubicBezTo>
                      <a:pt x="398374" y="735618"/>
                      <a:pt x="400616" y="736024"/>
                      <a:pt x="402620" y="735432"/>
                    </a:cubicBezTo>
                    <a:cubicBezTo>
                      <a:pt x="403648" y="735128"/>
                      <a:pt x="404766" y="734787"/>
                      <a:pt x="405957" y="734410"/>
                    </a:cubicBezTo>
                    <a:cubicBezTo>
                      <a:pt x="407553" y="733937"/>
                      <a:pt x="409257" y="733405"/>
                      <a:pt x="410902" y="732939"/>
                    </a:cubicBezTo>
                    <a:cubicBezTo>
                      <a:pt x="414561" y="731886"/>
                      <a:pt x="416984" y="731348"/>
                      <a:pt x="418748" y="731228"/>
                    </a:cubicBezTo>
                    <a:cubicBezTo>
                      <a:pt x="420536" y="731091"/>
                      <a:pt x="424363" y="731031"/>
                      <a:pt x="428495" y="731067"/>
                    </a:cubicBezTo>
                    <a:cubicBezTo>
                      <a:pt x="430152" y="731085"/>
                      <a:pt x="435689" y="731139"/>
                      <a:pt x="437668" y="731396"/>
                    </a:cubicBezTo>
                    <a:cubicBezTo>
                      <a:pt x="439498" y="731641"/>
                      <a:pt x="443158" y="733076"/>
                      <a:pt x="445998" y="734350"/>
                    </a:cubicBezTo>
                    <a:cubicBezTo>
                      <a:pt x="447834" y="735157"/>
                      <a:pt x="452301" y="737244"/>
                      <a:pt x="454448" y="739038"/>
                    </a:cubicBezTo>
                    <a:cubicBezTo>
                      <a:pt x="455578" y="739977"/>
                      <a:pt x="457450" y="742136"/>
                      <a:pt x="459800" y="744869"/>
                    </a:cubicBezTo>
                    <a:cubicBezTo>
                      <a:pt x="460996" y="746280"/>
                      <a:pt x="462324" y="747817"/>
                      <a:pt x="463651" y="749312"/>
                    </a:cubicBezTo>
                    <a:cubicBezTo>
                      <a:pt x="469721" y="756093"/>
                      <a:pt x="471934" y="757355"/>
                      <a:pt x="472681" y="757504"/>
                    </a:cubicBezTo>
                    <a:cubicBezTo>
                      <a:pt x="474290" y="757797"/>
                      <a:pt x="476939" y="757504"/>
                      <a:pt x="480664" y="756560"/>
                    </a:cubicBezTo>
                    <a:cubicBezTo>
                      <a:pt x="482578" y="756081"/>
                      <a:pt x="484444" y="755513"/>
                      <a:pt x="486088" y="755017"/>
                    </a:cubicBezTo>
                    <a:cubicBezTo>
                      <a:pt x="487176" y="754682"/>
                      <a:pt x="488127" y="754389"/>
                      <a:pt x="488893" y="754185"/>
                    </a:cubicBezTo>
                    <a:cubicBezTo>
                      <a:pt x="490854" y="753665"/>
                      <a:pt x="496589" y="752619"/>
                      <a:pt x="502419" y="751985"/>
                    </a:cubicBezTo>
                    <a:cubicBezTo>
                      <a:pt x="505069" y="751698"/>
                      <a:pt x="507215" y="751543"/>
                      <a:pt x="508986" y="751476"/>
                    </a:cubicBezTo>
                    <a:cubicBezTo>
                      <a:pt x="510253" y="749593"/>
                      <a:pt x="511288" y="747620"/>
                      <a:pt x="512041" y="745622"/>
                    </a:cubicBezTo>
                    <a:cubicBezTo>
                      <a:pt x="514690" y="738710"/>
                      <a:pt x="514242" y="731546"/>
                      <a:pt x="513052" y="724483"/>
                    </a:cubicBezTo>
                    <a:cubicBezTo>
                      <a:pt x="513955" y="722904"/>
                      <a:pt x="514906" y="721343"/>
                      <a:pt x="516030" y="719908"/>
                    </a:cubicBezTo>
                    <a:cubicBezTo>
                      <a:pt x="519522" y="715387"/>
                      <a:pt x="525436" y="712200"/>
                      <a:pt x="530095" y="709007"/>
                    </a:cubicBezTo>
                    <a:cubicBezTo>
                      <a:pt x="539107" y="702865"/>
                      <a:pt x="549446" y="696114"/>
                      <a:pt x="551599" y="684627"/>
                    </a:cubicBezTo>
                    <a:cubicBezTo>
                      <a:pt x="552131" y="681732"/>
                      <a:pt x="549632" y="678084"/>
                      <a:pt x="546552" y="678025"/>
                    </a:cubicBezTo>
                    <a:cubicBezTo>
                      <a:pt x="542563" y="677947"/>
                      <a:pt x="539483" y="678563"/>
                      <a:pt x="535746" y="680088"/>
                    </a:cubicBezTo>
                    <a:cubicBezTo>
                      <a:pt x="529700" y="682569"/>
                      <a:pt x="525383" y="681648"/>
                      <a:pt x="522811" y="678025"/>
                    </a:cubicBezTo>
                    <a:cubicBezTo>
                      <a:pt x="522895" y="677624"/>
                      <a:pt x="522949" y="677199"/>
                      <a:pt x="523068" y="676823"/>
                    </a:cubicBezTo>
                    <a:cubicBezTo>
                      <a:pt x="524510" y="671464"/>
                      <a:pt x="524964" y="666650"/>
                      <a:pt x="524874" y="661149"/>
                    </a:cubicBezTo>
                    <a:cubicBezTo>
                      <a:pt x="524743" y="654798"/>
                      <a:pt x="527799" y="652179"/>
                      <a:pt x="530729" y="646875"/>
                    </a:cubicBezTo>
                    <a:cubicBezTo>
                      <a:pt x="536392" y="636547"/>
                      <a:pt x="532756" y="628104"/>
                      <a:pt x="525712" y="619815"/>
                    </a:cubicBezTo>
                    <a:cubicBezTo>
                      <a:pt x="516592" y="609081"/>
                      <a:pt x="536972" y="598868"/>
                      <a:pt x="544286" y="595871"/>
                    </a:cubicBezTo>
                    <a:cubicBezTo>
                      <a:pt x="550499" y="593324"/>
                      <a:pt x="557268" y="592128"/>
                      <a:pt x="563607" y="589868"/>
                    </a:cubicBezTo>
                    <a:cubicBezTo>
                      <a:pt x="570603" y="587380"/>
                      <a:pt x="576416" y="582722"/>
                      <a:pt x="581971" y="577896"/>
                    </a:cubicBezTo>
                    <a:cubicBezTo>
                      <a:pt x="587634" y="572944"/>
                      <a:pt x="593130" y="567724"/>
                      <a:pt x="599935" y="564375"/>
                    </a:cubicBezTo>
                    <a:cubicBezTo>
                      <a:pt x="605185" y="561792"/>
                      <a:pt x="612386" y="565284"/>
                      <a:pt x="618234" y="564513"/>
                    </a:cubicBezTo>
                    <a:cubicBezTo>
                      <a:pt x="629369" y="563059"/>
                      <a:pt x="632951" y="551243"/>
                      <a:pt x="638805" y="543648"/>
                    </a:cubicBezTo>
                    <a:cubicBezTo>
                      <a:pt x="642656" y="538613"/>
                      <a:pt x="648528" y="534768"/>
                      <a:pt x="652906" y="530181"/>
                    </a:cubicBezTo>
                    <a:cubicBezTo>
                      <a:pt x="657702" y="525194"/>
                      <a:pt x="661254" y="519800"/>
                      <a:pt x="664543" y="513718"/>
                    </a:cubicBezTo>
                    <a:cubicBezTo>
                      <a:pt x="665721" y="511500"/>
                      <a:pt x="665936" y="509431"/>
                      <a:pt x="665487" y="507613"/>
                    </a:cubicBezTo>
                    <a:cubicBezTo>
                      <a:pt x="665554" y="507541"/>
                      <a:pt x="665625" y="507481"/>
                      <a:pt x="665685" y="507415"/>
                    </a:cubicBezTo>
                    <a:cubicBezTo>
                      <a:pt x="667300" y="505627"/>
                      <a:pt x="668657" y="503510"/>
                      <a:pt x="670104" y="501579"/>
                    </a:cubicBezTo>
                    <a:cubicBezTo>
                      <a:pt x="672747" y="498081"/>
                      <a:pt x="677173" y="496867"/>
                      <a:pt x="681155" y="495450"/>
                    </a:cubicBezTo>
                    <a:cubicBezTo>
                      <a:pt x="692780" y="491311"/>
                      <a:pt x="698910" y="488429"/>
                      <a:pt x="705446" y="477809"/>
                    </a:cubicBezTo>
                    <a:cubicBezTo>
                      <a:pt x="708077" y="473497"/>
                      <a:pt x="708872" y="471853"/>
                      <a:pt x="713650" y="469957"/>
                    </a:cubicBezTo>
                    <a:cubicBezTo>
                      <a:pt x="719893" y="467463"/>
                      <a:pt x="725479" y="464754"/>
                      <a:pt x="731076" y="460975"/>
                    </a:cubicBezTo>
                    <a:cubicBezTo>
                      <a:pt x="736775" y="457112"/>
                      <a:pt x="741924" y="452681"/>
                      <a:pt x="748131" y="449595"/>
                    </a:cubicBezTo>
                    <a:cubicBezTo>
                      <a:pt x="753698" y="446808"/>
                      <a:pt x="759056" y="445050"/>
                      <a:pt x="763847" y="440882"/>
                    </a:cubicBezTo>
                    <a:cubicBezTo>
                      <a:pt x="771734" y="434035"/>
                      <a:pt x="774796" y="423959"/>
                      <a:pt x="777307" y="414236"/>
                    </a:cubicBezTo>
                    <a:cubicBezTo>
                      <a:pt x="779992" y="403986"/>
                      <a:pt x="782827" y="392325"/>
                      <a:pt x="776135" y="382936"/>
                    </a:cubicBezTo>
                    <a:cubicBezTo>
                      <a:pt x="770927" y="375647"/>
                      <a:pt x="762596" y="372627"/>
                      <a:pt x="755331" y="367920"/>
                    </a:cubicBezTo>
                    <a:cubicBezTo>
                      <a:pt x="746391" y="362132"/>
                      <a:pt x="744274" y="353981"/>
                      <a:pt x="745446" y="345442"/>
                    </a:cubicBezTo>
                    <a:cubicBezTo>
                      <a:pt x="754745" y="330462"/>
                      <a:pt x="765557" y="316558"/>
                      <a:pt x="776165" y="301997"/>
                    </a:cubicBezTo>
                    <a:cubicBezTo>
                      <a:pt x="783664" y="291723"/>
                      <a:pt x="788789" y="280320"/>
                      <a:pt x="795493" y="269580"/>
                    </a:cubicBezTo>
                    <a:cubicBezTo>
                      <a:pt x="799391" y="263319"/>
                      <a:pt x="803625" y="257189"/>
                      <a:pt x="806848" y="250623"/>
                    </a:cubicBezTo>
                    <a:cubicBezTo>
                      <a:pt x="811274" y="247621"/>
                      <a:pt x="815753" y="244697"/>
                      <a:pt x="820453" y="242072"/>
                    </a:cubicBezTo>
                    <a:cubicBezTo>
                      <a:pt x="829429" y="237054"/>
                      <a:pt x="838871" y="231188"/>
                      <a:pt x="842130" y="220855"/>
                    </a:cubicBezTo>
                    <a:cubicBezTo>
                      <a:pt x="848122" y="202030"/>
                      <a:pt x="829088" y="174396"/>
                      <a:pt x="812051" y="166987"/>
                    </a:cubicBezTo>
                    <a:cubicBezTo>
                      <a:pt x="801742" y="162496"/>
                      <a:pt x="792000" y="165450"/>
                      <a:pt x="781392" y="164057"/>
                    </a:cubicBezTo>
                    <a:cubicBezTo>
                      <a:pt x="773648" y="163052"/>
                      <a:pt x="768953" y="147223"/>
                      <a:pt x="766131" y="141399"/>
                    </a:cubicBezTo>
                    <a:cubicBezTo>
                      <a:pt x="754787" y="117790"/>
                      <a:pt x="731692" y="100364"/>
                      <a:pt x="725491" y="74178"/>
                    </a:cubicBezTo>
                    <a:cubicBezTo>
                      <a:pt x="722513" y="61560"/>
                      <a:pt x="726555" y="53068"/>
                      <a:pt x="731537" y="41766"/>
                    </a:cubicBezTo>
                    <a:cubicBezTo>
                      <a:pt x="735382" y="33006"/>
                      <a:pt x="739005" y="21643"/>
                      <a:pt x="734042" y="12566"/>
                    </a:cubicBezTo>
                    <a:cubicBezTo>
                      <a:pt x="729659" y="4529"/>
                      <a:pt x="720515" y="1981"/>
                      <a:pt x="712843" y="7232"/>
                    </a:cubicBezTo>
                    <a:cubicBezTo>
                      <a:pt x="707025" y="11238"/>
                      <a:pt x="703568" y="18522"/>
                      <a:pt x="700327" y="24544"/>
                    </a:cubicBezTo>
                    <a:cubicBezTo>
                      <a:pt x="698802" y="27408"/>
                      <a:pt x="697343" y="30362"/>
                      <a:pt x="695872" y="33281"/>
                    </a:cubicBezTo>
                    <a:cubicBezTo>
                      <a:pt x="695549" y="33914"/>
                      <a:pt x="695208" y="34548"/>
                      <a:pt x="694873" y="35188"/>
                    </a:cubicBezTo>
                    <a:cubicBezTo>
                      <a:pt x="686118" y="40008"/>
                      <a:pt x="674912" y="42968"/>
                      <a:pt x="674751" y="55120"/>
                    </a:cubicBezTo>
                    <a:cubicBezTo>
                      <a:pt x="674667" y="61111"/>
                      <a:pt x="677161" y="65596"/>
                      <a:pt x="680216" y="70560"/>
                    </a:cubicBezTo>
                    <a:cubicBezTo>
                      <a:pt x="682872" y="74895"/>
                      <a:pt x="679738" y="75679"/>
                      <a:pt x="676228" y="78394"/>
                    </a:cubicBezTo>
                    <a:cubicBezTo>
                      <a:pt x="671635" y="81940"/>
                      <a:pt x="667066" y="85665"/>
                      <a:pt x="663191" y="89995"/>
                    </a:cubicBezTo>
                    <a:cubicBezTo>
                      <a:pt x="658987" y="94629"/>
                      <a:pt x="656398" y="100777"/>
                      <a:pt x="651776" y="104921"/>
                    </a:cubicBezTo>
                    <a:cubicBezTo>
                      <a:pt x="646513" y="109651"/>
                      <a:pt x="636706" y="107737"/>
                      <a:pt x="630379" y="107349"/>
                    </a:cubicBezTo>
                    <a:cubicBezTo>
                      <a:pt x="618856" y="106643"/>
                      <a:pt x="608528" y="110213"/>
                      <a:pt x="597358" y="111774"/>
                    </a:cubicBezTo>
                    <a:cubicBezTo>
                      <a:pt x="596975" y="111367"/>
                      <a:pt x="596514" y="110984"/>
                      <a:pt x="595959" y="110686"/>
                    </a:cubicBezTo>
                    <a:cubicBezTo>
                      <a:pt x="588830" y="106816"/>
                      <a:pt x="586480" y="96890"/>
                      <a:pt x="578019" y="94647"/>
                    </a:cubicBezTo>
                    <a:cubicBezTo>
                      <a:pt x="574777" y="93780"/>
                      <a:pt x="571889" y="94940"/>
                      <a:pt x="569784" y="97452"/>
                    </a:cubicBezTo>
                    <a:cubicBezTo>
                      <a:pt x="568367" y="99132"/>
                      <a:pt x="568146" y="102941"/>
                      <a:pt x="567303" y="105656"/>
                    </a:cubicBezTo>
                    <a:cubicBezTo>
                      <a:pt x="556688" y="101698"/>
                      <a:pt x="546085" y="98415"/>
                      <a:pt x="535465" y="103862"/>
                    </a:cubicBezTo>
                    <a:cubicBezTo>
                      <a:pt x="529521" y="106924"/>
                      <a:pt x="526543" y="112360"/>
                      <a:pt x="524533" y="118477"/>
                    </a:cubicBezTo>
                    <a:cubicBezTo>
                      <a:pt x="521526" y="127669"/>
                      <a:pt x="514667" y="130126"/>
                      <a:pt x="505356" y="130844"/>
                    </a:cubicBezTo>
                    <a:cubicBezTo>
                      <a:pt x="494155" y="131705"/>
                      <a:pt x="483774" y="130198"/>
                      <a:pt x="473309" y="135329"/>
                    </a:cubicBezTo>
                    <a:cubicBezTo>
                      <a:pt x="464363" y="139724"/>
                      <a:pt x="457737" y="147582"/>
                      <a:pt x="450154" y="153867"/>
                    </a:cubicBezTo>
                    <a:cubicBezTo>
                      <a:pt x="438679" y="163405"/>
                      <a:pt x="421833" y="164745"/>
                      <a:pt x="417504" y="181488"/>
                    </a:cubicBezTo>
                    <a:cubicBezTo>
                      <a:pt x="412678" y="200104"/>
                      <a:pt x="430803" y="210444"/>
                      <a:pt x="444665" y="216818"/>
                    </a:cubicBezTo>
                    <a:cubicBezTo>
                      <a:pt x="452995" y="220622"/>
                      <a:pt x="448546" y="224132"/>
                      <a:pt x="444378" y="230267"/>
                    </a:cubicBezTo>
                    <a:cubicBezTo>
                      <a:pt x="438153" y="239429"/>
                      <a:pt x="438601" y="249828"/>
                      <a:pt x="440916" y="260131"/>
                    </a:cubicBezTo>
                    <a:cubicBezTo>
                      <a:pt x="443995" y="273855"/>
                      <a:pt x="448743" y="287418"/>
                      <a:pt x="455339" y="299934"/>
                    </a:cubicBezTo>
                    <a:cubicBezTo>
                      <a:pt x="455387" y="300245"/>
                      <a:pt x="455447" y="300580"/>
                      <a:pt x="455495" y="300915"/>
                    </a:cubicBezTo>
                    <a:cubicBezTo>
                      <a:pt x="457181" y="310537"/>
                      <a:pt x="462425" y="318998"/>
                      <a:pt x="466587" y="327681"/>
                    </a:cubicBezTo>
                    <a:cubicBezTo>
                      <a:pt x="469320" y="333404"/>
                      <a:pt x="470839" y="339862"/>
                      <a:pt x="472167" y="346225"/>
                    </a:cubicBezTo>
                    <a:cubicBezTo>
                      <a:pt x="471718" y="353760"/>
                      <a:pt x="471342" y="361301"/>
                      <a:pt x="471258" y="368889"/>
                    </a:cubicBezTo>
                    <a:cubicBezTo>
                      <a:pt x="471102" y="384700"/>
                      <a:pt x="471204" y="403531"/>
                      <a:pt x="467162" y="417656"/>
                    </a:cubicBezTo>
                    <a:cubicBezTo>
                      <a:pt x="457390" y="451688"/>
                      <a:pt x="438200" y="483221"/>
                      <a:pt x="420063" y="513312"/>
                    </a:cubicBezTo>
                    <a:cubicBezTo>
                      <a:pt x="399683" y="547039"/>
                      <a:pt x="375596" y="578260"/>
                      <a:pt x="356072" y="612520"/>
                    </a:cubicBezTo>
                    <a:cubicBezTo>
                      <a:pt x="351443" y="620634"/>
                      <a:pt x="343585" y="629718"/>
                      <a:pt x="336296" y="639322"/>
                    </a:cubicBezTo>
                    <a:cubicBezTo>
                      <a:pt x="320526" y="652909"/>
                      <a:pt x="306569" y="668307"/>
                      <a:pt x="286955" y="676577"/>
                    </a:cubicBezTo>
                    <a:cubicBezTo>
                      <a:pt x="286333" y="676823"/>
                      <a:pt x="285777" y="676978"/>
                      <a:pt x="285221" y="677074"/>
                    </a:cubicBezTo>
                    <a:cubicBezTo>
                      <a:pt x="284120" y="676936"/>
                      <a:pt x="283050" y="676799"/>
                      <a:pt x="281973" y="676601"/>
                    </a:cubicBezTo>
                    <a:cubicBezTo>
                      <a:pt x="276622" y="674197"/>
                      <a:pt x="273607" y="664025"/>
                      <a:pt x="268614" y="660999"/>
                    </a:cubicBezTo>
                    <a:cubicBezTo>
                      <a:pt x="262024" y="656993"/>
                      <a:pt x="255100" y="658332"/>
                      <a:pt x="249867" y="663194"/>
                    </a:cubicBezTo>
                    <a:cubicBezTo>
                      <a:pt x="248761" y="662441"/>
                      <a:pt x="247618" y="661681"/>
                      <a:pt x="246506" y="660874"/>
                    </a:cubicBezTo>
                    <a:cubicBezTo>
                      <a:pt x="245268" y="658075"/>
                      <a:pt x="244383" y="655109"/>
                      <a:pt x="243433" y="652251"/>
                    </a:cubicBezTo>
                    <a:cubicBezTo>
                      <a:pt x="241292" y="645775"/>
                      <a:pt x="239157" y="638904"/>
                      <a:pt x="234008" y="634131"/>
                    </a:cubicBezTo>
                    <a:cubicBezTo>
                      <a:pt x="230881" y="631237"/>
                      <a:pt x="227203" y="628851"/>
                      <a:pt x="222903" y="628193"/>
                    </a:cubicBezTo>
                    <a:cubicBezTo>
                      <a:pt x="216893" y="627290"/>
                      <a:pt x="214364" y="627637"/>
                      <a:pt x="211499" y="621771"/>
                    </a:cubicBezTo>
                    <a:cubicBezTo>
                      <a:pt x="207343" y="613213"/>
                      <a:pt x="200765" y="607431"/>
                      <a:pt x="191149" y="605744"/>
                    </a:cubicBezTo>
                    <a:cubicBezTo>
                      <a:pt x="181743" y="604076"/>
                      <a:pt x="172247" y="605751"/>
                      <a:pt x="162810" y="604429"/>
                    </a:cubicBezTo>
                    <a:cubicBezTo>
                      <a:pt x="152961" y="603042"/>
                      <a:pt x="145983" y="591309"/>
                      <a:pt x="140434" y="584246"/>
                    </a:cubicBezTo>
                    <a:cubicBezTo>
                      <a:pt x="134268" y="576473"/>
                      <a:pt x="127026" y="569763"/>
                      <a:pt x="118236" y="565135"/>
                    </a:cubicBezTo>
                    <a:cubicBezTo>
                      <a:pt x="109027" y="560273"/>
                      <a:pt x="98041" y="557038"/>
                      <a:pt x="90500" y="549568"/>
                    </a:cubicBezTo>
                    <a:cubicBezTo>
                      <a:pt x="80968" y="540138"/>
                      <a:pt x="72232" y="521415"/>
                      <a:pt x="55745" y="530086"/>
                    </a:cubicBezTo>
                    <a:cubicBezTo>
                      <a:pt x="47666" y="534332"/>
                      <a:pt x="45693" y="543648"/>
                      <a:pt x="42104" y="551291"/>
                    </a:cubicBezTo>
                    <a:cubicBezTo>
                      <a:pt x="38451" y="559035"/>
                      <a:pt x="24882" y="568710"/>
                      <a:pt x="15697" y="571126"/>
                    </a:cubicBezTo>
                    <a:cubicBezTo>
                      <a:pt x="16887" y="574547"/>
                      <a:pt x="16145" y="577908"/>
                      <a:pt x="13275" y="580718"/>
                    </a:cubicBezTo>
                    <a:cubicBezTo>
                      <a:pt x="13388" y="588504"/>
                      <a:pt x="9932" y="597336"/>
                      <a:pt x="7606" y="604291"/>
                    </a:cubicBezTo>
                    <a:cubicBezTo>
                      <a:pt x="4616" y="613148"/>
                      <a:pt x="2822" y="626417"/>
                      <a:pt x="6715" y="635082"/>
                    </a:cubicBezTo>
                    <a:cubicBezTo>
                      <a:pt x="8892" y="639962"/>
                      <a:pt x="10973" y="644650"/>
                      <a:pt x="11732" y="649416"/>
                    </a:cubicBezTo>
                    <a:cubicBezTo>
                      <a:pt x="13664" y="650044"/>
                      <a:pt x="16008" y="650845"/>
                      <a:pt x="18543" y="651719"/>
                    </a:cubicBezTo>
                    <a:cubicBezTo>
                      <a:pt x="22765" y="653184"/>
                      <a:pt x="27543" y="654840"/>
                      <a:pt x="29325" y="65517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44" name="Полилиния: фигура 361">
                <a:extLst>
                  <a:ext uri="{FF2B5EF4-FFF2-40B4-BE49-F238E27FC236}">
                    <a16:creationId xmlns:a16="http://schemas.microsoft.com/office/drawing/2014/main" id="{6670F1B5-E9A8-FD67-A8D7-0A5498EE31FB}"/>
                  </a:ext>
                </a:extLst>
              </p:cNvPr>
              <p:cNvSpPr/>
              <p:nvPr/>
            </p:nvSpPr>
            <p:spPr>
              <a:xfrm>
                <a:off x="6455256" y="4085124"/>
                <a:ext cx="1710544" cy="1981730"/>
              </a:xfrm>
              <a:custGeom>
                <a:avLst/>
                <a:gdLst>
                  <a:gd name="connsiteX0" fmla="*/ 697601 w 980716"/>
                  <a:gd name="connsiteY0" fmla="*/ 574551 h 1136196"/>
                  <a:gd name="connsiteX1" fmla="*/ 708568 w 980716"/>
                  <a:gd name="connsiteY1" fmla="*/ 559924 h 1136196"/>
                  <a:gd name="connsiteX2" fmla="*/ 740376 w 980716"/>
                  <a:gd name="connsiteY2" fmla="*/ 561718 h 1136196"/>
                  <a:gd name="connsiteX3" fmla="*/ 742851 w 980716"/>
                  <a:gd name="connsiteY3" fmla="*/ 553513 h 1136196"/>
                  <a:gd name="connsiteX4" fmla="*/ 751092 w 980716"/>
                  <a:gd name="connsiteY4" fmla="*/ 550715 h 1136196"/>
                  <a:gd name="connsiteX5" fmla="*/ 769032 w 980716"/>
                  <a:gd name="connsiteY5" fmla="*/ 566747 h 1136196"/>
                  <a:gd name="connsiteX6" fmla="*/ 770437 w 980716"/>
                  <a:gd name="connsiteY6" fmla="*/ 567835 h 1136196"/>
                  <a:gd name="connsiteX7" fmla="*/ 803452 w 980716"/>
                  <a:gd name="connsiteY7" fmla="*/ 563410 h 1136196"/>
                  <a:gd name="connsiteX8" fmla="*/ 824843 w 980716"/>
                  <a:gd name="connsiteY8" fmla="*/ 560988 h 1136196"/>
                  <a:gd name="connsiteX9" fmla="*/ 836264 w 980716"/>
                  <a:gd name="connsiteY9" fmla="*/ 546056 h 1136196"/>
                  <a:gd name="connsiteX10" fmla="*/ 849301 w 980716"/>
                  <a:gd name="connsiteY10" fmla="*/ 534473 h 1136196"/>
                  <a:gd name="connsiteX11" fmla="*/ 853289 w 980716"/>
                  <a:gd name="connsiteY11" fmla="*/ 526621 h 1136196"/>
                  <a:gd name="connsiteX12" fmla="*/ 847818 w 980716"/>
                  <a:gd name="connsiteY12" fmla="*/ 511181 h 1136196"/>
                  <a:gd name="connsiteX13" fmla="*/ 867946 w 980716"/>
                  <a:gd name="connsiteY13" fmla="*/ 491250 h 1136196"/>
                  <a:gd name="connsiteX14" fmla="*/ 868939 w 980716"/>
                  <a:gd name="connsiteY14" fmla="*/ 489342 h 1136196"/>
                  <a:gd name="connsiteX15" fmla="*/ 873400 w 980716"/>
                  <a:gd name="connsiteY15" fmla="*/ 480605 h 1136196"/>
                  <a:gd name="connsiteX16" fmla="*/ 885916 w 980716"/>
                  <a:gd name="connsiteY16" fmla="*/ 463299 h 1136196"/>
                  <a:gd name="connsiteX17" fmla="*/ 907109 w 980716"/>
                  <a:gd name="connsiteY17" fmla="*/ 468633 h 1136196"/>
                  <a:gd name="connsiteX18" fmla="*/ 904610 w 980716"/>
                  <a:gd name="connsiteY18" fmla="*/ 497845 h 1136196"/>
                  <a:gd name="connsiteX19" fmla="*/ 901243 w 980716"/>
                  <a:gd name="connsiteY19" fmla="*/ 505649 h 1136196"/>
                  <a:gd name="connsiteX20" fmla="*/ 919081 w 980716"/>
                  <a:gd name="connsiteY20" fmla="*/ 493349 h 1136196"/>
                  <a:gd name="connsiteX21" fmla="*/ 947295 w 980716"/>
                  <a:gd name="connsiteY21" fmla="*/ 478279 h 1136196"/>
                  <a:gd name="connsiteX22" fmla="*/ 955122 w 980716"/>
                  <a:gd name="connsiteY22" fmla="*/ 457379 h 1136196"/>
                  <a:gd name="connsiteX23" fmla="*/ 932506 w 980716"/>
                  <a:gd name="connsiteY23" fmla="*/ 431181 h 1136196"/>
                  <a:gd name="connsiteX24" fmla="*/ 919344 w 980716"/>
                  <a:gd name="connsiteY24" fmla="*/ 393477 h 1136196"/>
                  <a:gd name="connsiteX25" fmla="*/ 933391 w 980716"/>
                  <a:gd name="connsiteY25" fmla="*/ 349123 h 1136196"/>
                  <a:gd name="connsiteX26" fmla="*/ 948276 w 980716"/>
                  <a:gd name="connsiteY26" fmla="*/ 345386 h 1136196"/>
                  <a:gd name="connsiteX27" fmla="*/ 953478 w 980716"/>
                  <a:gd name="connsiteY27" fmla="*/ 345936 h 1136196"/>
                  <a:gd name="connsiteX28" fmla="*/ 962245 w 980716"/>
                  <a:gd name="connsiteY28" fmla="*/ 346205 h 1136196"/>
                  <a:gd name="connsiteX29" fmla="*/ 962550 w 980716"/>
                  <a:gd name="connsiteY29" fmla="*/ 345792 h 1136196"/>
                  <a:gd name="connsiteX30" fmla="*/ 973003 w 980716"/>
                  <a:gd name="connsiteY30" fmla="*/ 339424 h 1136196"/>
                  <a:gd name="connsiteX31" fmla="*/ 982206 w 980716"/>
                  <a:gd name="connsiteY31" fmla="*/ 338234 h 1136196"/>
                  <a:gd name="connsiteX32" fmla="*/ 976089 w 980716"/>
                  <a:gd name="connsiteY32" fmla="*/ 325963 h 1136196"/>
                  <a:gd name="connsiteX33" fmla="*/ 967579 w 980716"/>
                  <a:gd name="connsiteY33" fmla="*/ 316210 h 1136196"/>
                  <a:gd name="connsiteX34" fmla="*/ 958645 w 980716"/>
                  <a:gd name="connsiteY34" fmla="*/ 302599 h 1136196"/>
                  <a:gd name="connsiteX35" fmla="*/ 953478 w 980716"/>
                  <a:gd name="connsiteY35" fmla="*/ 288881 h 1136196"/>
                  <a:gd name="connsiteX36" fmla="*/ 945794 w 980716"/>
                  <a:gd name="connsiteY36" fmla="*/ 286292 h 1136196"/>
                  <a:gd name="connsiteX37" fmla="*/ 934109 w 980716"/>
                  <a:gd name="connsiteY37" fmla="*/ 279618 h 1136196"/>
                  <a:gd name="connsiteX38" fmla="*/ 919129 w 980716"/>
                  <a:gd name="connsiteY38" fmla="*/ 256159 h 1136196"/>
                  <a:gd name="connsiteX39" fmla="*/ 878064 w 980716"/>
                  <a:gd name="connsiteY39" fmla="*/ 271013 h 1136196"/>
                  <a:gd name="connsiteX40" fmla="*/ 851466 w 980716"/>
                  <a:gd name="connsiteY40" fmla="*/ 259998 h 1136196"/>
                  <a:gd name="connsiteX41" fmla="*/ 839523 w 980716"/>
                  <a:gd name="connsiteY41" fmla="*/ 235372 h 1136196"/>
                  <a:gd name="connsiteX42" fmla="*/ 792318 w 980716"/>
                  <a:gd name="connsiteY42" fmla="*/ 219465 h 1136196"/>
                  <a:gd name="connsiteX43" fmla="*/ 768852 w 980716"/>
                  <a:gd name="connsiteY43" fmla="*/ 229906 h 1136196"/>
                  <a:gd name="connsiteX44" fmla="*/ 760767 w 980716"/>
                  <a:gd name="connsiteY44" fmla="*/ 239845 h 1136196"/>
                  <a:gd name="connsiteX45" fmla="*/ 758692 w 980716"/>
                  <a:gd name="connsiteY45" fmla="*/ 244073 h 1136196"/>
                  <a:gd name="connsiteX46" fmla="*/ 758692 w 980716"/>
                  <a:gd name="connsiteY46" fmla="*/ 244109 h 1136196"/>
                  <a:gd name="connsiteX47" fmla="*/ 758656 w 980716"/>
                  <a:gd name="connsiteY47" fmla="*/ 244258 h 1136196"/>
                  <a:gd name="connsiteX48" fmla="*/ 751283 w 980716"/>
                  <a:gd name="connsiteY48" fmla="*/ 287667 h 1136196"/>
                  <a:gd name="connsiteX49" fmla="*/ 749435 w 980716"/>
                  <a:gd name="connsiteY49" fmla="*/ 293073 h 1136196"/>
                  <a:gd name="connsiteX50" fmla="*/ 749304 w 980716"/>
                  <a:gd name="connsiteY50" fmla="*/ 295321 h 1136196"/>
                  <a:gd name="connsiteX51" fmla="*/ 736859 w 980716"/>
                  <a:gd name="connsiteY51" fmla="*/ 320611 h 1136196"/>
                  <a:gd name="connsiteX52" fmla="*/ 727907 w 980716"/>
                  <a:gd name="connsiteY52" fmla="*/ 343233 h 1136196"/>
                  <a:gd name="connsiteX53" fmla="*/ 717974 w 980716"/>
                  <a:gd name="connsiteY53" fmla="*/ 367607 h 1136196"/>
                  <a:gd name="connsiteX54" fmla="*/ 708472 w 980716"/>
                  <a:gd name="connsiteY54" fmla="*/ 393459 h 1136196"/>
                  <a:gd name="connsiteX55" fmla="*/ 699173 w 980716"/>
                  <a:gd name="connsiteY55" fmla="*/ 393549 h 1136196"/>
                  <a:gd name="connsiteX56" fmla="*/ 693624 w 980716"/>
                  <a:gd name="connsiteY56" fmla="*/ 374676 h 1136196"/>
                  <a:gd name="connsiteX57" fmla="*/ 684259 w 980716"/>
                  <a:gd name="connsiteY57" fmla="*/ 369174 h 1136196"/>
                  <a:gd name="connsiteX58" fmla="*/ 665638 w 980716"/>
                  <a:gd name="connsiteY58" fmla="*/ 375555 h 1136196"/>
                  <a:gd name="connsiteX59" fmla="*/ 643285 w 980716"/>
                  <a:gd name="connsiteY59" fmla="*/ 390684 h 1136196"/>
                  <a:gd name="connsiteX60" fmla="*/ 622917 w 980716"/>
                  <a:gd name="connsiteY60" fmla="*/ 391581 h 1136196"/>
                  <a:gd name="connsiteX61" fmla="*/ 612565 w 980716"/>
                  <a:gd name="connsiteY61" fmla="*/ 397699 h 1136196"/>
                  <a:gd name="connsiteX62" fmla="*/ 594033 w 980716"/>
                  <a:gd name="connsiteY62" fmla="*/ 418611 h 1136196"/>
                  <a:gd name="connsiteX63" fmla="*/ 562142 w 980716"/>
                  <a:gd name="connsiteY63" fmla="*/ 397693 h 1136196"/>
                  <a:gd name="connsiteX64" fmla="*/ 559074 w 980716"/>
                  <a:gd name="connsiteY64" fmla="*/ 375627 h 1136196"/>
                  <a:gd name="connsiteX65" fmla="*/ 554099 w 980716"/>
                  <a:gd name="connsiteY65" fmla="*/ 357776 h 1136196"/>
                  <a:gd name="connsiteX66" fmla="*/ 541481 w 980716"/>
                  <a:gd name="connsiteY66" fmla="*/ 326914 h 1136196"/>
                  <a:gd name="connsiteX67" fmla="*/ 549453 w 980716"/>
                  <a:gd name="connsiteY67" fmla="*/ 291650 h 1136196"/>
                  <a:gd name="connsiteX68" fmla="*/ 559708 w 980716"/>
                  <a:gd name="connsiteY68" fmla="*/ 256804 h 1136196"/>
                  <a:gd name="connsiteX69" fmla="*/ 557687 w 980716"/>
                  <a:gd name="connsiteY69" fmla="*/ 237686 h 1136196"/>
                  <a:gd name="connsiteX70" fmla="*/ 520593 w 980716"/>
                  <a:gd name="connsiteY70" fmla="*/ 211536 h 1136196"/>
                  <a:gd name="connsiteX71" fmla="*/ 509961 w 980716"/>
                  <a:gd name="connsiteY71" fmla="*/ 183101 h 1136196"/>
                  <a:gd name="connsiteX72" fmla="*/ 510296 w 980716"/>
                  <a:gd name="connsiteY72" fmla="*/ 170597 h 1136196"/>
                  <a:gd name="connsiteX73" fmla="*/ 508998 w 980716"/>
                  <a:gd name="connsiteY73" fmla="*/ 164067 h 1136196"/>
                  <a:gd name="connsiteX74" fmla="*/ 500070 w 980716"/>
                  <a:gd name="connsiteY74" fmla="*/ 151557 h 1136196"/>
                  <a:gd name="connsiteX75" fmla="*/ 483272 w 980716"/>
                  <a:gd name="connsiteY75" fmla="*/ 119935 h 1136196"/>
                  <a:gd name="connsiteX76" fmla="*/ 472454 w 980716"/>
                  <a:gd name="connsiteY76" fmla="*/ 85047 h 1136196"/>
                  <a:gd name="connsiteX77" fmla="*/ 429955 w 980716"/>
                  <a:gd name="connsiteY77" fmla="*/ 55363 h 1136196"/>
                  <a:gd name="connsiteX78" fmla="*/ 411082 w 980716"/>
                  <a:gd name="connsiteY78" fmla="*/ 47726 h 1136196"/>
                  <a:gd name="connsiteX79" fmla="*/ 413271 w 980716"/>
                  <a:gd name="connsiteY79" fmla="*/ 30839 h 1136196"/>
                  <a:gd name="connsiteX80" fmla="*/ 419017 w 980716"/>
                  <a:gd name="connsiteY80" fmla="*/ 16188 h 1136196"/>
                  <a:gd name="connsiteX81" fmla="*/ 413283 w 980716"/>
                  <a:gd name="connsiteY81" fmla="*/ 4485 h 1136196"/>
                  <a:gd name="connsiteX82" fmla="*/ 408630 w 980716"/>
                  <a:gd name="connsiteY82" fmla="*/ 12169 h 1136196"/>
                  <a:gd name="connsiteX83" fmla="*/ 365795 w 980716"/>
                  <a:gd name="connsiteY83" fmla="*/ 30928 h 1136196"/>
                  <a:gd name="connsiteX84" fmla="*/ 353315 w 980716"/>
                  <a:gd name="connsiteY84" fmla="*/ 34839 h 1136196"/>
                  <a:gd name="connsiteX85" fmla="*/ 355073 w 980716"/>
                  <a:gd name="connsiteY85" fmla="*/ 46279 h 1136196"/>
                  <a:gd name="connsiteX86" fmla="*/ 354858 w 980716"/>
                  <a:gd name="connsiteY86" fmla="*/ 58927 h 1136196"/>
                  <a:gd name="connsiteX87" fmla="*/ 354254 w 980716"/>
                  <a:gd name="connsiteY87" fmla="*/ 63328 h 1136196"/>
                  <a:gd name="connsiteX88" fmla="*/ 366357 w 980716"/>
                  <a:gd name="connsiteY88" fmla="*/ 72483 h 1136196"/>
                  <a:gd name="connsiteX89" fmla="*/ 367272 w 980716"/>
                  <a:gd name="connsiteY89" fmla="*/ 101450 h 1136196"/>
                  <a:gd name="connsiteX90" fmla="*/ 361729 w 980716"/>
                  <a:gd name="connsiteY90" fmla="*/ 110396 h 1136196"/>
                  <a:gd name="connsiteX91" fmla="*/ 362746 w 980716"/>
                  <a:gd name="connsiteY91" fmla="*/ 111557 h 1136196"/>
                  <a:gd name="connsiteX92" fmla="*/ 379011 w 980716"/>
                  <a:gd name="connsiteY92" fmla="*/ 135052 h 1136196"/>
                  <a:gd name="connsiteX93" fmla="*/ 381122 w 980716"/>
                  <a:gd name="connsiteY93" fmla="*/ 191240 h 1136196"/>
                  <a:gd name="connsiteX94" fmla="*/ 370382 w 980716"/>
                  <a:gd name="connsiteY94" fmla="*/ 215501 h 1136196"/>
                  <a:gd name="connsiteX95" fmla="*/ 366041 w 980716"/>
                  <a:gd name="connsiteY95" fmla="*/ 224333 h 1136196"/>
                  <a:gd name="connsiteX96" fmla="*/ 367105 w 980716"/>
                  <a:gd name="connsiteY96" fmla="*/ 236203 h 1136196"/>
                  <a:gd name="connsiteX97" fmla="*/ 333761 w 980716"/>
                  <a:gd name="connsiteY97" fmla="*/ 276180 h 1136196"/>
                  <a:gd name="connsiteX98" fmla="*/ 330729 w 980716"/>
                  <a:gd name="connsiteY98" fmla="*/ 279486 h 1136196"/>
                  <a:gd name="connsiteX99" fmla="*/ 329838 w 980716"/>
                  <a:gd name="connsiteY99" fmla="*/ 287362 h 1136196"/>
                  <a:gd name="connsiteX100" fmla="*/ 333474 w 980716"/>
                  <a:gd name="connsiteY100" fmla="*/ 315779 h 1136196"/>
                  <a:gd name="connsiteX101" fmla="*/ 342922 w 980716"/>
                  <a:gd name="connsiteY101" fmla="*/ 339023 h 1136196"/>
                  <a:gd name="connsiteX102" fmla="*/ 343741 w 980716"/>
                  <a:gd name="connsiteY102" fmla="*/ 340171 h 1136196"/>
                  <a:gd name="connsiteX103" fmla="*/ 381917 w 980716"/>
                  <a:gd name="connsiteY103" fmla="*/ 377803 h 1136196"/>
                  <a:gd name="connsiteX104" fmla="*/ 368474 w 980716"/>
                  <a:gd name="connsiteY104" fmla="*/ 404510 h 1136196"/>
                  <a:gd name="connsiteX105" fmla="*/ 392532 w 980716"/>
                  <a:gd name="connsiteY105" fmla="*/ 430888 h 1136196"/>
                  <a:gd name="connsiteX106" fmla="*/ 380841 w 980716"/>
                  <a:gd name="connsiteY106" fmla="*/ 465835 h 1136196"/>
                  <a:gd name="connsiteX107" fmla="*/ 377504 w 980716"/>
                  <a:gd name="connsiteY107" fmla="*/ 485120 h 1136196"/>
                  <a:gd name="connsiteX108" fmla="*/ 370615 w 980716"/>
                  <a:gd name="connsiteY108" fmla="*/ 501356 h 1136196"/>
                  <a:gd name="connsiteX109" fmla="*/ 349027 w 980716"/>
                  <a:gd name="connsiteY109" fmla="*/ 500333 h 1136196"/>
                  <a:gd name="connsiteX110" fmla="*/ 337887 w 980716"/>
                  <a:gd name="connsiteY110" fmla="*/ 492428 h 1136196"/>
                  <a:gd name="connsiteX111" fmla="*/ 321244 w 980716"/>
                  <a:gd name="connsiteY111" fmla="*/ 489270 h 1136196"/>
                  <a:gd name="connsiteX112" fmla="*/ 303209 w 980716"/>
                  <a:gd name="connsiteY112" fmla="*/ 472096 h 1136196"/>
                  <a:gd name="connsiteX113" fmla="*/ 278655 w 980716"/>
                  <a:gd name="connsiteY113" fmla="*/ 477675 h 1136196"/>
                  <a:gd name="connsiteX114" fmla="*/ 273417 w 980716"/>
                  <a:gd name="connsiteY114" fmla="*/ 512532 h 1136196"/>
                  <a:gd name="connsiteX115" fmla="*/ 253264 w 980716"/>
                  <a:gd name="connsiteY115" fmla="*/ 535579 h 1136196"/>
                  <a:gd name="connsiteX116" fmla="*/ 242375 w 980716"/>
                  <a:gd name="connsiteY116" fmla="*/ 548107 h 1136196"/>
                  <a:gd name="connsiteX117" fmla="*/ 241053 w 980716"/>
                  <a:gd name="connsiteY117" fmla="*/ 559559 h 1136196"/>
                  <a:gd name="connsiteX118" fmla="*/ 232508 w 980716"/>
                  <a:gd name="connsiteY118" fmla="*/ 565826 h 1136196"/>
                  <a:gd name="connsiteX119" fmla="*/ 228023 w 980716"/>
                  <a:gd name="connsiteY119" fmla="*/ 566185 h 1136196"/>
                  <a:gd name="connsiteX120" fmla="*/ 226833 w 980716"/>
                  <a:gd name="connsiteY120" fmla="*/ 568397 h 1136196"/>
                  <a:gd name="connsiteX121" fmla="*/ 221989 w 980716"/>
                  <a:gd name="connsiteY121" fmla="*/ 572948 h 1136196"/>
                  <a:gd name="connsiteX122" fmla="*/ 225087 w 980716"/>
                  <a:gd name="connsiteY122" fmla="*/ 593746 h 1136196"/>
                  <a:gd name="connsiteX123" fmla="*/ 227174 w 980716"/>
                  <a:gd name="connsiteY123" fmla="*/ 600970 h 1136196"/>
                  <a:gd name="connsiteX124" fmla="*/ 227090 w 980716"/>
                  <a:gd name="connsiteY124" fmla="*/ 628424 h 1136196"/>
                  <a:gd name="connsiteX125" fmla="*/ 218652 w 980716"/>
                  <a:gd name="connsiteY125" fmla="*/ 633209 h 1136196"/>
                  <a:gd name="connsiteX126" fmla="*/ 192944 w 980716"/>
                  <a:gd name="connsiteY126" fmla="*/ 604594 h 1136196"/>
                  <a:gd name="connsiteX127" fmla="*/ 166531 w 980716"/>
                  <a:gd name="connsiteY127" fmla="*/ 581930 h 1136196"/>
                  <a:gd name="connsiteX128" fmla="*/ 158553 w 980716"/>
                  <a:gd name="connsiteY128" fmla="*/ 602986 h 1136196"/>
                  <a:gd name="connsiteX129" fmla="*/ 125741 w 980716"/>
                  <a:gd name="connsiteY129" fmla="*/ 626654 h 1136196"/>
                  <a:gd name="connsiteX130" fmla="*/ 106498 w 980716"/>
                  <a:gd name="connsiteY130" fmla="*/ 618199 h 1136196"/>
                  <a:gd name="connsiteX131" fmla="*/ 102700 w 980716"/>
                  <a:gd name="connsiteY131" fmla="*/ 614521 h 1136196"/>
                  <a:gd name="connsiteX132" fmla="*/ 101983 w 980716"/>
                  <a:gd name="connsiteY132" fmla="*/ 614389 h 1136196"/>
                  <a:gd name="connsiteX133" fmla="*/ 87302 w 980716"/>
                  <a:gd name="connsiteY133" fmla="*/ 622971 h 1136196"/>
                  <a:gd name="connsiteX134" fmla="*/ 76149 w 980716"/>
                  <a:gd name="connsiteY134" fmla="*/ 649390 h 1136196"/>
                  <a:gd name="connsiteX135" fmla="*/ 60882 w 980716"/>
                  <a:gd name="connsiteY135" fmla="*/ 682543 h 1136196"/>
                  <a:gd name="connsiteX136" fmla="*/ 62389 w 980716"/>
                  <a:gd name="connsiteY136" fmla="*/ 683709 h 1136196"/>
                  <a:gd name="connsiteX137" fmla="*/ 70307 w 980716"/>
                  <a:gd name="connsiteY137" fmla="*/ 689695 h 1136196"/>
                  <a:gd name="connsiteX138" fmla="*/ 89777 w 980716"/>
                  <a:gd name="connsiteY138" fmla="*/ 727309 h 1136196"/>
                  <a:gd name="connsiteX139" fmla="*/ 80132 w 980716"/>
                  <a:gd name="connsiteY139" fmla="*/ 762143 h 1136196"/>
                  <a:gd name="connsiteX140" fmla="*/ 60117 w 980716"/>
                  <a:gd name="connsiteY140" fmla="*/ 795439 h 1136196"/>
                  <a:gd name="connsiteX141" fmla="*/ 54454 w 980716"/>
                  <a:gd name="connsiteY141" fmla="*/ 817661 h 1136196"/>
                  <a:gd name="connsiteX142" fmla="*/ 48940 w 980716"/>
                  <a:gd name="connsiteY142" fmla="*/ 838615 h 1136196"/>
                  <a:gd name="connsiteX143" fmla="*/ 45980 w 980716"/>
                  <a:gd name="connsiteY143" fmla="*/ 841073 h 1136196"/>
                  <a:gd name="connsiteX144" fmla="*/ 45585 w 980716"/>
                  <a:gd name="connsiteY144" fmla="*/ 842604 h 1136196"/>
                  <a:gd name="connsiteX145" fmla="*/ 45693 w 980716"/>
                  <a:gd name="connsiteY145" fmla="*/ 844691 h 1136196"/>
                  <a:gd name="connsiteX146" fmla="*/ 46590 w 980716"/>
                  <a:gd name="connsiteY146" fmla="*/ 860137 h 1136196"/>
                  <a:gd name="connsiteX147" fmla="*/ 40036 w 980716"/>
                  <a:gd name="connsiteY147" fmla="*/ 894964 h 1136196"/>
                  <a:gd name="connsiteX148" fmla="*/ 20978 w 980716"/>
                  <a:gd name="connsiteY148" fmla="*/ 912970 h 1136196"/>
                  <a:gd name="connsiteX149" fmla="*/ 12767 w 980716"/>
                  <a:gd name="connsiteY149" fmla="*/ 916391 h 1136196"/>
                  <a:gd name="connsiteX150" fmla="*/ 11350 w 980716"/>
                  <a:gd name="connsiteY150" fmla="*/ 916917 h 1136196"/>
                  <a:gd name="connsiteX151" fmla="*/ 10680 w 980716"/>
                  <a:gd name="connsiteY151" fmla="*/ 917258 h 1136196"/>
                  <a:gd name="connsiteX152" fmla="*/ 4616 w 980716"/>
                  <a:gd name="connsiteY152" fmla="*/ 920307 h 1136196"/>
                  <a:gd name="connsiteX153" fmla="*/ 4485 w 980716"/>
                  <a:gd name="connsiteY153" fmla="*/ 920397 h 1136196"/>
                  <a:gd name="connsiteX154" fmla="*/ 4485 w 980716"/>
                  <a:gd name="connsiteY154" fmla="*/ 920481 h 1136196"/>
                  <a:gd name="connsiteX155" fmla="*/ 4712 w 980716"/>
                  <a:gd name="connsiteY155" fmla="*/ 921192 h 1136196"/>
                  <a:gd name="connsiteX156" fmla="*/ 5872 w 980716"/>
                  <a:gd name="connsiteY156" fmla="*/ 925139 h 1136196"/>
                  <a:gd name="connsiteX157" fmla="*/ 7284 w 980716"/>
                  <a:gd name="connsiteY157" fmla="*/ 928321 h 1136196"/>
                  <a:gd name="connsiteX158" fmla="*/ 10190 w 980716"/>
                  <a:gd name="connsiteY158" fmla="*/ 933757 h 1136196"/>
                  <a:gd name="connsiteX159" fmla="*/ 17121 w 980716"/>
                  <a:gd name="connsiteY159" fmla="*/ 944634 h 1136196"/>
                  <a:gd name="connsiteX160" fmla="*/ 42524 w 980716"/>
                  <a:gd name="connsiteY160" fmla="*/ 980915 h 1136196"/>
                  <a:gd name="connsiteX161" fmla="*/ 42553 w 980716"/>
                  <a:gd name="connsiteY161" fmla="*/ 981022 h 1136196"/>
                  <a:gd name="connsiteX162" fmla="*/ 44569 w 980716"/>
                  <a:gd name="connsiteY162" fmla="*/ 982015 h 1136196"/>
                  <a:gd name="connsiteX163" fmla="*/ 51380 w 980716"/>
                  <a:gd name="connsiteY163" fmla="*/ 987887 h 1136196"/>
                  <a:gd name="connsiteX164" fmla="*/ 51332 w 980716"/>
                  <a:gd name="connsiteY164" fmla="*/ 988007 h 1136196"/>
                  <a:gd name="connsiteX165" fmla="*/ 59339 w 980716"/>
                  <a:gd name="connsiteY165" fmla="*/ 978283 h 1136196"/>
                  <a:gd name="connsiteX166" fmla="*/ 96571 w 980716"/>
                  <a:gd name="connsiteY166" fmla="*/ 986667 h 1136196"/>
                  <a:gd name="connsiteX167" fmla="*/ 115557 w 980716"/>
                  <a:gd name="connsiteY167" fmla="*/ 995338 h 1136196"/>
                  <a:gd name="connsiteX168" fmla="*/ 134101 w 980716"/>
                  <a:gd name="connsiteY168" fmla="*/ 1010773 h 1136196"/>
                  <a:gd name="connsiteX169" fmla="*/ 151240 w 980716"/>
                  <a:gd name="connsiteY169" fmla="*/ 1014265 h 1136196"/>
                  <a:gd name="connsiteX170" fmla="*/ 165741 w 980716"/>
                  <a:gd name="connsiteY170" fmla="*/ 1006527 h 1136196"/>
                  <a:gd name="connsiteX171" fmla="*/ 187616 w 980716"/>
                  <a:gd name="connsiteY171" fmla="*/ 1024682 h 1136196"/>
                  <a:gd name="connsiteX172" fmla="*/ 188770 w 980716"/>
                  <a:gd name="connsiteY172" fmla="*/ 1027194 h 1136196"/>
                  <a:gd name="connsiteX173" fmla="*/ 215177 w 980716"/>
                  <a:gd name="connsiteY173" fmla="*/ 1007346 h 1136196"/>
                  <a:gd name="connsiteX174" fmla="*/ 228818 w 980716"/>
                  <a:gd name="connsiteY174" fmla="*/ 986147 h 1136196"/>
                  <a:gd name="connsiteX175" fmla="*/ 263579 w 980716"/>
                  <a:gd name="connsiteY175" fmla="*/ 1005630 h 1136196"/>
                  <a:gd name="connsiteX176" fmla="*/ 291327 w 980716"/>
                  <a:gd name="connsiteY176" fmla="*/ 1021196 h 1136196"/>
                  <a:gd name="connsiteX177" fmla="*/ 313500 w 980716"/>
                  <a:gd name="connsiteY177" fmla="*/ 1040326 h 1136196"/>
                  <a:gd name="connsiteX178" fmla="*/ 335883 w 980716"/>
                  <a:gd name="connsiteY178" fmla="*/ 1060490 h 1136196"/>
                  <a:gd name="connsiteX179" fmla="*/ 364223 w 980716"/>
                  <a:gd name="connsiteY179" fmla="*/ 1061812 h 1136196"/>
                  <a:gd name="connsiteX180" fmla="*/ 384585 w 980716"/>
                  <a:gd name="connsiteY180" fmla="*/ 1077838 h 1136196"/>
                  <a:gd name="connsiteX181" fmla="*/ 395983 w 980716"/>
                  <a:gd name="connsiteY181" fmla="*/ 1084267 h 1136196"/>
                  <a:gd name="connsiteX182" fmla="*/ 407081 w 980716"/>
                  <a:gd name="connsiteY182" fmla="*/ 1090199 h 1136196"/>
                  <a:gd name="connsiteX183" fmla="*/ 416518 w 980716"/>
                  <a:gd name="connsiteY183" fmla="*/ 1108312 h 1136196"/>
                  <a:gd name="connsiteX184" fmla="*/ 419574 w 980716"/>
                  <a:gd name="connsiteY184" fmla="*/ 1116941 h 1136196"/>
                  <a:gd name="connsiteX185" fmla="*/ 422946 w 980716"/>
                  <a:gd name="connsiteY185" fmla="*/ 1119267 h 1136196"/>
                  <a:gd name="connsiteX186" fmla="*/ 441693 w 980716"/>
                  <a:gd name="connsiteY186" fmla="*/ 1117055 h 1136196"/>
                  <a:gd name="connsiteX187" fmla="*/ 455047 w 980716"/>
                  <a:gd name="connsiteY187" fmla="*/ 1132675 h 1136196"/>
                  <a:gd name="connsiteX188" fmla="*/ 458294 w 980716"/>
                  <a:gd name="connsiteY188" fmla="*/ 1133147 h 1136196"/>
                  <a:gd name="connsiteX189" fmla="*/ 460028 w 980716"/>
                  <a:gd name="connsiteY189" fmla="*/ 1132645 h 1136196"/>
                  <a:gd name="connsiteX190" fmla="*/ 509369 w 980716"/>
                  <a:gd name="connsiteY190" fmla="*/ 1095383 h 1136196"/>
                  <a:gd name="connsiteX191" fmla="*/ 529133 w 980716"/>
                  <a:gd name="connsiteY191" fmla="*/ 1068605 h 1136196"/>
                  <a:gd name="connsiteX192" fmla="*/ 593130 w 980716"/>
                  <a:gd name="connsiteY192" fmla="*/ 969367 h 1136196"/>
                  <a:gd name="connsiteX193" fmla="*/ 640235 w 980716"/>
                  <a:gd name="connsiteY193" fmla="*/ 873723 h 1136196"/>
                  <a:gd name="connsiteX194" fmla="*/ 644325 w 980716"/>
                  <a:gd name="connsiteY194" fmla="*/ 824957 h 1136196"/>
                  <a:gd name="connsiteX195" fmla="*/ 645240 w 980716"/>
                  <a:gd name="connsiteY195" fmla="*/ 802293 h 1136196"/>
                  <a:gd name="connsiteX196" fmla="*/ 639661 w 980716"/>
                  <a:gd name="connsiteY196" fmla="*/ 783737 h 1136196"/>
                  <a:gd name="connsiteX197" fmla="*/ 628568 w 980716"/>
                  <a:gd name="connsiteY197" fmla="*/ 756970 h 1136196"/>
                  <a:gd name="connsiteX198" fmla="*/ 628418 w 980716"/>
                  <a:gd name="connsiteY198" fmla="*/ 755995 h 1136196"/>
                  <a:gd name="connsiteX199" fmla="*/ 613982 w 980716"/>
                  <a:gd name="connsiteY199" fmla="*/ 716193 h 1136196"/>
                  <a:gd name="connsiteX200" fmla="*/ 617439 w 980716"/>
                  <a:gd name="connsiteY200" fmla="*/ 686335 h 1136196"/>
                  <a:gd name="connsiteX201" fmla="*/ 617744 w 980716"/>
                  <a:gd name="connsiteY201" fmla="*/ 672880 h 1136196"/>
                  <a:gd name="connsiteX202" fmla="*/ 590577 w 980716"/>
                  <a:gd name="connsiteY202" fmla="*/ 637550 h 1136196"/>
                  <a:gd name="connsiteX203" fmla="*/ 623228 w 980716"/>
                  <a:gd name="connsiteY203" fmla="*/ 609928 h 1136196"/>
                  <a:gd name="connsiteX204" fmla="*/ 646382 w 980716"/>
                  <a:gd name="connsiteY204" fmla="*/ 591396 h 1136196"/>
                  <a:gd name="connsiteX205" fmla="*/ 678429 w 980716"/>
                  <a:gd name="connsiteY205" fmla="*/ 586899 h 1136196"/>
                  <a:gd name="connsiteX206" fmla="*/ 697601 w 980716"/>
                  <a:gd name="connsiteY206" fmla="*/ 574551 h 1136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</a:cxnLst>
                <a:rect l="l" t="t" r="r" b="b"/>
                <a:pathLst>
                  <a:path w="980716" h="1136196">
                    <a:moveTo>
                      <a:pt x="697601" y="574551"/>
                    </a:moveTo>
                    <a:cubicBezTo>
                      <a:pt x="699616" y="568421"/>
                      <a:pt x="702594" y="562979"/>
                      <a:pt x="708568" y="559924"/>
                    </a:cubicBezTo>
                    <a:cubicBezTo>
                      <a:pt x="719171" y="554476"/>
                      <a:pt x="729791" y="557777"/>
                      <a:pt x="740376" y="561718"/>
                    </a:cubicBezTo>
                    <a:cubicBezTo>
                      <a:pt x="741213" y="559009"/>
                      <a:pt x="741440" y="555188"/>
                      <a:pt x="742851" y="553513"/>
                    </a:cubicBezTo>
                    <a:cubicBezTo>
                      <a:pt x="744968" y="551020"/>
                      <a:pt x="747856" y="549859"/>
                      <a:pt x="751092" y="550715"/>
                    </a:cubicBezTo>
                    <a:cubicBezTo>
                      <a:pt x="759565" y="552963"/>
                      <a:pt x="761903" y="562884"/>
                      <a:pt x="769032" y="566747"/>
                    </a:cubicBezTo>
                    <a:cubicBezTo>
                      <a:pt x="769588" y="567052"/>
                      <a:pt x="770048" y="567423"/>
                      <a:pt x="770437" y="567835"/>
                    </a:cubicBezTo>
                    <a:cubicBezTo>
                      <a:pt x="781602" y="566274"/>
                      <a:pt x="791929" y="562704"/>
                      <a:pt x="803452" y="563410"/>
                    </a:cubicBezTo>
                    <a:cubicBezTo>
                      <a:pt x="809779" y="563811"/>
                      <a:pt x="819586" y="565724"/>
                      <a:pt x="824843" y="560988"/>
                    </a:cubicBezTo>
                    <a:cubicBezTo>
                      <a:pt x="829471" y="556838"/>
                      <a:pt x="832073" y="550697"/>
                      <a:pt x="836264" y="546056"/>
                    </a:cubicBezTo>
                    <a:cubicBezTo>
                      <a:pt x="840145" y="541739"/>
                      <a:pt x="844714" y="538007"/>
                      <a:pt x="849301" y="534473"/>
                    </a:cubicBezTo>
                    <a:cubicBezTo>
                      <a:pt x="852829" y="531758"/>
                      <a:pt x="855945" y="530981"/>
                      <a:pt x="853289" y="526621"/>
                    </a:cubicBezTo>
                    <a:cubicBezTo>
                      <a:pt x="850246" y="521652"/>
                      <a:pt x="847740" y="517185"/>
                      <a:pt x="847818" y="511181"/>
                    </a:cubicBezTo>
                    <a:cubicBezTo>
                      <a:pt x="848003" y="499030"/>
                      <a:pt x="859192" y="496069"/>
                      <a:pt x="867946" y="491250"/>
                    </a:cubicBezTo>
                    <a:cubicBezTo>
                      <a:pt x="868275" y="490628"/>
                      <a:pt x="868616" y="490000"/>
                      <a:pt x="868939" y="489342"/>
                    </a:cubicBezTo>
                    <a:cubicBezTo>
                      <a:pt x="870416" y="486430"/>
                      <a:pt x="871869" y="483488"/>
                      <a:pt x="873400" y="480605"/>
                    </a:cubicBezTo>
                    <a:cubicBezTo>
                      <a:pt x="876641" y="474577"/>
                      <a:pt x="880098" y="467306"/>
                      <a:pt x="885916" y="463299"/>
                    </a:cubicBezTo>
                    <a:cubicBezTo>
                      <a:pt x="893589" y="458043"/>
                      <a:pt x="902732" y="460602"/>
                      <a:pt x="907109" y="468633"/>
                    </a:cubicBezTo>
                    <a:cubicBezTo>
                      <a:pt x="912079" y="477711"/>
                      <a:pt x="908455" y="489079"/>
                      <a:pt x="904610" y="497845"/>
                    </a:cubicBezTo>
                    <a:cubicBezTo>
                      <a:pt x="903396" y="500572"/>
                      <a:pt x="902253" y="503132"/>
                      <a:pt x="901243" y="505649"/>
                    </a:cubicBezTo>
                    <a:cubicBezTo>
                      <a:pt x="906464" y="500806"/>
                      <a:pt x="912342" y="496709"/>
                      <a:pt x="919081" y="493349"/>
                    </a:cubicBezTo>
                    <a:cubicBezTo>
                      <a:pt x="928105" y="488828"/>
                      <a:pt x="940328" y="484731"/>
                      <a:pt x="947295" y="478279"/>
                    </a:cubicBezTo>
                    <a:cubicBezTo>
                      <a:pt x="952533" y="473441"/>
                      <a:pt x="958962" y="464364"/>
                      <a:pt x="955122" y="457379"/>
                    </a:cubicBezTo>
                    <a:cubicBezTo>
                      <a:pt x="949465" y="447105"/>
                      <a:pt x="939467" y="440509"/>
                      <a:pt x="932506" y="431181"/>
                    </a:cubicBezTo>
                    <a:cubicBezTo>
                      <a:pt x="924463" y="420435"/>
                      <a:pt x="920349" y="406764"/>
                      <a:pt x="919344" y="393477"/>
                    </a:cubicBezTo>
                    <a:cubicBezTo>
                      <a:pt x="918316" y="379902"/>
                      <a:pt x="920128" y="356867"/>
                      <a:pt x="933391" y="349123"/>
                    </a:cubicBezTo>
                    <a:cubicBezTo>
                      <a:pt x="937595" y="346672"/>
                      <a:pt x="943414" y="345254"/>
                      <a:pt x="948276" y="345386"/>
                    </a:cubicBezTo>
                    <a:cubicBezTo>
                      <a:pt x="947187" y="345356"/>
                      <a:pt x="955858" y="345535"/>
                      <a:pt x="953478" y="345936"/>
                    </a:cubicBezTo>
                    <a:cubicBezTo>
                      <a:pt x="956636" y="345410"/>
                      <a:pt x="959536" y="345649"/>
                      <a:pt x="962245" y="346205"/>
                    </a:cubicBezTo>
                    <a:cubicBezTo>
                      <a:pt x="962346" y="346062"/>
                      <a:pt x="962442" y="345918"/>
                      <a:pt x="962550" y="345792"/>
                    </a:cubicBezTo>
                    <a:cubicBezTo>
                      <a:pt x="965719" y="342617"/>
                      <a:pt x="968870" y="341032"/>
                      <a:pt x="973003" y="339424"/>
                    </a:cubicBezTo>
                    <a:cubicBezTo>
                      <a:pt x="975741" y="338353"/>
                      <a:pt x="978923" y="338048"/>
                      <a:pt x="982206" y="338234"/>
                    </a:cubicBezTo>
                    <a:cubicBezTo>
                      <a:pt x="979276" y="334724"/>
                      <a:pt x="977290" y="330986"/>
                      <a:pt x="976089" y="325963"/>
                    </a:cubicBezTo>
                    <a:cubicBezTo>
                      <a:pt x="974557" y="319648"/>
                      <a:pt x="972339" y="320258"/>
                      <a:pt x="967579" y="316210"/>
                    </a:cubicBezTo>
                    <a:cubicBezTo>
                      <a:pt x="963166" y="312448"/>
                      <a:pt x="960415" y="308137"/>
                      <a:pt x="958645" y="302599"/>
                    </a:cubicBezTo>
                    <a:cubicBezTo>
                      <a:pt x="957305" y="298491"/>
                      <a:pt x="956450" y="292146"/>
                      <a:pt x="953478" y="288881"/>
                    </a:cubicBezTo>
                    <a:cubicBezTo>
                      <a:pt x="951379" y="286597"/>
                      <a:pt x="948617" y="286860"/>
                      <a:pt x="945794" y="286292"/>
                    </a:cubicBezTo>
                    <a:cubicBezTo>
                      <a:pt x="941195" y="285353"/>
                      <a:pt x="937249" y="283134"/>
                      <a:pt x="934109" y="279618"/>
                    </a:cubicBezTo>
                    <a:cubicBezTo>
                      <a:pt x="928027" y="272795"/>
                      <a:pt x="926491" y="261899"/>
                      <a:pt x="919129" y="256159"/>
                    </a:cubicBezTo>
                    <a:cubicBezTo>
                      <a:pt x="907301" y="246973"/>
                      <a:pt x="889104" y="267174"/>
                      <a:pt x="878064" y="271013"/>
                    </a:cubicBezTo>
                    <a:cubicBezTo>
                      <a:pt x="867373" y="274738"/>
                      <a:pt x="856345" y="270355"/>
                      <a:pt x="851466" y="259998"/>
                    </a:cubicBezTo>
                    <a:cubicBezTo>
                      <a:pt x="847334" y="251225"/>
                      <a:pt x="846532" y="242602"/>
                      <a:pt x="839523" y="235372"/>
                    </a:cubicBezTo>
                    <a:cubicBezTo>
                      <a:pt x="827755" y="223215"/>
                      <a:pt x="809061" y="216900"/>
                      <a:pt x="792318" y="219465"/>
                    </a:cubicBezTo>
                    <a:cubicBezTo>
                      <a:pt x="783659" y="220787"/>
                      <a:pt x="775400" y="223920"/>
                      <a:pt x="768852" y="229906"/>
                    </a:cubicBezTo>
                    <a:cubicBezTo>
                      <a:pt x="765683" y="232777"/>
                      <a:pt x="762926" y="236149"/>
                      <a:pt x="760767" y="239845"/>
                    </a:cubicBezTo>
                    <a:cubicBezTo>
                      <a:pt x="759996" y="241173"/>
                      <a:pt x="759200" y="242650"/>
                      <a:pt x="758692" y="244073"/>
                    </a:cubicBezTo>
                    <a:lnTo>
                      <a:pt x="758692" y="244109"/>
                    </a:lnTo>
                    <a:cubicBezTo>
                      <a:pt x="758692" y="244163"/>
                      <a:pt x="758692" y="244210"/>
                      <a:pt x="758656" y="244258"/>
                    </a:cubicBezTo>
                    <a:cubicBezTo>
                      <a:pt x="755918" y="258730"/>
                      <a:pt x="755176" y="273417"/>
                      <a:pt x="751283" y="287667"/>
                    </a:cubicBezTo>
                    <a:cubicBezTo>
                      <a:pt x="750804" y="289443"/>
                      <a:pt x="750195" y="291267"/>
                      <a:pt x="749435" y="293073"/>
                    </a:cubicBezTo>
                    <a:cubicBezTo>
                      <a:pt x="749423" y="293815"/>
                      <a:pt x="749387" y="294568"/>
                      <a:pt x="749304" y="295321"/>
                    </a:cubicBezTo>
                    <a:cubicBezTo>
                      <a:pt x="748227" y="305290"/>
                      <a:pt x="743025" y="313040"/>
                      <a:pt x="736859" y="320611"/>
                    </a:cubicBezTo>
                    <a:cubicBezTo>
                      <a:pt x="730784" y="328068"/>
                      <a:pt x="729223" y="333761"/>
                      <a:pt x="727907" y="343233"/>
                    </a:cubicBezTo>
                    <a:cubicBezTo>
                      <a:pt x="726628" y="352496"/>
                      <a:pt x="723949" y="361053"/>
                      <a:pt x="717974" y="367607"/>
                    </a:cubicBezTo>
                    <a:cubicBezTo>
                      <a:pt x="716246" y="376625"/>
                      <a:pt x="713203" y="385314"/>
                      <a:pt x="708472" y="393459"/>
                    </a:cubicBezTo>
                    <a:cubicBezTo>
                      <a:pt x="706469" y="396885"/>
                      <a:pt x="701380" y="396156"/>
                      <a:pt x="699173" y="393549"/>
                    </a:cubicBezTo>
                    <a:cubicBezTo>
                      <a:pt x="694617" y="388131"/>
                      <a:pt x="694150" y="381391"/>
                      <a:pt x="693624" y="374676"/>
                    </a:cubicBezTo>
                    <a:cubicBezTo>
                      <a:pt x="690544" y="373342"/>
                      <a:pt x="687488" y="371381"/>
                      <a:pt x="684259" y="369174"/>
                    </a:cubicBezTo>
                    <a:cubicBezTo>
                      <a:pt x="676127" y="363631"/>
                      <a:pt x="671624" y="369677"/>
                      <a:pt x="665638" y="375555"/>
                    </a:cubicBezTo>
                    <a:cubicBezTo>
                      <a:pt x="659102" y="381995"/>
                      <a:pt x="652171" y="387838"/>
                      <a:pt x="643285" y="390684"/>
                    </a:cubicBezTo>
                    <a:cubicBezTo>
                      <a:pt x="636467" y="392879"/>
                      <a:pt x="629925" y="392143"/>
                      <a:pt x="622917" y="391581"/>
                    </a:cubicBezTo>
                    <a:cubicBezTo>
                      <a:pt x="616817" y="391091"/>
                      <a:pt x="614993" y="392388"/>
                      <a:pt x="612565" y="397699"/>
                    </a:cubicBezTo>
                    <a:cubicBezTo>
                      <a:pt x="608529" y="406531"/>
                      <a:pt x="603589" y="414951"/>
                      <a:pt x="594033" y="418611"/>
                    </a:cubicBezTo>
                    <a:cubicBezTo>
                      <a:pt x="577098" y="425099"/>
                      <a:pt x="565856" y="413438"/>
                      <a:pt x="562142" y="397693"/>
                    </a:cubicBezTo>
                    <a:cubicBezTo>
                      <a:pt x="560456" y="390421"/>
                      <a:pt x="559834" y="383012"/>
                      <a:pt x="559074" y="375627"/>
                    </a:cubicBezTo>
                    <a:cubicBezTo>
                      <a:pt x="558201" y="366645"/>
                      <a:pt x="557812" y="364934"/>
                      <a:pt x="554099" y="357776"/>
                    </a:cubicBezTo>
                    <a:cubicBezTo>
                      <a:pt x="549076" y="348113"/>
                      <a:pt x="542486" y="338078"/>
                      <a:pt x="541481" y="326914"/>
                    </a:cubicBezTo>
                    <a:cubicBezTo>
                      <a:pt x="540339" y="313931"/>
                      <a:pt x="544412" y="303376"/>
                      <a:pt x="549453" y="291650"/>
                    </a:cubicBezTo>
                    <a:cubicBezTo>
                      <a:pt x="554219" y="280563"/>
                      <a:pt x="558997" y="269009"/>
                      <a:pt x="559708" y="256804"/>
                    </a:cubicBezTo>
                    <a:cubicBezTo>
                      <a:pt x="560091" y="250220"/>
                      <a:pt x="559248" y="243888"/>
                      <a:pt x="557687" y="237686"/>
                    </a:cubicBezTo>
                    <a:cubicBezTo>
                      <a:pt x="547055" y="227664"/>
                      <a:pt x="530891" y="223047"/>
                      <a:pt x="520593" y="211536"/>
                    </a:cubicBezTo>
                    <a:cubicBezTo>
                      <a:pt x="513447" y="203612"/>
                      <a:pt x="510158" y="193680"/>
                      <a:pt x="509961" y="183101"/>
                    </a:cubicBezTo>
                    <a:cubicBezTo>
                      <a:pt x="509895" y="179041"/>
                      <a:pt x="510487" y="174747"/>
                      <a:pt x="510296" y="170597"/>
                    </a:cubicBezTo>
                    <a:cubicBezTo>
                      <a:pt x="509542" y="168504"/>
                      <a:pt x="509112" y="166285"/>
                      <a:pt x="508998" y="164067"/>
                    </a:cubicBezTo>
                    <a:cubicBezTo>
                      <a:pt x="507150" y="159378"/>
                      <a:pt x="503174" y="155264"/>
                      <a:pt x="500070" y="151557"/>
                    </a:cubicBezTo>
                    <a:cubicBezTo>
                      <a:pt x="491985" y="141905"/>
                      <a:pt x="486633" y="132128"/>
                      <a:pt x="483272" y="119935"/>
                    </a:cubicBezTo>
                    <a:cubicBezTo>
                      <a:pt x="480157" y="108644"/>
                      <a:pt x="479212" y="94968"/>
                      <a:pt x="472454" y="85047"/>
                    </a:cubicBezTo>
                    <a:cubicBezTo>
                      <a:pt x="466092" y="75677"/>
                      <a:pt x="443643" y="45974"/>
                      <a:pt x="429955" y="55363"/>
                    </a:cubicBezTo>
                    <a:cubicBezTo>
                      <a:pt x="422187" y="60691"/>
                      <a:pt x="413163" y="56588"/>
                      <a:pt x="411082" y="47726"/>
                    </a:cubicBezTo>
                    <a:cubicBezTo>
                      <a:pt x="409736" y="42093"/>
                      <a:pt x="409629" y="35736"/>
                      <a:pt x="413271" y="30839"/>
                    </a:cubicBezTo>
                    <a:cubicBezTo>
                      <a:pt x="415112" y="28333"/>
                      <a:pt x="419765" y="18089"/>
                      <a:pt x="419017" y="16188"/>
                    </a:cubicBezTo>
                    <a:cubicBezTo>
                      <a:pt x="417480" y="12175"/>
                      <a:pt x="415950" y="7899"/>
                      <a:pt x="413283" y="4485"/>
                    </a:cubicBezTo>
                    <a:cubicBezTo>
                      <a:pt x="412433" y="7373"/>
                      <a:pt x="410908" y="10058"/>
                      <a:pt x="408630" y="12169"/>
                    </a:cubicBezTo>
                    <a:cubicBezTo>
                      <a:pt x="396634" y="23405"/>
                      <a:pt x="381152" y="26814"/>
                      <a:pt x="365795" y="30928"/>
                    </a:cubicBezTo>
                    <a:cubicBezTo>
                      <a:pt x="360066" y="32471"/>
                      <a:pt x="356664" y="33177"/>
                      <a:pt x="353315" y="34839"/>
                    </a:cubicBezTo>
                    <a:cubicBezTo>
                      <a:pt x="354087" y="38547"/>
                      <a:pt x="354613" y="42392"/>
                      <a:pt x="355073" y="46279"/>
                    </a:cubicBezTo>
                    <a:cubicBezTo>
                      <a:pt x="355618" y="50615"/>
                      <a:pt x="355420" y="54585"/>
                      <a:pt x="354858" y="58927"/>
                    </a:cubicBezTo>
                    <a:cubicBezTo>
                      <a:pt x="354708" y="60170"/>
                      <a:pt x="354457" y="61743"/>
                      <a:pt x="354254" y="63328"/>
                    </a:cubicBezTo>
                    <a:cubicBezTo>
                      <a:pt x="358829" y="65164"/>
                      <a:pt x="362770" y="67795"/>
                      <a:pt x="366357" y="72483"/>
                    </a:cubicBezTo>
                    <a:cubicBezTo>
                      <a:pt x="372637" y="80646"/>
                      <a:pt x="372260" y="92803"/>
                      <a:pt x="367272" y="101450"/>
                    </a:cubicBezTo>
                    <a:cubicBezTo>
                      <a:pt x="365532" y="104470"/>
                      <a:pt x="363350" y="107311"/>
                      <a:pt x="361729" y="110396"/>
                    </a:cubicBezTo>
                    <a:cubicBezTo>
                      <a:pt x="361950" y="110689"/>
                      <a:pt x="362249" y="111066"/>
                      <a:pt x="362746" y="111557"/>
                    </a:cubicBezTo>
                    <a:cubicBezTo>
                      <a:pt x="369551" y="118637"/>
                      <a:pt x="375782" y="125532"/>
                      <a:pt x="379011" y="135052"/>
                    </a:cubicBezTo>
                    <a:cubicBezTo>
                      <a:pt x="384926" y="152549"/>
                      <a:pt x="384913" y="173270"/>
                      <a:pt x="381122" y="191240"/>
                    </a:cubicBezTo>
                    <a:cubicBezTo>
                      <a:pt x="379197" y="200389"/>
                      <a:pt x="375549" y="207798"/>
                      <a:pt x="370382" y="215501"/>
                    </a:cubicBezTo>
                    <a:cubicBezTo>
                      <a:pt x="368630" y="218096"/>
                      <a:pt x="365837" y="221050"/>
                      <a:pt x="366041" y="224333"/>
                    </a:cubicBezTo>
                    <a:cubicBezTo>
                      <a:pt x="366268" y="228100"/>
                      <a:pt x="367147" y="232029"/>
                      <a:pt x="367105" y="236203"/>
                    </a:cubicBezTo>
                    <a:cubicBezTo>
                      <a:pt x="367003" y="256912"/>
                      <a:pt x="348202" y="266061"/>
                      <a:pt x="333761" y="276180"/>
                    </a:cubicBezTo>
                    <a:cubicBezTo>
                      <a:pt x="331763" y="277609"/>
                      <a:pt x="331919" y="277065"/>
                      <a:pt x="330729" y="279486"/>
                    </a:cubicBezTo>
                    <a:cubicBezTo>
                      <a:pt x="330041" y="280886"/>
                      <a:pt x="329778" y="284803"/>
                      <a:pt x="329838" y="287362"/>
                    </a:cubicBezTo>
                    <a:cubicBezTo>
                      <a:pt x="330101" y="296984"/>
                      <a:pt x="331578" y="306354"/>
                      <a:pt x="333474" y="315779"/>
                    </a:cubicBezTo>
                    <a:cubicBezTo>
                      <a:pt x="335333" y="324958"/>
                      <a:pt x="337456" y="331321"/>
                      <a:pt x="342922" y="339023"/>
                    </a:cubicBezTo>
                    <a:cubicBezTo>
                      <a:pt x="343191" y="339400"/>
                      <a:pt x="343466" y="339795"/>
                      <a:pt x="343741" y="340171"/>
                    </a:cubicBezTo>
                    <a:cubicBezTo>
                      <a:pt x="362746" y="346032"/>
                      <a:pt x="383406" y="355976"/>
                      <a:pt x="381917" y="377803"/>
                    </a:cubicBezTo>
                    <a:cubicBezTo>
                      <a:pt x="381110" y="389123"/>
                      <a:pt x="374126" y="396048"/>
                      <a:pt x="368474" y="404510"/>
                    </a:cubicBezTo>
                    <a:cubicBezTo>
                      <a:pt x="379472" y="410502"/>
                      <a:pt x="389344" y="417050"/>
                      <a:pt x="392532" y="430888"/>
                    </a:cubicBezTo>
                    <a:cubicBezTo>
                      <a:pt x="395391" y="443404"/>
                      <a:pt x="391557" y="458180"/>
                      <a:pt x="380841" y="465835"/>
                    </a:cubicBezTo>
                    <a:cubicBezTo>
                      <a:pt x="379472" y="472275"/>
                      <a:pt x="378084" y="478440"/>
                      <a:pt x="377504" y="485120"/>
                    </a:cubicBezTo>
                    <a:cubicBezTo>
                      <a:pt x="377032" y="490711"/>
                      <a:pt x="376302" y="498360"/>
                      <a:pt x="370615" y="501356"/>
                    </a:cubicBezTo>
                    <a:cubicBezTo>
                      <a:pt x="364043" y="504812"/>
                      <a:pt x="355558" y="503275"/>
                      <a:pt x="349027" y="500333"/>
                    </a:cubicBezTo>
                    <a:cubicBezTo>
                      <a:pt x="344596" y="498348"/>
                      <a:pt x="341547" y="495525"/>
                      <a:pt x="337887" y="492428"/>
                    </a:cubicBezTo>
                    <a:cubicBezTo>
                      <a:pt x="332313" y="487704"/>
                      <a:pt x="327266" y="491291"/>
                      <a:pt x="321244" y="489270"/>
                    </a:cubicBezTo>
                    <a:cubicBezTo>
                      <a:pt x="312173" y="486220"/>
                      <a:pt x="308208" y="479792"/>
                      <a:pt x="303209" y="472096"/>
                    </a:cubicBezTo>
                    <a:cubicBezTo>
                      <a:pt x="295345" y="459986"/>
                      <a:pt x="282130" y="464304"/>
                      <a:pt x="278655" y="477675"/>
                    </a:cubicBezTo>
                    <a:cubicBezTo>
                      <a:pt x="275617" y="489324"/>
                      <a:pt x="278757" y="501170"/>
                      <a:pt x="273417" y="512532"/>
                    </a:cubicBezTo>
                    <a:cubicBezTo>
                      <a:pt x="269081" y="521801"/>
                      <a:pt x="261445" y="529521"/>
                      <a:pt x="253264" y="535579"/>
                    </a:cubicBezTo>
                    <a:cubicBezTo>
                      <a:pt x="248863" y="538850"/>
                      <a:pt x="241806" y="541673"/>
                      <a:pt x="242375" y="548107"/>
                    </a:cubicBezTo>
                    <a:cubicBezTo>
                      <a:pt x="242727" y="551946"/>
                      <a:pt x="243104" y="556061"/>
                      <a:pt x="241053" y="559559"/>
                    </a:cubicBezTo>
                    <a:cubicBezTo>
                      <a:pt x="239408" y="562393"/>
                      <a:pt x="235785" y="565192"/>
                      <a:pt x="232508" y="565826"/>
                    </a:cubicBezTo>
                    <a:cubicBezTo>
                      <a:pt x="231389" y="566053"/>
                      <a:pt x="229697" y="566053"/>
                      <a:pt x="228023" y="566185"/>
                    </a:cubicBezTo>
                    <a:cubicBezTo>
                      <a:pt x="227640" y="566920"/>
                      <a:pt x="227263" y="567656"/>
                      <a:pt x="226833" y="568397"/>
                    </a:cubicBezTo>
                    <a:cubicBezTo>
                      <a:pt x="225547" y="570694"/>
                      <a:pt x="223855" y="572159"/>
                      <a:pt x="221989" y="572948"/>
                    </a:cubicBezTo>
                    <a:cubicBezTo>
                      <a:pt x="223609" y="579777"/>
                      <a:pt x="224602" y="586882"/>
                      <a:pt x="225087" y="593746"/>
                    </a:cubicBezTo>
                    <a:cubicBezTo>
                      <a:pt x="225894" y="596240"/>
                      <a:pt x="226641" y="598668"/>
                      <a:pt x="227174" y="600970"/>
                    </a:cubicBezTo>
                    <a:cubicBezTo>
                      <a:pt x="229326" y="610233"/>
                      <a:pt x="230187" y="619269"/>
                      <a:pt x="227090" y="628424"/>
                    </a:cubicBezTo>
                    <a:cubicBezTo>
                      <a:pt x="225834" y="632114"/>
                      <a:pt x="222479" y="634022"/>
                      <a:pt x="218652" y="633209"/>
                    </a:cubicBezTo>
                    <a:cubicBezTo>
                      <a:pt x="204288" y="630123"/>
                      <a:pt x="198410" y="616775"/>
                      <a:pt x="192944" y="604594"/>
                    </a:cubicBezTo>
                    <a:cubicBezTo>
                      <a:pt x="187843" y="593346"/>
                      <a:pt x="178610" y="580028"/>
                      <a:pt x="166531" y="581930"/>
                    </a:cubicBezTo>
                    <a:cubicBezTo>
                      <a:pt x="163492" y="588275"/>
                      <a:pt x="162027" y="595361"/>
                      <a:pt x="158553" y="602986"/>
                    </a:cubicBezTo>
                    <a:cubicBezTo>
                      <a:pt x="152585" y="616082"/>
                      <a:pt x="140775" y="626732"/>
                      <a:pt x="125741" y="626654"/>
                    </a:cubicBezTo>
                    <a:cubicBezTo>
                      <a:pt x="118469" y="626607"/>
                      <a:pt x="111688" y="623078"/>
                      <a:pt x="106498" y="618199"/>
                    </a:cubicBezTo>
                    <a:cubicBezTo>
                      <a:pt x="105230" y="617003"/>
                      <a:pt x="104022" y="615687"/>
                      <a:pt x="102700" y="614521"/>
                    </a:cubicBezTo>
                    <a:cubicBezTo>
                      <a:pt x="102491" y="614473"/>
                      <a:pt x="102258" y="614449"/>
                      <a:pt x="101983" y="614389"/>
                    </a:cubicBezTo>
                    <a:cubicBezTo>
                      <a:pt x="94884" y="613289"/>
                      <a:pt x="90519" y="617457"/>
                      <a:pt x="87302" y="622971"/>
                    </a:cubicBezTo>
                    <a:cubicBezTo>
                      <a:pt x="82350" y="631486"/>
                      <a:pt x="79534" y="639840"/>
                      <a:pt x="76149" y="649390"/>
                    </a:cubicBezTo>
                    <a:cubicBezTo>
                      <a:pt x="72023" y="661129"/>
                      <a:pt x="66258" y="671427"/>
                      <a:pt x="60882" y="682543"/>
                    </a:cubicBezTo>
                    <a:cubicBezTo>
                      <a:pt x="61707" y="683171"/>
                      <a:pt x="62443" y="683751"/>
                      <a:pt x="62389" y="683709"/>
                    </a:cubicBezTo>
                    <a:cubicBezTo>
                      <a:pt x="65056" y="685611"/>
                      <a:pt x="67873" y="687572"/>
                      <a:pt x="70307" y="689695"/>
                    </a:cubicBezTo>
                    <a:cubicBezTo>
                      <a:pt x="80987" y="699024"/>
                      <a:pt x="88898" y="713005"/>
                      <a:pt x="89777" y="727309"/>
                    </a:cubicBezTo>
                    <a:cubicBezTo>
                      <a:pt x="90549" y="739646"/>
                      <a:pt x="85884" y="751457"/>
                      <a:pt x="80132" y="762143"/>
                    </a:cubicBezTo>
                    <a:cubicBezTo>
                      <a:pt x="73960" y="773607"/>
                      <a:pt x="66707" y="784257"/>
                      <a:pt x="60117" y="795439"/>
                    </a:cubicBezTo>
                    <a:cubicBezTo>
                      <a:pt x="55716" y="802902"/>
                      <a:pt x="53012" y="808225"/>
                      <a:pt x="54454" y="817661"/>
                    </a:cubicBezTo>
                    <a:cubicBezTo>
                      <a:pt x="55560" y="824711"/>
                      <a:pt x="55261" y="833717"/>
                      <a:pt x="48940" y="838615"/>
                    </a:cubicBezTo>
                    <a:cubicBezTo>
                      <a:pt x="47864" y="839356"/>
                      <a:pt x="46901" y="840176"/>
                      <a:pt x="45980" y="841073"/>
                    </a:cubicBezTo>
                    <a:cubicBezTo>
                      <a:pt x="45813" y="841802"/>
                      <a:pt x="45693" y="842299"/>
                      <a:pt x="45585" y="842604"/>
                    </a:cubicBezTo>
                    <a:cubicBezTo>
                      <a:pt x="45627" y="842968"/>
                      <a:pt x="45669" y="843590"/>
                      <a:pt x="45693" y="844691"/>
                    </a:cubicBezTo>
                    <a:cubicBezTo>
                      <a:pt x="45795" y="849863"/>
                      <a:pt x="46369" y="854982"/>
                      <a:pt x="46590" y="860137"/>
                    </a:cubicBezTo>
                    <a:cubicBezTo>
                      <a:pt x="47092" y="872049"/>
                      <a:pt x="45167" y="884146"/>
                      <a:pt x="40036" y="894964"/>
                    </a:cubicBezTo>
                    <a:cubicBezTo>
                      <a:pt x="36161" y="903139"/>
                      <a:pt x="29212" y="909424"/>
                      <a:pt x="20978" y="912970"/>
                    </a:cubicBezTo>
                    <a:cubicBezTo>
                      <a:pt x="18239" y="914166"/>
                      <a:pt x="15506" y="915290"/>
                      <a:pt x="12767" y="916391"/>
                    </a:cubicBezTo>
                    <a:cubicBezTo>
                      <a:pt x="12080" y="916642"/>
                      <a:pt x="11643" y="916827"/>
                      <a:pt x="11350" y="916917"/>
                    </a:cubicBezTo>
                    <a:cubicBezTo>
                      <a:pt x="11141" y="917031"/>
                      <a:pt x="10949" y="917114"/>
                      <a:pt x="10680" y="917258"/>
                    </a:cubicBezTo>
                    <a:cubicBezTo>
                      <a:pt x="8671" y="918208"/>
                      <a:pt x="6560" y="919123"/>
                      <a:pt x="4616" y="920307"/>
                    </a:cubicBezTo>
                    <a:cubicBezTo>
                      <a:pt x="4563" y="920349"/>
                      <a:pt x="4539" y="920355"/>
                      <a:pt x="4485" y="920397"/>
                    </a:cubicBezTo>
                    <a:lnTo>
                      <a:pt x="4485" y="920481"/>
                    </a:lnTo>
                    <a:cubicBezTo>
                      <a:pt x="4545" y="920702"/>
                      <a:pt x="4616" y="920899"/>
                      <a:pt x="4712" y="921192"/>
                    </a:cubicBezTo>
                    <a:cubicBezTo>
                      <a:pt x="5059" y="922514"/>
                      <a:pt x="5454" y="923818"/>
                      <a:pt x="5872" y="925139"/>
                    </a:cubicBezTo>
                    <a:cubicBezTo>
                      <a:pt x="6279" y="926036"/>
                      <a:pt x="7140" y="928033"/>
                      <a:pt x="7284" y="928321"/>
                    </a:cubicBezTo>
                    <a:cubicBezTo>
                      <a:pt x="8210" y="930168"/>
                      <a:pt x="9167" y="931986"/>
                      <a:pt x="10190" y="933757"/>
                    </a:cubicBezTo>
                    <a:cubicBezTo>
                      <a:pt x="12379" y="937452"/>
                      <a:pt x="14681" y="941082"/>
                      <a:pt x="17121" y="944634"/>
                    </a:cubicBezTo>
                    <a:cubicBezTo>
                      <a:pt x="25403" y="956624"/>
                      <a:pt x="35963" y="967818"/>
                      <a:pt x="42524" y="980915"/>
                    </a:cubicBezTo>
                    <a:cubicBezTo>
                      <a:pt x="42524" y="980962"/>
                      <a:pt x="42542" y="980992"/>
                      <a:pt x="42553" y="981022"/>
                    </a:cubicBezTo>
                    <a:cubicBezTo>
                      <a:pt x="43217" y="981345"/>
                      <a:pt x="43893" y="981686"/>
                      <a:pt x="44569" y="982015"/>
                    </a:cubicBezTo>
                    <a:cubicBezTo>
                      <a:pt x="47409" y="983342"/>
                      <a:pt x="49658" y="985412"/>
                      <a:pt x="51380" y="987887"/>
                    </a:cubicBezTo>
                    <a:cubicBezTo>
                      <a:pt x="51350" y="987929"/>
                      <a:pt x="51350" y="987971"/>
                      <a:pt x="51332" y="988007"/>
                    </a:cubicBezTo>
                    <a:cubicBezTo>
                      <a:pt x="52887" y="983976"/>
                      <a:pt x="55249" y="980502"/>
                      <a:pt x="59339" y="978283"/>
                    </a:cubicBezTo>
                    <a:cubicBezTo>
                      <a:pt x="71688" y="971634"/>
                      <a:pt x="85819" y="981010"/>
                      <a:pt x="96571" y="986667"/>
                    </a:cubicBezTo>
                    <a:cubicBezTo>
                      <a:pt x="102778" y="989914"/>
                      <a:pt x="109619" y="991607"/>
                      <a:pt x="115557" y="995338"/>
                    </a:cubicBezTo>
                    <a:cubicBezTo>
                      <a:pt x="122512" y="999698"/>
                      <a:pt x="127732" y="1005743"/>
                      <a:pt x="134101" y="1010773"/>
                    </a:cubicBezTo>
                    <a:cubicBezTo>
                      <a:pt x="140075" y="1015479"/>
                      <a:pt x="144536" y="1019121"/>
                      <a:pt x="151240" y="1014265"/>
                    </a:cubicBezTo>
                    <a:cubicBezTo>
                      <a:pt x="155426" y="1011209"/>
                      <a:pt x="160311" y="1007017"/>
                      <a:pt x="165741" y="1006527"/>
                    </a:cubicBezTo>
                    <a:cubicBezTo>
                      <a:pt x="178921" y="1005337"/>
                      <a:pt x="181815" y="1015312"/>
                      <a:pt x="187616" y="1024682"/>
                    </a:cubicBezTo>
                    <a:cubicBezTo>
                      <a:pt x="188118" y="1025513"/>
                      <a:pt x="188501" y="1026369"/>
                      <a:pt x="188770" y="1027194"/>
                    </a:cubicBezTo>
                    <a:cubicBezTo>
                      <a:pt x="197949" y="1024784"/>
                      <a:pt x="211524" y="1015096"/>
                      <a:pt x="215177" y="1007346"/>
                    </a:cubicBezTo>
                    <a:cubicBezTo>
                      <a:pt x="218784" y="999710"/>
                      <a:pt x="220733" y="990393"/>
                      <a:pt x="228818" y="986147"/>
                    </a:cubicBezTo>
                    <a:cubicBezTo>
                      <a:pt x="245305" y="977476"/>
                      <a:pt x="254066" y="996199"/>
                      <a:pt x="263579" y="1005630"/>
                    </a:cubicBezTo>
                    <a:cubicBezTo>
                      <a:pt x="271120" y="1013105"/>
                      <a:pt x="282100" y="1016334"/>
                      <a:pt x="291327" y="1021196"/>
                    </a:cubicBezTo>
                    <a:cubicBezTo>
                      <a:pt x="300117" y="1025836"/>
                      <a:pt x="307359" y="1032540"/>
                      <a:pt x="313500" y="1040326"/>
                    </a:cubicBezTo>
                    <a:cubicBezTo>
                      <a:pt x="319068" y="1047364"/>
                      <a:pt x="326035" y="1059115"/>
                      <a:pt x="335883" y="1060490"/>
                    </a:cubicBezTo>
                    <a:cubicBezTo>
                      <a:pt x="345314" y="1061824"/>
                      <a:pt x="354804" y="1060144"/>
                      <a:pt x="364223" y="1061812"/>
                    </a:cubicBezTo>
                    <a:cubicBezTo>
                      <a:pt x="373839" y="1063516"/>
                      <a:pt x="380422" y="1069287"/>
                      <a:pt x="384585" y="1077838"/>
                    </a:cubicBezTo>
                    <a:cubicBezTo>
                      <a:pt x="387437" y="1083734"/>
                      <a:pt x="389978" y="1083352"/>
                      <a:pt x="395983" y="1084267"/>
                    </a:cubicBezTo>
                    <a:cubicBezTo>
                      <a:pt x="400276" y="1084918"/>
                      <a:pt x="403966" y="1087310"/>
                      <a:pt x="407081" y="1090199"/>
                    </a:cubicBezTo>
                    <a:cubicBezTo>
                      <a:pt x="412230" y="1094977"/>
                      <a:pt x="414365" y="1101842"/>
                      <a:pt x="416518" y="1108312"/>
                    </a:cubicBezTo>
                    <a:cubicBezTo>
                      <a:pt x="417457" y="1111170"/>
                      <a:pt x="418348" y="1114155"/>
                      <a:pt x="419574" y="1116941"/>
                    </a:cubicBezTo>
                    <a:cubicBezTo>
                      <a:pt x="420692" y="1117749"/>
                      <a:pt x="421834" y="1118502"/>
                      <a:pt x="422946" y="1119267"/>
                    </a:cubicBezTo>
                    <a:cubicBezTo>
                      <a:pt x="428167" y="1114394"/>
                      <a:pt x="435097" y="1113066"/>
                      <a:pt x="441693" y="1117055"/>
                    </a:cubicBezTo>
                    <a:cubicBezTo>
                      <a:pt x="446698" y="1120087"/>
                      <a:pt x="449695" y="1130271"/>
                      <a:pt x="455047" y="1132675"/>
                    </a:cubicBezTo>
                    <a:cubicBezTo>
                      <a:pt x="456099" y="1132860"/>
                      <a:pt x="457193" y="1132998"/>
                      <a:pt x="458294" y="1133147"/>
                    </a:cubicBezTo>
                    <a:cubicBezTo>
                      <a:pt x="458856" y="1133045"/>
                      <a:pt x="459436" y="1132902"/>
                      <a:pt x="460028" y="1132645"/>
                    </a:cubicBezTo>
                    <a:cubicBezTo>
                      <a:pt x="479636" y="1124362"/>
                      <a:pt x="493600" y="1108970"/>
                      <a:pt x="509369" y="1095383"/>
                    </a:cubicBezTo>
                    <a:cubicBezTo>
                      <a:pt x="516641" y="1085792"/>
                      <a:pt x="524522" y="1076714"/>
                      <a:pt x="529133" y="1068605"/>
                    </a:cubicBezTo>
                    <a:cubicBezTo>
                      <a:pt x="548675" y="1034322"/>
                      <a:pt x="572757" y="1003118"/>
                      <a:pt x="593130" y="969367"/>
                    </a:cubicBezTo>
                    <a:cubicBezTo>
                      <a:pt x="611280" y="939294"/>
                      <a:pt x="630493" y="907761"/>
                      <a:pt x="640235" y="873723"/>
                    </a:cubicBezTo>
                    <a:cubicBezTo>
                      <a:pt x="644277" y="859593"/>
                      <a:pt x="644170" y="840780"/>
                      <a:pt x="644325" y="824957"/>
                    </a:cubicBezTo>
                    <a:cubicBezTo>
                      <a:pt x="644427" y="817368"/>
                      <a:pt x="644822" y="809821"/>
                      <a:pt x="645240" y="802293"/>
                    </a:cubicBezTo>
                    <a:cubicBezTo>
                      <a:pt x="643889" y="795924"/>
                      <a:pt x="642394" y="789471"/>
                      <a:pt x="639661" y="783737"/>
                    </a:cubicBezTo>
                    <a:cubicBezTo>
                      <a:pt x="635499" y="775072"/>
                      <a:pt x="630254" y="766592"/>
                      <a:pt x="628568" y="756970"/>
                    </a:cubicBezTo>
                    <a:cubicBezTo>
                      <a:pt x="628520" y="756659"/>
                      <a:pt x="628460" y="756306"/>
                      <a:pt x="628418" y="755995"/>
                    </a:cubicBezTo>
                    <a:cubicBezTo>
                      <a:pt x="621805" y="743479"/>
                      <a:pt x="617098" y="729923"/>
                      <a:pt x="613982" y="716193"/>
                    </a:cubicBezTo>
                    <a:cubicBezTo>
                      <a:pt x="611674" y="705889"/>
                      <a:pt x="611226" y="695496"/>
                      <a:pt x="617439" y="686335"/>
                    </a:cubicBezTo>
                    <a:cubicBezTo>
                      <a:pt x="621619" y="680205"/>
                      <a:pt x="626068" y="676701"/>
                      <a:pt x="617744" y="672880"/>
                    </a:cubicBezTo>
                    <a:cubicBezTo>
                      <a:pt x="603876" y="666517"/>
                      <a:pt x="585745" y="656183"/>
                      <a:pt x="590577" y="637550"/>
                    </a:cubicBezTo>
                    <a:cubicBezTo>
                      <a:pt x="594906" y="620818"/>
                      <a:pt x="611752" y="619466"/>
                      <a:pt x="623228" y="609928"/>
                    </a:cubicBezTo>
                    <a:cubicBezTo>
                      <a:pt x="630810" y="603649"/>
                      <a:pt x="637436" y="595798"/>
                      <a:pt x="646382" y="591396"/>
                    </a:cubicBezTo>
                    <a:cubicBezTo>
                      <a:pt x="656847" y="586266"/>
                      <a:pt x="667217" y="587766"/>
                      <a:pt x="678429" y="586899"/>
                    </a:cubicBezTo>
                    <a:cubicBezTo>
                      <a:pt x="687740" y="586206"/>
                      <a:pt x="694587" y="583730"/>
                      <a:pt x="697601" y="57455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45" name="Полилиния: фигура 362">
                <a:extLst>
                  <a:ext uri="{FF2B5EF4-FFF2-40B4-BE49-F238E27FC236}">
                    <a16:creationId xmlns:a16="http://schemas.microsoft.com/office/drawing/2014/main" id="{A38442C7-C890-01E4-98EC-74EC85EBE298}"/>
                  </a:ext>
                </a:extLst>
              </p:cNvPr>
              <p:cNvSpPr/>
              <p:nvPr/>
            </p:nvSpPr>
            <p:spPr>
              <a:xfrm>
                <a:off x="7638086" y="4667133"/>
                <a:ext cx="1074305" cy="1585384"/>
              </a:xfrm>
              <a:custGeom>
                <a:avLst/>
                <a:gdLst>
                  <a:gd name="connsiteX0" fmla="*/ 605999 w 615938"/>
                  <a:gd name="connsiteY0" fmla="*/ 641387 h 908957"/>
                  <a:gd name="connsiteX1" fmla="*/ 602106 w 615938"/>
                  <a:gd name="connsiteY1" fmla="*/ 637614 h 908957"/>
                  <a:gd name="connsiteX2" fmla="*/ 591797 w 615938"/>
                  <a:gd name="connsiteY2" fmla="*/ 621288 h 908957"/>
                  <a:gd name="connsiteX3" fmla="*/ 588783 w 615938"/>
                  <a:gd name="connsiteY3" fmla="*/ 600329 h 908957"/>
                  <a:gd name="connsiteX4" fmla="*/ 589298 w 615938"/>
                  <a:gd name="connsiteY4" fmla="*/ 582347 h 908957"/>
                  <a:gd name="connsiteX5" fmla="*/ 590906 w 615938"/>
                  <a:gd name="connsiteY5" fmla="*/ 564335 h 908957"/>
                  <a:gd name="connsiteX6" fmla="*/ 590212 w 615938"/>
                  <a:gd name="connsiteY6" fmla="*/ 541551 h 908957"/>
                  <a:gd name="connsiteX7" fmla="*/ 589519 w 615938"/>
                  <a:gd name="connsiteY7" fmla="*/ 523486 h 908957"/>
                  <a:gd name="connsiteX8" fmla="*/ 592491 w 615938"/>
                  <a:gd name="connsiteY8" fmla="*/ 510449 h 908957"/>
                  <a:gd name="connsiteX9" fmla="*/ 593830 w 615938"/>
                  <a:gd name="connsiteY9" fmla="*/ 507059 h 908957"/>
                  <a:gd name="connsiteX10" fmla="*/ 598279 w 615938"/>
                  <a:gd name="connsiteY10" fmla="*/ 495141 h 908957"/>
                  <a:gd name="connsiteX11" fmla="*/ 600576 w 615938"/>
                  <a:gd name="connsiteY11" fmla="*/ 480298 h 908957"/>
                  <a:gd name="connsiteX12" fmla="*/ 595421 w 615938"/>
                  <a:gd name="connsiteY12" fmla="*/ 459978 h 908957"/>
                  <a:gd name="connsiteX13" fmla="*/ 591438 w 615938"/>
                  <a:gd name="connsiteY13" fmla="*/ 445997 h 908957"/>
                  <a:gd name="connsiteX14" fmla="*/ 591360 w 615938"/>
                  <a:gd name="connsiteY14" fmla="*/ 445614 h 908957"/>
                  <a:gd name="connsiteX15" fmla="*/ 589273 w 615938"/>
                  <a:gd name="connsiteY15" fmla="*/ 439204 h 908957"/>
                  <a:gd name="connsiteX16" fmla="*/ 581111 w 615938"/>
                  <a:gd name="connsiteY16" fmla="*/ 431418 h 908957"/>
                  <a:gd name="connsiteX17" fmla="*/ 576147 w 615938"/>
                  <a:gd name="connsiteY17" fmla="*/ 430114 h 908957"/>
                  <a:gd name="connsiteX18" fmla="*/ 562699 w 615938"/>
                  <a:gd name="connsiteY18" fmla="*/ 426401 h 908957"/>
                  <a:gd name="connsiteX19" fmla="*/ 548161 w 615938"/>
                  <a:gd name="connsiteY19" fmla="*/ 419889 h 908957"/>
                  <a:gd name="connsiteX20" fmla="*/ 543730 w 615938"/>
                  <a:gd name="connsiteY20" fmla="*/ 409256 h 908957"/>
                  <a:gd name="connsiteX21" fmla="*/ 545339 w 615938"/>
                  <a:gd name="connsiteY21" fmla="*/ 398091 h 908957"/>
                  <a:gd name="connsiteX22" fmla="*/ 562992 w 615938"/>
                  <a:gd name="connsiteY22" fmla="*/ 379446 h 908957"/>
                  <a:gd name="connsiteX23" fmla="*/ 586900 w 615938"/>
                  <a:gd name="connsiteY23" fmla="*/ 356226 h 908957"/>
                  <a:gd name="connsiteX24" fmla="*/ 600755 w 615938"/>
                  <a:gd name="connsiteY24" fmla="*/ 341635 h 908957"/>
                  <a:gd name="connsiteX25" fmla="*/ 609486 w 615938"/>
                  <a:gd name="connsiteY25" fmla="*/ 329465 h 908957"/>
                  <a:gd name="connsiteX26" fmla="*/ 614928 w 615938"/>
                  <a:gd name="connsiteY26" fmla="*/ 322618 h 908957"/>
                  <a:gd name="connsiteX27" fmla="*/ 607871 w 615938"/>
                  <a:gd name="connsiteY27" fmla="*/ 303285 h 908957"/>
                  <a:gd name="connsiteX28" fmla="*/ 586708 w 615938"/>
                  <a:gd name="connsiteY28" fmla="*/ 279407 h 908957"/>
                  <a:gd name="connsiteX29" fmla="*/ 585548 w 615938"/>
                  <a:gd name="connsiteY29" fmla="*/ 274437 h 908957"/>
                  <a:gd name="connsiteX30" fmla="*/ 584687 w 615938"/>
                  <a:gd name="connsiteY30" fmla="*/ 260169 h 908957"/>
                  <a:gd name="connsiteX31" fmla="*/ 574826 w 615938"/>
                  <a:gd name="connsiteY31" fmla="*/ 226956 h 908957"/>
                  <a:gd name="connsiteX32" fmla="*/ 546570 w 615938"/>
                  <a:gd name="connsiteY32" fmla="*/ 217418 h 908957"/>
                  <a:gd name="connsiteX33" fmla="*/ 546194 w 615938"/>
                  <a:gd name="connsiteY33" fmla="*/ 171797 h 908957"/>
                  <a:gd name="connsiteX34" fmla="*/ 508448 w 615938"/>
                  <a:gd name="connsiteY34" fmla="*/ 157906 h 908957"/>
                  <a:gd name="connsiteX35" fmla="*/ 508077 w 615938"/>
                  <a:gd name="connsiteY35" fmla="*/ 157965 h 908957"/>
                  <a:gd name="connsiteX36" fmla="*/ 494670 w 615938"/>
                  <a:gd name="connsiteY36" fmla="*/ 143183 h 908957"/>
                  <a:gd name="connsiteX37" fmla="*/ 468101 w 615938"/>
                  <a:gd name="connsiteY37" fmla="*/ 133280 h 908957"/>
                  <a:gd name="connsiteX38" fmla="*/ 456877 w 615938"/>
                  <a:gd name="connsiteY38" fmla="*/ 140498 h 908957"/>
                  <a:gd name="connsiteX39" fmla="*/ 451489 w 615938"/>
                  <a:gd name="connsiteY39" fmla="*/ 145031 h 908957"/>
                  <a:gd name="connsiteX40" fmla="*/ 440677 w 615938"/>
                  <a:gd name="connsiteY40" fmla="*/ 145856 h 908957"/>
                  <a:gd name="connsiteX41" fmla="*/ 438076 w 615938"/>
                  <a:gd name="connsiteY41" fmla="*/ 144803 h 908957"/>
                  <a:gd name="connsiteX42" fmla="*/ 437950 w 615938"/>
                  <a:gd name="connsiteY42" fmla="*/ 143960 h 908957"/>
                  <a:gd name="connsiteX43" fmla="*/ 409760 w 615938"/>
                  <a:gd name="connsiteY43" fmla="*/ 115669 h 908957"/>
                  <a:gd name="connsiteX44" fmla="*/ 402614 w 615938"/>
                  <a:gd name="connsiteY44" fmla="*/ 115274 h 908957"/>
                  <a:gd name="connsiteX45" fmla="*/ 399014 w 615938"/>
                  <a:gd name="connsiteY45" fmla="*/ 113689 h 908957"/>
                  <a:gd name="connsiteX46" fmla="*/ 396910 w 615938"/>
                  <a:gd name="connsiteY46" fmla="*/ 112906 h 908957"/>
                  <a:gd name="connsiteX47" fmla="*/ 396664 w 615938"/>
                  <a:gd name="connsiteY47" fmla="*/ 94302 h 908957"/>
                  <a:gd name="connsiteX48" fmla="*/ 396156 w 615938"/>
                  <a:gd name="connsiteY48" fmla="*/ 83066 h 908957"/>
                  <a:gd name="connsiteX49" fmla="*/ 382079 w 615938"/>
                  <a:gd name="connsiteY49" fmla="*/ 83485 h 908957"/>
                  <a:gd name="connsiteX50" fmla="*/ 358386 w 615938"/>
                  <a:gd name="connsiteY50" fmla="*/ 59194 h 908957"/>
                  <a:gd name="connsiteX51" fmla="*/ 354506 w 615938"/>
                  <a:gd name="connsiteY51" fmla="*/ 51252 h 908957"/>
                  <a:gd name="connsiteX52" fmla="*/ 353818 w 615938"/>
                  <a:gd name="connsiteY52" fmla="*/ 50690 h 908957"/>
                  <a:gd name="connsiteX53" fmla="*/ 337474 w 615938"/>
                  <a:gd name="connsiteY53" fmla="*/ 55821 h 908957"/>
                  <a:gd name="connsiteX54" fmla="*/ 323134 w 615938"/>
                  <a:gd name="connsiteY54" fmla="*/ 44956 h 908957"/>
                  <a:gd name="connsiteX55" fmla="*/ 321173 w 615938"/>
                  <a:gd name="connsiteY55" fmla="*/ 19995 h 908957"/>
                  <a:gd name="connsiteX56" fmla="*/ 307963 w 615938"/>
                  <a:gd name="connsiteY56" fmla="*/ 8687 h 908957"/>
                  <a:gd name="connsiteX57" fmla="*/ 304076 w 615938"/>
                  <a:gd name="connsiteY57" fmla="*/ 4543 h 908957"/>
                  <a:gd name="connsiteX58" fmla="*/ 294819 w 615938"/>
                  <a:gd name="connsiteY58" fmla="*/ 5721 h 908957"/>
                  <a:gd name="connsiteX59" fmla="*/ 284372 w 615938"/>
                  <a:gd name="connsiteY59" fmla="*/ 12072 h 908957"/>
                  <a:gd name="connsiteX60" fmla="*/ 284079 w 615938"/>
                  <a:gd name="connsiteY60" fmla="*/ 12466 h 908957"/>
                  <a:gd name="connsiteX61" fmla="*/ 275283 w 615938"/>
                  <a:gd name="connsiteY61" fmla="*/ 12221 h 908957"/>
                  <a:gd name="connsiteX62" fmla="*/ 270092 w 615938"/>
                  <a:gd name="connsiteY62" fmla="*/ 11653 h 908957"/>
                  <a:gd name="connsiteX63" fmla="*/ 255202 w 615938"/>
                  <a:gd name="connsiteY63" fmla="*/ 15397 h 908957"/>
                  <a:gd name="connsiteX64" fmla="*/ 241155 w 615938"/>
                  <a:gd name="connsiteY64" fmla="*/ 59750 h 908957"/>
                  <a:gd name="connsiteX65" fmla="*/ 254317 w 615938"/>
                  <a:gd name="connsiteY65" fmla="*/ 97448 h 908957"/>
                  <a:gd name="connsiteX66" fmla="*/ 276933 w 615938"/>
                  <a:gd name="connsiteY66" fmla="*/ 123652 h 908957"/>
                  <a:gd name="connsiteX67" fmla="*/ 269129 w 615938"/>
                  <a:gd name="connsiteY67" fmla="*/ 144552 h 908957"/>
                  <a:gd name="connsiteX68" fmla="*/ 240892 w 615938"/>
                  <a:gd name="connsiteY68" fmla="*/ 159628 h 908957"/>
                  <a:gd name="connsiteX69" fmla="*/ 223059 w 615938"/>
                  <a:gd name="connsiteY69" fmla="*/ 171917 h 908957"/>
                  <a:gd name="connsiteX70" fmla="*/ 220392 w 615938"/>
                  <a:gd name="connsiteY70" fmla="*/ 196518 h 908957"/>
                  <a:gd name="connsiteX71" fmla="*/ 261044 w 615938"/>
                  <a:gd name="connsiteY71" fmla="*/ 263739 h 908957"/>
                  <a:gd name="connsiteX72" fmla="*/ 276305 w 615938"/>
                  <a:gd name="connsiteY72" fmla="*/ 286409 h 908957"/>
                  <a:gd name="connsiteX73" fmla="*/ 306935 w 615938"/>
                  <a:gd name="connsiteY73" fmla="*/ 289310 h 908957"/>
                  <a:gd name="connsiteX74" fmla="*/ 337044 w 615938"/>
                  <a:gd name="connsiteY74" fmla="*/ 343201 h 908957"/>
                  <a:gd name="connsiteX75" fmla="*/ 315348 w 615938"/>
                  <a:gd name="connsiteY75" fmla="*/ 364424 h 908957"/>
                  <a:gd name="connsiteX76" fmla="*/ 301732 w 615938"/>
                  <a:gd name="connsiteY76" fmla="*/ 372982 h 908957"/>
                  <a:gd name="connsiteX77" fmla="*/ 290370 w 615938"/>
                  <a:gd name="connsiteY77" fmla="*/ 391938 h 908957"/>
                  <a:gd name="connsiteX78" fmla="*/ 271079 w 615938"/>
                  <a:gd name="connsiteY78" fmla="*/ 424356 h 908957"/>
                  <a:gd name="connsiteX79" fmla="*/ 240348 w 615938"/>
                  <a:gd name="connsiteY79" fmla="*/ 467800 h 908957"/>
                  <a:gd name="connsiteX80" fmla="*/ 250220 w 615938"/>
                  <a:gd name="connsiteY80" fmla="*/ 490261 h 908957"/>
                  <a:gd name="connsiteX81" fmla="*/ 271019 w 615938"/>
                  <a:gd name="connsiteY81" fmla="*/ 505289 h 908957"/>
                  <a:gd name="connsiteX82" fmla="*/ 272221 w 615938"/>
                  <a:gd name="connsiteY82" fmla="*/ 536594 h 908957"/>
                  <a:gd name="connsiteX83" fmla="*/ 258760 w 615938"/>
                  <a:gd name="connsiteY83" fmla="*/ 563241 h 908957"/>
                  <a:gd name="connsiteX84" fmla="*/ 243033 w 615938"/>
                  <a:gd name="connsiteY84" fmla="*/ 571936 h 908957"/>
                  <a:gd name="connsiteX85" fmla="*/ 225960 w 615938"/>
                  <a:gd name="connsiteY85" fmla="*/ 583334 h 908957"/>
                  <a:gd name="connsiteX86" fmla="*/ 208540 w 615938"/>
                  <a:gd name="connsiteY86" fmla="*/ 592316 h 908957"/>
                  <a:gd name="connsiteX87" fmla="*/ 200324 w 615938"/>
                  <a:gd name="connsiteY87" fmla="*/ 600161 h 908957"/>
                  <a:gd name="connsiteX88" fmla="*/ 176033 w 615938"/>
                  <a:gd name="connsiteY88" fmla="*/ 617802 h 908957"/>
                  <a:gd name="connsiteX89" fmla="*/ 164988 w 615938"/>
                  <a:gd name="connsiteY89" fmla="*/ 623925 h 908957"/>
                  <a:gd name="connsiteX90" fmla="*/ 160563 w 615938"/>
                  <a:gd name="connsiteY90" fmla="*/ 629768 h 908957"/>
                  <a:gd name="connsiteX91" fmla="*/ 160377 w 615938"/>
                  <a:gd name="connsiteY91" fmla="*/ 629954 h 908957"/>
                  <a:gd name="connsiteX92" fmla="*/ 159421 w 615938"/>
                  <a:gd name="connsiteY92" fmla="*/ 636053 h 908957"/>
                  <a:gd name="connsiteX93" fmla="*/ 147819 w 615938"/>
                  <a:gd name="connsiteY93" fmla="*/ 652528 h 908957"/>
                  <a:gd name="connsiteX94" fmla="*/ 133689 w 615938"/>
                  <a:gd name="connsiteY94" fmla="*/ 665983 h 908957"/>
                  <a:gd name="connsiteX95" fmla="*/ 113147 w 615938"/>
                  <a:gd name="connsiteY95" fmla="*/ 686877 h 908957"/>
                  <a:gd name="connsiteX96" fmla="*/ 94837 w 615938"/>
                  <a:gd name="connsiteY96" fmla="*/ 686734 h 908957"/>
                  <a:gd name="connsiteX97" fmla="*/ 76855 w 615938"/>
                  <a:gd name="connsiteY97" fmla="*/ 700248 h 908957"/>
                  <a:gd name="connsiteX98" fmla="*/ 58484 w 615938"/>
                  <a:gd name="connsiteY98" fmla="*/ 712226 h 908957"/>
                  <a:gd name="connsiteX99" fmla="*/ 39187 w 615938"/>
                  <a:gd name="connsiteY99" fmla="*/ 718212 h 908957"/>
                  <a:gd name="connsiteX100" fmla="*/ 20607 w 615938"/>
                  <a:gd name="connsiteY100" fmla="*/ 742162 h 908957"/>
                  <a:gd name="connsiteX101" fmla="*/ 25624 w 615938"/>
                  <a:gd name="connsiteY101" fmla="*/ 769221 h 908957"/>
                  <a:gd name="connsiteX102" fmla="*/ 19758 w 615938"/>
                  <a:gd name="connsiteY102" fmla="*/ 783495 h 908957"/>
                  <a:gd name="connsiteX103" fmla="*/ 17958 w 615938"/>
                  <a:gd name="connsiteY103" fmla="*/ 799151 h 908957"/>
                  <a:gd name="connsiteX104" fmla="*/ 17725 w 615938"/>
                  <a:gd name="connsiteY104" fmla="*/ 800365 h 908957"/>
                  <a:gd name="connsiteX105" fmla="*/ 30659 w 615938"/>
                  <a:gd name="connsiteY105" fmla="*/ 802428 h 908957"/>
                  <a:gd name="connsiteX106" fmla="*/ 41442 w 615938"/>
                  <a:gd name="connsiteY106" fmla="*/ 800377 h 908957"/>
                  <a:gd name="connsiteX107" fmla="*/ 46477 w 615938"/>
                  <a:gd name="connsiteY107" fmla="*/ 806979 h 908957"/>
                  <a:gd name="connsiteX108" fmla="*/ 24978 w 615938"/>
                  <a:gd name="connsiteY108" fmla="*/ 831359 h 908957"/>
                  <a:gd name="connsiteX109" fmla="*/ 10908 w 615938"/>
                  <a:gd name="connsiteY109" fmla="*/ 842261 h 908957"/>
                  <a:gd name="connsiteX110" fmla="*/ 7960 w 615938"/>
                  <a:gd name="connsiteY110" fmla="*/ 846817 h 908957"/>
                  <a:gd name="connsiteX111" fmla="*/ 6937 w 615938"/>
                  <a:gd name="connsiteY111" fmla="*/ 867981 h 908957"/>
                  <a:gd name="connsiteX112" fmla="*/ 4485 w 615938"/>
                  <a:gd name="connsiteY112" fmla="*/ 872836 h 908957"/>
                  <a:gd name="connsiteX113" fmla="*/ 5591 w 615938"/>
                  <a:gd name="connsiteY113" fmla="*/ 872813 h 908957"/>
                  <a:gd name="connsiteX114" fmla="*/ 12331 w 615938"/>
                  <a:gd name="connsiteY114" fmla="*/ 873919 h 908957"/>
                  <a:gd name="connsiteX115" fmla="*/ 21869 w 615938"/>
                  <a:gd name="connsiteY115" fmla="*/ 880724 h 908957"/>
                  <a:gd name="connsiteX116" fmla="*/ 29810 w 615938"/>
                  <a:gd name="connsiteY116" fmla="*/ 886590 h 908957"/>
                  <a:gd name="connsiteX117" fmla="*/ 48318 w 615938"/>
                  <a:gd name="connsiteY117" fmla="*/ 898251 h 908957"/>
                  <a:gd name="connsiteX118" fmla="*/ 55118 w 615938"/>
                  <a:gd name="connsiteY118" fmla="*/ 900225 h 908957"/>
                  <a:gd name="connsiteX119" fmla="*/ 63830 w 615938"/>
                  <a:gd name="connsiteY119" fmla="*/ 902766 h 908957"/>
                  <a:gd name="connsiteX120" fmla="*/ 74546 w 615938"/>
                  <a:gd name="connsiteY120" fmla="*/ 904602 h 908957"/>
                  <a:gd name="connsiteX121" fmla="*/ 77285 w 615938"/>
                  <a:gd name="connsiteY121" fmla="*/ 904243 h 908957"/>
                  <a:gd name="connsiteX122" fmla="*/ 91117 w 615938"/>
                  <a:gd name="connsiteY122" fmla="*/ 899806 h 908957"/>
                  <a:gd name="connsiteX123" fmla="*/ 104034 w 615938"/>
                  <a:gd name="connsiteY123" fmla="*/ 896087 h 908957"/>
                  <a:gd name="connsiteX124" fmla="*/ 117967 w 615938"/>
                  <a:gd name="connsiteY124" fmla="*/ 896403 h 908957"/>
                  <a:gd name="connsiteX125" fmla="*/ 129562 w 615938"/>
                  <a:gd name="connsiteY125" fmla="*/ 898688 h 908957"/>
                  <a:gd name="connsiteX126" fmla="*/ 135351 w 615938"/>
                  <a:gd name="connsiteY126" fmla="*/ 899417 h 908957"/>
                  <a:gd name="connsiteX127" fmla="*/ 140990 w 615938"/>
                  <a:gd name="connsiteY127" fmla="*/ 898311 h 908957"/>
                  <a:gd name="connsiteX128" fmla="*/ 146468 w 615938"/>
                  <a:gd name="connsiteY128" fmla="*/ 894382 h 908957"/>
                  <a:gd name="connsiteX129" fmla="*/ 147628 w 615938"/>
                  <a:gd name="connsiteY129" fmla="*/ 893467 h 908957"/>
                  <a:gd name="connsiteX130" fmla="*/ 155509 w 615938"/>
                  <a:gd name="connsiteY130" fmla="*/ 888749 h 908957"/>
                  <a:gd name="connsiteX131" fmla="*/ 164545 w 615938"/>
                  <a:gd name="connsiteY131" fmla="*/ 887661 h 908957"/>
                  <a:gd name="connsiteX132" fmla="*/ 168253 w 615938"/>
                  <a:gd name="connsiteY132" fmla="*/ 887535 h 908957"/>
                  <a:gd name="connsiteX133" fmla="*/ 175088 w 615938"/>
                  <a:gd name="connsiteY133" fmla="*/ 888277 h 908957"/>
                  <a:gd name="connsiteX134" fmla="*/ 177540 w 615938"/>
                  <a:gd name="connsiteY134" fmla="*/ 889036 h 908957"/>
                  <a:gd name="connsiteX135" fmla="*/ 183035 w 615938"/>
                  <a:gd name="connsiteY135" fmla="*/ 890573 h 908957"/>
                  <a:gd name="connsiteX136" fmla="*/ 190122 w 615938"/>
                  <a:gd name="connsiteY136" fmla="*/ 890256 h 908957"/>
                  <a:gd name="connsiteX137" fmla="*/ 206495 w 615938"/>
                  <a:gd name="connsiteY137" fmla="*/ 876550 h 908957"/>
                  <a:gd name="connsiteX138" fmla="*/ 219412 w 615938"/>
                  <a:gd name="connsiteY138" fmla="*/ 864213 h 908957"/>
                  <a:gd name="connsiteX139" fmla="*/ 227670 w 615938"/>
                  <a:gd name="connsiteY139" fmla="*/ 857217 h 908957"/>
                  <a:gd name="connsiteX140" fmla="*/ 250424 w 615938"/>
                  <a:gd name="connsiteY140" fmla="*/ 846303 h 908957"/>
                  <a:gd name="connsiteX141" fmla="*/ 269632 w 615938"/>
                  <a:gd name="connsiteY141" fmla="*/ 840132 h 908957"/>
                  <a:gd name="connsiteX142" fmla="*/ 280162 w 615938"/>
                  <a:gd name="connsiteY142" fmla="*/ 833685 h 908957"/>
                  <a:gd name="connsiteX143" fmla="*/ 288983 w 615938"/>
                  <a:gd name="connsiteY143" fmla="*/ 826031 h 908957"/>
                  <a:gd name="connsiteX144" fmla="*/ 293916 w 615938"/>
                  <a:gd name="connsiteY144" fmla="*/ 816870 h 908957"/>
                  <a:gd name="connsiteX145" fmla="*/ 296057 w 615938"/>
                  <a:gd name="connsiteY145" fmla="*/ 807111 h 908957"/>
                  <a:gd name="connsiteX146" fmla="*/ 296733 w 615938"/>
                  <a:gd name="connsiteY146" fmla="*/ 803529 h 908957"/>
                  <a:gd name="connsiteX147" fmla="*/ 300997 w 615938"/>
                  <a:gd name="connsiteY147" fmla="*/ 789517 h 908957"/>
                  <a:gd name="connsiteX148" fmla="*/ 307533 w 615938"/>
                  <a:gd name="connsiteY148" fmla="*/ 778490 h 908957"/>
                  <a:gd name="connsiteX149" fmla="*/ 317262 w 615938"/>
                  <a:gd name="connsiteY149" fmla="*/ 768629 h 908957"/>
                  <a:gd name="connsiteX150" fmla="*/ 326686 w 615938"/>
                  <a:gd name="connsiteY150" fmla="*/ 761058 h 908957"/>
                  <a:gd name="connsiteX151" fmla="*/ 331243 w 615938"/>
                  <a:gd name="connsiteY151" fmla="*/ 757501 h 908957"/>
                  <a:gd name="connsiteX152" fmla="*/ 340979 w 615938"/>
                  <a:gd name="connsiteY152" fmla="*/ 748393 h 908957"/>
                  <a:gd name="connsiteX153" fmla="*/ 343424 w 615938"/>
                  <a:gd name="connsiteY153" fmla="*/ 743950 h 908957"/>
                  <a:gd name="connsiteX154" fmla="*/ 345188 w 615938"/>
                  <a:gd name="connsiteY154" fmla="*/ 740673 h 908957"/>
                  <a:gd name="connsiteX155" fmla="*/ 352083 w 615938"/>
                  <a:gd name="connsiteY155" fmla="*/ 734071 h 908957"/>
                  <a:gd name="connsiteX156" fmla="*/ 362734 w 615938"/>
                  <a:gd name="connsiteY156" fmla="*/ 730979 h 908957"/>
                  <a:gd name="connsiteX157" fmla="*/ 377164 w 615938"/>
                  <a:gd name="connsiteY157" fmla="*/ 732905 h 908957"/>
                  <a:gd name="connsiteX158" fmla="*/ 395319 w 615938"/>
                  <a:gd name="connsiteY158" fmla="*/ 740147 h 908957"/>
                  <a:gd name="connsiteX159" fmla="*/ 410508 w 615938"/>
                  <a:gd name="connsiteY159" fmla="*/ 745080 h 908957"/>
                  <a:gd name="connsiteX160" fmla="*/ 410890 w 615938"/>
                  <a:gd name="connsiteY160" fmla="*/ 745110 h 908957"/>
                  <a:gd name="connsiteX161" fmla="*/ 422797 w 615938"/>
                  <a:gd name="connsiteY161" fmla="*/ 740487 h 908957"/>
                  <a:gd name="connsiteX162" fmla="*/ 437974 w 615938"/>
                  <a:gd name="connsiteY162" fmla="*/ 731649 h 908957"/>
                  <a:gd name="connsiteX163" fmla="*/ 442561 w 615938"/>
                  <a:gd name="connsiteY163" fmla="*/ 728898 h 908957"/>
                  <a:gd name="connsiteX164" fmla="*/ 459765 w 615938"/>
                  <a:gd name="connsiteY164" fmla="*/ 720718 h 908957"/>
                  <a:gd name="connsiteX165" fmla="*/ 478656 w 615938"/>
                  <a:gd name="connsiteY165" fmla="*/ 721160 h 908957"/>
                  <a:gd name="connsiteX166" fmla="*/ 508699 w 615938"/>
                  <a:gd name="connsiteY166" fmla="*/ 731482 h 908957"/>
                  <a:gd name="connsiteX167" fmla="*/ 510057 w 615938"/>
                  <a:gd name="connsiteY167" fmla="*/ 732008 h 908957"/>
                  <a:gd name="connsiteX168" fmla="*/ 533110 w 615938"/>
                  <a:gd name="connsiteY168" fmla="*/ 740057 h 908957"/>
                  <a:gd name="connsiteX169" fmla="*/ 539281 w 615938"/>
                  <a:gd name="connsiteY169" fmla="*/ 741008 h 908957"/>
                  <a:gd name="connsiteX170" fmla="*/ 546899 w 615938"/>
                  <a:gd name="connsiteY170" fmla="*/ 742156 h 908957"/>
                  <a:gd name="connsiteX171" fmla="*/ 556246 w 615938"/>
                  <a:gd name="connsiteY171" fmla="*/ 741612 h 908957"/>
                  <a:gd name="connsiteX172" fmla="*/ 562453 w 615938"/>
                  <a:gd name="connsiteY172" fmla="*/ 736553 h 908957"/>
                  <a:gd name="connsiteX173" fmla="*/ 566059 w 615938"/>
                  <a:gd name="connsiteY173" fmla="*/ 729215 h 908957"/>
                  <a:gd name="connsiteX174" fmla="*/ 566795 w 615938"/>
                  <a:gd name="connsiteY174" fmla="*/ 723062 h 908957"/>
                  <a:gd name="connsiteX175" fmla="*/ 567369 w 615938"/>
                  <a:gd name="connsiteY175" fmla="*/ 717512 h 908957"/>
                  <a:gd name="connsiteX176" fmla="*/ 572195 w 615938"/>
                  <a:gd name="connsiteY176" fmla="*/ 703190 h 908957"/>
                  <a:gd name="connsiteX177" fmla="*/ 585219 w 615938"/>
                  <a:gd name="connsiteY177" fmla="*/ 691505 h 908957"/>
                  <a:gd name="connsiteX178" fmla="*/ 591414 w 615938"/>
                  <a:gd name="connsiteY178" fmla="*/ 687499 h 908957"/>
                  <a:gd name="connsiteX179" fmla="*/ 597855 w 615938"/>
                  <a:gd name="connsiteY179" fmla="*/ 683235 h 908957"/>
                  <a:gd name="connsiteX180" fmla="*/ 598955 w 615938"/>
                  <a:gd name="connsiteY180" fmla="*/ 682410 h 908957"/>
                  <a:gd name="connsiteX181" fmla="*/ 608469 w 615938"/>
                  <a:gd name="connsiteY181" fmla="*/ 675030 h 908957"/>
                  <a:gd name="connsiteX182" fmla="*/ 614150 w 615938"/>
                  <a:gd name="connsiteY182" fmla="*/ 669386 h 908957"/>
                  <a:gd name="connsiteX183" fmla="*/ 614760 w 615938"/>
                  <a:gd name="connsiteY183" fmla="*/ 667131 h 908957"/>
                  <a:gd name="connsiteX184" fmla="*/ 616285 w 615938"/>
                  <a:gd name="connsiteY184" fmla="*/ 660804 h 908957"/>
                  <a:gd name="connsiteX185" fmla="*/ 613809 w 615938"/>
                  <a:gd name="connsiteY185" fmla="*/ 649693 h 908957"/>
                  <a:gd name="connsiteX186" fmla="*/ 605999 w 615938"/>
                  <a:gd name="connsiteY186" fmla="*/ 641387 h 908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</a:cxnLst>
                <a:rect l="l" t="t" r="r" b="b"/>
                <a:pathLst>
                  <a:path w="615938" h="908957">
                    <a:moveTo>
                      <a:pt x="605999" y="641387"/>
                    </a:moveTo>
                    <a:cubicBezTo>
                      <a:pt x="604690" y="640138"/>
                      <a:pt x="603374" y="638894"/>
                      <a:pt x="602106" y="637614"/>
                    </a:cubicBezTo>
                    <a:cubicBezTo>
                      <a:pt x="598046" y="633476"/>
                      <a:pt x="593615" y="628321"/>
                      <a:pt x="591797" y="621288"/>
                    </a:cubicBezTo>
                    <a:cubicBezTo>
                      <a:pt x="590296" y="615470"/>
                      <a:pt x="589244" y="608037"/>
                      <a:pt x="588783" y="600329"/>
                    </a:cubicBezTo>
                    <a:cubicBezTo>
                      <a:pt x="588383" y="593201"/>
                      <a:pt x="588574" y="586658"/>
                      <a:pt x="589298" y="582347"/>
                    </a:cubicBezTo>
                    <a:cubicBezTo>
                      <a:pt x="589860" y="578914"/>
                      <a:pt x="590589" y="572396"/>
                      <a:pt x="590906" y="564335"/>
                    </a:cubicBezTo>
                    <a:cubicBezTo>
                      <a:pt x="591133" y="558379"/>
                      <a:pt x="591175" y="549583"/>
                      <a:pt x="590212" y="541551"/>
                    </a:cubicBezTo>
                    <a:cubicBezTo>
                      <a:pt x="589327" y="534166"/>
                      <a:pt x="589118" y="528425"/>
                      <a:pt x="589519" y="523486"/>
                    </a:cubicBezTo>
                    <a:cubicBezTo>
                      <a:pt x="589878" y="518839"/>
                      <a:pt x="590798" y="514833"/>
                      <a:pt x="592491" y="510449"/>
                    </a:cubicBezTo>
                    <a:cubicBezTo>
                      <a:pt x="592867" y="509439"/>
                      <a:pt x="593340" y="508309"/>
                      <a:pt x="593830" y="507059"/>
                    </a:cubicBezTo>
                    <a:cubicBezTo>
                      <a:pt x="595206" y="503638"/>
                      <a:pt x="596910" y="499392"/>
                      <a:pt x="598279" y="495141"/>
                    </a:cubicBezTo>
                    <a:cubicBezTo>
                      <a:pt x="600426" y="488473"/>
                      <a:pt x="601198" y="483480"/>
                      <a:pt x="600576" y="480298"/>
                    </a:cubicBezTo>
                    <a:cubicBezTo>
                      <a:pt x="599900" y="476830"/>
                      <a:pt x="598112" y="469792"/>
                      <a:pt x="595421" y="459978"/>
                    </a:cubicBezTo>
                    <a:cubicBezTo>
                      <a:pt x="593322" y="452462"/>
                      <a:pt x="591438" y="446003"/>
                      <a:pt x="591438" y="445997"/>
                    </a:cubicBezTo>
                    <a:lnTo>
                      <a:pt x="591360" y="445614"/>
                    </a:lnTo>
                    <a:cubicBezTo>
                      <a:pt x="591360" y="445602"/>
                      <a:pt x="590858" y="442529"/>
                      <a:pt x="589273" y="439204"/>
                    </a:cubicBezTo>
                    <a:cubicBezTo>
                      <a:pt x="587234" y="434970"/>
                      <a:pt x="584507" y="432351"/>
                      <a:pt x="581111" y="431418"/>
                    </a:cubicBezTo>
                    <a:cubicBezTo>
                      <a:pt x="579598" y="431017"/>
                      <a:pt x="577923" y="430575"/>
                      <a:pt x="576147" y="430114"/>
                    </a:cubicBezTo>
                    <a:cubicBezTo>
                      <a:pt x="571902" y="428990"/>
                      <a:pt x="567106" y="427734"/>
                      <a:pt x="562699" y="426401"/>
                    </a:cubicBezTo>
                    <a:cubicBezTo>
                      <a:pt x="554446" y="423895"/>
                      <a:pt x="550117" y="421946"/>
                      <a:pt x="548161" y="419889"/>
                    </a:cubicBezTo>
                    <a:cubicBezTo>
                      <a:pt x="546110" y="417664"/>
                      <a:pt x="544466" y="413705"/>
                      <a:pt x="543730" y="409256"/>
                    </a:cubicBezTo>
                    <a:cubicBezTo>
                      <a:pt x="543275" y="406386"/>
                      <a:pt x="542851" y="401123"/>
                      <a:pt x="545339" y="398091"/>
                    </a:cubicBezTo>
                    <a:cubicBezTo>
                      <a:pt x="546756" y="396351"/>
                      <a:pt x="554374" y="388278"/>
                      <a:pt x="562992" y="379446"/>
                    </a:cubicBezTo>
                    <a:cubicBezTo>
                      <a:pt x="569163" y="373125"/>
                      <a:pt x="580483" y="361715"/>
                      <a:pt x="586900" y="356226"/>
                    </a:cubicBezTo>
                    <a:cubicBezTo>
                      <a:pt x="591552" y="352249"/>
                      <a:pt x="596216" y="347345"/>
                      <a:pt x="600755" y="341635"/>
                    </a:cubicBezTo>
                    <a:cubicBezTo>
                      <a:pt x="603751" y="337885"/>
                      <a:pt x="606603" y="333908"/>
                      <a:pt x="609486" y="329465"/>
                    </a:cubicBezTo>
                    <a:cubicBezTo>
                      <a:pt x="611166" y="326834"/>
                      <a:pt x="613020" y="324568"/>
                      <a:pt x="614928" y="322618"/>
                    </a:cubicBezTo>
                    <a:cubicBezTo>
                      <a:pt x="613899" y="315801"/>
                      <a:pt x="611758" y="309247"/>
                      <a:pt x="607871" y="303285"/>
                    </a:cubicBezTo>
                    <a:cubicBezTo>
                      <a:pt x="601993" y="294381"/>
                      <a:pt x="593322" y="287719"/>
                      <a:pt x="586708" y="279407"/>
                    </a:cubicBezTo>
                    <a:cubicBezTo>
                      <a:pt x="588574" y="281763"/>
                      <a:pt x="585548" y="274396"/>
                      <a:pt x="585548" y="274437"/>
                    </a:cubicBezTo>
                    <a:cubicBezTo>
                      <a:pt x="584962" y="269707"/>
                      <a:pt x="584908" y="264911"/>
                      <a:pt x="584687" y="260169"/>
                    </a:cubicBezTo>
                    <a:cubicBezTo>
                      <a:pt x="584125" y="248036"/>
                      <a:pt x="582432" y="236740"/>
                      <a:pt x="574826" y="226956"/>
                    </a:cubicBezTo>
                    <a:cubicBezTo>
                      <a:pt x="567608" y="217652"/>
                      <a:pt x="557209" y="216396"/>
                      <a:pt x="546570" y="217418"/>
                    </a:cubicBezTo>
                    <a:cubicBezTo>
                      <a:pt x="549638" y="202486"/>
                      <a:pt x="550481" y="185856"/>
                      <a:pt x="546194" y="171797"/>
                    </a:cubicBezTo>
                    <a:cubicBezTo>
                      <a:pt x="540752" y="153923"/>
                      <a:pt x="520785" y="142734"/>
                      <a:pt x="508448" y="157906"/>
                    </a:cubicBezTo>
                    <a:cubicBezTo>
                      <a:pt x="508335" y="157917"/>
                      <a:pt x="508215" y="157953"/>
                      <a:pt x="508077" y="157965"/>
                    </a:cubicBezTo>
                    <a:cubicBezTo>
                      <a:pt x="503574" y="153086"/>
                      <a:pt x="499125" y="148164"/>
                      <a:pt x="494670" y="143183"/>
                    </a:cubicBezTo>
                    <a:cubicBezTo>
                      <a:pt x="487835" y="135570"/>
                      <a:pt x="478512" y="130469"/>
                      <a:pt x="468101" y="133280"/>
                    </a:cubicBezTo>
                    <a:cubicBezTo>
                      <a:pt x="463742" y="134482"/>
                      <a:pt x="460046" y="137364"/>
                      <a:pt x="456877" y="140498"/>
                    </a:cubicBezTo>
                    <a:cubicBezTo>
                      <a:pt x="454144" y="143219"/>
                      <a:pt x="453396" y="144265"/>
                      <a:pt x="451489" y="145031"/>
                    </a:cubicBezTo>
                    <a:cubicBezTo>
                      <a:pt x="447829" y="146478"/>
                      <a:pt x="444438" y="146747"/>
                      <a:pt x="440677" y="145856"/>
                    </a:cubicBezTo>
                    <a:cubicBezTo>
                      <a:pt x="439792" y="145659"/>
                      <a:pt x="438883" y="145300"/>
                      <a:pt x="438076" y="144803"/>
                    </a:cubicBezTo>
                    <a:cubicBezTo>
                      <a:pt x="438052" y="144552"/>
                      <a:pt x="437986" y="144265"/>
                      <a:pt x="437950" y="143960"/>
                    </a:cubicBezTo>
                    <a:cubicBezTo>
                      <a:pt x="435678" y="126684"/>
                      <a:pt x="426971" y="117935"/>
                      <a:pt x="409760" y="115669"/>
                    </a:cubicBezTo>
                    <a:cubicBezTo>
                      <a:pt x="407416" y="115352"/>
                      <a:pt x="404977" y="115406"/>
                      <a:pt x="402614" y="115274"/>
                    </a:cubicBezTo>
                    <a:cubicBezTo>
                      <a:pt x="406525" y="115484"/>
                      <a:pt x="399230" y="113743"/>
                      <a:pt x="399014" y="113689"/>
                    </a:cubicBezTo>
                    <a:cubicBezTo>
                      <a:pt x="398333" y="113420"/>
                      <a:pt x="397627" y="113145"/>
                      <a:pt x="396910" y="112906"/>
                    </a:cubicBezTo>
                    <a:cubicBezTo>
                      <a:pt x="396311" y="106687"/>
                      <a:pt x="396371" y="100534"/>
                      <a:pt x="396664" y="94302"/>
                    </a:cubicBezTo>
                    <a:cubicBezTo>
                      <a:pt x="396826" y="90577"/>
                      <a:pt x="396640" y="86792"/>
                      <a:pt x="396156" y="83066"/>
                    </a:cubicBezTo>
                    <a:cubicBezTo>
                      <a:pt x="391545" y="84178"/>
                      <a:pt x="386845" y="84519"/>
                      <a:pt x="382079" y="83485"/>
                    </a:cubicBezTo>
                    <a:cubicBezTo>
                      <a:pt x="368349" y="80531"/>
                      <a:pt x="362513" y="71907"/>
                      <a:pt x="358386" y="59194"/>
                    </a:cubicBezTo>
                    <a:cubicBezTo>
                      <a:pt x="357579" y="56616"/>
                      <a:pt x="356832" y="53011"/>
                      <a:pt x="354506" y="51252"/>
                    </a:cubicBezTo>
                    <a:cubicBezTo>
                      <a:pt x="354200" y="51007"/>
                      <a:pt x="353979" y="50828"/>
                      <a:pt x="353818" y="50690"/>
                    </a:cubicBezTo>
                    <a:cubicBezTo>
                      <a:pt x="348418" y="52771"/>
                      <a:pt x="343155" y="54769"/>
                      <a:pt x="337474" y="55821"/>
                    </a:cubicBezTo>
                    <a:cubicBezTo>
                      <a:pt x="330801" y="57059"/>
                      <a:pt x="323852" y="51611"/>
                      <a:pt x="323134" y="44956"/>
                    </a:cubicBezTo>
                    <a:cubicBezTo>
                      <a:pt x="322351" y="37570"/>
                      <a:pt x="324396" y="26782"/>
                      <a:pt x="321173" y="19995"/>
                    </a:cubicBezTo>
                    <a:cubicBezTo>
                      <a:pt x="318500" y="14362"/>
                      <a:pt x="312281" y="12771"/>
                      <a:pt x="307963" y="8687"/>
                    </a:cubicBezTo>
                    <a:cubicBezTo>
                      <a:pt x="306498" y="7300"/>
                      <a:pt x="305224" y="5936"/>
                      <a:pt x="304076" y="4543"/>
                    </a:cubicBezTo>
                    <a:cubicBezTo>
                      <a:pt x="300775" y="4345"/>
                      <a:pt x="297588" y="4633"/>
                      <a:pt x="294819" y="5721"/>
                    </a:cubicBezTo>
                    <a:cubicBezTo>
                      <a:pt x="290693" y="7330"/>
                      <a:pt x="287530" y="8884"/>
                      <a:pt x="284372" y="12072"/>
                    </a:cubicBezTo>
                    <a:cubicBezTo>
                      <a:pt x="284247" y="12191"/>
                      <a:pt x="284187" y="12341"/>
                      <a:pt x="284079" y="12466"/>
                    </a:cubicBezTo>
                    <a:cubicBezTo>
                      <a:pt x="281370" y="11940"/>
                      <a:pt x="278476" y="11665"/>
                      <a:pt x="275283" y="12221"/>
                    </a:cubicBezTo>
                    <a:cubicBezTo>
                      <a:pt x="277663" y="11820"/>
                      <a:pt x="269004" y="11629"/>
                      <a:pt x="270092" y="11653"/>
                    </a:cubicBezTo>
                    <a:cubicBezTo>
                      <a:pt x="265224" y="11533"/>
                      <a:pt x="259418" y="12945"/>
                      <a:pt x="255202" y="15397"/>
                    </a:cubicBezTo>
                    <a:cubicBezTo>
                      <a:pt x="241962" y="23153"/>
                      <a:pt x="240132" y="46175"/>
                      <a:pt x="241155" y="59750"/>
                    </a:cubicBezTo>
                    <a:cubicBezTo>
                      <a:pt x="242178" y="73067"/>
                      <a:pt x="246286" y="86702"/>
                      <a:pt x="254317" y="97448"/>
                    </a:cubicBezTo>
                    <a:cubicBezTo>
                      <a:pt x="261284" y="106783"/>
                      <a:pt x="271306" y="113372"/>
                      <a:pt x="276933" y="123652"/>
                    </a:cubicBezTo>
                    <a:cubicBezTo>
                      <a:pt x="280796" y="130637"/>
                      <a:pt x="274368" y="139726"/>
                      <a:pt x="269129" y="144552"/>
                    </a:cubicBezTo>
                    <a:cubicBezTo>
                      <a:pt x="262133" y="150999"/>
                      <a:pt x="249927" y="155113"/>
                      <a:pt x="240892" y="159628"/>
                    </a:cubicBezTo>
                    <a:cubicBezTo>
                      <a:pt x="234176" y="163000"/>
                      <a:pt x="228292" y="167079"/>
                      <a:pt x="223059" y="171917"/>
                    </a:cubicBezTo>
                    <a:cubicBezTo>
                      <a:pt x="219896" y="179762"/>
                      <a:pt x="218120" y="186968"/>
                      <a:pt x="220392" y="196518"/>
                    </a:cubicBezTo>
                    <a:cubicBezTo>
                      <a:pt x="226606" y="222716"/>
                      <a:pt x="249700" y="240142"/>
                      <a:pt x="261044" y="263739"/>
                    </a:cubicBezTo>
                    <a:cubicBezTo>
                      <a:pt x="263831" y="269558"/>
                      <a:pt x="268555" y="285393"/>
                      <a:pt x="276305" y="286409"/>
                    </a:cubicBezTo>
                    <a:cubicBezTo>
                      <a:pt x="286884" y="287779"/>
                      <a:pt x="296643" y="284837"/>
                      <a:pt x="306935" y="289310"/>
                    </a:cubicBezTo>
                    <a:cubicBezTo>
                      <a:pt x="323990" y="296755"/>
                      <a:pt x="343036" y="324376"/>
                      <a:pt x="337044" y="343201"/>
                    </a:cubicBezTo>
                    <a:cubicBezTo>
                      <a:pt x="333737" y="353517"/>
                      <a:pt x="324313" y="359401"/>
                      <a:pt x="315348" y="364424"/>
                    </a:cubicBezTo>
                    <a:cubicBezTo>
                      <a:pt x="310666" y="367055"/>
                      <a:pt x="306187" y="369968"/>
                      <a:pt x="301732" y="372982"/>
                    </a:cubicBezTo>
                    <a:cubicBezTo>
                      <a:pt x="298527" y="379548"/>
                      <a:pt x="294281" y="385671"/>
                      <a:pt x="290370" y="391938"/>
                    </a:cubicBezTo>
                    <a:cubicBezTo>
                      <a:pt x="283702" y="402666"/>
                      <a:pt x="278560" y="414052"/>
                      <a:pt x="271079" y="424356"/>
                    </a:cubicBezTo>
                    <a:cubicBezTo>
                      <a:pt x="260458" y="438905"/>
                      <a:pt x="249640" y="452802"/>
                      <a:pt x="240348" y="467800"/>
                    </a:cubicBezTo>
                    <a:cubicBezTo>
                      <a:pt x="239170" y="476328"/>
                      <a:pt x="241305" y="484478"/>
                      <a:pt x="250220" y="490261"/>
                    </a:cubicBezTo>
                    <a:cubicBezTo>
                      <a:pt x="257474" y="494973"/>
                      <a:pt x="265816" y="497993"/>
                      <a:pt x="271019" y="505289"/>
                    </a:cubicBezTo>
                    <a:cubicBezTo>
                      <a:pt x="277729" y="514665"/>
                      <a:pt x="274882" y="526338"/>
                      <a:pt x="272221" y="536594"/>
                    </a:cubicBezTo>
                    <a:cubicBezTo>
                      <a:pt x="269680" y="546317"/>
                      <a:pt x="266623" y="556394"/>
                      <a:pt x="258760" y="563241"/>
                    </a:cubicBezTo>
                    <a:cubicBezTo>
                      <a:pt x="253952" y="567409"/>
                      <a:pt x="248600" y="569167"/>
                      <a:pt x="243033" y="571936"/>
                    </a:cubicBezTo>
                    <a:cubicBezTo>
                      <a:pt x="236813" y="575027"/>
                      <a:pt x="231689" y="579470"/>
                      <a:pt x="225960" y="583334"/>
                    </a:cubicBezTo>
                    <a:cubicBezTo>
                      <a:pt x="220392" y="587119"/>
                      <a:pt x="214777" y="589822"/>
                      <a:pt x="208540" y="592316"/>
                    </a:cubicBezTo>
                    <a:cubicBezTo>
                      <a:pt x="203780" y="594205"/>
                      <a:pt x="202979" y="595838"/>
                      <a:pt x="200324" y="600161"/>
                    </a:cubicBezTo>
                    <a:cubicBezTo>
                      <a:pt x="193799" y="610788"/>
                      <a:pt x="187682" y="613652"/>
                      <a:pt x="176033" y="617802"/>
                    </a:cubicBezTo>
                    <a:cubicBezTo>
                      <a:pt x="172074" y="619213"/>
                      <a:pt x="167637" y="620439"/>
                      <a:pt x="164988" y="623925"/>
                    </a:cubicBezTo>
                    <a:cubicBezTo>
                      <a:pt x="163559" y="625863"/>
                      <a:pt x="162201" y="627992"/>
                      <a:pt x="160563" y="629768"/>
                    </a:cubicBezTo>
                    <a:cubicBezTo>
                      <a:pt x="160521" y="629840"/>
                      <a:pt x="160467" y="629900"/>
                      <a:pt x="160377" y="629954"/>
                    </a:cubicBezTo>
                    <a:cubicBezTo>
                      <a:pt x="160832" y="631765"/>
                      <a:pt x="160623" y="633840"/>
                      <a:pt x="159421" y="636053"/>
                    </a:cubicBezTo>
                    <a:cubicBezTo>
                      <a:pt x="156168" y="642147"/>
                      <a:pt x="152573" y="647541"/>
                      <a:pt x="147819" y="652528"/>
                    </a:cubicBezTo>
                    <a:cubicBezTo>
                      <a:pt x="143424" y="657120"/>
                      <a:pt x="137552" y="660966"/>
                      <a:pt x="133689" y="665983"/>
                    </a:cubicBezTo>
                    <a:cubicBezTo>
                      <a:pt x="127852" y="673590"/>
                      <a:pt x="124282" y="685412"/>
                      <a:pt x="113147" y="686877"/>
                    </a:cubicBezTo>
                    <a:cubicBezTo>
                      <a:pt x="107275" y="687624"/>
                      <a:pt x="100087" y="684138"/>
                      <a:pt x="94837" y="686734"/>
                    </a:cubicBezTo>
                    <a:cubicBezTo>
                      <a:pt x="88031" y="690076"/>
                      <a:pt x="82536" y="695303"/>
                      <a:pt x="76855" y="700248"/>
                    </a:cubicBezTo>
                    <a:cubicBezTo>
                      <a:pt x="71329" y="705086"/>
                      <a:pt x="65505" y="709726"/>
                      <a:pt x="58484" y="712226"/>
                    </a:cubicBezTo>
                    <a:cubicBezTo>
                      <a:pt x="52164" y="714475"/>
                      <a:pt x="45400" y="715676"/>
                      <a:pt x="39187" y="718212"/>
                    </a:cubicBezTo>
                    <a:cubicBezTo>
                      <a:pt x="31873" y="721202"/>
                      <a:pt x="11482" y="731422"/>
                      <a:pt x="20607" y="742162"/>
                    </a:cubicBezTo>
                    <a:cubicBezTo>
                      <a:pt x="27657" y="750432"/>
                      <a:pt x="31281" y="758888"/>
                      <a:pt x="25624" y="769221"/>
                    </a:cubicBezTo>
                    <a:cubicBezTo>
                      <a:pt x="22694" y="774513"/>
                      <a:pt x="19644" y="777145"/>
                      <a:pt x="19758" y="783495"/>
                    </a:cubicBezTo>
                    <a:cubicBezTo>
                      <a:pt x="19854" y="789009"/>
                      <a:pt x="19405" y="793817"/>
                      <a:pt x="17958" y="799151"/>
                    </a:cubicBezTo>
                    <a:cubicBezTo>
                      <a:pt x="17851" y="799552"/>
                      <a:pt x="17791" y="799952"/>
                      <a:pt x="17725" y="800365"/>
                    </a:cubicBezTo>
                    <a:cubicBezTo>
                      <a:pt x="20284" y="803983"/>
                      <a:pt x="24572" y="804922"/>
                      <a:pt x="30659" y="802428"/>
                    </a:cubicBezTo>
                    <a:cubicBezTo>
                      <a:pt x="34355" y="800891"/>
                      <a:pt x="37453" y="800293"/>
                      <a:pt x="41442" y="800377"/>
                    </a:cubicBezTo>
                    <a:cubicBezTo>
                      <a:pt x="44515" y="800431"/>
                      <a:pt x="47033" y="804084"/>
                      <a:pt x="46477" y="806979"/>
                    </a:cubicBezTo>
                    <a:cubicBezTo>
                      <a:pt x="44330" y="818449"/>
                      <a:pt x="34020" y="825218"/>
                      <a:pt x="24978" y="831359"/>
                    </a:cubicBezTo>
                    <a:cubicBezTo>
                      <a:pt x="20350" y="834535"/>
                      <a:pt x="14412" y="837722"/>
                      <a:pt x="10908" y="842261"/>
                    </a:cubicBezTo>
                    <a:cubicBezTo>
                      <a:pt x="9813" y="843702"/>
                      <a:pt x="8869" y="845239"/>
                      <a:pt x="7960" y="846817"/>
                    </a:cubicBezTo>
                    <a:cubicBezTo>
                      <a:pt x="9155" y="853898"/>
                      <a:pt x="9592" y="861062"/>
                      <a:pt x="6937" y="867981"/>
                    </a:cubicBezTo>
                    <a:cubicBezTo>
                      <a:pt x="6303" y="869613"/>
                      <a:pt x="5454" y="871258"/>
                      <a:pt x="4485" y="872836"/>
                    </a:cubicBezTo>
                    <a:cubicBezTo>
                      <a:pt x="4850" y="872824"/>
                      <a:pt x="5257" y="872813"/>
                      <a:pt x="5591" y="872813"/>
                    </a:cubicBezTo>
                    <a:cubicBezTo>
                      <a:pt x="8785" y="872813"/>
                      <a:pt x="10908" y="873165"/>
                      <a:pt x="12331" y="873919"/>
                    </a:cubicBezTo>
                    <a:cubicBezTo>
                      <a:pt x="13730" y="874690"/>
                      <a:pt x="16696" y="876885"/>
                      <a:pt x="21869" y="880724"/>
                    </a:cubicBezTo>
                    <a:cubicBezTo>
                      <a:pt x="24303" y="882548"/>
                      <a:pt x="27042" y="884569"/>
                      <a:pt x="29810" y="886590"/>
                    </a:cubicBezTo>
                    <a:cubicBezTo>
                      <a:pt x="39617" y="893736"/>
                      <a:pt x="45831" y="897659"/>
                      <a:pt x="48318" y="898251"/>
                    </a:cubicBezTo>
                    <a:cubicBezTo>
                      <a:pt x="50131" y="898688"/>
                      <a:pt x="52427" y="899417"/>
                      <a:pt x="55118" y="900225"/>
                    </a:cubicBezTo>
                    <a:cubicBezTo>
                      <a:pt x="57791" y="901038"/>
                      <a:pt x="60817" y="901983"/>
                      <a:pt x="63830" y="902766"/>
                    </a:cubicBezTo>
                    <a:cubicBezTo>
                      <a:pt x="68453" y="904004"/>
                      <a:pt x="71981" y="904602"/>
                      <a:pt x="74546" y="904602"/>
                    </a:cubicBezTo>
                    <a:cubicBezTo>
                      <a:pt x="75976" y="904602"/>
                      <a:pt x="76831" y="904411"/>
                      <a:pt x="77285" y="904243"/>
                    </a:cubicBezTo>
                    <a:cubicBezTo>
                      <a:pt x="81573" y="902742"/>
                      <a:pt x="87780" y="900829"/>
                      <a:pt x="91117" y="899806"/>
                    </a:cubicBezTo>
                    <a:cubicBezTo>
                      <a:pt x="95991" y="898359"/>
                      <a:pt x="101050" y="896876"/>
                      <a:pt x="104034" y="896087"/>
                    </a:cubicBezTo>
                    <a:cubicBezTo>
                      <a:pt x="106928" y="895303"/>
                      <a:pt x="111515" y="895417"/>
                      <a:pt x="117967" y="896403"/>
                    </a:cubicBezTo>
                    <a:cubicBezTo>
                      <a:pt x="123834" y="897301"/>
                      <a:pt x="128994" y="898550"/>
                      <a:pt x="129562" y="898688"/>
                    </a:cubicBezTo>
                    <a:cubicBezTo>
                      <a:pt x="131416" y="899154"/>
                      <a:pt x="133462" y="899417"/>
                      <a:pt x="135351" y="899417"/>
                    </a:cubicBezTo>
                    <a:cubicBezTo>
                      <a:pt x="137761" y="899382"/>
                      <a:pt x="139633" y="899011"/>
                      <a:pt x="140990" y="898311"/>
                    </a:cubicBezTo>
                    <a:cubicBezTo>
                      <a:pt x="142395" y="897587"/>
                      <a:pt x="144459" y="895949"/>
                      <a:pt x="146468" y="894382"/>
                    </a:cubicBezTo>
                    <a:lnTo>
                      <a:pt x="147628" y="893467"/>
                    </a:lnTo>
                    <a:cubicBezTo>
                      <a:pt x="151031" y="890812"/>
                      <a:pt x="153387" y="889192"/>
                      <a:pt x="155509" y="888749"/>
                    </a:cubicBezTo>
                    <a:cubicBezTo>
                      <a:pt x="157327" y="888348"/>
                      <a:pt x="160832" y="887864"/>
                      <a:pt x="164545" y="887661"/>
                    </a:cubicBezTo>
                    <a:cubicBezTo>
                      <a:pt x="165789" y="887577"/>
                      <a:pt x="167027" y="887535"/>
                      <a:pt x="168253" y="887535"/>
                    </a:cubicBezTo>
                    <a:cubicBezTo>
                      <a:pt x="171141" y="887535"/>
                      <a:pt x="173444" y="887781"/>
                      <a:pt x="175088" y="888277"/>
                    </a:cubicBezTo>
                    <a:cubicBezTo>
                      <a:pt x="175871" y="888492"/>
                      <a:pt x="176673" y="888761"/>
                      <a:pt x="177540" y="889036"/>
                    </a:cubicBezTo>
                    <a:cubicBezTo>
                      <a:pt x="179298" y="889610"/>
                      <a:pt x="181170" y="890202"/>
                      <a:pt x="183035" y="890573"/>
                    </a:cubicBezTo>
                    <a:cubicBezTo>
                      <a:pt x="186061" y="891189"/>
                      <a:pt x="188286" y="891105"/>
                      <a:pt x="190122" y="890256"/>
                    </a:cubicBezTo>
                    <a:cubicBezTo>
                      <a:pt x="191060" y="889855"/>
                      <a:pt x="194463" y="887697"/>
                      <a:pt x="206495" y="876550"/>
                    </a:cubicBezTo>
                    <a:cubicBezTo>
                      <a:pt x="213222" y="870295"/>
                      <a:pt x="219364" y="864279"/>
                      <a:pt x="219412" y="864213"/>
                    </a:cubicBezTo>
                    <a:cubicBezTo>
                      <a:pt x="219435" y="864189"/>
                      <a:pt x="222360" y="861014"/>
                      <a:pt x="227670" y="857217"/>
                    </a:cubicBezTo>
                    <a:cubicBezTo>
                      <a:pt x="232514" y="853724"/>
                      <a:pt x="240419" y="849000"/>
                      <a:pt x="250424" y="846303"/>
                    </a:cubicBezTo>
                    <a:cubicBezTo>
                      <a:pt x="259860" y="843750"/>
                      <a:pt x="265416" y="841968"/>
                      <a:pt x="269632" y="840132"/>
                    </a:cubicBezTo>
                    <a:cubicBezTo>
                      <a:pt x="273889" y="838278"/>
                      <a:pt x="276736" y="836359"/>
                      <a:pt x="280162" y="833685"/>
                    </a:cubicBezTo>
                    <a:cubicBezTo>
                      <a:pt x="283493" y="831102"/>
                      <a:pt x="286621" y="828668"/>
                      <a:pt x="288983" y="826031"/>
                    </a:cubicBezTo>
                    <a:cubicBezTo>
                      <a:pt x="291345" y="823364"/>
                      <a:pt x="292840" y="820536"/>
                      <a:pt x="293916" y="816870"/>
                    </a:cubicBezTo>
                    <a:cubicBezTo>
                      <a:pt x="294801" y="813742"/>
                      <a:pt x="295405" y="810525"/>
                      <a:pt x="296057" y="807111"/>
                    </a:cubicBezTo>
                    <a:cubicBezTo>
                      <a:pt x="296272" y="805920"/>
                      <a:pt x="296500" y="804731"/>
                      <a:pt x="296733" y="803529"/>
                    </a:cubicBezTo>
                    <a:cubicBezTo>
                      <a:pt x="297636" y="798990"/>
                      <a:pt x="298790" y="794134"/>
                      <a:pt x="300997" y="789517"/>
                    </a:cubicBezTo>
                    <a:cubicBezTo>
                      <a:pt x="303227" y="784811"/>
                      <a:pt x="305194" y="781516"/>
                      <a:pt x="307533" y="778490"/>
                    </a:cubicBezTo>
                    <a:cubicBezTo>
                      <a:pt x="309949" y="775386"/>
                      <a:pt x="312849" y="772438"/>
                      <a:pt x="317262" y="768629"/>
                    </a:cubicBezTo>
                    <a:cubicBezTo>
                      <a:pt x="320073" y="766189"/>
                      <a:pt x="323439" y="763582"/>
                      <a:pt x="326686" y="761058"/>
                    </a:cubicBezTo>
                    <a:cubicBezTo>
                      <a:pt x="328235" y="759863"/>
                      <a:pt x="329772" y="758660"/>
                      <a:pt x="331243" y="757501"/>
                    </a:cubicBezTo>
                    <a:cubicBezTo>
                      <a:pt x="334957" y="754576"/>
                      <a:pt x="339364" y="750904"/>
                      <a:pt x="340979" y="748393"/>
                    </a:cubicBezTo>
                    <a:cubicBezTo>
                      <a:pt x="341894" y="746916"/>
                      <a:pt x="342677" y="745415"/>
                      <a:pt x="343424" y="743950"/>
                    </a:cubicBezTo>
                    <a:cubicBezTo>
                      <a:pt x="344023" y="742784"/>
                      <a:pt x="344573" y="741690"/>
                      <a:pt x="345188" y="740673"/>
                    </a:cubicBezTo>
                    <a:cubicBezTo>
                      <a:pt x="346504" y="738406"/>
                      <a:pt x="348501" y="735608"/>
                      <a:pt x="352083" y="734071"/>
                    </a:cubicBezTo>
                    <a:cubicBezTo>
                      <a:pt x="354541" y="733024"/>
                      <a:pt x="358315" y="731553"/>
                      <a:pt x="362734" y="730979"/>
                    </a:cubicBezTo>
                    <a:cubicBezTo>
                      <a:pt x="367787" y="730327"/>
                      <a:pt x="372679" y="730979"/>
                      <a:pt x="377164" y="732905"/>
                    </a:cubicBezTo>
                    <a:cubicBezTo>
                      <a:pt x="381122" y="734603"/>
                      <a:pt x="388251" y="737527"/>
                      <a:pt x="395319" y="740147"/>
                    </a:cubicBezTo>
                    <a:cubicBezTo>
                      <a:pt x="405389" y="743920"/>
                      <a:pt x="409168" y="744859"/>
                      <a:pt x="410508" y="745080"/>
                    </a:cubicBezTo>
                    <a:cubicBezTo>
                      <a:pt x="410634" y="745104"/>
                      <a:pt x="410771" y="745110"/>
                      <a:pt x="410890" y="745110"/>
                    </a:cubicBezTo>
                    <a:cubicBezTo>
                      <a:pt x="413044" y="745110"/>
                      <a:pt x="417044" y="743543"/>
                      <a:pt x="422797" y="740487"/>
                    </a:cubicBezTo>
                    <a:cubicBezTo>
                      <a:pt x="427467" y="737994"/>
                      <a:pt x="432789" y="734765"/>
                      <a:pt x="437974" y="731649"/>
                    </a:cubicBezTo>
                    <a:cubicBezTo>
                      <a:pt x="439505" y="730752"/>
                      <a:pt x="441018" y="729831"/>
                      <a:pt x="442561" y="728898"/>
                    </a:cubicBezTo>
                    <a:cubicBezTo>
                      <a:pt x="448941" y="725125"/>
                      <a:pt x="454240" y="722087"/>
                      <a:pt x="459765" y="720718"/>
                    </a:cubicBezTo>
                    <a:cubicBezTo>
                      <a:pt x="465201" y="719354"/>
                      <a:pt x="470529" y="719468"/>
                      <a:pt x="478656" y="721160"/>
                    </a:cubicBezTo>
                    <a:cubicBezTo>
                      <a:pt x="486119" y="722721"/>
                      <a:pt x="496674" y="726763"/>
                      <a:pt x="508699" y="731482"/>
                    </a:cubicBezTo>
                    <a:lnTo>
                      <a:pt x="510057" y="732008"/>
                    </a:lnTo>
                    <a:cubicBezTo>
                      <a:pt x="519870" y="735865"/>
                      <a:pt x="529139" y="739519"/>
                      <a:pt x="533110" y="740057"/>
                    </a:cubicBezTo>
                    <a:cubicBezTo>
                      <a:pt x="535119" y="740314"/>
                      <a:pt x="537206" y="740673"/>
                      <a:pt x="539281" y="741008"/>
                    </a:cubicBezTo>
                    <a:cubicBezTo>
                      <a:pt x="541852" y="741432"/>
                      <a:pt x="544478" y="741875"/>
                      <a:pt x="546899" y="742156"/>
                    </a:cubicBezTo>
                    <a:cubicBezTo>
                      <a:pt x="551564" y="742676"/>
                      <a:pt x="554530" y="742491"/>
                      <a:pt x="556246" y="741612"/>
                    </a:cubicBezTo>
                    <a:cubicBezTo>
                      <a:pt x="558602" y="740428"/>
                      <a:pt x="560731" y="738670"/>
                      <a:pt x="562453" y="736553"/>
                    </a:cubicBezTo>
                    <a:cubicBezTo>
                      <a:pt x="564259" y="734334"/>
                      <a:pt x="565503" y="731793"/>
                      <a:pt x="566059" y="729215"/>
                    </a:cubicBezTo>
                    <a:cubicBezTo>
                      <a:pt x="566406" y="727547"/>
                      <a:pt x="566603" y="725370"/>
                      <a:pt x="566795" y="723062"/>
                    </a:cubicBezTo>
                    <a:cubicBezTo>
                      <a:pt x="566962" y="721298"/>
                      <a:pt x="567118" y="719432"/>
                      <a:pt x="567369" y="717512"/>
                    </a:cubicBezTo>
                    <a:cubicBezTo>
                      <a:pt x="567883" y="713685"/>
                      <a:pt x="568923" y="708022"/>
                      <a:pt x="572195" y="703190"/>
                    </a:cubicBezTo>
                    <a:cubicBezTo>
                      <a:pt x="574664" y="699507"/>
                      <a:pt x="578683" y="695925"/>
                      <a:pt x="585219" y="691505"/>
                    </a:cubicBezTo>
                    <a:cubicBezTo>
                      <a:pt x="587330" y="690082"/>
                      <a:pt x="589429" y="688754"/>
                      <a:pt x="591414" y="687499"/>
                    </a:cubicBezTo>
                    <a:cubicBezTo>
                      <a:pt x="593884" y="685932"/>
                      <a:pt x="596222" y="684461"/>
                      <a:pt x="597855" y="683235"/>
                    </a:cubicBezTo>
                    <a:lnTo>
                      <a:pt x="598955" y="682410"/>
                    </a:lnTo>
                    <a:cubicBezTo>
                      <a:pt x="601850" y="680245"/>
                      <a:pt x="605419" y="677554"/>
                      <a:pt x="608469" y="675030"/>
                    </a:cubicBezTo>
                    <a:cubicBezTo>
                      <a:pt x="613427" y="670904"/>
                      <a:pt x="614096" y="669547"/>
                      <a:pt x="614150" y="669386"/>
                    </a:cubicBezTo>
                    <a:cubicBezTo>
                      <a:pt x="614234" y="668889"/>
                      <a:pt x="614467" y="668106"/>
                      <a:pt x="614760" y="667131"/>
                    </a:cubicBezTo>
                    <a:cubicBezTo>
                      <a:pt x="615263" y="665498"/>
                      <a:pt x="615950" y="663250"/>
                      <a:pt x="616285" y="660804"/>
                    </a:cubicBezTo>
                    <a:cubicBezTo>
                      <a:pt x="616859" y="656391"/>
                      <a:pt x="616040" y="652749"/>
                      <a:pt x="613809" y="649693"/>
                    </a:cubicBezTo>
                    <a:cubicBezTo>
                      <a:pt x="611716" y="646853"/>
                      <a:pt x="608942" y="644198"/>
                      <a:pt x="605999" y="64138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46" name="Полилиния: фигура 363">
                <a:extLst>
                  <a:ext uri="{FF2B5EF4-FFF2-40B4-BE49-F238E27FC236}">
                    <a16:creationId xmlns:a16="http://schemas.microsoft.com/office/drawing/2014/main" id="{7C622B28-E962-A0B7-C732-DF7FF4F263AC}"/>
                  </a:ext>
                </a:extLst>
              </p:cNvPr>
              <p:cNvSpPr/>
              <p:nvPr/>
            </p:nvSpPr>
            <p:spPr>
              <a:xfrm>
                <a:off x="5468198" y="5347276"/>
                <a:ext cx="427637" cy="688391"/>
              </a:xfrm>
              <a:custGeom>
                <a:avLst/>
                <a:gdLst>
                  <a:gd name="connsiteX0" fmla="*/ 234762 w 245179"/>
                  <a:gd name="connsiteY0" fmla="*/ 55231 h 394678"/>
                  <a:gd name="connsiteX1" fmla="*/ 197280 w 245179"/>
                  <a:gd name="connsiteY1" fmla="*/ 22574 h 394678"/>
                  <a:gd name="connsiteX2" fmla="*/ 197650 w 245179"/>
                  <a:gd name="connsiteY2" fmla="*/ 6327 h 394678"/>
                  <a:gd name="connsiteX3" fmla="*/ 198296 w 245179"/>
                  <a:gd name="connsiteY3" fmla="*/ 4485 h 394678"/>
                  <a:gd name="connsiteX4" fmla="*/ 167374 w 245179"/>
                  <a:gd name="connsiteY4" fmla="*/ 15530 h 394678"/>
                  <a:gd name="connsiteX5" fmla="*/ 151527 w 245179"/>
                  <a:gd name="connsiteY5" fmla="*/ 12606 h 394678"/>
                  <a:gd name="connsiteX6" fmla="*/ 141056 w 245179"/>
                  <a:gd name="connsiteY6" fmla="*/ 8695 h 394678"/>
                  <a:gd name="connsiteX7" fmla="*/ 133330 w 245179"/>
                  <a:gd name="connsiteY7" fmla="*/ 12283 h 394678"/>
                  <a:gd name="connsiteX8" fmla="*/ 114642 w 245179"/>
                  <a:gd name="connsiteY8" fmla="*/ 16343 h 394678"/>
                  <a:gd name="connsiteX9" fmla="*/ 92989 w 245179"/>
                  <a:gd name="connsiteY9" fmla="*/ 15799 h 394678"/>
                  <a:gd name="connsiteX10" fmla="*/ 76741 w 245179"/>
                  <a:gd name="connsiteY10" fmla="*/ 27329 h 394678"/>
                  <a:gd name="connsiteX11" fmla="*/ 66497 w 245179"/>
                  <a:gd name="connsiteY11" fmla="*/ 31754 h 394678"/>
                  <a:gd name="connsiteX12" fmla="*/ 57982 w 245179"/>
                  <a:gd name="connsiteY12" fmla="*/ 33793 h 394678"/>
                  <a:gd name="connsiteX13" fmla="*/ 43552 w 245179"/>
                  <a:gd name="connsiteY13" fmla="*/ 46823 h 394678"/>
                  <a:gd name="connsiteX14" fmla="*/ 23998 w 245179"/>
                  <a:gd name="connsiteY14" fmla="*/ 50836 h 394678"/>
                  <a:gd name="connsiteX15" fmla="*/ 4485 w 245179"/>
                  <a:gd name="connsiteY15" fmla="*/ 56900 h 394678"/>
                  <a:gd name="connsiteX16" fmla="*/ 6410 w 245179"/>
                  <a:gd name="connsiteY16" fmla="*/ 58592 h 394678"/>
                  <a:gd name="connsiteX17" fmla="*/ 11075 w 245179"/>
                  <a:gd name="connsiteY17" fmla="*/ 71880 h 394678"/>
                  <a:gd name="connsiteX18" fmla="*/ 12074 w 245179"/>
                  <a:gd name="connsiteY18" fmla="*/ 78972 h 394678"/>
                  <a:gd name="connsiteX19" fmla="*/ 19979 w 245179"/>
                  <a:gd name="connsiteY19" fmla="*/ 81125 h 394678"/>
                  <a:gd name="connsiteX20" fmla="*/ 17043 w 245179"/>
                  <a:gd name="connsiteY20" fmla="*/ 110181 h 394678"/>
                  <a:gd name="connsiteX21" fmla="*/ 16738 w 245179"/>
                  <a:gd name="connsiteY21" fmla="*/ 157907 h 394678"/>
                  <a:gd name="connsiteX22" fmla="*/ 19178 w 245179"/>
                  <a:gd name="connsiteY22" fmla="*/ 184817 h 394678"/>
                  <a:gd name="connsiteX23" fmla="*/ 19997 w 245179"/>
                  <a:gd name="connsiteY23" fmla="*/ 191808 h 394678"/>
                  <a:gd name="connsiteX24" fmla="*/ 23262 w 245179"/>
                  <a:gd name="connsiteY24" fmla="*/ 196724 h 394678"/>
                  <a:gd name="connsiteX25" fmla="*/ 24087 w 245179"/>
                  <a:gd name="connsiteY25" fmla="*/ 197046 h 394678"/>
                  <a:gd name="connsiteX26" fmla="*/ 38427 w 245179"/>
                  <a:gd name="connsiteY26" fmla="*/ 205532 h 394678"/>
                  <a:gd name="connsiteX27" fmla="*/ 43983 w 245179"/>
                  <a:gd name="connsiteY27" fmla="*/ 210490 h 394678"/>
                  <a:gd name="connsiteX28" fmla="*/ 55393 w 245179"/>
                  <a:gd name="connsiteY28" fmla="*/ 218168 h 394678"/>
                  <a:gd name="connsiteX29" fmla="*/ 55429 w 245179"/>
                  <a:gd name="connsiteY29" fmla="*/ 231975 h 394678"/>
                  <a:gd name="connsiteX30" fmla="*/ 76233 w 245179"/>
                  <a:gd name="connsiteY30" fmla="*/ 249258 h 394678"/>
                  <a:gd name="connsiteX31" fmla="*/ 89425 w 245179"/>
                  <a:gd name="connsiteY31" fmla="*/ 269871 h 394678"/>
                  <a:gd name="connsiteX32" fmla="*/ 92803 w 245179"/>
                  <a:gd name="connsiteY32" fmla="*/ 278297 h 394678"/>
                  <a:gd name="connsiteX33" fmla="*/ 104393 w 245179"/>
                  <a:gd name="connsiteY33" fmla="*/ 279325 h 394678"/>
                  <a:gd name="connsiteX34" fmla="*/ 119480 w 245179"/>
                  <a:gd name="connsiteY34" fmla="*/ 297319 h 394678"/>
                  <a:gd name="connsiteX35" fmla="*/ 106115 w 245179"/>
                  <a:gd name="connsiteY35" fmla="*/ 308615 h 394678"/>
                  <a:gd name="connsiteX36" fmla="*/ 108333 w 245179"/>
                  <a:gd name="connsiteY36" fmla="*/ 310337 h 394678"/>
                  <a:gd name="connsiteX37" fmla="*/ 114547 w 245179"/>
                  <a:gd name="connsiteY37" fmla="*/ 321083 h 394678"/>
                  <a:gd name="connsiteX38" fmla="*/ 113769 w 245179"/>
                  <a:gd name="connsiteY38" fmla="*/ 331542 h 394678"/>
                  <a:gd name="connsiteX39" fmla="*/ 117238 w 245179"/>
                  <a:gd name="connsiteY39" fmla="*/ 358392 h 394678"/>
                  <a:gd name="connsiteX40" fmla="*/ 125568 w 245179"/>
                  <a:gd name="connsiteY40" fmla="*/ 362519 h 394678"/>
                  <a:gd name="connsiteX41" fmla="*/ 140422 w 245179"/>
                  <a:gd name="connsiteY41" fmla="*/ 374712 h 394678"/>
                  <a:gd name="connsiteX42" fmla="*/ 144967 w 245179"/>
                  <a:gd name="connsiteY42" fmla="*/ 368349 h 394678"/>
                  <a:gd name="connsiteX43" fmla="*/ 159833 w 245179"/>
                  <a:gd name="connsiteY43" fmla="*/ 371303 h 394678"/>
                  <a:gd name="connsiteX44" fmla="*/ 174496 w 245179"/>
                  <a:gd name="connsiteY44" fmla="*/ 375447 h 394678"/>
                  <a:gd name="connsiteX45" fmla="*/ 179322 w 245179"/>
                  <a:gd name="connsiteY45" fmla="*/ 393094 h 394678"/>
                  <a:gd name="connsiteX46" fmla="*/ 179376 w 245179"/>
                  <a:gd name="connsiteY46" fmla="*/ 393124 h 394678"/>
                  <a:gd name="connsiteX47" fmla="*/ 179663 w 245179"/>
                  <a:gd name="connsiteY47" fmla="*/ 392670 h 394678"/>
                  <a:gd name="connsiteX48" fmla="*/ 210370 w 245179"/>
                  <a:gd name="connsiteY48" fmla="*/ 357681 h 394678"/>
                  <a:gd name="connsiteX49" fmla="*/ 206925 w 245179"/>
                  <a:gd name="connsiteY49" fmla="*/ 337779 h 394678"/>
                  <a:gd name="connsiteX50" fmla="*/ 200533 w 245179"/>
                  <a:gd name="connsiteY50" fmla="*/ 326872 h 394678"/>
                  <a:gd name="connsiteX51" fmla="*/ 204366 w 245179"/>
                  <a:gd name="connsiteY51" fmla="*/ 312000 h 394678"/>
                  <a:gd name="connsiteX52" fmla="*/ 202464 w 245179"/>
                  <a:gd name="connsiteY52" fmla="*/ 294311 h 394678"/>
                  <a:gd name="connsiteX53" fmla="*/ 200168 w 245179"/>
                  <a:gd name="connsiteY53" fmla="*/ 264883 h 394678"/>
                  <a:gd name="connsiteX54" fmla="*/ 209587 w 245179"/>
                  <a:gd name="connsiteY54" fmla="*/ 257582 h 394678"/>
                  <a:gd name="connsiteX55" fmla="*/ 218640 w 245179"/>
                  <a:gd name="connsiteY55" fmla="*/ 252020 h 394678"/>
                  <a:gd name="connsiteX56" fmla="*/ 218640 w 245179"/>
                  <a:gd name="connsiteY56" fmla="*/ 241795 h 394678"/>
                  <a:gd name="connsiteX57" fmla="*/ 220422 w 245179"/>
                  <a:gd name="connsiteY57" fmla="*/ 234152 h 394678"/>
                  <a:gd name="connsiteX58" fmla="*/ 226432 w 245179"/>
                  <a:gd name="connsiteY58" fmla="*/ 220889 h 394678"/>
                  <a:gd name="connsiteX59" fmla="*/ 203517 w 245179"/>
                  <a:gd name="connsiteY59" fmla="*/ 214149 h 394678"/>
                  <a:gd name="connsiteX60" fmla="*/ 209371 w 245179"/>
                  <a:gd name="connsiteY60" fmla="*/ 180452 h 394678"/>
                  <a:gd name="connsiteX61" fmla="*/ 210465 w 245179"/>
                  <a:gd name="connsiteY61" fmla="*/ 173509 h 394678"/>
                  <a:gd name="connsiteX62" fmla="*/ 201394 w 245179"/>
                  <a:gd name="connsiteY62" fmla="*/ 156837 h 394678"/>
                  <a:gd name="connsiteX63" fmla="*/ 198829 w 245179"/>
                  <a:gd name="connsiteY63" fmla="*/ 131542 h 394678"/>
                  <a:gd name="connsiteX64" fmla="*/ 200670 w 245179"/>
                  <a:gd name="connsiteY64" fmla="*/ 129168 h 394678"/>
                  <a:gd name="connsiteX65" fmla="*/ 229853 w 245179"/>
                  <a:gd name="connsiteY65" fmla="*/ 86536 h 394678"/>
                  <a:gd name="connsiteX66" fmla="*/ 234762 w 245179"/>
                  <a:gd name="connsiteY66" fmla="*/ 55231 h 394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245179" h="394678">
                    <a:moveTo>
                      <a:pt x="234762" y="55231"/>
                    </a:moveTo>
                    <a:cubicBezTo>
                      <a:pt x="221666" y="46967"/>
                      <a:pt x="200700" y="40096"/>
                      <a:pt x="197280" y="22574"/>
                    </a:cubicBezTo>
                    <a:cubicBezTo>
                      <a:pt x="196215" y="17103"/>
                      <a:pt x="195952" y="11739"/>
                      <a:pt x="197650" y="6327"/>
                    </a:cubicBezTo>
                    <a:cubicBezTo>
                      <a:pt x="197836" y="5753"/>
                      <a:pt x="198051" y="5149"/>
                      <a:pt x="198296" y="4485"/>
                    </a:cubicBezTo>
                    <a:cubicBezTo>
                      <a:pt x="189673" y="11356"/>
                      <a:pt x="177253" y="14992"/>
                      <a:pt x="167374" y="15530"/>
                    </a:cubicBezTo>
                    <a:cubicBezTo>
                      <a:pt x="161764" y="15829"/>
                      <a:pt x="156735" y="14729"/>
                      <a:pt x="151527" y="12606"/>
                    </a:cubicBezTo>
                    <a:cubicBezTo>
                      <a:pt x="148626" y="11440"/>
                      <a:pt x="144273" y="8360"/>
                      <a:pt x="141056" y="8695"/>
                    </a:cubicBezTo>
                    <a:cubicBezTo>
                      <a:pt x="138138" y="9006"/>
                      <a:pt x="135823" y="11015"/>
                      <a:pt x="133330" y="12283"/>
                    </a:cubicBezTo>
                    <a:cubicBezTo>
                      <a:pt x="127200" y="15458"/>
                      <a:pt x="121549" y="17013"/>
                      <a:pt x="114642" y="16343"/>
                    </a:cubicBezTo>
                    <a:cubicBezTo>
                      <a:pt x="107472" y="15656"/>
                      <a:pt x="99686" y="11517"/>
                      <a:pt x="92989" y="15799"/>
                    </a:cubicBezTo>
                    <a:cubicBezTo>
                      <a:pt x="87439" y="19381"/>
                      <a:pt x="82518" y="24105"/>
                      <a:pt x="76741" y="27329"/>
                    </a:cubicBezTo>
                    <a:cubicBezTo>
                      <a:pt x="73614" y="29069"/>
                      <a:pt x="70079" y="31078"/>
                      <a:pt x="66497" y="31754"/>
                    </a:cubicBezTo>
                    <a:cubicBezTo>
                      <a:pt x="64099" y="32196"/>
                      <a:pt x="59991" y="32280"/>
                      <a:pt x="57982" y="33793"/>
                    </a:cubicBezTo>
                    <a:cubicBezTo>
                      <a:pt x="52504" y="37937"/>
                      <a:pt x="50130" y="43714"/>
                      <a:pt x="43552" y="46823"/>
                    </a:cubicBezTo>
                    <a:cubicBezTo>
                      <a:pt x="37441" y="49718"/>
                      <a:pt x="30630" y="50202"/>
                      <a:pt x="23998" y="50836"/>
                    </a:cubicBezTo>
                    <a:cubicBezTo>
                      <a:pt x="16894" y="51512"/>
                      <a:pt x="10507" y="53784"/>
                      <a:pt x="4485" y="56900"/>
                    </a:cubicBezTo>
                    <a:cubicBezTo>
                      <a:pt x="5149" y="57372"/>
                      <a:pt x="5801" y="57922"/>
                      <a:pt x="6410" y="58592"/>
                    </a:cubicBezTo>
                    <a:cubicBezTo>
                      <a:pt x="9682" y="62132"/>
                      <a:pt x="10489" y="67293"/>
                      <a:pt x="11075" y="71880"/>
                    </a:cubicBezTo>
                    <a:cubicBezTo>
                      <a:pt x="11368" y="74224"/>
                      <a:pt x="11500" y="76657"/>
                      <a:pt x="12074" y="78972"/>
                    </a:cubicBezTo>
                    <a:cubicBezTo>
                      <a:pt x="14962" y="77495"/>
                      <a:pt x="18233" y="78404"/>
                      <a:pt x="19979" y="81125"/>
                    </a:cubicBezTo>
                    <a:cubicBezTo>
                      <a:pt x="26216" y="90818"/>
                      <a:pt x="20948" y="100685"/>
                      <a:pt x="17043" y="110181"/>
                    </a:cubicBezTo>
                    <a:cubicBezTo>
                      <a:pt x="16367" y="126112"/>
                      <a:pt x="14292" y="141995"/>
                      <a:pt x="16738" y="157907"/>
                    </a:cubicBezTo>
                    <a:cubicBezTo>
                      <a:pt x="18143" y="167015"/>
                      <a:pt x="19238" y="175949"/>
                      <a:pt x="19178" y="184817"/>
                    </a:cubicBezTo>
                    <a:cubicBezTo>
                      <a:pt x="19513" y="187138"/>
                      <a:pt x="19800" y="189476"/>
                      <a:pt x="19997" y="191808"/>
                    </a:cubicBezTo>
                    <a:cubicBezTo>
                      <a:pt x="21516" y="193058"/>
                      <a:pt x="22712" y="194708"/>
                      <a:pt x="23262" y="196724"/>
                    </a:cubicBezTo>
                    <a:cubicBezTo>
                      <a:pt x="23543" y="196825"/>
                      <a:pt x="23806" y="196915"/>
                      <a:pt x="24087" y="197046"/>
                    </a:cubicBezTo>
                    <a:cubicBezTo>
                      <a:pt x="29141" y="199426"/>
                      <a:pt x="33775" y="202429"/>
                      <a:pt x="38427" y="205532"/>
                    </a:cubicBezTo>
                    <a:cubicBezTo>
                      <a:pt x="40401" y="206842"/>
                      <a:pt x="42177" y="208690"/>
                      <a:pt x="43983" y="210490"/>
                    </a:cubicBezTo>
                    <a:cubicBezTo>
                      <a:pt x="48282" y="212307"/>
                      <a:pt x="52373" y="214604"/>
                      <a:pt x="55393" y="218168"/>
                    </a:cubicBezTo>
                    <a:cubicBezTo>
                      <a:pt x="58801" y="222162"/>
                      <a:pt x="58377" y="228298"/>
                      <a:pt x="55429" y="231975"/>
                    </a:cubicBezTo>
                    <a:cubicBezTo>
                      <a:pt x="57533" y="241669"/>
                      <a:pt x="67735" y="244659"/>
                      <a:pt x="76233" y="249258"/>
                    </a:cubicBezTo>
                    <a:cubicBezTo>
                      <a:pt x="84473" y="253731"/>
                      <a:pt x="88384" y="260751"/>
                      <a:pt x="89425" y="269871"/>
                    </a:cubicBezTo>
                    <a:cubicBezTo>
                      <a:pt x="89742" y="272795"/>
                      <a:pt x="89084" y="277567"/>
                      <a:pt x="92803" y="278297"/>
                    </a:cubicBezTo>
                    <a:cubicBezTo>
                      <a:pt x="96577" y="279050"/>
                      <a:pt x="100577" y="278649"/>
                      <a:pt x="104393" y="279325"/>
                    </a:cubicBezTo>
                    <a:cubicBezTo>
                      <a:pt x="113638" y="280928"/>
                      <a:pt x="120921" y="287326"/>
                      <a:pt x="119480" y="297319"/>
                    </a:cubicBezTo>
                    <a:cubicBezTo>
                      <a:pt x="118362" y="305105"/>
                      <a:pt x="112298" y="306953"/>
                      <a:pt x="106115" y="308615"/>
                    </a:cubicBezTo>
                    <a:cubicBezTo>
                      <a:pt x="106880" y="309153"/>
                      <a:pt x="107628" y="309721"/>
                      <a:pt x="108333" y="310337"/>
                    </a:cubicBezTo>
                    <a:cubicBezTo>
                      <a:pt x="111772" y="313303"/>
                      <a:pt x="113596" y="316664"/>
                      <a:pt x="114547" y="321083"/>
                    </a:cubicBezTo>
                    <a:cubicBezTo>
                      <a:pt x="115342" y="324707"/>
                      <a:pt x="114732" y="328146"/>
                      <a:pt x="113769" y="331542"/>
                    </a:cubicBezTo>
                    <a:cubicBezTo>
                      <a:pt x="116197" y="340387"/>
                      <a:pt x="117590" y="349434"/>
                      <a:pt x="117238" y="358392"/>
                    </a:cubicBezTo>
                    <a:cubicBezTo>
                      <a:pt x="119911" y="359170"/>
                      <a:pt x="122709" y="360533"/>
                      <a:pt x="125568" y="362519"/>
                    </a:cubicBezTo>
                    <a:cubicBezTo>
                      <a:pt x="129132" y="365000"/>
                      <a:pt x="135231" y="372015"/>
                      <a:pt x="140422" y="374712"/>
                    </a:cubicBezTo>
                    <a:cubicBezTo>
                      <a:pt x="141893" y="372559"/>
                      <a:pt x="143119" y="369994"/>
                      <a:pt x="144967" y="368349"/>
                    </a:cubicBezTo>
                    <a:cubicBezTo>
                      <a:pt x="149984" y="363864"/>
                      <a:pt x="155761" y="367440"/>
                      <a:pt x="159833" y="371303"/>
                    </a:cubicBezTo>
                    <a:cubicBezTo>
                      <a:pt x="164665" y="370699"/>
                      <a:pt x="170621" y="372505"/>
                      <a:pt x="174496" y="375447"/>
                    </a:cubicBezTo>
                    <a:cubicBezTo>
                      <a:pt x="182467" y="381505"/>
                      <a:pt x="182587" y="387437"/>
                      <a:pt x="179322" y="393094"/>
                    </a:cubicBezTo>
                    <a:cubicBezTo>
                      <a:pt x="179340" y="393094"/>
                      <a:pt x="179358" y="393118"/>
                      <a:pt x="179376" y="393124"/>
                    </a:cubicBezTo>
                    <a:cubicBezTo>
                      <a:pt x="179471" y="392969"/>
                      <a:pt x="179579" y="392825"/>
                      <a:pt x="179663" y="392670"/>
                    </a:cubicBezTo>
                    <a:cubicBezTo>
                      <a:pt x="193160" y="383915"/>
                      <a:pt x="204892" y="374885"/>
                      <a:pt x="210370" y="357681"/>
                    </a:cubicBezTo>
                    <a:cubicBezTo>
                      <a:pt x="212863" y="349793"/>
                      <a:pt x="212821" y="344076"/>
                      <a:pt x="206925" y="337779"/>
                    </a:cubicBezTo>
                    <a:cubicBezTo>
                      <a:pt x="203720" y="334341"/>
                      <a:pt x="201549" y="331572"/>
                      <a:pt x="200533" y="326872"/>
                    </a:cubicBezTo>
                    <a:cubicBezTo>
                      <a:pt x="199486" y="322100"/>
                      <a:pt x="202853" y="316269"/>
                      <a:pt x="204366" y="312000"/>
                    </a:cubicBezTo>
                    <a:cubicBezTo>
                      <a:pt x="206746" y="305278"/>
                      <a:pt x="205562" y="300530"/>
                      <a:pt x="202464" y="294311"/>
                    </a:cubicBezTo>
                    <a:cubicBezTo>
                      <a:pt x="198308" y="286017"/>
                      <a:pt x="192711" y="273220"/>
                      <a:pt x="200168" y="264883"/>
                    </a:cubicBezTo>
                    <a:cubicBezTo>
                      <a:pt x="202943" y="261762"/>
                      <a:pt x="205861" y="259495"/>
                      <a:pt x="209587" y="257582"/>
                    </a:cubicBezTo>
                    <a:cubicBezTo>
                      <a:pt x="212301" y="256188"/>
                      <a:pt x="216990" y="254813"/>
                      <a:pt x="218640" y="252020"/>
                    </a:cubicBezTo>
                    <a:cubicBezTo>
                      <a:pt x="220225" y="249341"/>
                      <a:pt x="218204" y="244761"/>
                      <a:pt x="218640" y="241795"/>
                    </a:cubicBezTo>
                    <a:cubicBezTo>
                      <a:pt x="218993" y="239373"/>
                      <a:pt x="219316" y="236377"/>
                      <a:pt x="220422" y="234152"/>
                    </a:cubicBezTo>
                    <a:cubicBezTo>
                      <a:pt x="222288" y="230439"/>
                      <a:pt x="227347" y="225332"/>
                      <a:pt x="226432" y="220889"/>
                    </a:cubicBezTo>
                    <a:cubicBezTo>
                      <a:pt x="225637" y="217097"/>
                      <a:pt x="207368" y="217719"/>
                      <a:pt x="203517" y="214149"/>
                    </a:cubicBezTo>
                    <a:cubicBezTo>
                      <a:pt x="192227" y="203702"/>
                      <a:pt x="199582" y="190528"/>
                      <a:pt x="209371" y="180452"/>
                    </a:cubicBezTo>
                    <a:cubicBezTo>
                      <a:pt x="209814" y="178257"/>
                      <a:pt x="210268" y="175985"/>
                      <a:pt x="210465" y="173509"/>
                    </a:cubicBezTo>
                    <a:cubicBezTo>
                      <a:pt x="211159" y="164862"/>
                      <a:pt x="206040" y="162638"/>
                      <a:pt x="201394" y="156837"/>
                    </a:cubicBezTo>
                    <a:cubicBezTo>
                      <a:pt x="195886" y="149966"/>
                      <a:pt x="194565" y="139501"/>
                      <a:pt x="198829" y="131542"/>
                    </a:cubicBezTo>
                    <a:cubicBezTo>
                      <a:pt x="199384" y="130519"/>
                      <a:pt x="200006" y="129748"/>
                      <a:pt x="200670" y="129168"/>
                    </a:cubicBezTo>
                    <a:cubicBezTo>
                      <a:pt x="202488" y="110498"/>
                      <a:pt x="216756" y="98766"/>
                      <a:pt x="229853" y="86536"/>
                    </a:cubicBezTo>
                    <a:cubicBezTo>
                      <a:pt x="239235" y="77716"/>
                      <a:pt x="249335" y="64440"/>
                      <a:pt x="234762" y="5523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47" name="Полилиния: фигура 364">
                <a:extLst>
                  <a:ext uri="{FF2B5EF4-FFF2-40B4-BE49-F238E27FC236}">
                    <a16:creationId xmlns:a16="http://schemas.microsoft.com/office/drawing/2014/main" id="{5790BA1F-D8E7-39D3-2562-E3E607F3A811}"/>
                  </a:ext>
                </a:extLst>
              </p:cNvPr>
              <p:cNvSpPr/>
              <p:nvPr/>
            </p:nvSpPr>
            <p:spPr>
              <a:xfrm>
                <a:off x="4836733" y="5655747"/>
                <a:ext cx="844842" cy="573658"/>
              </a:xfrm>
              <a:custGeom>
                <a:avLst/>
                <a:gdLst>
                  <a:gd name="connsiteX0" fmla="*/ 156406 w 484378"/>
                  <a:gd name="connsiteY0" fmla="*/ 303306 h 328899"/>
                  <a:gd name="connsiteX1" fmla="*/ 157262 w 484378"/>
                  <a:gd name="connsiteY1" fmla="*/ 305441 h 328899"/>
                  <a:gd name="connsiteX2" fmla="*/ 159641 w 484378"/>
                  <a:gd name="connsiteY2" fmla="*/ 306757 h 328899"/>
                  <a:gd name="connsiteX3" fmla="*/ 163415 w 484378"/>
                  <a:gd name="connsiteY3" fmla="*/ 309083 h 328899"/>
                  <a:gd name="connsiteX4" fmla="*/ 166082 w 484378"/>
                  <a:gd name="connsiteY4" fmla="*/ 312067 h 328899"/>
                  <a:gd name="connsiteX5" fmla="*/ 167380 w 484378"/>
                  <a:gd name="connsiteY5" fmla="*/ 313341 h 328899"/>
                  <a:gd name="connsiteX6" fmla="*/ 168133 w 484378"/>
                  <a:gd name="connsiteY6" fmla="*/ 313963 h 328899"/>
                  <a:gd name="connsiteX7" fmla="*/ 170208 w 484378"/>
                  <a:gd name="connsiteY7" fmla="*/ 317742 h 328899"/>
                  <a:gd name="connsiteX8" fmla="*/ 173844 w 484378"/>
                  <a:gd name="connsiteY8" fmla="*/ 318525 h 328899"/>
                  <a:gd name="connsiteX9" fmla="*/ 183167 w 484378"/>
                  <a:gd name="connsiteY9" fmla="*/ 318932 h 328899"/>
                  <a:gd name="connsiteX10" fmla="*/ 185882 w 484378"/>
                  <a:gd name="connsiteY10" fmla="*/ 318968 h 328899"/>
                  <a:gd name="connsiteX11" fmla="*/ 191652 w 484378"/>
                  <a:gd name="connsiteY11" fmla="*/ 319003 h 328899"/>
                  <a:gd name="connsiteX12" fmla="*/ 200545 w 484378"/>
                  <a:gd name="connsiteY12" fmla="*/ 318244 h 328899"/>
                  <a:gd name="connsiteX13" fmla="*/ 206447 w 484378"/>
                  <a:gd name="connsiteY13" fmla="*/ 317377 h 328899"/>
                  <a:gd name="connsiteX14" fmla="*/ 212062 w 484378"/>
                  <a:gd name="connsiteY14" fmla="*/ 316564 h 328899"/>
                  <a:gd name="connsiteX15" fmla="*/ 218616 w 484378"/>
                  <a:gd name="connsiteY15" fmla="*/ 314907 h 328899"/>
                  <a:gd name="connsiteX16" fmla="*/ 219914 w 484378"/>
                  <a:gd name="connsiteY16" fmla="*/ 312085 h 328899"/>
                  <a:gd name="connsiteX17" fmla="*/ 220231 w 484378"/>
                  <a:gd name="connsiteY17" fmla="*/ 311182 h 328899"/>
                  <a:gd name="connsiteX18" fmla="*/ 221678 w 484378"/>
                  <a:gd name="connsiteY18" fmla="*/ 307456 h 328899"/>
                  <a:gd name="connsiteX19" fmla="*/ 222372 w 484378"/>
                  <a:gd name="connsiteY19" fmla="*/ 306027 h 328899"/>
                  <a:gd name="connsiteX20" fmla="*/ 223603 w 484378"/>
                  <a:gd name="connsiteY20" fmla="*/ 303635 h 328899"/>
                  <a:gd name="connsiteX21" fmla="*/ 227227 w 484378"/>
                  <a:gd name="connsiteY21" fmla="*/ 301327 h 328899"/>
                  <a:gd name="connsiteX22" fmla="*/ 229888 w 484378"/>
                  <a:gd name="connsiteY22" fmla="*/ 302433 h 328899"/>
                  <a:gd name="connsiteX23" fmla="*/ 232005 w 484378"/>
                  <a:gd name="connsiteY23" fmla="*/ 305866 h 328899"/>
                  <a:gd name="connsiteX24" fmla="*/ 232406 w 484378"/>
                  <a:gd name="connsiteY24" fmla="*/ 306757 h 328899"/>
                  <a:gd name="connsiteX25" fmla="*/ 233464 w 484378"/>
                  <a:gd name="connsiteY25" fmla="*/ 308353 h 328899"/>
                  <a:gd name="connsiteX26" fmla="*/ 235623 w 484378"/>
                  <a:gd name="connsiteY26" fmla="*/ 307343 h 328899"/>
                  <a:gd name="connsiteX27" fmla="*/ 238679 w 484378"/>
                  <a:gd name="connsiteY27" fmla="*/ 305118 h 328899"/>
                  <a:gd name="connsiteX28" fmla="*/ 239271 w 484378"/>
                  <a:gd name="connsiteY28" fmla="*/ 304670 h 328899"/>
                  <a:gd name="connsiteX29" fmla="*/ 243409 w 484378"/>
                  <a:gd name="connsiteY29" fmla="*/ 302720 h 328899"/>
                  <a:gd name="connsiteX30" fmla="*/ 245532 w 484378"/>
                  <a:gd name="connsiteY30" fmla="*/ 302110 h 328899"/>
                  <a:gd name="connsiteX31" fmla="*/ 246537 w 484378"/>
                  <a:gd name="connsiteY31" fmla="*/ 301841 h 328899"/>
                  <a:gd name="connsiteX32" fmla="*/ 256392 w 484378"/>
                  <a:gd name="connsiteY32" fmla="*/ 301327 h 328899"/>
                  <a:gd name="connsiteX33" fmla="*/ 258269 w 484378"/>
                  <a:gd name="connsiteY33" fmla="*/ 301357 h 328899"/>
                  <a:gd name="connsiteX34" fmla="*/ 271952 w 484378"/>
                  <a:gd name="connsiteY34" fmla="*/ 302588 h 328899"/>
                  <a:gd name="connsiteX35" fmla="*/ 287517 w 484378"/>
                  <a:gd name="connsiteY35" fmla="*/ 312468 h 328899"/>
                  <a:gd name="connsiteX36" fmla="*/ 302856 w 484378"/>
                  <a:gd name="connsiteY36" fmla="*/ 326927 h 328899"/>
                  <a:gd name="connsiteX37" fmla="*/ 304154 w 484378"/>
                  <a:gd name="connsiteY37" fmla="*/ 329702 h 328899"/>
                  <a:gd name="connsiteX38" fmla="*/ 304501 w 484378"/>
                  <a:gd name="connsiteY38" fmla="*/ 329570 h 328899"/>
                  <a:gd name="connsiteX39" fmla="*/ 318835 w 484378"/>
                  <a:gd name="connsiteY39" fmla="*/ 320917 h 328899"/>
                  <a:gd name="connsiteX40" fmla="*/ 320318 w 484378"/>
                  <a:gd name="connsiteY40" fmla="*/ 315792 h 328899"/>
                  <a:gd name="connsiteX41" fmla="*/ 300925 w 484378"/>
                  <a:gd name="connsiteY41" fmla="*/ 290108 h 328899"/>
                  <a:gd name="connsiteX42" fmla="*/ 307915 w 484378"/>
                  <a:gd name="connsiteY42" fmla="*/ 277712 h 328899"/>
                  <a:gd name="connsiteX43" fmla="*/ 329437 w 484378"/>
                  <a:gd name="connsiteY43" fmla="*/ 274058 h 328899"/>
                  <a:gd name="connsiteX44" fmla="*/ 348190 w 484378"/>
                  <a:gd name="connsiteY44" fmla="*/ 265692 h 328899"/>
                  <a:gd name="connsiteX45" fmla="*/ 366352 w 484378"/>
                  <a:gd name="connsiteY45" fmla="*/ 260298 h 328899"/>
                  <a:gd name="connsiteX46" fmla="*/ 397932 w 484378"/>
                  <a:gd name="connsiteY46" fmla="*/ 245785 h 328899"/>
                  <a:gd name="connsiteX47" fmla="*/ 424322 w 484378"/>
                  <a:gd name="connsiteY47" fmla="*/ 221715 h 328899"/>
                  <a:gd name="connsiteX48" fmla="*/ 451225 w 484378"/>
                  <a:gd name="connsiteY48" fmla="*/ 208021 h 328899"/>
                  <a:gd name="connsiteX49" fmla="*/ 479266 w 484378"/>
                  <a:gd name="connsiteY49" fmla="*/ 181643 h 328899"/>
                  <a:gd name="connsiteX50" fmla="*/ 475803 w 484378"/>
                  <a:gd name="connsiteY50" fmla="*/ 154656 h 328899"/>
                  <a:gd name="connsiteX51" fmla="*/ 476575 w 484378"/>
                  <a:gd name="connsiteY51" fmla="*/ 144185 h 328899"/>
                  <a:gd name="connsiteX52" fmla="*/ 473991 w 484378"/>
                  <a:gd name="connsiteY52" fmla="*/ 137631 h 328899"/>
                  <a:gd name="connsiteX53" fmla="*/ 468143 w 484378"/>
                  <a:gd name="connsiteY53" fmla="*/ 131717 h 328899"/>
                  <a:gd name="connsiteX54" fmla="*/ 473274 w 484378"/>
                  <a:gd name="connsiteY54" fmla="*/ 130114 h 328899"/>
                  <a:gd name="connsiteX55" fmla="*/ 481508 w 484378"/>
                  <a:gd name="connsiteY55" fmla="*/ 120421 h 328899"/>
                  <a:gd name="connsiteX56" fmla="*/ 466409 w 484378"/>
                  <a:gd name="connsiteY56" fmla="*/ 102427 h 328899"/>
                  <a:gd name="connsiteX57" fmla="*/ 454831 w 484378"/>
                  <a:gd name="connsiteY57" fmla="*/ 101416 h 328899"/>
                  <a:gd name="connsiteX58" fmla="*/ 451459 w 484378"/>
                  <a:gd name="connsiteY58" fmla="*/ 92984 h 328899"/>
                  <a:gd name="connsiteX59" fmla="*/ 438249 w 484378"/>
                  <a:gd name="connsiteY59" fmla="*/ 72365 h 328899"/>
                  <a:gd name="connsiteX60" fmla="*/ 417445 w 484378"/>
                  <a:gd name="connsiteY60" fmla="*/ 55083 h 328899"/>
                  <a:gd name="connsiteX61" fmla="*/ 417427 w 484378"/>
                  <a:gd name="connsiteY61" fmla="*/ 41263 h 328899"/>
                  <a:gd name="connsiteX62" fmla="*/ 406011 w 484378"/>
                  <a:gd name="connsiteY62" fmla="*/ 33573 h 328899"/>
                  <a:gd name="connsiteX63" fmla="*/ 400443 w 484378"/>
                  <a:gd name="connsiteY63" fmla="*/ 28634 h 328899"/>
                  <a:gd name="connsiteX64" fmla="*/ 386104 w 484378"/>
                  <a:gd name="connsiteY64" fmla="*/ 20148 h 328899"/>
                  <a:gd name="connsiteX65" fmla="*/ 385278 w 484378"/>
                  <a:gd name="connsiteY65" fmla="*/ 19831 h 328899"/>
                  <a:gd name="connsiteX66" fmla="*/ 366525 w 484378"/>
                  <a:gd name="connsiteY66" fmla="*/ 19472 h 328899"/>
                  <a:gd name="connsiteX67" fmla="*/ 347222 w 484378"/>
                  <a:gd name="connsiteY67" fmla="*/ 33400 h 328899"/>
                  <a:gd name="connsiteX68" fmla="*/ 346618 w 484378"/>
                  <a:gd name="connsiteY68" fmla="*/ 33633 h 328899"/>
                  <a:gd name="connsiteX69" fmla="*/ 345972 w 484378"/>
                  <a:gd name="connsiteY69" fmla="*/ 33328 h 328899"/>
                  <a:gd name="connsiteX70" fmla="*/ 338808 w 484378"/>
                  <a:gd name="connsiteY70" fmla="*/ 31881 h 328899"/>
                  <a:gd name="connsiteX71" fmla="*/ 326908 w 484378"/>
                  <a:gd name="connsiteY71" fmla="*/ 36988 h 328899"/>
                  <a:gd name="connsiteX72" fmla="*/ 301684 w 484378"/>
                  <a:gd name="connsiteY72" fmla="*/ 34787 h 328899"/>
                  <a:gd name="connsiteX73" fmla="*/ 293988 w 484378"/>
                  <a:gd name="connsiteY73" fmla="*/ 39697 h 328899"/>
                  <a:gd name="connsiteX74" fmla="*/ 278972 w 484378"/>
                  <a:gd name="connsiteY74" fmla="*/ 36569 h 328899"/>
                  <a:gd name="connsiteX75" fmla="*/ 268723 w 484378"/>
                  <a:gd name="connsiteY75" fmla="*/ 56022 h 328899"/>
                  <a:gd name="connsiteX76" fmla="*/ 268471 w 484378"/>
                  <a:gd name="connsiteY76" fmla="*/ 55962 h 328899"/>
                  <a:gd name="connsiteX77" fmla="*/ 261385 w 484378"/>
                  <a:gd name="connsiteY77" fmla="*/ 56070 h 328899"/>
                  <a:gd name="connsiteX78" fmla="*/ 250603 w 484378"/>
                  <a:gd name="connsiteY78" fmla="*/ 66379 h 328899"/>
                  <a:gd name="connsiteX79" fmla="*/ 243355 w 484378"/>
                  <a:gd name="connsiteY79" fmla="*/ 87171 h 328899"/>
                  <a:gd name="connsiteX80" fmla="*/ 242829 w 484378"/>
                  <a:gd name="connsiteY80" fmla="*/ 86807 h 328899"/>
                  <a:gd name="connsiteX81" fmla="*/ 229811 w 484378"/>
                  <a:gd name="connsiteY81" fmla="*/ 70452 h 328899"/>
                  <a:gd name="connsiteX82" fmla="*/ 229942 w 484378"/>
                  <a:gd name="connsiteY82" fmla="*/ 65811 h 328899"/>
                  <a:gd name="connsiteX83" fmla="*/ 224118 w 484378"/>
                  <a:gd name="connsiteY83" fmla="*/ 40564 h 328899"/>
                  <a:gd name="connsiteX84" fmla="*/ 198230 w 484378"/>
                  <a:gd name="connsiteY84" fmla="*/ 25231 h 328899"/>
                  <a:gd name="connsiteX85" fmla="*/ 187024 w 484378"/>
                  <a:gd name="connsiteY85" fmla="*/ 7931 h 328899"/>
                  <a:gd name="connsiteX86" fmla="*/ 159032 w 484378"/>
                  <a:gd name="connsiteY86" fmla="*/ 13038 h 328899"/>
                  <a:gd name="connsiteX87" fmla="*/ 143675 w 484378"/>
                  <a:gd name="connsiteY87" fmla="*/ 18797 h 328899"/>
                  <a:gd name="connsiteX88" fmla="*/ 125932 w 484378"/>
                  <a:gd name="connsiteY88" fmla="*/ 24340 h 328899"/>
                  <a:gd name="connsiteX89" fmla="*/ 83774 w 484378"/>
                  <a:gd name="connsiteY89" fmla="*/ 32772 h 328899"/>
                  <a:gd name="connsiteX90" fmla="*/ 52014 w 484378"/>
                  <a:gd name="connsiteY90" fmla="*/ 41550 h 328899"/>
                  <a:gd name="connsiteX91" fmla="*/ 35688 w 484378"/>
                  <a:gd name="connsiteY91" fmla="*/ 46574 h 328899"/>
                  <a:gd name="connsiteX92" fmla="*/ 21068 w 484378"/>
                  <a:gd name="connsiteY92" fmla="*/ 37568 h 328899"/>
                  <a:gd name="connsiteX93" fmla="*/ 16134 w 484378"/>
                  <a:gd name="connsiteY93" fmla="*/ 37089 h 328899"/>
                  <a:gd name="connsiteX94" fmla="*/ 6710 w 484378"/>
                  <a:gd name="connsiteY94" fmla="*/ 49468 h 328899"/>
                  <a:gd name="connsiteX95" fmla="*/ 5789 w 484378"/>
                  <a:gd name="connsiteY95" fmla="*/ 59729 h 328899"/>
                  <a:gd name="connsiteX96" fmla="*/ 4485 w 484378"/>
                  <a:gd name="connsiteY96" fmla="*/ 61153 h 328899"/>
                  <a:gd name="connsiteX97" fmla="*/ 15590 w 484378"/>
                  <a:gd name="connsiteY97" fmla="*/ 81263 h 328899"/>
                  <a:gd name="connsiteX98" fmla="*/ 20440 w 484378"/>
                  <a:gd name="connsiteY98" fmla="*/ 89899 h 328899"/>
                  <a:gd name="connsiteX99" fmla="*/ 36173 w 484378"/>
                  <a:gd name="connsiteY99" fmla="*/ 121198 h 328899"/>
                  <a:gd name="connsiteX100" fmla="*/ 42081 w 484378"/>
                  <a:gd name="connsiteY100" fmla="*/ 141356 h 328899"/>
                  <a:gd name="connsiteX101" fmla="*/ 48336 w 484378"/>
                  <a:gd name="connsiteY101" fmla="*/ 159882 h 328899"/>
                  <a:gd name="connsiteX102" fmla="*/ 55452 w 484378"/>
                  <a:gd name="connsiteY102" fmla="*/ 185477 h 328899"/>
                  <a:gd name="connsiteX103" fmla="*/ 62323 w 484378"/>
                  <a:gd name="connsiteY103" fmla="*/ 216375 h 328899"/>
                  <a:gd name="connsiteX104" fmla="*/ 67167 w 484378"/>
                  <a:gd name="connsiteY104" fmla="*/ 237951 h 328899"/>
                  <a:gd name="connsiteX105" fmla="*/ 71455 w 484378"/>
                  <a:gd name="connsiteY105" fmla="*/ 252716 h 328899"/>
                  <a:gd name="connsiteX106" fmla="*/ 74648 w 484378"/>
                  <a:gd name="connsiteY106" fmla="*/ 270907 h 328899"/>
                  <a:gd name="connsiteX107" fmla="*/ 76956 w 484378"/>
                  <a:gd name="connsiteY107" fmla="*/ 292584 h 328899"/>
                  <a:gd name="connsiteX108" fmla="*/ 77016 w 484378"/>
                  <a:gd name="connsiteY108" fmla="*/ 297428 h 328899"/>
                  <a:gd name="connsiteX109" fmla="*/ 77172 w 484378"/>
                  <a:gd name="connsiteY109" fmla="*/ 303450 h 328899"/>
                  <a:gd name="connsiteX110" fmla="*/ 78559 w 484378"/>
                  <a:gd name="connsiteY110" fmla="*/ 307283 h 328899"/>
                  <a:gd name="connsiteX111" fmla="*/ 79564 w 484378"/>
                  <a:gd name="connsiteY111" fmla="*/ 307833 h 328899"/>
                  <a:gd name="connsiteX112" fmla="*/ 80951 w 484378"/>
                  <a:gd name="connsiteY112" fmla="*/ 306870 h 328899"/>
                  <a:gd name="connsiteX113" fmla="*/ 84348 w 484378"/>
                  <a:gd name="connsiteY113" fmla="*/ 304574 h 328899"/>
                  <a:gd name="connsiteX114" fmla="*/ 91177 w 484378"/>
                  <a:gd name="connsiteY114" fmla="*/ 301787 h 328899"/>
                  <a:gd name="connsiteX115" fmla="*/ 93072 w 484378"/>
                  <a:gd name="connsiteY115" fmla="*/ 301524 h 328899"/>
                  <a:gd name="connsiteX116" fmla="*/ 96858 w 484378"/>
                  <a:gd name="connsiteY116" fmla="*/ 300890 h 328899"/>
                  <a:gd name="connsiteX117" fmla="*/ 101755 w 484378"/>
                  <a:gd name="connsiteY117" fmla="*/ 299419 h 328899"/>
                  <a:gd name="connsiteX118" fmla="*/ 103795 w 484378"/>
                  <a:gd name="connsiteY118" fmla="*/ 296979 h 328899"/>
                  <a:gd name="connsiteX119" fmla="*/ 105331 w 484378"/>
                  <a:gd name="connsiteY119" fmla="*/ 294390 h 328899"/>
                  <a:gd name="connsiteX120" fmla="*/ 106719 w 484378"/>
                  <a:gd name="connsiteY120" fmla="*/ 291968 h 328899"/>
                  <a:gd name="connsiteX121" fmla="*/ 107113 w 484378"/>
                  <a:gd name="connsiteY121" fmla="*/ 287370 h 328899"/>
                  <a:gd name="connsiteX122" fmla="*/ 105870 w 484378"/>
                  <a:gd name="connsiteY122" fmla="*/ 283201 h 328899"/>
                  <a:gd name="connsiteX123" fmla="*/ 104865 w 484378"/>
                  <a:gd name="connsiteY123" fmla="*/ 279984 h 328899"/>
                  <a:gd name="connsiteX124" fmla="*/ 105523 w 484378"/>
                  <a:gd name="connsiteY124" fmla="*/ 271248 h 328899"/>
                  <a:gd name="connsiteX125" fmla="*/ 107083 w 484378"/>
                  <a:gd name="connsiteY125" fmla="*/ 267857 h 328899"/>
                  <a:gd name="connsiteX126" fmla="*/ 108286 w 484378"/>
                  <a:gd name="connsiteY126" fmla="*/ 265166 h 328899"/>
                  <a:gd name="connsiteX127" fmla="*/ 113883 w 484378"/>
                  <a:gd name="connsiteY127" fmla="*/ 259796 h 328899"/>
                  <a:gd name="connsiteX128" fmla="*/ 123080 w 484378"/>
                  <a:gd name="connsiteY128" fmla="*/ 258923 h 328899"/>
                  <a:gd name="connsiteX129" fmla="*/ 132241 w 484378"/>
                  <a:gd name="connsiteY129" fmla="*/ 262224 h 328899"/>
                  <a:gd name="connsiteX130" fmla="*/ 138245 w 484378"/>
                  <a:gd name="connsiteY130" fmla="*/ 269920 h 328899"/>
                  <a:gd name="connsiteX131" fmla="*/ 142557 w 484378"/>
                  <a:gd name="connsiteY131" fmla="*/ 279877 h 328899"/>
                  <a:gd name="connsiteX132" fmla="*/ 142401 w 484378"/>
                  <a:gd name="connsiteY132" fmla="*/ 283536 h 328899"/>
                  <a:gd name="connsiteX133" fmla="*/ 142264 w 484378"/>
                  <a:gd name="connsiteY133" fmla="*/ 285659 h 328899"/>
                  <a:gd name="connsiteX134" fmla="*/ 142670 w 484378"/>
                  <a:gd name="connsiteY134" fmla="*/ 287208 h 328899"/>
                  <a:gd name="connsiteX135" fmla="*/ 147550 w 484378"/>
                  <a:gd name="connsiteY135" fmla="*/ 289540 h 328899"/>
                  <a:gd name="connsiteX136" fmla="*/ 149703 w 484378"/>
                  <a:gd name="connsiteY136" fmla="*/ 290491 h 328899"/>
                  <a:gd name="connsiteX137" fmla="*/ 157315 w 484378"/>
                  <a:gd name="connsiteY137" fmla="*/ 295879 h 328899"/>
                  <a:gd name="connsiteX138" fmla="*/ 156891 w 484378"/>
                  <a:gd name="connsiteY138" fmla="*/ 300741 h 328899"/>
                  <a:gd name="connsiteX139" fmla="*/ 156406 w 484378"/>
                  <a:gd name="connsiteY139" fmla="*/ 303306 h 328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</a:cxnLst>
                <a:rect l="l" t="t" r="r" b="b"/>
                <a:pathLst>
                  <a:path w="484378" h="328899">
                    <a:moveTo>
                      <a:pt x="156406" y="303306"/>
                    </a:moveTo>
                    <a:cubicBezTo>
                      <a:pt x="156604" y="304622"/>
                      <a:pt x="156975" y="305136"/>
                      <a:pt x="157262" y="305441"/>
                    </a:cubicBezTo>
                    <a:cubicBezTo>
                      <a:pt x="157764" y="305926"/>
                      <a:pt x="158637" y="306320"/>
                      <a:pt x="159641" y="306757"/>
                    </a:cubicBezTo>
                    <a:cubicBezTo>
                      <a:pt x="161196" y="307421"/>
                      <a:pt x="162362" y="308138"/>
                      <a:pt x="163415" y="309083"/>
                    </a:cubicBezTo>
                    <a:cubicBezTo>
                      <a:pt x="164378" y="309950"/>
                      <a:pt x="165173" y="310936"/>
                      <a:pt x="166082" y="312067"/>
                    </a:cubicBezTo>
                    <a:cubicBezTo>
                      <a:pt x="166513" y="312599"/>
                      <a:pt x="166919" y="312940"/>
                      <a:pt x="167380" y="313341"/>
                    </a:cubicBezTo>
                    <a:cubicBezTo>
                      <a:pt x="167649" y="313562"/>
                      <a:pt x="167900" y="313753"/>
                      <a:pt x="168133" y="313963"/>
                    </a:cubicBezTo>
                    <a:cubicBezTo>
                      <a:pt x="169233" y="314997"/>
                      <a:pt x="169897" y="316181"/>
                      <a:pt x="170208" y="317742"/>
                    </a:cubicBezTo>
                    <a:cubicBezTo>
                      <a:pt x="170669" y="317933"/>
                      <a:pt x="171691" y="318262"/>
                      <a:pt x="173844" y="318525"/>
                    </a:cubicBezTo>
                    <a:cubicBezTo>
                      <a:pt x="177013" y="318914"/>
                      <a:pt x="180865" y="318920"/>
                      <a:pt x="183167" y="318932"/>
                    </a:cubicBezTo>
                    <a:cubicBezTo>
                      <a:pt x="184040" y="318932"/>
                      <a:pt x="184955" y="318956"/>
                      <a:pt x="185882" y="318968"/>
                    </a:cubicBezTo>
                    <a:cubicBezTo>
                      <a:pt x="187718" y="319003"/>
                      <a:pt x="189655" y="319033"/>
                      <a:pt x="191652" y="319003"/>
                    </a:cubicBezTo>
                    <a:cubicBezTo>
                      <a:pt x="195145" y="318932"/>
                      <a:pt x="197973" y="318693"/>
                      <a:pt x="200545" y="318244"/>
                    </a:cubicBezTo>
                    <a:cubicBezTo>
                      <a:pt x="202243" y="317957"/>
                      <a:pt x="204300" y="317670"/>
                      <a:pt x="206447" y="317377"/>
                    </a:cubicBezTo>
                    <a:cubicBezTo>
                      <a:pt x="208319" y="317120"/>
                      <a:pt x="210244" y="316869"/>
                      <a:pt x="212062" y="316564"/>
                    </a:cubicBezTo>
                    <a:cubicBezTo>
                      <a:pt x="217199" y="315739"/>
                      <a:pt x="218377" y="315105"/>
                      <a:pt x="218616" y="314907"/>
                    </a:cubicBezTo>
                    <a:cubicBezTo>
                      <a:pt x="219101" y="314333"/>
                      <a:pt x="219507" y="313347"/>
                      <a:pt x="219914" y="312085"/>
                    </a:cubicBezTo>
                    <a:lnTo>
                      <a:pt x="220231" y="311182"/>
                    </a:lnTo>
                    <a:cubicBezTo>
                      <a:pt x="220626" y="309956"/>
                      <a:pt x="221044" y="308706"/>
                      <a:pt x="221678" y="307456"/>
                    </a:cubicBezTo>
                    <a:cubicBezTo>
                      <a:pt x="221929" y="306978"/>
                      <a:pt x="222150" y="306493"/>
                      <a:pt x="222372" y="306027"/>
                    </a:cubicBezTo>
                    <a:cubicBezTo>
                      <a:pt x="222772" y="305166"/>
                      <a:pt x="223167" y="304341"/>
                      <a:pt x="223603" y="303635"/>
                    </a:cubicBezTo>
                    <a:cubicBezTo>
                      <a:pt x="224578" y="302110"/>
                      <a:pt x="225798" y="301327"/>
                      <a:pt x="227227" y="301327"/>
                    </a:cubicBezTo>
                    <a:cubicBezTo>
                      <a:pt x="227891" y="301327"/>
                      <a:pt x="228908" y="301524"/>
                      <a:pt x="229888" y="302433"/>
                    </a:cubicBezTo>
                    <a:cubicBezTo>
                      <a:pt x="230869" y="303318"/>
                      <a:pt x="231449" y="304616"/>
                      <a:pt x="232005" y="305866"/>
                    </a:cubicBezTo>
                    <a:cubicBezTo>
                      <a:pt x="232143" y="306147"/>
                      <a:pt x="232262" y="306452"/>
                      <a:pt x="232406" y="306757"/>
                    </a:cubicBezTo>
                    <a:cubicBezTo>
                      <a:pt x="233058" y="308114"/>
                      <a:pt x="233387" y="308329"/>
                      <a:pt x="233464" y="308353"/>
                    </a:cubicBezTo>
                    <a:cubicBezTo>
                      <a:pt x="233423" y="308329"/>
                      <a:pt x="234068" y="308305"/>
                      <a:pt x="235623" y="307343"/>
                    </a:cubicBezTo>
                    <a:cubicBezTo>
                      <a:pt x="236777" y="306631"/>
                      <a:pt x="237884" y="305758"/>
                      <a:pt x="238679" y="305118"/>
                    </a:cubicBezTo>
                    <a:lnTo>
                      <a:pt x="239271" y="304670"/>
                    </a:lnTo>
                    <a:cubicBezTo>
                      <a:pt x="240228" y="303934"/>
                      <a:pt x="241537" y="303318"/>
                      <a:pt x="243409" y="302720"/>
                    </a:cubicBezTo>
                    <a:cubicBezTo>
                      <a:pt x="244145" y="302481"/>
                      <a:pt x="244886" y="302284"/>
                      <a:pt x="245532" y="302110"/>
                    </a:cubicBezTo>
                    <a:cubicBezTo>
                      <a:pt x="245921" y="301996"/>
                      <a:pt x="246262" y="301925"/>
                      <a:pt x="246537" y="301841"/>
                    </a:cubicBezTo>
                    <a:cubicBezTo>
                      <a:pt x="247954" y="301381"/>
                      <a:pt x="253898" y="301327"/>
                      <a:pt x="256392" y="301327"/>
                    </a:cubicBezTo>
                    <a:lnTo>
                      <a:pt x="258269" y="301357"/>
                    </a:lnTo>
                    <a:cubicBezTo>
                      <a:pt x="265314" y="301416"/>
                      <a:pt x="269918" y="301841"/>
                      <a:pt x="271952" y="302588"/>
                    </a:cubicBezTo>
                    <a:cubicBezTo>
                      <a:pt x="274356" y="303480"/>
                      <a:pt x="281191" y="307833"/>
                      <a:pt x="287517" y="312468"/>
                    </a:cubicBezTo>
                    <a:cubicBezTo>
                      <a:pt x="293336" y="316731"/>
                      <a:pt x="300721" y="322693"/>
                      <a:pt x="302856" y="326927"/>
                    </a:cubicBezTo>
                    <a:cubicBezTo>
                      <a:pt x="303293" y="327806"/>
                      <a:pt x="303729" y="328733"/>
                      <a:pt x="304154" y="329702"/>
                    </a:cubicBezTo>
                    <a:cubicBezTo>
                      <a:pt x="304268" y="329666"/>
                      <a:pt x="304369" y="329612"/>
                      <a:pt x="304501" y="329570"/>
                    </a:cubicBezTo>
                    <a:cubicBezTo>
                      <a:pt x="309966" y="328057"/>
                      <a:pt x="314768" y="324864"/>
                      <a:pt x="318835" y="320917"/>
                    </a:cubicBezTo>
                    <a:cubicBezTo>
                      <a:pt x="321807" y="318017"/>
                      <a:pt x="322961" y="318167"/>
                      <a:pt x="320318" y="315792"/>
                    </a:cubicBezTo>
                    <a:cubicBezTo>
                      <a:pt x="311515" y="308013"/>
                      <a:pt x="304022" y="301925"/>
                      <a:pt x="300925" y="290108"/>
                    </a:cubicBezTo>
                    <a:cubicBezTo>
                      <a:pt x="299693" y="285480"/>
                      <a:pt x="303424" y="279171"/>
                      <a:pt x="307915" y="277712"/>
                    </a:cubicBezTo>
                    <a:cubicBezTo>
                      <a:pt x="315121" y="275380"/>
                      <a:pt x="322040" y="275194"/>
                      <a:pt x="329437" y="274058"/>
                    </a:cubicBezTo>
                    <a:cubicBezTo>
                      <a:pt x="336410" y="272976"/>
                      <a:pt x="341810" y="268377"/>
                      <a:pt x="348190" y="265692"/>
                    </a:cubicBezTo>
                    <a:cubicBezTo>
                      <a:pt x="354009" y="263222"/>
                      <a:pt x="360150" y="261488"/>
                      <a:pt x="366352" y="260298"/>
                    </a:cubicBezTo>
                    <a:cubicBezTo>
                      <a:pt x="377462" y="258169"/>
                      <a:pt x="391994" y="257045"/>
                      <a:pt x="397932" y="245785"/>
                    </a:cubicBezTo>
                    <a:cubicBezTo>
                      <a:pt x="404061" y="234231"/>
                      <a:pt x="411004" y="225052"/>
                      <a:pt x="424322" y="221715"/>
                    </a:cubicBezTo>
                    <a:cubicBezTo>
                      <a:pt x="432191" y="219724"/>
                      <a:pt x="450675" y="218223"/>
                      <a:pt x="451225" y="208021"/>
                    </a:cubicBezTo>
                    <a:cubicBezTo>
                      <a:pt x="452176" y="190601"/>
                      <a:pt x="464112" y="177200"/>
                      <a:pt x="479266" y="181643"/>
                    </a:cubicBezTo>
                    <a:cubicBezTo>
                      <a:pt x="479630" y="172631"/>
                      <a:pt x="478237" y="163542"/>
                      <a:pt x="475803" y="154656"/>
                    </a:cubicBezTo>
                    <a:cubicBezTo>
                      <a:pt x="476754" y="151265"/>
                      <a:pt x="477370" y="147815"/>
                      <a:pt x="476575" y="144185"/>
                    </a:cubicBezTo>
                    <a:cubicBezTo>
                      <a:pt x="476024" y="141703"/>
                      <a:pt x="475211" y="139568"/>
                      <a:pt x="473991" y="137631"/>
                    </a:cubicBezTo>
                    <a:cubicBezTo>
                      <a:pt x="473304" y="136536"/>
                      <a:pt x="467969" y="132649"/>
                      <a:pt x="468143" y="131717"/>
                    </a:cubicBezTo>
                    <a:cubicBezTo>
                      <a:pt x="468298" y="130879"/>
                      <a:pt x="472406" y="130455"/>
                      <a:pt x="473274" y="130114"/>
                    </a:cubicBezTo>
                    <a:cubicBezTo>
                      <a:pt x="477352" y="128517"/>
                      <a:pt x="480695" y="126000"/>
                      <a:pt x="481508" y="120421"/>
                    </a:cubicBezTo>
                    <a:cubicBezTo>
                      <a:pt x="482949" y="110434"/>
                      <a:pt x="475660" y="104053"/>
                      <a:pt x="466409" y="102427"/>
                    </a:cubicBezTo>
                    <a:cubicBezTo>
                      <a:pt x="462599" y="101763"/>
                      <a:pt x="458599" y="102158"/>
                      <a:pt x="454831" y="101416"/>
                    </a:cubicBezTo>
                    <a:cubicBezTo>
                      <a:pt x="451118" y="100651"/>
                      <a:pt x="451782" y="95884"/>
                      <a:pt x="451459" y="92984"/>
                    </a:cubicBezTo>
                    <a:cubicBezTo>
                      <a:pt x="450418" y="83859"/>
                      <a:pt x="446501" y="76838"/>
                      <a:pt x="438249" y="72365"/>
                    </a:cubicBezTo>
                    <a:cubicBezTo>
                      <a:pt x="429769" y="67766"/>
                      <a:pt x="419567" y="64771"/>
                      <a:pt x="417445" y="55083"/>
                    </a:cubicBezTo>
                    <a:cubicBezTo>
                      <a:pt x="420387" y="51405"/>
                      <a:pt x="420829" y="45270"/>
                      <a:pt x="417427" y="41263"/>
                    </a:cubicBezTo>
                    <a:cubicBezTo>
                      <a:pt x="414401" y="37705"/>
                      <a:pt x="410310" y="35397"/>
                      <a:pt x="406011" y="33573"/>
                    </a:cubicBezTo>
                    <a:cubicBezTo>
                      <a:pt x="404211" y="31785"/>
                      <a:pt x="402435" y="29937"/>
                      <a:pt x="400443" y="28634"/>
                    </a:cubicBezTo>
                    <a:cubicBezTo>
                      <a:pt x="395797" y="25542"/>
                      <a:pt x="391157" y="22546"/>
                      <a:pt x="386104" y="20148"/>
                    </a:cubicBezTo>
                    <a:cubicBezTo>
                      <a:pt x="385840" y="20023"/>
                      <a:pt x="385553" y="19909"/>
                      <a:pt x="385278" y="19831"/>
                    </a:cubicBezTo>
                    <a:cubicBezTo>
                      <a:pt x="382940" y="11256"/>
                      <a:pt x="369144" y="8929"/>
                      <a:pt x="366525" y="19472"/>
                    </a:cubicBezTo>
                    <a:cubicBezTo>
                      <a:pt x="364845" y="26277"/>
                      <a:pt x="353214" y="31319"/>
                      <a:pt x="347222" y="33400"/>
                    </a:cubicBezTo>
                    <a:cubicBezTo>
                      <a:pt x="346982" y="33483"/>
                      <a:pt x="346773" y="33549"/>
                      <a:pt x="346618" y="33633"/>
                    </a:cubicBezTo>
                    <a:cubicBezTo>
                      <a:pt x="346420" y="33543"/>
                      <a:pt x="346217" y="33441"/>
                      <a:pt x="345972" y="33328"/>
                    </a:cubicBezTo>
                    <a:cubicBezTo>
                      <a:pt x="343526" y="32234"/>
                      <a:pt x="341463" y="32006"/>
                      <a:pt x="338808" y="31881"/>
                    </a:cubicBezTo>
                    <a:cubicBezTo>
                      <a:pt x="334149" y="31612"/>
                      <a:pt x="329090" y="38094"/>
                      <a:pt x="326908" y="36988"/>
                    </a:cubicBezTo>
                    <a:cubicBezTo>
                      <a:pt x="318153" y="32550"/>
                      <a:pt x="311043" y="28484"/>
                      <a:pt x="301684" y="34787"/>
                    </a:cubicBezTo>
                    <a:cubicBezTo>
                      <a:pt x="297540" y="37610"/>
                      <a:pt x="297020" y="41275"/>
                      <a:pt x="293988" y="39697"/>
                    </a:cubicBezTo>
                    <a:cubicBezTo>
                      <a:pt x="289389" y="37245"/>
                      <a:pt x="284264" y="35110"/>
                      <a:pt x="278972" y="36569"/>
                    </a:cubicBezTo>
                    <a:cubicBezTo>
                      <a:pt x="269733" y="39105"/>
                      <a:pt x="268956" y="48033"/>
                      <a:pt x="268723" y="56022"/>
                    </a:cubicBezTo>
                    <a:cubicBezTo>
                      <a:pt x="268651" y="56016"/>
                      <a:pt x="268561" y="55986"/>
                      <a:pt x="268471" y="55962"/>
                    </a:cubicBezTo>
                    <a:cubicBezTo>
                      <a:pt x="266289" y="55484"/>
                      <a:pt x="263556" y="55472"/>
                      <a:pt x="261385" y="56070"/>
                    </a:cubicBezTo>
                    <a:cubicBezTo>
                      <a:pt x="256188" y="57517"/>
                      <a:pt x="252313" y="61338"/>
                      <a:pt x="250603" y="66379"/>
                    </a:cubicBezTo>
                    <a:cubicBezTo>
                      <a:pt x="248606" y="72311"/>
                      <a:pt x="249569" y="84002"/>
                      <a:pt x="243355" y="87171"/>
                    </a:cubicBezTo>
                    <a:cubicBezTo>
                      <a:pt x="243176" y="87052"/>
                      <a:pt x="243008" y="86914"/>
                      <a:pt x="242829" y="86807"/>
                    </a:cubicBezTo>
                    <a:cubicBezTo>
                      <a:pt x="237567" y="83219"/>
                      <a:pt x="233321" y="76743"/>
                      <a:pt x="229811" y="70452"/>
                    </a:cubicBezTo>
                    <a:cubicBezTo>
                      <a:pt x="229781" y="68681"/>
                      <a:pt x="229853" y="67085"/>
                      <a:pt x="229942" y="65811"/>
                    </a:cubicBezTo>
                    <a:cubicBezTo>
                      <a:pt x="230570" y="57188"/>
                      <a:pt x="229308" y="47674"/>
                      <a:pt x="224118" y="40564"/>
                    </a:cubicBezTo>
                    <a:cubicBezTo>
                      <a:pt x="217863" y="32042"/>
                      <a:pt x="207864" y="28484"/>
                      <a:pt x="198230" y="25231"/>
                    </a:cubicBezTo>
                    <a:cubicBezTo>
                      <a:pt x="188615" y="21984"/>
                      <a:pt x="193871" y="13779"/>
                      <a:pt x="187024" y="7931"/>
                    </a:cubicBezTo>
                    <a:cubicBezTo>
                      <a:pt x="177994" y="211"/>
                      <a:pt x="166686" y="7040"/>
                      <a:pt x="159032" y="13038"/>
                    </a:cubicBezTo>
                    <a:cubicBezTo>
                      <a:pt x="154152" y="16847"/>
                      <a:pt x="149733" y="17936"/>
                      <a:pt x="143675" y="18797"/>
                    </a:cubicBezTo>
                    <a:cubicBezTo>
                      <a:pt x="137318" y="19705"/>
                      <a:pt x="131853" y="21954"/>
                      <a:pt x="125932" y="24340"/>
                    </a:cubicBezTo>
                    <a:cubicBezTo>
                      <a:pt x="112083" y="29907"/>
                      <a:pt x="98419" y="31163"/>
                      <a:pt x="83774" y="32772"/>
                    </a:cubicBezTo>
                    <a:cubicBezTo>
                      <a:pt x="72525" y="33974"/>
                      <a:pt x="62323" y="36928"/>
                      <a:pt x="52014" y="41550"/>
                    </a:cubicBezTo>
                    <a:cubicBezTo>
                      <a:pt x="46453" y="44020"/>
                      <a:pt x="42045" y="48075"/>
                      <a:pt x="35688" y="46574"/>
                    </a:cubicBezTo>
                    <a:cubicBezTo>
                      <a:pt x="30767" y="45413"/>
                      <a:pt x="26258" y="39380"/>
                      <a:pt x="21068" y="37568"/>
                    </a:cubicBezTo>
                    <a:cubicBezTo>
                      <a:pt x="19435" y="37275"/>
                      <a:pt x="17784" y="37119"/>
                      <a:pt x="16134" y="37089"/>
                    </a:cubicBezTo>
                    <a:cubicBezTo>
                      <a:pt x="10250" y="36778"/>
                      <a:pt x="4377" y="43685"/>
                      <a:pt x="6710" y="49468"/>
                    </a:cubicBezTo>
                    <a:cubicBezTo>
                      <a:pt x="8587" y="54186"/>
                      <a:pt x="9179" y="55986"/>
                      <a:pt x="5789" y="59729"/>
                    </a:cubicBezTo>
                    <a:cubicBezTo>
                      <a:pt x="5352" y="60214"/>
                      <a:pt x="4922" y="60674"/>
                      <a:pt x="4485" y="61153"/>
                    </a:cubicBezTo>
                    <a:cubicBezTo>
                      <a:pt x="7188" y="66313"/>
                      <a:pt x="11302" y="73633"/>
                      <a:pt x="15590" y="81263"/>
                    </a:cubicBezTo>
                    <a:cubicBezTo>
                      <a:pt x="17192" y="84116"/>
                      <a:pt x="18825" y="87016"/>
                      <a:pt x="20440" y="89899"/>
                    </a:cubicBezTo>
                    <a:cubicBezTo>
                      <a:pt x="29170" y="105536"/>
                      <a:pt x="35204" y="116868"/>
                      <a:pt x="36173" y="121198"/>
                    </a:cubicBezTo>
                    <a:cubicBezTo>
                      <a:pt x="36992" y="124768"/>
                      <a:pt x="39133" y="132117"/>
                      <a:pt x="42081" y="141356"/>
                    </a:cubicBezTo>
                    <a:cubicBezTo>
                      <a:pt x="44527" y="148999"/>
                      <a:pt x="47152" y="156785"/>
                      <a:pt x="48336" y="159882"/>
                    </a:cubicBezTo>
                    <a:cubicBezTo>
                      <a:pt x="49514" y="162956"/>
                      <a:pt x="52420" y="173487"/>
                      <a:pt x="55452" y="185477"/>
                    </a:cubicBezTo>
                    <a:cubicBezTo>
                      <a:pt x="57073" y="191911"/>
                      <a:pt x="60996" y="207842"/>
                      <a:pt x="62323" y="216375"/>
                    </a:cubicBezTo>
                    <a:cubicBezTo>
                      <a:pt x="63190" y="221931"/>
                      <a:pt x="64817" y="229184"/>
                      <a:pt x="67167" y="237951"/>
                    </a:cubicBezTo>
                    <a:cubicBezTo>
                      <a:pt x="69027" y="244858"/>
                      <a:pt x="70791" y="250629"/>
                      <a:pt x="71455" y="252716"/>
                    </a:cubicBezTo>
                    <a:cubicBezTo>
                      <a:pt x="72286" y="255287"/>
                      <a:pt x="73697" y="264125"/>
                      <a:pt x="74648" y="270907"/>
                    </a:cubicBezTo>
                    <a:cubicBezTo>
                      <a:pt x="75999" y="280421"/>
                      <a:pt x="76849" y="288536"/>
                      <a:pt x="76956" y="292584"/>
                    </a:cubicBezTo>
                    <a:cubicBezTo>
                      <a:pt x="77004" y="294300"/>
                      <a:pt x="77016" y="295903"/>
                      <a:pt x="77016" y="297428"/>
                    </a:cubicBezTo>
                    <a:cubicBezTo>
                      <a:pt x="77034" y="299760"/>
                      <a:pt x="77034" y="301787"/>
                      <a:pt x="77172" y="303450"/>
                    </a:cubicBezTo>
                    <a:cubicBezTo>
                      <a:pt x="77429" y="306266"/>
                      <a:pt x="78051" y="306978"/>
                      <a:pt x="78559" y="307283"/>
                    </a:cubicBezTo>
                    <a:cubicBezTo>
                      <a:pt x="79103" y="307618"/>
                      <a:pt x="79420" y="307743"/>
                      <a:pt x="79564" y="307833"/>
                    </a:cubicBezTo>
                    <a:cubicBezTo>
                      <a:pt x="79934" y="307618"/>
                      <a:pt x="80407" y="307277"/>
                      <a:pt x="80951" y="306870"/>
                    </a:cubicBezTo>
                    <a:cubicBezTo>
                      <a:pt x="81812" y="306254"/>
                      <a:pt x="82853" y="305483"/>
                      <a:pt x="84348" y="304574"/>
                    </a:cubicBezTo>
                    <a:cubicBezTo>
                      <a:pt x="86955" y="302995"/>
                      <a:pt x="88934" y="302188"/>
                      <a:pt x="91177" y="301787"/>
                    </a:cubicBezTo>
                    <a:cubicBezTo>
                      <a:pt x="91793" y="301680"/>
                      <a:pt x="92403" y="301596"/>
                      <a:pt x="93072" y="301524"/>
                    </a:cubicBezTo>
                    <a:cubicBezTo>
                      <a:pt x="94179" y="301381"/>
                      <a:pt x="95309" y="301261"/>
                      <a:pt x="96858" y="300890"/>
                    </a:cubicBezTo>
                    <a:cubicBezTo>
                      <a:pt x="99268" y="300328"/>
                      <a:pt x="100811" y="299963"/>
                      <a:pt x="101755" y="299419"/>
                    </a:cubicBezTo>
                    <a:cubicBezTo>
                      <a:pt x="102407" y="299048"/>
                      <a:pt x="102975" y="298516"/>
                      <a:pt x="103795" y="296979"/>
                    </a:cubicBezTo>
                    <a:cubicBezTo>
                      <a:pt x="104279" y="296064"/>
                      <a:pt x="104793" y="295215"/>
                      <a:pt x="105331" y="294390"/>
                    </a:cubicBezTo>
                    <a:cubicBezTo>
                      <a:pt x="105846" y="293541"/>
                      <a:pt x="106354" y="292740"/>
                      <a:pt x="106719" y="291968"/>
                    </a:cubicBezTo>
                    <a:cubicBezTo>
                      <a:pt x="107209" y="290886"/>
                      <a:pt x="107604" y="289576"/>
                      <a:pt x="107113" y="287370"/>
                    </a:cubicBezTo>
                    <a:cubicBezTo>
                      <a:pt x="106791" y="285946"/>
                      <a:pt x="106318" y="284541"/>
                      <a:pt x="105870" y="283201"/>
                    </a:cubicBezTo>
                    <a:cubicBezTo>
                      <a:pt x="105487" y="282083"/>
                      <a:pt x="105134" y="281019"/>
                      <a:pt x="104865" y="279984"/>
                    </a:cubicBezTo>
                    <a:cubicBezTo>
                      <a:pt x="104243" y="277616"/>
                      <a:pt x="103759" y="274495"/>
                      <a:pt x="105523" y="271248"/>
                    </a:cubicBezTo>
                    <a:cubicBezTo>
                      <a:pt x="106121" y="270159"/>
                      <a:pt x="106611" y="268975"/>
                      <a:pt x="107083" y="267857"/>
                    </a:cubicBezTo>
                    <a:cubicBezTo>
                      <a:pt x="107472" y="266924"/>
                      <a:pt x="107885" y="266009"/>
                      <a:pt x="108286" y="265166"/>
                    </a:cubicBezTo>
                    <a:cubicBezTo>
                      <a:pt x="109272" y="263222"/>
                      <a:pt x="110797" y="260830"/>
                      <a:pt x="113883" y="259796"/>
                    </a:cubicBezTo>
                    <a:cubicBezTo>
                      <a:pt x="116155" y="259042"/>
                      <a:pt x="119665" y="258701"/>
                      <a:pt x="123080" y="258923"/>
                    </a:cubicBezTo>
                    <a:cubicBezTo>
                      <a:pt x="126070" y="259120"/>
                      <a:pt x="130082" y="259856"/>
                      <a:pt x="132241" y="262224"/>
                    </a:cubicBezTo>
                    <a:cubicBezTo>
                      <a:pt x="133766" y="263886"/>
                      <a:pt x="136224" y="266924"/>
                      <a:pt x="138245" y="269920"/>
                    </a:cubicBezTo>
                    <a:cubicBezTo>
                      <a:pt x="141116" y="274178"/>
                      <a:pt x="142527" y="277437"/>
                      <a:pt x="142557" y="279877"/>
                    </a:cubicBezTo>
                    <a:cubicBezTo>
                      <a:pt x="142593" y="281192"/>
                      <a:pt x="142491" y="282442"/>
                      <a:pt x="142401" y="283536"/>
                    </a:cubicBezTo>
                    <a:cubicBezTo>
                      <a:pt x="142347" y="284284"/>
                      <a:pt x="142264" y="284989"/>
                      <a:pt x="142264" y="285659"/>
                    </a:cubicBezTo>
                    <a:cubicBezTo>
                      <a:pt x="142258" y="286939"/>
                      <a:pt x="142503" y="287101"/>
                      <a:pt x="142670" y="287208"/>
                    </a:cubicBezTo>
                    <a:cubicBezTo>
                      <a:pt x="143454" y="287752"/>
                      <a:pt x="145636" y="288691"/>
                      <a:pt x="147550" y="289540"/>
                    </a:cubicBezTo>
                    <a:cubicBezTo>
                      <a:pt x="148256" y="289851"/>
                      <a:pt x="148997" y="290174"/>
                      <a:pt x="149703" y="290491"/>
                    </a:cubicBezTo>
                    <a:cubicBezTo>
                      <a:pt x="154152" y="292488"/>
                      <a:pt x="156550" y="293870"/>
                      <a:pt x="157315" y="295879"/>
                    </a:cubicBezTo>
                    <a:cubicBezTo>
                      <a:pt x="158081" y="297984"/>
                      <a:pt x="157375" y="299652"/>
                      <a:pt x="156891" y="300741"/>
                    </a:cubicBezTo>
                    <a:cubicBezTo>
                      <a:pt x="156484" y="301710"/>
                      <a:pt x="156275" y="302284"/>
                      <a:pt x="156406" y="30330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48" name="Полилиния: фигура 365">
                <a:extLst>
                  <a:ext uri="{FF2B5EF4-FFF2-40B4-BE49-F238E27FC236}">
                    <a16:creationId xmlns:a16="http://schemas.microsoft.com/office/drawing/2014/main" id="{8B10A4EE-AD4D-700E-AB64-EB020867A9FE}"/>
                  </a:ext>
                </a:extLst>
              </p:cNvPr>
              <p:cNvSpPr/>
              <p:nvPr/>
            </p:nvSpPr>
            <p:spPr>
              <a:xfrm>
                <a:off x="4792975" y="4618367"/>
                <a:ext cx="1074305" cy="865704"/>
              </a:xfrm>
              <a:custGeom>
                <a:avLst/>
                <a:gdLst>
                  <a:gd name="connsiteX0" fmla="*/ 596458 w 615938"/>
                  <a:gd name="connsiteY0" fmla="*/ 327291 h 496338"/>
                  <a:gd name="connsiteX1" fmla="*/ 574464 w 615938"/>
                  <a:gd name="connsiteY1" fmla="*/ 304345 h 496338"/>
                  <a:gd name="connsiteX2" fmla="*/ 573992 w 615938"/>
                  <a:gd name="connsiteY2" fmla="*/ 243942 h 496338"/>
                  <a:gd name="connsiteX3" fmla="*/ 602845 w 615938"/>
                  <a:gd name="connsiteY3" fmla="*/ 231491 h 496338"/>
                  <a:gd name="connsiteX4" fmla="*/ 607132 w 615938"/>
                  <a:gd name="connsiteY4" fmla="*/ 231246 h 496338"/>
                  <a:gd name="connsiteX5" fmla="*/ 607647 w 615938"/>
                  <a:gd name="connsiteY5" fmla="*/ 226253 h 496338"/>
                  <a:gd name="connsiteX6" fmla="*/ 600979 w 615938"/>
                  <a:gd name="connsiteY6" fmla="*/ 207847 h 496338"/>
                  <a:gd name="connsiteX7" fmla="*/ 580384 w 615938"/>
                  <a:gd name="connsiteY7" fmla="*/ 208636 h 496338"/>
                  <a:gd name="connsiteX8" fmla="*/ 558647 w 615938"/>
                  <a:gd name="connsiteY8" fmla="*/ 197405 h 496338"/>
                  <a:gd name="connsiteX9" fmla="*/ 551303 w 615938"/>
                  <a:gd name="connsiteY9" fmla="*/ 168642 h 496338"/>
                  <a:gd name="connsiteX10" fmla="*/ 518246 w 615938"/>
                  <a:gd name="connsiteY10" fmla="*/ 149279 h 496338"/>
                  <a:gd name="connsiteX11" fmla="*/ 461556 w 615938"/>
                  <a:gd name="connsiteY11" fmla="*/ 150367 h 496338"/>
                  <a:gd name="connsiteX12" fmla="*/ 449500 w 615938"/>
                  <a:gd name="connsiteY12" fmla="*/ 144806 h 496338"/>
                  <a:gd name="connsiteX13" fmla="*/ 435268 w 615938"/>
                  <a:gd name="connsiteY13" fmla="*/ 127470 h 496338"/>
                  <a:gd name="connsiteX14" fmla="*/ 439244 w 615938"/>
                  <a:gd name="connsiteY14" fmla="*/ 93366 h 496338"/>
                  <a:gd name="connsiteX15" fmla="*/ 423081 w 615938"/>
                  <a:gd name="connsiteY15" fmla="*/ 61887 h 496338"/>
                  <a:gd name="connsiteX16" fmla="*/ 421370 w 615938"/>
                  <a:gd name="connsiteY16" fmla="*/ 59459 h 496338"/>
                  <a:gd name="connsiteX17" fmla="*/ 421400 w 615938"/>
                  <a:gd name="connsiteY17" fmla="*/ 59531 h 496338"/>
                  <a:gd name="connsiteX18" fmla="*/ 361732 w 615938"/>
                  <a:gd name="connsiteY18" fmla="*/ 53689 h 496338"/>
                  <a:gd name="connsiteX19" fmla="*/ 333548 w 615938"/>
                  <a:gd name="connsiteY19" fmla="*/ 65989 h 496338"/>
                  <a:gd name="connsiteX20" fmla="*/ 317953 w 615938"/>
                  <a:gd name="connsiteY20" fmla="*/ 56140 h 496338"/>
                  <a:gd name="connsiteX21" fmla="*/ 309802 w 615938"/>
                  <a:gd name="connsiteY21" fmla="*/ 59782 h 496338"/>
                  <a:gd name="connsiteX22" fmla="*/ 283735 w 615938"/>
                  <a:gd name="connsiteY22" fmla="*/ 49652 h 496338"/>
                  <a:gd name="connsiteX23" fmla="*/ 262207 w 615938"/>
                  <a:gd name="connsiteY23" fmla="*/ 45418 h 496338"/>
                  <a:gd name="connsiteX24" fmla="*/ 235172 w 615938"/>
                  <a:gd name="connsiteY24" fmla="*/ 43439 h 496338"/>
                  <a:gd name="connsiteX25" fmla="*/ 215934 w 615938"/>
                  <a:gd name="connsiteY25" fmla="*/ 31072 h 496338"/>
                  <a:gd name="connsiteX26" fmla="*/ 194209 w 615938"/>
                  <a:gd name="connsiteY26" fmla="*/ 28997 h 496338"/>
                  <a:gd name="connsiteX27" fmla="*/ 176317 w 615938"/>
                  <a:gd name="connsiteY27" fmla="*/ 16900 h 496338"/>
                  <a:gd name="connsiteX28" fmla="*/ 150705 w 615938"/>
                  <a:gd name="connsiteY28" fmla="*/ 4587 h 496338"/>
                  <a:gd name="connsiteX29" fmla="*/ 135820 w 615938"/>
                  <a:gd name="connsiteY29" fmla="*/ 18993 h 496338"/>
                  <a:gd name="connsiteX30" fmla="*/ 115399 w 615938"/>
                  <a:gd name="connsiteY30" fmla="*/ 34289 h 496338"/>
                  <a:gd name="connsiteX31" fmla="*/ 110214 w 615938"/>
                  <a:gd name="connsiteY31" fmla="*/ 57629 h 496338"/>
                  <a:gd name="connsiteX32" fmla="*/ 98948 w 615938"/>
                  <a:gd name="connsiteY32" fmla="*/ 78039 h 496338"/>
                  <a:gd name="connsiteX33" fmla="*/ 94516 w 615938"/>
                  <a:gd name="connsiteY33" fmla="*/ 96152 h 496338"/>
                  <a:gd name="connsiteX34" fmla="*/ 64043 w 615938"/>
                  <a:gd name="connsiteY34" fmla="*/ 120479 h 496338"/>
                  <a:gd name="connsiteX35" fmla="*/ 49475 w 615938"/>
                  <a:gd name="connsiteY35" fmla="*/ 121352 h 496338"/>
                  <a:gd name="connsiteX36" fmla="*/ 46665 w 615938"/>
                  <a:gd name="connsiteY36" fmla="*/ 121615 h 496338"/>
                  <a:gd name="connsiteX37" fmla="*/ 42724 w 615938"/>
                  <a:gd name="connsiteY37" fmla="*/ 145356 h 496338"/>
                  <a:gd name="connsiteX38" fmla="*/ 31398 w 615938"/>
                  <a:gd name="connsiteY38" fmla="*/ 166561 h 496338"/>
                  <a:gd name="connsiteX39" fmla="*/ 13906 w 615938"/>
                  <a:gd name="connsiteY39" fmla="*/ 172224 h 496338"/>
                  <a:gd name="connsiteX40" fmla="*/ 4877 w 615938"/>
                  <a:gd name="connsiteY40" fmla="*/ 207117 h 496338"/>
                  <a:gd name="connsiteX41" fmla="*/ 6389 w 615938"/>
                  <a:gd name="connsiteY41" fmla="*/ 226546 h 496338"/>
                  <a:gd name="connsiteX42" fmla="*/ 10288 w 615938"/>
                  <a:gd name="connsiteY42" fmla="*/ 240431 h 496338"/>
                  <a:gd name="connsiteX43" fmla="*/ 5361 w 615938"/>
                  <a:gd name="connsiteY43" fmla="*/ 266474 h 496338"/>
                  <a:gd name="connsiteX44" fmla="*/ 9045 w 615938"/>
                  <a:gd name="connsiteY44" fmla="*/ 290412 h 496338"/>
                  <a:gd name="connsiteX45" fmla="*/ 22063 w 615938"/>
                  <a:gd name="connsiteY45" fmla="*/ 320862 h 496338"/>
                  <a:gd name="connsiteX46" fmla="*/ 37856 w 615938"/>
                  <a:gd name="connsiteY46" fmla="*/ 314505 h 496338"/>
                  <a:gd name="connsiteX47" fmla="*/ 135503 w 615938"/>
                  <a:gd name="connsiteY47" fmla="*/ 341948 h 496338"/>
                  <a:gd name="connsiteX48" fmla="*/ 171060 w 615938"/>
                  <a:gd name="connsiteY48" fmla="*/ 374150 h 496338"/>
                  <a:gd name="connsiteX49" fmla="*/ 201277 w 615938"/>
                  <a:gd name="connsiteY49" fmla="*/ 402238 h 496338"/>
                  <a:gd name="connsiteX50" fmla="*/ 235303 w 615938"/>
                  <a:gd name="connsiteY50" fmla="*/ 398799 h 496338"/>
                  <a:gd name="connsiteX51" fmla="*/ 261902 w 615938"/>
                  <a:gd name="connsiteY51" fmla="*/ 426182 h 496338"/>
                  <a:gd name="connsiteX52" fmla="*/ 269120 w 615938"/>
                  <a:gd name="connsiteY52" fmla="*/ 436204 h 496338"/>
                  <a:gd name="connsiteX53" fmla="*/ 285613 w 615938"/>
                  <a:gd name="connsiteY53" fmla="*/ 435821 h 496338"/>
                  <a:gd name="connsiteX54" fmla="*/ 321092 w 615938"/>
                  <a:gd name="connsiteY54" fmla="*/ 419974 h 496338"/>
                  <a:gd name="connsiteX55" fmla="*/ 339074 w 615938"/>
                  <a:gd name="connsiteY55" fmla="*/ 424723 h 496338"/>
                  <a:gd name="connsiteX56" fmla="*/ 339313 w 615938"/>
                  <a:gd name="connsiteY56" fmla="*/ 462032 h 496338"/>
                  <a:gd name="connsiteX57" fmla="*/ 337059 w 615938"/>
                  <a:gd name="connsiteY57" fmla="*/ 481861 h 496338"/>
                  <a:gd name="connsiteX58" fmla="*/ 340778 w 615938"/>
                  <a:gd name="connsiteY58" fmla="*/ 495053 h 496338"/>
                  <a:gd name="connsiteX59" fmla="*/ 357331 w 615938"/>
                  <a:gd name="connsiteY59" fmla="*/ 486304 h 496338"/>
                  <a:gd name="connsiteX60" fmla="*/ 378649 w 615938"/>
                  <a:gd name="connsiteY60" fmla="*/ 472030 h 496338"/>
                  <a:gd name="connsiteX61" fmla="*/ 386178 w 615938"/>
                  <a:gd name="connsiteY61" fmla="*/ 472694 h 496338"/>
                  <a:gd name="connsiteX62" fmla="*/ 391614 w 615938"/>
                  <a:gd name="connsiteY62" fmla="*/ 474811 h 496338"/>
                  <a:gd name="connsiteX63" fmla="*/ 411127 w 615938"/>
                  <a:gd name="connsiteY63" fmla="*/ 468747 h 496338"/>
                  <a:gd name="connsiteX64" fmla="*/ 430681 w 615938"/>
                  <a:gd name="connsiteY64" fmla="*/ 464735 h 496338"/>
                  <a:gd name="connsiteX65" fmla="*/ 445111 w 615938"/>
                  <a:gd name="connsiteY65" fmla="*/ 451710 h 496338"/>
                  <a:gd name="connsiteX66" fmla="*/ 453626 w 615938"/>
                  <a:gd name="connsiteY66" fmla="*/ 449665 h 496338"/>
                  <a:gd name="connsiteX67" fmla="*/ 463870 w 615938"/>
                  <a:gd name="connsiteY67" fmla="*/ 445240 h 496338"/>
                  <a:gd name="connsiteX68" fmla="*/ 480118 w 615938"/>
                  <a:gd name="connsiteY68" fmla="*/ 433710 h 496338"/>
                  <a:gd name="connsiteX69" fmla="*/ 501771 w 615938"/>
                  <a:gd name="connsiteY69" fmla="*/ 434261 h 496338"/>
                  <a:gd name="connsiteX70" fmla="*/ 520459 w 615938"/>
                  <a:gd name="connsiteY70" fmla="*/ 430194 h 496338"/>
                  <a:gd name="connsiteX71" fmla="*/ 528185 w 615938"/>
                  <a:gd name="connsiteY71" fmla="*/ 426606 h 496338"/>
                  <a:gd name="connsiteX72" fmla="*/ 538656 w 615938"/>
                  <a:gd name="connsiteY72" fmla="*/ 430517 h 496338"/>
                  <a:gd name="connsiteX73" fmla="*/ 554503 w 615938"/>
                  <a:gd name="connsiteY73" fmla="*/ 433441 h 496338"/>
                  <a:gd name="connsiteX74" fmla="*/ 585425 w 615938"/>
                  <a:gd name="connsiteY74" fmla="*/ 422396 h 496338"/>
                  <a:gd name="connsiteX75" fmla="*/ 587757 w 615938"/>
                  <a:gd name="connsiteY75" fmla="*/ 409719 h 496338"/>
                  <a:gd name="connsiteX76" fmla="*/ 583344 w 615938"/>
                  <a:gd name="connsiteY76" fmla="*/ 384328 h 496338"/>
                  <a:gd name="connsiteX77" fmla="*/ 603323 w 615938"/>
                  <a:gd name="connsiteY77" fmla="*/ 364827 h 496338"/>
                  <a:gd name="connsiteX78" fmla="*/ 616557 w 615938"/>
                  <a:gd name="connsiteY78" fmla="*/ 342282 h 496338"/>
                  <a:gd name="connsiteX79" fmla="*/ 596458 w 615938"/>
                  <a:gd name="connsiteY79" fmla="*/ 327291 h 49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615938" h="496338">
                    <a:moveTo>
                      <a:pt x="596458" y="327291"/>
                    </a:moveTo>
                    <a:cubicBezTo>
                      <a:pt x="587674" y="321741"/>
                      <a:pt x="579804" y="313262"/>
                      <a:pt x="574464" y="304345"/>
                    </a:cubicBezTo>
                    <a:cubicBezTo>
                      <a:pt x="564035" y="286938"/>
                      <a:pt x="557947" y="260327"/>
                      <a:pt x="573992" y="243942"/>
                    </a:cubicBezTo>
                    <a:cubicBezTo>
                      <a:pt x="581771" y="235982"/>
                      <a:pt x="591920" y="232388"/>
                      <a:pt x="602845" y="231491"/>
                    </a:cubicBezTo>
                    <a:cubicBezTo>
                      <a:pt x="604274" y="231384"/>
                      <a:pt x="605697" y="231324"/>
                      <a:pt x="607132" y="231246"/>
                    </a:cubicBezTo>
                    <a:cubicBezTo>
                      <a:pt x="607408" y="229596"/>
                      <a:pt x="607617" y="227945"/>
                      <a:pt x="607647" y="226253"/>
                    </a:cubicBezTo>
                    <a:cubicBezTo>
                      <a:pt x="607748" y="220991"/>
                      <a:pt x="608472" y="208379"/>
                      <a:pt x="600979" y="207847"/>
                    </a:cubicBezTo>
                    <a:cubicBezTo>
                      <a:pt x="594060" y="207350"/>
                      <a:pt x="587249" y="209043"/>
                      <a:pt x="580384" y="208636"/>
                    </a:cubicBezTo>
                    <a:cubicBezTo>
                      <a:pt x="571677" y="208110"/>
                      <a:pt x="563497" y="205078"/>
                      <a:pt x="558647" y="197405"/>
                    </a:cubicBezTo>
                    <a:cubicBezTo>
                      <a:pt x="552978" y="188435"/>
                      <a:pt x="554018" y="178455"/>
                      <a:pt x="551303" y="168642"/>
                    </a:cubicBezTo>
                    <a:cubicBezTo>
                      <a:pt x="546771" y="152269"/>
                      <a:pt x="533782" y="149087"/>
                      <a:pt x="518246" y="149279"/>
                    </a:cubicBezTo>
                    <a:cubicBezTo>
                      <a:pt x="499714" y="149494"/>
                      <a:pt x="479902" y="154134"/>
                      <a:pt x="461556" y="150367"/>
                    </a:cubicBezTo>
                    <a:cubicBezTo>
                      <a:pt x="456700" y="149356"/>
                      <a:pt x="452682" y="147419"/>
                      <a:pt x="449500" y="144806"/>
                    </a:cubicBezTo>
                    <a:cubicBezTo>
                      <a:pt x="441804" y="142916"/>
                      <a:pt x="435848" y="136954"/>
                      <a:pt x="435268" y="127470"/>
                    </a:cubicBezTo>
                    <a:cubicBezTo>
                      <a:pt x="434556" y="115910"/>
                      <a:pt x="439137" y="104817"/>
                      <a:pt x="439244" y="93366"/>
                    </a:cubicBezTo>
                    <a:cubicBezTo>
                      <a:pt x="439424" y="80299"/>
                      <a:pt x="431375" y="70917"/>
                      <a:pt x="423081" y="61887"/>
                    </a:cubicBezTo>
                    <a:cubicBezTo>
                      <a:pt x="422399" y="61164"/>
                      <a:pt x="421855" y="60350"/>
                      <a:pt x="421370" y="59459"/>
                    </a:cubicBezTo>
                    <a:cubicBezTo>
                      <a:pt x="421394" y="59483"/>
                      <a:pt x="421400" y="59507"/>
                      <a:pt x="421400" y="59531"/>
                    </a:cubicBezTo>
                    <a:cubicBezTo>
                      <a:pt x="401098" y="52750"/>
                      <a:pt x="381370" y="38978"/>
                      <a:pt x="361732" y="53689"/>
                    </a:cubicBezTo>
                    <a:cubicBezTo>
                      <a:pt x="354377" y="59208"/>
                      <a:pt x="343780" y="69290"/>
                      <a:pt x="333548" y="65989"/>
                    </a:cubicBezTo>
                    <a:cubicBezTo>
                      <a:pt x="329141" y="64548"/>
                      <a:pt x="322826" y="57187"/>
                      <a:pt x="317953" y="56140"/>
                    </a:cubicBezTo>
                    <a:cubicBezTo>
                      <a:pt x="315973" y="58120"/>
                      <a:pt x="313246" y="59483"/>
                      <a:pt x="309802" y="59782"/>
                    </a:cubicBezTo>
                    <a:cubicBezTo>
                      <a:pt x="299881" y="60607"/>
                      <a:pt x="290803" y="56559"/>
                      <a:pt x="283735" y="49652"/>
                    </a:cubicBezTo>
                    <a:cubicBezTo>
                      <a:pt x="277444" y="43499"/>
                      <a:pt x="270693" y="45311"/>
                      <a:pt x="262207" y="45418"/>
                    </a:cubicBezTo>
                    <a:cubicBezTo>
                      <a:pt x="253124" y="45568"/>
                      <a:pt x="243902" y="46596"/>
                      <a:pt x="235172" y="43439"/>
                    </a:cubicBezTo>
                    <a:cubicBezTo>
                      <a:pt x="228091" y="40867"/>
                      <a:pt x="222913" y="33010"/>
                      <a:pt x="215934" y="31072"/>
                    </a:cubicBezTo>
                    <a:cubicBezTo>
                      <a:pt x="208920" y="29159"/>
                      <a:pt x="201241" y="31395"/>
                      <a:pt x="194209" y="28997"/>
                    </a:cubicBezTo>
                    <a:cubicBezTo>
                      <a:pt x="186728" y="26462"/>
                      <a:pt x="182147" y="21965"/>
                      <a:pt x="176317" y="16900"/>
                    </a:cubicBezTo>
                    <a:cubicBezTo>
                      <a:pt x="169613" y="11099"/>
                      <a:pt x="160254" y="3516"/>
                      <a:pt x="150705" y="4587"/>
                    </a:cubicBezTo>
                    <a:cubicBezTo>
                      <a:pt x="142470" y="5508"/>
                      <a:pt x="140078" y="13025"/>
                      <a:pt x="135820" y="18993"/>
                    </a:cubicBezTo>
                    <a:cubicBezTo>
                      <a:pt x="130247" y="26820"/>
                      <a:pt x="123238" y="29482"/>
                      <a:pt x="115399" y="34289"/>
                    </a:cubicBezTo>
                    <a:cubicBezTo>
                      <a:pt x="108420" y="38547"/>
                      <a:pt x="111613" y="50507"/>
                      <a:pt x="110214" y="57629"/>
                    </a:cubicBezTo>
                    <a:cubicBezTo>
                      <a:pt x="108480" y="66336"/>
                      <a:pt x="103181" y="70791"/>
                      <a:pt x="98948" y="78039"/>
                    </a:cubicBezTo>
                    <a:cubicBezTo>
                      <a:pt x="95754" y="83541"/>
                      <a:pt x="95844" y="90059"/>
                      <a:pt x="94516" y="96152"/>
                    </a:cubicBezTo>
                    <a:cubicBezTo>
                      <a:pt x="91090" y="111963"/>
                      <a:pt x="79232" y="118589"/>
                      <a:pt x="64043" y="120479"/>
                    </a:cubicBezTo>
                    <a:cubicBezTo>
                      <a:pt x="59217" y="121089"/>
                      <a:pt x="54331" y="120951"/>
                      <a:pt x="49475" y="121352"/>
                    </a:cubicBezTo>
                    <a:cubicBezTo>
                      <a:pt x="48542" y="121436"/>
                      <a:pt x="47603" y="121525"/>
                      <a:pt x="46665" y="121615"/>
                    </a:cubicBezTo>
                    <a:cubicBezTo>
                      <a:pt x="45218" y="129515"/>
                      <a:pt x="44422" y="137384"/>
                      <a:pt x="42724" y="145356"/>
                    </a:cubicBezTo>
                    <a:cubicBezTo>
                      <a:pt x="41002" y="153351"/>
                      <a:pt x="37964" y="161316"/>
                      <a:pt x="31398" y="166561"/>
                    </a:cubicBezTo>
                    <a:cubicBezTo>
                      <a:pt x="26034" y="170854"/>
                      <a:pt x="20066" y="172415"/>
                      <a:pt x="13906" y="172224"/>
                    </a:cubicBezTo>
                    <a:cubicBezTo>
                      <a:pt x="9613" y="183520"/>
                      <a:pt x="6413" y="194990"/>
                      <a:pt x="4877" y="207117"/>
                    </a:cubicBezTo>
                    <a:cubicBezTo>
                      <a:pt x="4057" y="213563"/>
                      <a:pt x="4506" y="220321"/>
                      <a:pt x="6389" y="226546"/>
                    </a:cubicBezTo>
                    <a:cubicBezTo>
                      <a:pt x="7657" y="230762"/>
                      <a:pt x="11012" y="235893"/>
                      <a:pt x="10288" y="240431"/>
                    </a:cubicBezTo>
                    <a:cubicBezTo>
                      <a:pt x="8841" y="249180"/>
                      <a:pt x="6354" y="257600"/>
                      <a:pt x="5361" y="266474"/>
                    </a:cubicBezTo>
                    <a:cubicBezTo>
                      <a:pt x="4470" y="274529"/>
                      <a:pt x="6700" y="282788"/>
                      <a:pt x="9045" y="290412"/>
                    </a:cubicBezTo>
                    <a:cubicBezTo>
                      <a:pt x="12244" y="300769"/>
                      <a:pt x="16621" y="311252"/>
                      <a:pt x="22063" y="320862"/>
                    </a:cubicBezTo>
                    <a:cubicBezTo>
                      <a:pt x="23833" y="314691"/>
                      <a:pt x="31386" y="311492"/>
                      <a:pt x="37856" y="314505"/>
                    </a:cubicBezTo>
                    <a:cubicBezTo>
                      <a:pt x="68827" y="328977"/>
                      <a:pt x="105071" y="325622"/>
                      <a:pt x="135503" y="341948"/>
                    </a:cubicBezTo>
                    <a:cubicBezTo>
                      <a:pt x="150405" y="349949"/>
                      <a:pt x="160900" y="360838"/>
                      <a:pt x="171060" y="374150"/>
                    </a:cubicBezTo>
                    <a:cubicBezTo>
                      <a:pt x="178499" y="383849"/>
                      <a:pt x="188193" y="399678"/>
                      <a:pt x="201277" y="402238"/>
                    </a:cubicBezTo>
                    <a:cubicBezTo>
                      <a:pt x="212687" y="404468"/>
                      <a:pt x="223451" y="395253"/>
                      <a:pt x="235303" y="398799"/>
                    </a:cubicBezTo>
                    <a:cubicBezTo>
                      <a:pt x="248579" y="402788"/>
                      <a:pt x="255689" y="414616"/>
                      <a:pt x="261902" y="426182"/>
                    </a:cubicBezTo>
                    <a:cubicBezTo>
                      <a:pt x="263666" y="429447"/>
                      <a:pt x="265532" y="434500"/>
                      <a:pt x="269120" y="436204"/>
                    </a:cubicBezTo>
                    <a:cubicBezTo>
                      <a:pt x="273856" y="438465"/>
                      <a:pt x="280721" y="436641"/>
                      <a:pt x="285613" y="435821"/>
                    </a:cubicBezTo>
                    <a:cubicBezTo>
                      <a:pt x="298535" y="433609"/>
                      <a:pt x="312606" y="430834"/>
                      <a:pt x="321092" y="419974"/>
                    </a:cubicBezTo>
                    <a:cubicBezTo>
                      <a:pt x="326618" y="412924"/>
                      <a:pt x="336544" y="418109"/>
                      <a:pt x="339074" y="424723"/>
                    </a:cubicBezTo>
                    <a:cubicBezTo>
                      <a:pt x="343672" y="436724"/>
                      <a:pt x="341412" y="449749"/>
                      <a:pt x="339313" y="462032"/>
                    </a:cubicBezTo>
                    <a:cubicBezTo>
                      <a:pt x="338213" y="468526"/>
                      <a:pt x="336819" y="475212"/>
                      <a:pt x="337059" y="481861"/>
                    </a:cubicBezTo>
                    <a:cubicBezTo>
                      <a:pt x="337178" y="484965"/>
                      <a:pt x="337489" y="493181"/>
                      <a:pt x="340778" y="495053"/>
                    </a:cubicBezTo>
                    <a:cubicBezTo>
                      <a:pt x="344707" y="497266"/>
                      <a:pt x="354377" y="488643"/>
                      <a:pt x="357331" y="486304"/>
                    </a:cubicBezTo>
                    <a:cubicBezTo>
                      <a:pt x="364136" y="480934"/>
                      <a:pt x="370576" y="475355"/>
                      <a:pt x="378649" y="472030"/>
                    </a:cubicBezTo>
                    <a:cubicBezTo>
                      <a:pt x="381083" y="471031"/>
                      <a:pt x="383810" y="471468"/>
                      <a:pt x="386178" y="472694"/>
                    </a:cubicBezTo>
                    <a:cubicBezTo>
                      <a:pt x="388122" y="472957"/>
                      <a:pt x="389952" y="473603"/>
                      <a:pt x="391614" y="474811"/>
                    </a:cubicBezTo>
                    <a:cubicBezTo>
                      <a:pt x="397636" y="471701"/>
                      <a:pt x="404022" y="469423"/>
                      <a:pt x="411127" y="468747"/>
                    </a:cubicBezTo>
                    <a:cubicBezTo>
                      <a:pt x="417758" y="468107"/>
                      <a:pt x="424570" y="467629"/>
                      <a:pt x="430681" y="464735"/>
                    </a:cubicBezTo>
                    <a:cubicBezTo>
                      <a:pt x="437259" y="461625"/>
                      <a:pt x="439633" y="455854"/>
                      <a:pt x="445111" y="451710"/>
                    </a:cubicBezTo>
                    <a:cubicBezTo>
                      <a:pt x="447120" y="450191"/>
                      <a:pt x="451228" y="450108"/>
                      <a:pt x="453626" y="449665"/>
                    </a:cubicBezTo>
                    <a:cubicBezTo>
                      <a:pt x="457208" y="448989"/>
                      <a:pt x="460742" y="446980"/>
                      <a:pt x="463870" y="445240"/>
                    </a:cubicBezTo>
                    <a:cubicBezTo>
                      <a:pt x="469641" y="442017"/>
                      <a:pt x="474568" y="437292"/>
                      <a:pt x="480118" y="433710"/>
                    </a:cubicBezTo>
                    <a:cubicBezTo>
                      <a:pt x="486809" y="429429"/>
                      <a:pt x="494601" y="433567"/>
                      <a:pt x="501771" y="434261"/>
                    </a:cubicBezTo>
                    <a:cubicBezTo>
                      <a:pt x="508678" y="434924"/>
                      <a:pt x="514323" y="433364"/>
                      <a:pt x="520459" y="430194"/>
                    </a:cubicBezTo>
                    <a:cubicBezTo>
                      <a:pt x="522952" y="428920"/>
                      <a:pt x="525267" y="426911"/>
                      <a:pt x="528185" y="426606"/>
                    </a:cubicBezTo>
                    <a:cubicBezTo>
                      <a:pt x="531402" y="426271"/>
                      <a:pt x="535755" y="429345"/>
                      <a:pt x="538656" y="430517"/>
                    </a:cubicBezTo>
                    <a:cubicBezTo>
                      <a:pt x="543864" y="432640"/>
                      <a:pt x="548893" y="433746"/>
                      <a:pt x="554503" y="433441"/>
                    </a:cubicBezTo>
                    <a:cubicBezTo>
                      <a:pt x="564382" y="432903"/>
                      <a:pt x="576802" y="429267"/>
                      <a:pt x="585425" y="422396"/>
                    </a:cubicBezTo>
                    <a:cubicBezTo>
                      <a:pt x="586878" y="418462"/>
                      <a:pt x="589085" y="413414"/>
                      <a:pt x="587757" y="409719"/>
                    </a:cubicBezTo>
                    <a:cubicBezTo>
                      <a:pt x="584528" y="400713"/>
                      <a:pt x="580498" y="394213"/>
                      <a:pt x="583344" y="384328"/>
                    </a:cubicBezTo>
                    <a:cubicBezTo>
                      <a:pt x="586149" y="374718"/>
                      <a:pt x="595400" y="369671"/>
                      <a:pt x="603323" y="364827"/>
                    </a:cubicBezTo>
                    <a:cubicBezTo>
                      <a:pt x="610631" y="360366"/>
                      <a:pt x="616671" y="351288"/>
                      <a:pt x="616557" y="342282"/>
                    </a:cubicBezTo>
                    <a:cubicBezTo>
                      <a:pt x="616437" y="334760"/>
                      <a:pt x="601846" y="330675"/>
                      <a:pt x="596458" y="32729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49" name="Полилиния: фигура 367">
                <a:extLst>
                  <a:ext uri="{FF2B5EF4-FFF2-40B4-BE49-F238E27FC236}">
                    <a16:creationId xmlns:a16="http://schemas.microsoft.com/office/drawing/2014/main" id="{1AF5CB43-4CB8-947A-1E01-A388BBC8BB23}"/>
                  </a:ext>
                </a:extLst>
              </p:cNvPr>
              <p:cNvSpPr/>
              <p:nvPr/>
            </p:nvSpPr>
            <p:spPr>
              <a:xfrm>
                <a:off x="4304676" y="4846392"/>
                <a:ext cx="531938" cy="823982"/>
              </a:xfrm>
              <a:custGeom>
                <a:avLst/>
                <a:gdLst>
                  <a:gd name="connsiteX0" fmla="*/ 118642 w 304979"/>
                  <a:gd name="connsiteY0" fmla="*/ 435084 h 472418"/>
                  <a:gd name="connsiteX1" fmla="*/ 113146 w 304979"/>
                  <a:gd name="connsiteY1" fmla="*/ 436173 h 472418"/>
                  <a:gd name="connsiteX2" fmla="*/ 110353 w 304979"/>
                  <a:gd name="connsiteY2" fmla="*/ 436627 h 472418"/>
                  <a:gd name="connsiteX3" fmla="*/ 104529 w 304979"/>
                  <a:gd name="connsiteY3" fmla="*/ 438523 h 472418"/>
                  <a:gd name="connsiteX4" fmla="*/ 101975 w 304979"/>
                  <a:gd name="connsiteY4" fmla="*/ 441579 h 472418"/>
                  <a:gd name="connsiteX5" fmla="*/ 100881 w 304979"/>
                  <a:gd name="connsiteY5" fmla="*/ 443648 h 472418"/>
                  <a:gd name="connsiteX6" fmla="*/ 100217 w 304979"/>
                  <a:gd name="connsiteY6" fmla="*/ 444993 h 472418"/>
                  <a:gd name="connsiteX7" fmla="*/ 98950 w 304979"/>
                  <a:gd name="connsiteY7" fmla="*/ 450297 h 472418"/>
                  <a:gd name="connsiteX8" fmla="*/ 98698 w 304979"/>
                  <a:gd name="connsiteY8" fmla="*/ 456313 h 472418"/>
                  <a:gd name="connsiteX9" fmla="*/ 99583 w 304979"/>
                  <a:gd name="connsiteY9" fmla="*/ 459172 h 472418"/>
                  <a:gd name="connsiteX10" fmla="*/ 99817 w 304979"/>
                  <a:gd name="connsiteY10" fmla="*/ 459183 h 472418"/>
                  <a:gd name="connsiteX11" fmla="*/ 101712 w 304979"/>
                  <a:gd name="connsiteY11" fmla="*/ 457521 h 472418"/>
                  <a:gd name="connsiteX12" fmla="*/ 101940 w 304979"/>
                  <a:gd name="connsiteY12" fmla="*/ 457246 h 472418"/>
                  <a:gd name="connsiteX13" fmla="*/ 107920 w 304979"/>
                  <a:gd name="connsiteY13" fmla="*/ 452283 h 472418"/>
                  <a:gd name="connsiteX14" fmla="*/ 116321 w 304979"/>
                  <a:gd name="connsiteY14" fmla="*/ 450142 h 472418"/>
                  <a:gd name="connsiteX15" fmla="*/ 117882 w 304979"/>
                  <a:gd name="connsiteY15" fmla="*/ 450213 h 472418"/>
                  <a:gd name="connsiteX16" fmla="*/ 125357 w 304979"/>
                  <a:gd name="connsiteY16" fmla="*/ 453228 h 472418"/>
                  <a:gd name="connsiteX17" fmla="*/ 129507 w 304979"/>
                  <a:gd name="connsiteY17" fmla="*/ 458615 h 472418"/>
                  <a:gd name="connsiteX18" fmla="*/ 130404 w 304979"/>
                  <a:gd name="connsiteY18" fmla="*/ 459847 h 472418"/>
                  <a:gd name="connsiteX19" fmla="*/ 134578 w 304979"/>
                  <a:gd name="connsiteY19" fmla="*/ 465104 h 472418"/>
                  <a:gd name="connsiteX20" fmla="*/ 135852 w 304979"/>
                  <a:gd name="connsiteY20" fmla="*/ 466204 h 472418"/>
                  <a:gd name="connsiteX21" fmla="*/ 138704 w 304979"/>
                  <a:gd name="connsiteY21" fmla="*/ 468494 h 472418"/>
                  <a:gd name="connsiteX22" fmla="*/ 142400 w 304979"/>
                  <a:gd name="connsiteY22" fmla="*/ 468435 h 472418"/>
                  <a:gd name="connsiteX23" fmla="*/ 146652 w 304979"/>
                  <a:gd name="connsiteY23" fmla="*/ 463160 h 472418"/>
                  <a:gd name="connsiteX24" fmla="*/ 147429 w 304979"/>
                  <a:gd name="connsiteY24" fmla="*/ 461593 h 472418"/>
                  <a:gd name="connsiteX25" fmla="*/ 150102 w 304979"/>
                  <a:gd name="connsiteY25" fmla="*/ 457372 h 472418"/>
                  <a:gd name="connsiteX26" fmla="*/ 156130 w 304979"/>
                  <a:gd name="connsiteY26" fmla="*/ 455650 h 472418"/>
                  <a:gd name="connsiteX27" fmla="*/ 159461 w 304979"/>
                  <a:gd name="connsiteY27" fmla="*/ 455889 h 472418"/>
                  <a:gd name="connsiteX28" fmla="*/ 168575 w 304979"/>
                  <a:gd name="connsiteY28" fmla="*/ 459387 h 472418"/>
                  <a:gd name="connsiteX29" fmla="*/ 172133 w 304979"/>
                  <a:gd name="connsiteY29" fmla="*/ 461833 h 472418"/>
                  <a:gd name="connsiteX30" fmla="*/ 175541 w 304979"/>
                  <a:gd name="connsiteY30" fmla="*/ 461689 h 472418"/>
                  <a:gd name="connsiteX31" fmla="*/ 178669 w 304979"/>
                  <a:gd name="connsiteY31" fmla="*/ 459919 h 472418"/>
                  <a:gd name="connsiteX32" fmla="*/ 180205 w 304979"/>
                  <a:gd name="connsiteY32" fmla="*/ 458956 h 472418"/>
                  <a:gd name="connsiteX33" fmla="*/ 187364 w 304979"/>
                  <a:gd name="connsiteY33" fmla="*/ 456307 h 472418"/>
                  <a:gd name="connsiteX34" fmla="*/ 195060 w 304979"/>
                  <a:gd name="connsiteY34" fmla="*/ 455362 h 472418"/>
                  <a:gd name="connsiteX35" fmla="*/ 197697 w 304979"/>
                  <a:gd name="connsiteY35" fmla="*/ 455093 h 472418"/>
                  <a:gd name="connsiteX36" fmla="*/ 207235 w 304979"/>
                  <a:gd name="connsiteY36" fmla="*/ 453311 h 472418"/>
                  <a:gd name="connsiteX37" fmla="*/ 212252 w 304979"/>
                  <a:gd name="connsiteY37" fmla="*/ 449699 h 472418"/>
                  <a:gd name="connsiteX38" fmla="*/ 214369 w 304979"/>
                  <a:gd name="connsiteY38" fmla="*/ 446530 h 472418"/>
                  <a:gd name="connsiteX39" fmla="*/ 215619 w 304979"/>
                  <a:gd name="connsiteY39" fmla="*/ 444527 h 472418"/>
                  <a:gd name="connsiteX40" fmla="*/ 221127 w 304979"/>
                  <a:gd name="connsiteY40" fmla="*/ 439689 h 472418"/>
                  <a:gd name="connsiteX41" fmla="*/ 228057 w 304979"/>
                  <a:gd name="connsiteY41" fmla="*/ 437548 h 472418"/>
                  <a:gd name="connsiteX42" fmla="*/ 233421 w 304979"/>
                  <a:gd name="connsiteY42" fmla="*/ 437428 h 472418"/>
                  <a:gd name="connsiteX43" fmla="*/ 232214 w 304979"/>
                  <a:gd name="connsiteY43" fmla="*/ 432949 h 472418"/>
                  <a:gd name="connsiteX44" fmla="*/ 232112 w 304979"/>
                  <a:gd name="connsiteY44" fmla="*/ 432166 h 472418"/>
                  <a:gd name="connsiteX45" fmla="*/ 228135 w 304979"/>
                  <a:gd name="connsiteY45" fmla="*/ 398499 h 472418"/>
                  <a:gd name="connsiteX46" fmla="*/ 232979 w 304979"/>
                  <a:gd name="connsiteY46" fmla="*/ 366757 h 472418"/>
                  <a:gd name="connsiteX47" fmla="*/ 219877 w 304979"/>
                  <a:gd name="connsiteY47" fmla="*/ 336929 h 472418"/>
                  <a:gd name="connsiteX48" fmla="*/ 221479 w 304979"/>
                  <a:gd name="connsiteY48" fmla="*/ 320932 h 472418"/>
                  <a:gd name="connsiteX49" fmla="*/ 222921 w 304979"/>
                  <a:gd name="connsiteY49" fmla="*/ 309134 h 472418"/>
                  <a:gd name="connsiteX50" fmla="*/ 229367 w 304979"/>
                  <a:gd name="connsiteY50" fmla="*/ 293323 h 472418"/>
                  <a:gd name="connsiteX51" fmla="*/ 234982 w 304979"/>
                  <a:gd name="connsiteY51" fmla="*/ 286643 h 472418"/>
                  <a:gd name="connsiteX52" fmla="*/ 240627 w 304979"/>
                  <a:gd name="connsiteY52" fmla="*/ 275311 h 472418"/>
                  <a:gd name="connsiteX53" fmla="*/ 270174 w 304979"/>
                  <a:gd name="connsiteY53" fmla="*/ 269672 h 472418"/>
                  <a:gd name="connsiteX54" fmla="*/ 291774 w 304979"/>
                  <a:gd name="connsiteY54" fmla="*/ 260415 h 472418"/>
                  <a:gd name="connsiteX55" fmla="*/ 288760 w 304979"/>
                  <a:gd name="connsiteY55" fmla="*/ 246595 h 472418"/>
                  <a:gd name="connsiteX56" fmla="*/ 285991 w 304979"/>
                  <a:gd name="connsiteY56" fmla="*/ 231257 h 472418"/>
                  <a:gd name="connsiteX57" fmla="*/ 293879 w 304979"/>
                  <a:gd name="connsiteY57" fmla="*/ 220875 h 472418"/>
                  <a:gd name="connsiteX58" fmla="*/ 302018 w 304979"/>
                  <a:gd name="connsiteY58" fmla="*/ 195939 h 472418"/>
                  <a:gd name="connsiteX59" fmla="*/ 302066 w 304979"/>
                  <a:gd name="connsiteY59" fmla="*/ 190001 h 472418"/>
                  <a:gd name="connsiteX60" fmla="*/ 302030 w 304979"/>
                  <a:gd name="connsiteY60" fmla="*/ 190120 h 472418"/>
                  <a:gd name="connsiteX61" fmla="*/ 289011 w 304979"/>
                  <a:gd name="connsiteY61" fmla="*/ 159676 h 472418"/>
                  <a:gd name="connsiteX62" fmla="*/ 285328 w 304979"/>
                  <a:gd name="connsiteY62" fmla="*/ 135732 h 472418"/>
                  <a:gd name="connsiteX63" fmla="*/ 290243 w 304979"/>
                  <a:gd name="connsiteY63" fmla="*/ 109701 h 472418"/>
                  <a:gd name="connsiteX64" fmla="*/ 286356 w 304979"/>
                  <a:gd name="connsiteY64" fmla="*/ 95810 h 472418"/>
                  <a:gd name="connsiteX65" fmla="*/ 284837 w 304979"/>
                  <a:gd name="connsiteY65" fmla="*/ 76387 h 472418"/>
                  <a:gd name="connsiteX66" fmla="*/ 293383 w 304979"/>
                  <a:gd name="connsiteY66" fmla="*/ 42833 h 472418"/>
                  <a:gd name="connsiteX67" fmla="*/ 284084 w 304979"/>
                  <a:gd name="connsiteY67" fmla="*/ 44621 h 472418"/>
                  <a:gd name="connsiteX68" fmla="*/ 254268 w 304979"/>
                  <a:gd name="connsiteY68" fmla="*/ 59200 h 472418"/>
                  <a:gd name="connsiteX69" fmla="*/ 235520 w 304979"/>
                  <a:gd name="connsiteY69" fmla="*/ 64391 h 472418"/>
                  <a:gd name="connsiteX70" fmla="*/ 233098 w 304979"/>
                  <a:gd name="connsiteY70" fmla="*/ 64899 h 472418"/>
                  <a:gd name="connsiteX71" fmla="*/ 230467 w 304979"/>
                  <a:gd name="connsiteY71" fmla="*/ 64929 h 472418"/>
                  <a:gd name="connsiteX72" fmla="*/ 209328 w 304979"/>
                  <a:gd name="connsiteY72" fmla="*/ 59314 h 472418"/>
                  <a:gd name="connsiteX73" fmla="*/ 182215 w 304979"/>
                  <a:gd name="connsiteY73" fmla="*/ 64092 h 472418"/>
                  <a:gd name="connsiteX74" fmla="*/ 177814 w 304979"/>
                  <a:gd name="connsiteY74" fmla="*/ 66825 h 472418"/>
                  <a:gd name="connsiteX75" fmla="*/ 162284 w 304979"/>
                  <a:gd name="connsiteY75" fmla="*/ 68493 h 472418"/>
                  <a:gd name="connsiteX76" fmla="*/ 158941 w 304979"/>
                  <a:gd name="connsiteY76" fmla="*/ 66041 h 472418"/>
                  <a:gd name="connsiteX77" fmla="*/ 137198 w 304979"/>
                  <a:gd name="connsiteY77" fmla="*/ 50147 h 472418"/>
                  <a:gd name="connsiteX78" fmla="*/ 105725 w 304979"/>
                  <a:gd name="connsiteY78" fmla="*/ 53938 h 472418"/>
                  <a:gd name="connsiteX79" fmla="*/ 108015 w 304979"/>
                  <a:gd name="connsiteY79" fmla="*/ 29767 h 472418"/>
                  <a:gd name="connsiteX80" fmla="*/ 101491 w 304979"/>
                  <a:gd name="connsiteY80" fmla="*/ 5279 h 472418"/>
                  <a:gd name="connsiteX81" fmla="*/ 77152 w 304979"/>
                  <a:gd name="connsiteY81" fmla="*/ 21066 h 472418"/>
                  <a:gd name="connsiteX82" fmla="*/ 67453 w 304979"/>
                  <a:gd name="connsiteY82" fmla="*/ 66299 h 472418"/>
                  <a:gd name="connsiteX83" fmla="*/ 84030 w 304979"/>
                  <a:gd name="connsiteY83" fmla="*/ 116967 h 472418"/>
                  <a:gd name="connsiteX84" fmla="*/ 89890 w 304979"/>
                  <a:gd name="connsiteY84" fmla="*/ 152123 h 472418"/>
                  <a:gd name="connsiteX85" fmla="*/ 79539 w 304979"/>
                  <a:gd name="connsiteY85" fmla="*/ 164723 h 472418"/>
                  <a:gd name="connsiteX86" fmla="*/ 69038 w 304979"/>
                  <a:gd name="connsiteY86" fmla="*/ 167432 h 472418"/>
                  <a:gd name="connsiteX87" fmla="*/ 66185 w 304979"/>
                  <a:gd name="connsiteY87" fmla="*/ 166996 h 472418"/>
                  <a:gd name="connsiteX88" fmla="*/ 56498 w 304979"/>
                  <a:gd name="connsiteY88" fmla="*/ 172892 h 472418"/>
                  <a:gd name="connsiteX89" fmla="*/ 53239 w 304979"/>
                  <a:gd name="connsiteY89" fmla="*/ 179368 h 472418"/>
                  <a:gd name="connsiteX90" fmla="*/ 49399 w 304979"/>
                  <a:gd name="connsiteY90" fmla="*/ 183130 h 472418"/>
                  <a:gd name="connsiteX91" fmla="*/ 48425 w 304979"/>
                  <a:gd name="connsiteY91" fmla="*/ 190862 h 472418"/>
                  <a:gd name="connsiteX92" fmla="*/ 46457 w 304979"/>
                  <a:gd name="connsiteY92" fmla="*/ 195897 h 472418"/>
                  <a:gd name="connsiteX93" fmla="*/ 44005 w 304979"/>
                  <a:gd name="connsiteY93" fmla="*/ 203031 h 472418"/>
                  <a:gd name="connsiteX94" fmla="*/ 41548 w 304979"/>
                  <a:gd name="connsiteY94" fmla="*/ 203187 h 472418"/>
                  <a:gd name="connsiteX95" fmla="*/ 38707 w 304979"/>
                  <a:gd name="connsiteY95" fmla="*/ 205351 h 472418"/>
                  <a:gd name="connsiteX96" fmla="*/ 20959 w 304979"/>
                  <a:gd name="connsiteY96" fmla="*/ 224577 h 472418"/>
                  <a:gd name="connsiteX97" fmla="*/ 14769 w 304979"/>
                  <a:gd name="connsiteY97" fmla="*/ 250237 h 472418"/>
                  <a:gd name="connsiteX98" fmla="*/ 5542 w 304979"/>
                  <a:gd name="connsiteY98" fmla="*/ 274109 h 472418"/>
                  <a:gd name="connsiteX99" fmla="*/ 9023 w 304979"/>
                  <a:gd name="connsiteY99" fmla="*/ 275461 h 472418"/>
                  <a:gd name="connsiteX100" fmla="*/ 17562 w 304979"/>
                  <a:gd name="connsiteY100" fmla="*/ 282367 h 472418"/>
                  <a:gd name="connsiteX101" fmla="*/ 16264 w 304979"/>
                  <a:gd name="connsiteY101" fmla="*/ 295906 h 472418"/>
                  <a:gd name="connsiteX102" fmla="*/ 16121 w 304979"/>
                  <a:gd name="connsiteY102" fmla="*/ 296773 h 472418"/>
                  <a:gd name="connsiteX103" fmla="*/ 14608 w 304979"/>
                  <a:gd name="connsiteY103" fmla="*/ 308649 h 472418"/>
                  <a:gd name="connsiteX104" fmla="*/ 18166 w 304979"/>
                  <a:gd name="connsiteY104" fmla="*/ 315515 h 472418"/>
                  <a:gd name="connsiteX105" fmla="*/ 19529 w 304979"/>
                  <a:gd name="connsiteY105" fmla="*/ 317476 h 472418"/>
                  <a:gd name="connsiteX106" fmla="*/ 23177 w 304979"/>
                  <a:gd name="connsiteY106" fmla="*/ 323486 h 472418"/>
                  <a:gd name="connsiteX107" fmla="*/ 24242 w 304979"/>
                  <a:gd name="connsiteY107" fmla="*/ 330076 h 472418"/>
                  <a:gd name="connsiteX108" fmla="*/ 20719 w 304979"/>
                  <a:gd name="connsiteY108" fmla="*/ 338430 h 472418"/>
                  <a:gd name="connsiteX109" fmla="*/ 12563 w 304979"/>
                  <a:gd name="connsiteY109" fmla="*/ 352046 h 472418"/>
                  <a:gd name="connsiteX110" fmla="*/ 6068 w 304979"/>
                  <a:gd name="connsiteY110" fmla="*/ 365884 h 472418"/>
                  <a:gd name="connsiteX111" fmla="*/ 4908 w 304979"/>
                  <a:gd name="connsiteY111" fmla="*/ 373532 h 472418"/>
                  <a:gd name="connsiteX112" fmla="*/ 5757 w 304979"/>
                  <a:gd name="connsiteY112" fmla="*/ 377156 h 472418"/>
                  <a:gd name="connsiteX113" fmla="*/ 14793 w 304979"/>
                  <a:gd name="connsiteY113" fmla="*/ 379411 h 472418"/>
                  <a:gd name="connsiteX114" fmla="*/ 25725 w 304979"/>
                  <a:gd name="connsiteY114" fmla="*/ 380038 h 472418"/>
                  <a:gd name="connsiteX115" fmla="*/ 27315 w 304979"/>
                  <a:gd name="connsiteY115" fmla="*/ 379817 h 472418"/>
                  <a:gd name="connsiteX116" fmla="*/ 34527 w 304979"/>
                  <a:gd name="connsiteY116" fmla="*/ 379010 h 472418"/>
                  <a:gd name="connsiteX117" fmla="*/ 43049 w 304979"/>
                  <a:gd name="connsiteY117" fmla="*/ 380822 h 472418"/>
                  <a:gd name="connsiteX118" fmla="*/ 46421 w 304979"/>
                  <a:gd name="connsiteY118" fmla="*/ 384500 h 472418"/>
                  <a:gd name="connsiteX119" fmla="*/ 46451 w 304979"/>
                  <a:gd name="connsiteY119" fmla="*/ 384541 h 472418"/>
                  <a:gd name="connsiteX120" fmla="*/ 47109 w 304979"/>
                  <a:gd name="connsiteY120" fmla="*/ 382263 h 472418"/>
                  <a:gd name="connsiteX121" fmla="*/ 47540 w 304979"/>
                  <a:gd name="connsiteY121" fmla="*/ 378125 h 472418"/>
                  <a:gd name="connsiteX122" fmla="*/ 48742 w 304979"/>
                  <a:gd name="connsiteY122" fmla="*/ 372420 h 472418"/>
                  <a:gd name="connsiteX123" fmla="*/ 55601 w 304979"/>
                  <a:gd name="connsiteY123" fmla="*/ 371535 h 472418"/>
                  <a:gd name="connsiteX124" fmla="*/ 61312 w 304979"/>
                  <a:gd name="connsiteY124" fmla="*/ 379793 h 472418"/>
                  <a:gd name="connsiteX125" fmla="*/ 64290 w 304979"/>
                  <a:gd name="connsiteY125" fmla="*/ 391036 h 472418"/>
                  <a:gd name="connsiteX126" fmla="*/ 62705 w 304979"/>
                  <a:gd name="connsiteY126" fmla="*/ 400687 h 472418"/>
                  <a:gd name="connsiteX127" fmla="*/ 61300 w 304979"/>
                  <a:gd name="connsiteY127" fmla="*/ 408180 h 472418"/>
                  <a:gd name="connsiteX128" fmla="*/ 61676 w 304979"/>
                  <a:gd name="connsiteY128" fmla="*/ 408079 h 472418"/>
                  <a:gd name="connsiteX129" fmla="*/ 69199 w 304979"/>
                  <a:gd name="connsiteY129" fmla="*/ 403994 h 472418"/>
                  <a:gd name="connsiteX130" fmla="*/ 71029 w 304979"/>
                  <a:gd name="connsiteY130" fmla="*/ 402798 h 472418"/>
                  <a:gd name="connsiteX131" fmla="*/ 76692 w 304979"/>
                  <a:gd name="connsiteY131" fmla="*/ 399485 h 472418"/>
                  <a:gd name="connsiteX132" fmla="*/ 83952 w 304979"/>
                  <a:gd name="connsiteY132" fmla="*/ 401704 h 472418"/>
                  <a:gd name="connsiteX133" fmla="*/ 87958 w 304979"/>
                  <a:gd name="connsiteY133" fmla="*/ 407594 h 472418"/>
                  <a:gd name="connsiteX134" fmla="*/ 88724 w 304979"/>
                  <a:gd name="connsiteY134" fmla="*/ 409598 h 472418"/>
                  <a:gd name="connsiteX135" fmla="*/ 90069 w 304979"/>
                  <a:gd name="connsiteY135" fmla="*/ 412719 h 472418"/>
                  <a:gd name="connsiteX136" fmla="*/ 93609 w 304979"/>
                  <a:gd name="connsiteY136" fmla="*/ 415434 h 472418"/>
                  <a:gd name="connsiteX137" fmla="*/ 101342 w 304979"/>
                  <a:gd name="connsiteY137" fmla="*/ 416600 h 472418"/>
                  <a:gd name="connsiteX138" fmla="*/ 106030 w 304979"/>
                  <a:gd name="connsiteY138" fmla="*/ 416720 h 472418"/>
                  <a:gd name="connsiteX139" fmla="*/ 109115 w 304979"/>
                  <a:gd name="connsiteY139" fmla="*/ 416708 h 472418"/>
                  <a:gd name="connsiteX140" fmla="*/ 117834 w 304979"/>
                  <a:gd name="connsiteY140" fmla="*/ 419106 h 472418"/>
                  <a:gd name="connsiteX141" fmla="*/ 123515 w 304979"/>
                  <a:gd name="connsiteY141" fmla="*/ 424512 h 472418"/>
                  <a:gd name="connsiteX142" fmla="*/ 123850 w 304979"/>
                  <a:gd name="connsiteY142" fmla="*/ 430372 h 472418"/>
                  <a:gd name="connsiteX143" fmla="*/ 118642 w 304979"/>
                  <a:gd name="connsiteY143" fmla="*/ 435084 h 472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</a:cxnLst>
                <a:rect l="l" t="t" r="r" b="b"/>
                <a:pathLst>
                  <a:path w="304979" h="472418">
                    <a:moveTo>
                      <a:pt x="118642" y="435084"/>
                    </a:moveTo>
                    <a:cubicBezTo>
                      <a:pt x="117165" y="435557"/>
                      <a:pt x="115215" y="435862"/>
                      <a:pt x="113146" y="436173"/>
                    </a:cubicBezTo>
                    <a:cubicBezTo>
                      <a:pt x="112231" y="436322"/>
                      <a:pt x="111268" y="436472"/>
                      <a:pt x="110353" y="436627"/>
                    </a:cubicBezTo>
                    <a:cubicBezTo>
                      <a:pt x="106455" y="437339"/>
                      <a:pt x="105031" y="438032"/>
                      <a:pt x="104529" y="438523"/>
                    </a:cubicBezTo>
                    <a:cubicBezTo>
                      <a:pt x="103452" y="439533"/>
                      <a:pt x="102651" y="440454"/>
                      <a:pt x="101975" y="441579"/>
                    </a:cubicBezTo>
                    <a:cubicBezTo>
                      <a:pt x="101557" y="442266"/>
                      <a:pt x="101240" y="442960"/>
                      <a:pt x="100881" y="443648"/>
                    </a:cubicBezTo>
                    <a:cubicBezTo>
                      <a:pt x="100678" y="444090"/>
                      <a:pt x="100445" y="444527"/>
                      <a:pt x="100217" y="444993"/>
                    </a:cubicBezTo>
                    <a:cubicBezTo>
                      <a:pt x="99853" y="445675"/>
                      <a:pt x="99326" y="447571"/>
                      <a:pt x="98950" y="450297"/>
                    </a:cubicBezTo>
                    <a:cubicBezTo>
                      <a:pt x="98627" y="452701"/>
                      <a:pt x="98525" y="455058"/>
                      <a:pt x="98698" y="456313"/>
                    </a:cubicBezTo>
                    <a:cubicBezTo>
                      <a:pt x="98950" y="458209"/>
                      <a:pt x="99458" y="458980"/>
                      <a:pt x="99583" y="459172"/>
                    </a:cubicBezTo>
                    <a:cubicBezTo>
                      <a:pt x="99566" y="459249"/>
                      <a:pt x="99649" y="459249"/>
                      <a:pt x="99817" y="459183"/>
                    </a:cubicBezTo>
                    <a:cubicBezTo>
                      <a:pt x="100492" y="458956"/>
                      <a:pt x="100827" y="458591"/>
                      <a:pt x="101712" y="457521"/>
                    </a:cubicBezTo>
                    <a:lnTo>
                      <a:pt x="101940" y="457246"/>
                    </a:lnTo>
                    <a:cubicBezTo>
                      <a:pt x="103207" y="455763"/>
                      <a:pt x="104798" y="454029"/>
                      <a:pt x="107920" y="452283"/>
                    </a:cubicBezTo>
                    <a:cubicBezTo>
                      <a:pt x="110461" y="450877"/>
                      <a:pt x="113349" y="450142"/>
                      <a:pt x="116321" y="450142"/>
                    </a:cubicBezTo>
                    <a:cubicBezTo>
                      <a:pt x="116854" y="450142"/>
                      <a:pt x="117386" y="450166"/>
                      <a:pt x="117882" y="450213"/>
                    </a:cubicBezTo>
                    <a:cubicBezTo>
                      <a:pt x="121046" y="450489"/>
                      <a:pt x="123838" y="451619"/>
                      <a:pt x="125357" y="453228"/>
                    </a:cubicBezTo>
                    <a:cubicBezTo>
                      <a:pt x="126296" y="454226"/>
                      <a:pt x="127773" y="456253"/>
                      <a:pt x="129507" y="458615"/>
                    </a:cubicBezTo>
                    <a:lnTo>
                      <a:pt x="130404" y="459847"/>
                    </a:lnTo>
                    <a:cubicBezTo>
                      <a:pt x="131254" y="460989"/>
                      <a:pt x="133807" y="464482"/>
                      <a:pt x="134578" y="465104"/>
                    </a:cubicBezTo>
                    <a:cubicBezTo>
                      <a:pt x="134907" y="465361"/>
                      <a:pt x="135350" y="465756"/>
                      <a:pt x="135852" y="466204"/>
                    </a:cubicBezTo>
                    <a:cubicBezTo>
                      <a:pt x="136641" y="466964"/>
                      <a:pt x="137640" y="467879"/>
                      <a:pt x="138704" y="468494"/>
                    </a:cubicBezTo>
                    <a:cubicBezTo>
                      <a:pt x="140134" y="469302"/>
                      <a:pt x="141168" y="469332"/>
                      <a:pt x="142400" y="468435"/>
                    </a:cubicBezTo>
                    <a:cubicBezTo>
                      <a:pt x="144517" y="466910"/>
                      <a:pt x="145737" y="464912"/>
                      <a:pt x="146652" y="463160"/>
                    </a:cubicBezTo>
                    <a:cubicBezTo>
                      <a:pt x="146921" y="462604"/>
                      <a:pt x="147190" y="462084"/>
                      <a:pt x="147429" y="461593"/>
                    </a:cubicBezTo>
                    <a:cubicBezTo>
                      <a:pt x="148248" y="459913"/>
                      <a:pt x="148954" y="458454"/>
                      <a:pt x="150102" y="457372"/>
                    </a:cubicBezTo>
                    <a:cubicBezTo>
                      <a:pt x="151304" y="456223"/>
                      <a:pt x="153296" y="455650"/>
                      <a:pt x="156130" y="455650"/>
                    </a:cubicBezTo>
                    <a:cubicBezTo>
                      <a:pt x="157183" y="455650"/>
                      <a:pt x="158307" y="455745"/>
                      <a:pt x="159461" y="455889"/>
                    </a:cubicBezTo>
                    <a:cubicBezTo>
                      <a:pt x="161399" y="456134"/>
                      <a:pt x="166135" y="457013"/>
                      <a:pt x="168575" y="459387"/>
                    </a:cubicBezTo>
                    <a:cubicBezTo>
                      <a:pt x="169824" y="460601"/>
                      <a:pt x="171020" y="461450"/>
                      <a:pt x="172133" y="461833"/>
                    </a:cubicBezTo>
                    <a:cubicBezTo>
                      <a:pt x="173329" y="462257"/>
                      <a:pt x="174399" y="462227"/>
                      <a:pt x="175541" y="461689"/>
                    </a:cubicBezTo>
                    <a:cubicBezTo>
                      <a:pt x="176743" y="461127"/>
                      <a:pt x="177676" y="460541"/>
                      <a:pt x="178669" y="459919"/>
                    </a:cubicBezTo>
                    <a:cubicBezTo>
                      <a:pt x="179189" y="459596"/>
                      <a:pt x="179691" y="459273"/>
                      <a:pt x="180205" y="458956"/>
                    </a:cubicBezTo>
                    <a:cubicBezTo>
                      <a:pt x="181796" y="458041"/>
                      <a:pt x="183889" y="457001"/>
                      <a:pt x="187364" y="456307"/>
                    </a:cubicBezTo>
                    <a:cubicBezTo>
                      <a:pt x="189666" y="455871"/>
                      <a:pt x="192285" y="455620"/>
                      <a:pt x="195060" y="455362"/>
                    </a:cubicBezTo>
                    <a:cubicBezTo>
                      <a:pt x="195915" y="455267"/>
                      <a:pt x="196812" y="455183"/>
                      <a:pt x="197697" y="455093"/>
                    </a:cubicBezTo>
                    <a:cubicBezTo>
                      <a:pt x="200854" y="454764"/>
                      <a:pt x="204466" y="454310"/>
                      <a:pt x="207235" y="453311"/>
                    </a:cubicBezTo>
                    <a:cubicBezTo>
                      <a:pt x="209304" y="452570"/>
                      <a:pt x="210865" y="451451"/>
                      <a:pt x="212252" y="449699"/>
                    </a:cubicBezTo>
                    <a:cubicBezTo>
                      <a:pt x="213048" y="448713"/>
                      <a:pt x="213711" y="447600"/>
                      <a:pt x="214369" y="446530"/>
                    </a:cubicBezTo>
                    <a:cubicBezTo>
                      <a:pt x="214788" y="445824"/>
                      <a:pt x="215188" y="445155"/>
                      <a:pt x="215619" y="444527"/>
                    </a:cubicBezTo>
                    <a:cubicBezTo>
                      <a:pt x="216935" y="442547"/>
                      <a:pt x="218770" y="440933"/>
                      <a:pt x="221127" y="439689"/>
                    </a:cubicBezTo>
                    <a:cubicBezTo>
                      <a:pt x="223178" y="438631"/>
                      <a:pt x="225564" y="437877"/>
                      <a:pt x="228057" y="437548"/>
                    </a:cubicBezTo>
                    <a:cubicBezTo>
                      <a:pt x="229373" y="437357"/>
                      <a:pt x="231322" y="437357"/>
                      <a:pt x="233421" y="437428"/>
                    </a:cubicBezTo>
                    <a:cubicBezTo>
                      <a:pt x="232782" y="436149"/>
                      <a:pt x="232345" y="434660"/>
                      <a:pt x="232214" y="432949"/>
                    </a:cubicBezTo>
                    <a:cubicBezTo>
                      <a:pt x="232201" y="432680"/>
                      <a:pt x="232148" y="432417"/>
                      <a:pt x="232112" y="432166"/>
                    </a:cubicBezTo>
                    <a:cubicBezTo>
                      <a:pt x="227118" y="421312"/>
                      <a:pt x="225689" y="410369"/>
                      <a:pt x="228135" y="398499"/>
                    </a:cubicBezTo>
                    <a:cubicBezTo>
                      <a:pt x="230079" y="389074"/>
                      <a:pt x="236364" y="376397"/>
                      <a:pt x="232979" y="366757"/>
                    </a:cubicBezTo>
                    <a:cubicBezTo>
                      <a:pt x="229301" y="356334"/>
                      <a:pt x="221539" y="348207"/>
                      <a:pt x="219877" y="336929"/>
                    </a:cubicBezTo>
                    <a:cubicBezTo>
                      <a:pt x="219087" y="331511"/>
                      <a:pt x="219787" y="326147"/>
                      <a:pt x="221479" y="320932"/>
                    </a:cubicBezTo>
                    <a:cubicBezTo>
                      <a:pt x="222735" y="317111"/>
                      <a:pt x="224948" y="313021"/>
                      <a:pt x="222921" y="309134"/>
                    </a:cubicBezTo>
                    <a:cubicBezTo>
                      <a:pt x="219954" y="303429"/>
                      <a:pt x="222197" y="294656"/>
                      <a:pt x="229367" y="293323"/>
                    </a:cubicBezTo>
                    <a:cubicBezTo>
                      <a:pt x="234235" y="292420"/>
                      <a:pt x="233469" y="291415"/>
                      <a:pt x="234982" y="286643"/>
                    </a:cubicBezTo>
                    <a:cubicBezTo>
                      <a:pt x="236304" y="282493"/>
                      <a:pt x="237894" y="278690"/>
                      <a:pt x="240627" y="275311"/>
                    </a:cubicBezTo>
                    <a:cubicBezTo>
                      <a:pt x="248210" y="265904"/>
                      <a:pt x="259644" y="266736"/>
                      <a:pt x="270174" y="269672"/>
                    </a:cubicBezTo>
                    <a:cubicBezTo>
                      <a:pt x="279629" y="272321"/>
                      <a:pt x="289729" y="271992"/>
                      <a:pt x="291774" y="260415"/>
                    </a:cubicBezTo>
                    <a:cubicBezTo>
                      <a:pt x="292695" y="255260"/>
                      <a:pt x="290578" y="251295"/>
                      <a:pt x="288760" y="246595"/>
                    </a:cubicBezTo>
                    <a:cubicBezTo>
                      <a:pt x="286835" y="241584"/>
                      <a:pt x="285896" y="236645"/>
                      <a:pt x="285991" y="231257"/>
                    </a:cubicBezTo>
                    <a:cubicBezTo>
                      <a:pt x="286081" y="226472"/>
                      <a:pt x="289209" y="222137"/>
                      <a:pt x="293879" y="220875"/>
                    </a:cubicBezTo>
                    <a:cubicBezTo>
                      <a:pt x="303208" y="218352"/>
                      <a:pt x="304057" y="203611"/>
                      <a:pt x="302018" y="195939"/>
                    </a:cubicBezTo>
                    <a:cubicBezTo>
                      <a:pt x="301444" y="193744"/>
                      <a:pt x="301539" y="191747"/>
                      <a:pt x="302066" y="190001"/>
                    </a:cubicBezTo>
                    <a:cubicBezTo>
                      <a:pt x="302060" y="190024"/>
                      <a:pt x="302042" y="190072"/>
                      <a:pt x="302030" y="190120"/>
                    </a:cubicBezTo>
                    <a:cubicBezTo>
                      <a:pt x="296582" y="180510"/>
                      <a:pt x="292205" y="170027"/>
                      <a:pt x="289011" y="159676"/>
                    </a:cubicBezTo>
                    <a:cubicBezTo>
                      <a:pt x="286661" y="152058"/>
                      <a:pt x="284437" y="143787"/>
                      <a:pt x="285328" y="135732"/>
                    </a:cubicBezTo>
                    <a:cubicBezTo>
                      <a:pt x="286308" y="126858"/>
                      <a:pt x="288802" y="118444"/>
                      <a:pt x="290243" y="109701"/>
                    </a:cubicBezTo>
                    <a:cubicBezTo>
                      <a:pt x="290967" y="105157"/>
                      <a:pt x="287612" y="100026"/>
                      <a:pt x="286356" y="95810"/>
                    </a:cubicBezTo>
                    <a:cubicBezTo>
                      <a:pt x="284461" y="89591"/>
                      <a:pt x="284012" y="82833"/>
                      <a:pt x="284837" y="76387"/>
                    </a:cubicBezTo>
                    <a:cubicBezTo>
                      <a:pt x="286308" y="64726"/>
                      <a:pt x="289340" y="53687"/>
                      <a:pt x="293383" y="42833"/>
                    </a:cubicBezTo>
                    <a:cubicBezTo>
                      <a:pt x="290530" y="42875"/>
                      <a:pt x="287445" y="43437"/>
                      <a:pt x="284084" y="44621"/>
                    </a:cubicBezTo>
                    <a:cubicBezTo>
                      <a:pt x="273685" y="48335"/>
                      <a:pt x="264374" y="54662"/>
                      <a:pt x="254268" y="59200"/>
                    </a:cubicBezTo>
                    <a:cubicBezTo>
                      <a:pt x="247983" y="60911"/>
                      <a:pt x="241757" y="62866"/>
                      <a:pt x="235520" y="64391"/>
                    </a:cubicBezTo>
                    <a:cubicBezTo>
                      <a:pt x="234713" y="64565"/>
                      <a:pt x="233906" y="64726"/>
                      <a:pt x="233098" y="64899"/>
                    </a:cubicBezTo>
                    <a:cubicBezTo>
                      <a:pt x="232225" y="64929"/>
                      <a:pt x="231346" y="64953"/>
                      <a:pt x="230467" y="64929"/>
                    </a:cubicBezTo>
                    <a:cubicBezTo>
                      <a:pt x="223441" y="64774"/>
                      <a:pt x="215972" y="61294"/>
                      <a:pt x="209328" y="59314"/>
                    </a:cubicBezTo>
                    <a:cubicBezTo>
                      <a:pt x="199593" y="56438"/>
                      <a:pt x="190569" y="58734"/>
                      <a:pt x="182215" y="64092"/>
                    </a:cubicBezTo>
                    <a:cubicBezTo>
                      <a:pt x="180690" y="65061"/>
                      <a:pt x="179231" y="65994"/>
                      <a:pt x="177814" y="66825"/>
                    </a:cubicBezTo>
                    <a:cubicBezTo>
                      <a:pt x="172551" y="67602"/>
                      <a:pt x="167462" y="68362"/>
                      <a:pt x="162284" y="68493"/>
                    </a:cubicBezTo>
                    <a:cubicBezTo>
                      <a:pt x="161201" y="67866"/>
                      <a:pt x="160089" y="67070"/>
                      <a:pt x="158941" y="66041"/>
                    </a:cubicBezTo>
                    <a:cubicBezTo>
                      <a:pt x="151860" y="59739"/>
                      <a:pt x="146174" y="53717"/>
                      <a:pt x="137198" y="50147"/>
                    </a:cubicBezTo>
                    <a:cubicBezTo>
                      <a:pt x="125758" y="45578"/>
                      <a:pt x="116632" y="53107"/>
                      <a:pt x="105725" y="53938"/>
                    </a:cubicBezTo>
                    <a:cubicBezTo>
                      <a:pt x="94160" y="54805"/>
                      <a:pt x="106574" y="33839"/>
                      <a:pt x="108015" y="29767"/>
                    </a:cubicBezTo>
                    <a:cubicBezTo>
                      <a:pt x="111202" y="20815"/>
                      <a:pt x="111741" y="9387"/>
                      <a:pt x="101491" y="5279"/>
                    </a:cubicBezTo>
                    <a:cubicBezTo>
                      <a:pt x="91194" y="1135"/>
                      <a:pt x="82110" y="14231"/>
                      <a:pt x="77152" y="21066"/>
                    </a:cubicBezTo>
                    <a:cubicBezTo>
                      <a:pt x="67740" y="33965"/>
                      <a:pt x="64756" y="50709"/>
                      <a:pt x="67453" y="66299"/>
                    </a:cubicBezTo>
                    <a:cubicBezTo>
                      <a:pt x="70509" y="83946"/>
                      <a:pt x="79335" y="99787"/>
                      <a:pt x="84030" y="116967"/>
                    </a:cubicBezTo>
                    <a:cubicBezTo>
                      <a:pt x="86978" y="127689"/>
                      <a:pt x="90637" y="140349"/>
                      <a:pt x="89890" y="152123"/>
                    </a:cubicBezTo>
                    <a:cubicBezTo>
                      <a:pt x="87414" y="157242"/>
                      <a:pt x="83940" y="161901"/>
                      <a:pt x="79539" y="164723"/>
                    </a:cubicBezTo>
                    <a:cubicBezTo>
                      <a:pt x="75974" y="165070"/>
                      <a:pt x="72381" y="165985"/>
                      <a:pt x="69038" y="167432"/>
                    </a:cubicBezTo>
                    <a:cubicBezTo>
                      <a:pt x="68105" y="167366"/>
                      <a:pt x="67154" y="167241"/>
                      <a:pt x="66185" y="166996"/>
                    </a:cubicBezTo>
                    <a:cubicBezTo>
                      <a:pt x="60905" y="165752"/>
                      <a:pt x="58806" y="168879"/>
                      <a:pt x="56498" y="172892"/>
                    </a:cubicBezTo>
                    <a:cubicBezTo>
                      <a:pt x="55332" y="174931"/>
                      <a:pt x="54004" y="177126"/>
                      <a:pt x="53239" y="179368"/>
                    </a:cubicBezTo>
                    <a:cubicBezTo>
                      <a:pt x="52766" y="180738"/>
                      <a:pt x="50219" y="181653"/>
                      <a:pt x="49399" y="183130"/>
                    </a:cubicBezTo>
                    <a:cubicBezTo>
                      <a:pt x="48287" y="185151"/>
                      <a:pt x="48287" y="187985"/>
                      <a:pt x="48425" y="190862"/>
                    </a:cubicBezTo>
                    <a:cubicBezTo>
                      <a:pt x="47749" y="192530"/>
                      <a:pt x="47103" y="194187"/>
                      <a:pt x="46457" y="195897"/>
                    </a:cubicBezTo>
                    <a:cubicBezTo>
                      <a:pt x="45512" y="198444"/>
                      <a:pt x="44813" y="200818"/>
                      <a:pt x="44005" y="203031"/>
                    </a:cubicBezTo>
                    <a:cubicBezTo>
                      <a:pt x="43282" y="203163"/>
                      <a:pt x="42475" y="203222"/>
                      <a:pt x="41548" y="203187"/>
                    </a:cubicBezTo>
                    <a:cubicBezTo>
                      <a:pt x="40328" y="203145"/>
                      <a:pt x="38964" y="204113"/>
                      <a:pt x="38707" y="205351"/>
                    </a:cubicBezTo>
                    <a:cubicBezTo>
                      <a:pt x="36877" y="214608"/>
                      <a:pt x="25007" y="216073"/>
                      <a:pt x="20959" y="224577"/>
                    </a:cubicBezTo>
                    <a:cubicBezTo>
                      <a:pt x="17012" y="232847"/>
                      <a:pt x="19972" y="242266"/>
                      <a:pt x="14769" y="250237"/>
                    </a:cubicBezTo>
                    <a:cubicBezTo>
                      <a:pt x="12587" y="253568"/>
                      <a:pt x="968" y="269140"/>
                      <a:pt x="5542" y="274109"/>
                    </a:cubicBezTo>
                    <a:cubicBezTo>
                      <a:pt x="6714" y="274528"/>
                      <a:pt x="7910" y="274988"/>
                      <a:pt x="9023" y="275461"/>
                    </a:cubicBezTo>
                    <a:cubicBezTo>
                      <a:pt x="15911" y="278391"/>
                      <a:pt x="17209" y="280801"/>
                      <a:pt x="17562" y="282367"/>
                    </a:cubicBezTo>
                    <a:cubicBezTo>
                      <a:pt x="18040" y="284299"/>
                      <a:pt x="17562" y="287959"/>
                      <a:pt x="16264" y="295906"/>
                    </a:cubicBezTo>
                    <a:lnTo>
                      <a:pt x="16121" y="296773"/>
                    </a:lnTo>
                    <a:cubicBezTo>
                      <a:pt x="15361" y="301479"/>
                      <a:pt x="14476" y="306820"/>
                      <a:pt x="14608" y="308649"/>
                    </a:cubicBezTo>
                    <a:cubicBezTo>
                      <a:pt x="14727" y="310491"/>
                      <a:pt x="17317" y="314277"/>
                      <a:pt x="18166" y="315515"/>
                    </a:cubicBezTo>
                    <a:cubicBezTo>
                      <a:pt x="18632" y="316178"/>
                      <a:pt x="19093" y="316842"/>
                      <a:pt x="19529" y="317476"/>
                    </a:cubicBezTo>
                    <a:cubicBezTo>
                      <a:pt x="21270" y="319952"/>
                      <a:pt x="22633" y="321883"/>
                      <a:pt x="23177" y="323486"/>
                    </a:cubicBezTo>
                    <a:cubicBezTo>
                      <a:pt x="23763" y="325184"/>
                      <a:pt x="24415" y="327468"/>
                      <a:pt x="24242" y="330076"/>
                    </a:cubicBezTo>
                    <a:cubicBezTo>
                      <a:pt x="24038" y="333000"/>
                      <a:pt x="22866" y="335817"/>
                      <a:pt x="20719" y="338430"/>
                    </a:cubicBezTo>
                    <a:cubicBezTo>
                      <a:pt x="19057" y="340463"/>
                      <a:pt x="15924" y="345683"/>
                      <a:pt x="12563" y="352046"/>
                    </a:cubicBezTo>
                    <a:cubicBezTo>
                      <a:pt x="9375" y="358074"/>
                      <a:pt x="6768" y="363635"/>
                      <a:pt x="6068" y="365884"/>
                    </a:cubicBezTo>
                    <a:cubicBezTo>
                      <a:pt x="5297" y="368384"/>
                      <a:pt x="4861" y="371248"/>
                      <a:pt x="4908" y="373532"/>
                    </a:cubicBezTo>
                    <a:cubicBezTo>
                      <a:pt x="4962" y="376157"/>
                      <a:pt x="5578" y="377060"/>
                      <a:pt x="5757" y="377156"/>
                    </a:cubicBezTo>
                    <a:cubicBezTo>
                      <a:pt x="6768" y="377724"/>
                      <a:pt x="10177" y="378675"/>
                      <a:pt x="14793" y="379411"/>
                    </a:cubicBezTo>
                    <a:cubicBezTo>
                      <a:pt x="19254" y="380104"/>
                      <a:pt x="23542" y="380349"/>
                      <a:pt x="25725" y="380038"/>
                    </a:cubicBezTo>
                    <a:lnTo>
                      <a:pt x="27315" y="379817"/>
                    </a:lnTo>
                    <a:cubicBezTo>
                      <a:pt x="29701" y="379476"/>
                      <a:pt x="32171" y="379124"/>
                      <a:pt x="34527" y="379010"/>
                    </a:cubicBezTo>
                    <a:cubicBezTo>
                      <a:pt x="38378" y="378837"/>
                      <a:pt x="41159" y="379387"/>
                      <a:pt x="43049" y="380822"/>
                    </a:cubicBezTo>
                    <a:cubicBezTo>
                      <a:pt x="44520" y="381940"/>
                      <a:pt x="45566" y="383363"/>
                      <a:pt x="46421" y="384500"/>
                    </a:cubicBezTo>
                    <a:cubicBezTo>
                      <a:pt x="46421" y="384518"/>
                      <a:pt x="46433" y="384529"/>
                      <a:pt x="46451" y="384541"/>
                    </a:cubicBezTo>
                    <a:cubicBezTo>
                      <a:pt x="46673" y="383973"/>
                      <a:pt x="46888" y="383208"/>
                      <a:pt x="47109" y="382263"/>
                    </a:cubicBezTo>
                    <a:cubicBezTo>
                      <a:pt x="47564" y="380152"/>
                      <a:pt x="47605" y="378526"/>
                      <a:pt x="47540" y="378125"/>
                    </a:cubicBezTo>
                    <a:cubicBezTo>
                      <a:pt x="46978" y="376313"/>
                      <a:pt x="47438" y="374058"/>
                      <a:pt x="48742" y="372420"/>
                    </a:cubicBezTo>
                    <a:cubicBezTo>
                      <a:pt x="50494" y="370261"/>
                      <a:pt x="53406" y="369873"/>
                      <a:pt x="55601" y="371535"/>
                    </a:cubicBezTo>
                    <a:cubicBezTo>
                      <a:pt x="57472" y="372958"/>
                      <a:pt x="59853" y="376869"/>
                      <a:pt x="61312" y="379793"/>
                    </a:cubicBezTo>
                    <a:cubicBezTo>
                      <a:pt x="62938" y="383046"/>
                      <a:pt x="64768" y="387645"/>
                      <a:pt x="64290" y="391036"/>
                    </a:cubicBezTo>
                    <a:cubicBezTo>
                      <a:pt x="64003" y="393188"/>
                      <a:pt x="63399" y="396806"/>
                      <a:pt x="62705" y="400687"/>
                    </a:cubicBezTo>
                    <a:cubicBezTo>
                      <a:pt x="62454" y="402111"/>
                      <a:pt x="61634" y="406823"/>
                      <a:pt x="61300" y="408180"/>
                    </a:cubicBezTo>
                    <a:cubicBezTo>
                      <a:pt x="61401" y="408150"/>
                      <a:pt x="61539" y="408133"/>
                      <a:pt x="61676" y="408079"/>
                    </a:cubicBezTo>
                    <a:cubicBezTo>
                      <a:pt x="63650" y="407505"/>
                      <a:pt x="67537" y="405035"/>
                      <a:pt x="69199" y="403994"/>
                    </a:cubicBezTo>
                    <a:lnTo>
                      <a:pt x="71029" y="402798"/>
                    </a:lnTo>
                    <a:cubicBezTo>
                      <a:pt x="73870" y="400998"/>
                      <a:pt x="75502" y="399958"/>
                      <a:pt x="76692" y="399485"/>
                    </a:cubicBezTo>
                    <a:cubicBezTo>
                      <a:pt x="78947" y="398565"/>
                      <a:pt x="81524" y="399348"/>
                      <a:pt x="83952" y="401704"/>
                    </a:cubicBezTo>
                    <a:cubicBezTo>
                      <a:pt x="85560" y="403247"/>
                      <a:pt x="87049" y="405471"/>
                      <a:pt x="87958" y="407594"/>
                    </a:cubicBezTo>
                    <a:cubicBezTo>
                      <a:pt x="88227" y="408228"/>
                      <a:pt x="88473" y="408910"/>
                      <a:pt x="88724" y="409598"/>
                    </a:cubicBezTo>
                    <a:cubicBezTo>
                      <a:pt x="89137" y="410734"/>
                      <a:pt x="89525" y="411804"/>
                      <a:pt x="90069" y="412719"/>
                    </a:cubicBezTo>
                    <a:cubicBezTo>
                      <a:pt x="90907" y="414154"/>
                      <a:pt x="91971" y="414962"/>
                      <a:pt x="93609" y="415434"/>
                    </a:cubicBezTo>
                    <a:cubicBezTo>
                      <a:pt x="95816" y="416056"/>
                      <a:pt x="98274" y="416433"/>
                      <a:pt x="101342" y="416600"/>
                    </a:cubicBezTo>
                    <a:cubicBezTo>
                      <a:pt x="103070" y="416708"/>
                      <a:pt x="104762" y="416720"/>
                      <a:pt x="106030" y="416720"/>
                    </a:cubicBezTo>
                    <a:lnTo>
                      <a:pt x="109115" y="416708"/>
                    </a:lnTo>
                    <a:cubicBezTo>
                      <a:pt x="112859" y="416708"/>
                      <a:pt x="116184" y="418203"/>
                      <a:pt x="117834" y="419106"/>
                    </a:cubicBezTo>
                    <a:cubicBezTo>
                      <a:pt x="119527" y="420015"/>
                      <a:pt x="122487" y="421916"/>
                      <a:pt x="123515" y="424512"/>
                    </a:cubicBezTo>
                    <a:cubicBezTo>
                      <a:pt x="124341" y="426569"/>
                      <a:pt x="124466" y="428602"/>
                      <a:pt x="123850" y="430372"/>
                    </a:cubicBezTo>
                    <a:cubicBezTo>
                      <a:pt x="123330" y="431963"/>
                      <a:pt x="121973" y="434050"/>
                      <a:pt x="118642" y="43508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50" name="Полилиния: фигура 368">
                <a:extLst>
                  <a:ext uri="{FF2B5EF4-FFF2-40B4-BE49-F238E27FC236}">
                    <a16:creationId xmlns:a16="http://schemas.microsoft.com/office/drawing/2014/main" id="{0199F895-C1AD-54B0-71DE-91F9DB8433A3}"/>
                  </a:ext>
                </a:extLst>
              </p:cNvPr>
              <p:cNvSpPr/>
              <p:nvPr/>
            </p:nvSpPr>
            <p:spPr>
              <a:xfrm>
                <a:off x="5353389" y="5963285"/>
                <a:ext cx="573658" cy="542368"/>
              </a:xfrm>
              <a:custGeom>
                <a:avLst/>
                <a:gdLst>
                  <a:gd name="connsiteX0" fmla="*/ 232421 w 328898"/>
                  <a:gd name="connsiteY0" fmla="*/ 293826 h 310959"/>
                  <a:gd name="connsiteX1" fmla="*/ 240386 w 328898"/>
                  <a:gd name="connsiteY1" fmla="*/ 288348 h 310959"/>
                  <a:gd name="connsiteX2" fmla="*/ 250851 w 328898"/>
                  <a:gd name="connsiteY2" fmla="*/ 283792 h 310959"/>
                  <a:gd name="connsiteX3" fmla="*/ 256341 w 328898"/>
                  <a:gd name="connsiteY3" fmla="*/ 283218 h 310959"/>
                  <a:gd name="connsiteX4" fmla="*/ 261729 w 328898"/>
                  <a:gd name="connsiteY4" fmla="*/ 282691 h 310959"/>
                  <a:gd name="connsiteX5" fmla="*/ 263858 w 328898"/>
                  <a:gd name="connsiteY5" fmla="*/ 282440 h 310959"/>
                  <a:gd name="connsiteX6" fmla="*/ 273390 w 328898"/>
                  <a:gd name="connsiteY6" fmla="*/ 280233 h 310959"/>
                  <a:gd name="connsiteX7" fmla="*/ 277492 w 328898"/>
                  <a:gd name="connsiteY7" fmla="*/ 278756 h 310959"/>
                  <a:gd name="connsiteX8" fmla="*/ 290463 w 328898"/>
                  <a:gd name="connsiteY8" fmla="*/ 273972 h 310959"/>
                  <a:gd name="connsiteX9" fmla="*/ 303547 w 328898"/>
                  <a:gd name="connsiteY9" fmla="*/ 268004 h 310959"/>
                  <a:gd name="connsiteX10" fmla="*/ 309144 w 328898"/>
                  <a:gd name="connsiteY10" fmla="*/ 261391 h 310959"/>
                  <a:gd name="connsiteX11" fmla="*/ 312385 w 328898"/>
                  <a:gd name="connsiteY11" fmla="*/ 255494 h 310959"/>
                  <a:gd name="connsiteX12" fmla="*/ 312726 w 328898"/>
                  <a:gd name="connsiteY12" fmla="*/ 251284 h 310959"/>
                  <a:gd name="connsiteX13" fmla="*/ 312822 w 328898"/>
                  <a:gd name="connsiteY13" fmla="*/ 250340 h 310959"/>
                  <a:gd name="connsiteX14" fmla="*/ 313139 w 328898"/>
                  <a:gd name="connsiteY14" fmla="*/ 244844 h 310959"/>
                  <a:gd name="connsiteX15" fmla="*/ 313444 w 328898"/>
                  <a:gd name="connsiteY15" fmla="*/ 238756 h 310959"/>
                  <a:gd name="connsiteX16" fmla="*/ 313904 w 328898"/>
                  <a:gd name="connsiteY16" fmla="*/ 237118 h 310959"/>
                  <a:gd name="connsiteX17" fmla="*/ 301430 w 328898"/>
                  <a:gd name="connsiteY17" fmla="*/ 220195 h 310959"/>
                  <a:gd name="connsiteX18" fmla="*/ 298302 w 328898"/>
                  <a:gd name="connsiteY18" fmla="*/ 206405 h 310959"/>
                  <a:gd name="connsiteX19" fmla="*/ 301167 w 328898"/>
                  <a:gd name="connsiteY19" fmla="*/ 206429 h 310959"/>
                  <a:gd name="connsiteX20" fmla="*/ 310328 w 328898"/>
                  <a:gd name="connsiteY20" fmla="*/ 210292 h 310959"/>
                  <a:gd name="connsiteX21" fmla="*/ 319382 w 328898"/>
                  <a:gd name="connsiteY21" fmla="*/ 212229 h 310959"/>
                  <a:gd name="connsiteX22" fmla="*/ 322067 w 328898"/>
                  <a:gd name="connsiteY22" fmla="*/ 196801 h 310959"/>
                  <a:gd name="connsiteX23" fmla="*/ 276499 w 328898"/>
                  <a:gd name="connsiteY23" fmla="*/ 140571 h 310959"/>
                  <a:gd name="connsiteX24" fmla="*/ 268480 w 328898"/>
                  <a:gd name="connsiteY24" fmla="*/ 98358 h 310959"/>
                  <a:gd name="connsiteX25" fmla="*/ 260342 w 328898"/>
                  <a:gd name="connsiteY25" fmla="*/ 89939 h 310959"/>
                  <a:gd name="connsiteX26" fmla="*/ 244967 w 328898"/>
                  <a:gd name="connsiteY26" fmla="*/ 113548 h 310959"/>
                  <a:gd name="connsiteX27" fmla="*/ 237875 w 328898"/>
                  <a:gd name="connsiteY27" fmla="*/ 108058 h 310959"/>
                  <a:gd name="connsiteX28" fmla="*/ 228678 w 328898"/>
                  <a:gd name="connsiteY28" fmla="*/ 92313 h 310959"/>
                  <a:gd name="connsiteX29" fmla="*/ 221220 w 328898"/>
                  <a:gd name="connsiteY29" fmla="*/ 64816 h 310959"/>
                  <a:gd name="connsiteX30" fmla="*/ 240315 w 328898"/>
                  <a:gd name="connsiteY30" fmla="*/ 22401 h 310959"/>
                  <a:gd name="connsiteX31" fmla="*/ 225640 w 328898"/>
                  <a:gd name="connsiteY31" fmla="*/ 18262 h 310959"/>
                  <a:gd name="connsiteX32" fmla="*/ 210774 w 328898"/>
                  <a:gd name="connsiteY32" fmla="*/ 15302 h 310959"/>
                  <a:gd name="connsiteX33" fmla="*/ 206247 w 328898"/>
                  <a:gd name="connsiteY33" fmla="*/ 21689 h 310959"/>
                  <a:gd name="connsiteX34" fmla="*/ 191392 w 328898"/>
                  <a:gd name="connsiteY34" fmla="*/ 9472 h 310959"/>
                  <a:gd name="connsiteX35" fmla="*/ 155022 w 328898"/>
                  <a:gd name="connsiteY35" fmla="*/ 31723 h 310959"/>
                  <a:gd name="connsiteX36" fmla="*/ 128124 w 328898"/>
                  <a:gd name="connsiteY36" fmla="*/ 45406 h 310959"/>
                  <a:gd name="connsiteX37" fmla="*/ 101728 w 328898"/>
                  <a:gd name="connsiteY37" fmla="*/ 69499 h 310959"/>
                  <a:gd name="connsiteX38" fmla="*/ 70154 w 328898"/>
                  <a:gd name="connsiteY38" fmla="*/ 84000 h 310959"/>
                  <a:gd name="connsiteX39" fmla="*/ 51987 w 328898"/>
                  <a:gd name="connsiteY39" fmla="*/ 89394 h 310959"/>
                  <a:gd name="connsiteX40" fmla="*/ 33234 w 328898"/>
                  <a:gd name="connsiteY40" fmla="*/ 97760 h 310959"/>
                  <a:gd name="connsiteX41" fmla="*/ 11694 w 328898"/>
                  <a:gd name="connsiteY41" fmla="*/ 101414 h 310959"/>
                  <a:gd name="connsiteX42" fmla="*/ 4721 w 328898"/>
                  <a:gd name="connsiteY42" fmla="*/ 113829 h 310959"/>
                  <a:gd name="connsiteX43" fmla="*/ 24102 w 328898"/>
                  <a:gd name="connsiteY43" fmla="*/ 139506 h 310959"/>
                  <a:gd name="connsiteX44" fmla="*/ 22625 w 328898"/>
                  <a:gd name="connsiteY44" fmla="*/ 144637 h 310959"/>
                  <a:gd name="connsiteX45" fmla="*/ 8303 w 328898"/>
                  <a:gd name="connsiteY45" fmla="*/ 153284 h 310959"/>
                  <a:gd name="connsiteX46" fmla="*/ 7042 w 328898"/>
                  <a:gd name="connsiteY46" fmla="*/ 153781 h 310959"/>
                  <a:gd name="connsiteX47" fmla="*/ 10970 w 328898"/>
                  <a:gd name="connsiteY47" fmla="*/ 165460 h 310959"/>
                  <a:gd name="connsiteX48" fmla="*/ 11891 w 328898"/>
                  <a:gd name="connsiteY48" fmla="*/ 181516 h 310959"/>
                  <a:gd name="connsiteX49" fmla="*/ 11323 w 328898"/>
                  <a:gd name="connsiteY49" fmla="*/ 183746 h 310959"/>
                  <a:gd name="connsiteX50" fmla="*/ 9822 w 328898"/>
                  <a:gd name="connsiteY50" fmla="*/ 190665 h 310959"/>
                  <a:gd name="connsiteX51" fmla="*/ 11054 w 328898"/>
                  <a:gd name="connsiteY51" fmla="*/ 194373 h 310959"/>
                  <a:gd name="connsiteX52" fmla="*/ 19570 w 328898"/>
                  <a:gd name="connsiteY52" fmla="*/ 198912 h 310959"/>
                  <a:gd name="connsiteX53" fmla="*/ 32235 w 328898"/>
                  <a:gd name="connsiteY53" fmla="*/ 202506 h 310959"/>
                  <a:gd name="connsiteX54" fmla="*/ 45373 w 328898"/>
                  <a:gd name="connsiteY54" fmla="*/ 208282 h 310959"/>
                  <a:gd name="connsiteX55" fmla="*/ 53542 w 328898"/>
                  <a:gd name="connsiteY55" fmla="*/ 218293 h 310959"/>
                  <a:gd name="connsiteX56" fmla="*/ 56915 w 328898"/>
                  <a:gd name="connsiteY56" fmla="*/ 230588 h 310959"/>
                  <a:gd name="connsiteX57" fmla="*/ 57662 w 328898"/>
                  <a:gd name="connsiteY57" fmla="*/ 234146 h 310959"/>
                  <a:gd name="connsiteX58" fmla="*/ 59767 w 328898"/>
                  <a:gd name="connsiteY58" fmla="*/ 243630 h 310959"/>
                  <a:gd name="connsiteX59" fmla="*/ 65604 w 328898"/>
                  <a:gd name="connsiteY59" fmla="*/ 256296 h 310959"/>
                  <a:gd name="connsiteX60" fmla="*/ 73222 w 328898"/>
                  <a:gd name="connsiteY60" fmla="*/ 265475 h 310959"/>
                  <a:gd name="connsiteX61" fmla="*/ 86091 w 328898"/>
                  <a:gd name="connsiteY61" fmla="*/ 271042 h 310959"/>
                  <a:gd name="connsiteX62" fmla="*/ 101537 w 328898"/>
                  <a:gd name="connsiteY62" fmla="*/ 271999 h 310959"/>
                  <a:gd name="connsiteX63" fmla="*/ 120177 w 328898"/>
                  <a:gd name="connsiteY63" fmla="*/ 266988 h 310959"/>
                  <a:gd name="connsiteX64" fmla="*/ 136083 w 328898"/>
                  <a:gd name="connsiteY64" fmla="*/ 264255 h 310959"/>
                  <a:gd name="connsiteX65" fmla="*/ 147218 w 328898"/>
                  <a:gd name="connsiteY65" fmla="*/ 266109 h 310959"/>
                  <a:gd name="connsiteX66" fmla="*/ 155943 w 328898"/>
                  <a:gd name="connsiteY66" fmla="*/ 270385 h 310959"/>
                  <a:gd name="connsiteX67" fmla="*/ 159172 w 328898"/>
                  <a:gd name="connsiteY67" fmla="*/ 276042 h 310959"/>
                  <a:gd name="connsiteX68" fmla="*/ 159764 w 328898"/>
                  <a:gd name="connsiteY68" fmla="*/ 277196 h 310959"/>
                  <a:gd name="connsiteX69" fmla="*/ 164016 w 328898"/>
                  <a:gd name="connsiteY69" fmla="*/ 284306 h 310959"/>
                  <a:gd name="connsiteX70" fmla="*/ 171192 w 328898"/>
                  <a:gd name="connsiteY70" fmla="*/ 291625 h 310959"/>
                  <a:gd name="connsiteX71" fmla="*/ 179624 w 328898"/>
                  <a:gd name="connsiteY71" fmla="*/ 295817 h 310959"/>
                  <a:gd name="connsiteX72" fmla="*/ 188235 w 328898"/>
                  <a:gd name="connsiteY72" fmla="*/ 297635 h 310959"/>
                  <a:gd name="connsiteX73" fmla="*/ 192881 w 328898"/>
                  <a:gd name="connsiteY73" fmla="*/ 302354 h 310959"/>
                  <a:gd name="connsiteX74" fmla="*/ 193545 w 328898"/>
                  <a:gd name="connsiteY74" fmla="*/ 304357 h 310959"/>
                  <a:gd name="connsiteX75" fmla="*/ 194185 w 328898"/>
                  <a:gd name="connsiteY75" fmla="*/ 306187 h 310959"/>
                  <a:gd name="connsiteX76" fmla="*/ 194903 w 328898"/>
                  <a:gd name="connsiteY76" fmla="*/ 306456 h 310959"/>
                  <a:gd name="connsiteX77" fmla="*/ 195794 w 328898"/>
                  <a:gd name="connsiteY77" fmla="*/ 306223 h 310959"/>
                  <a:gd name="connsiteX78" fmla="*/ 203287 w 328898"/>
                  <a:gd name="connsiteY78" fmla="*/ 304464 h 310959"/>
                  <a:gd name="connsiteX79" fmla="*/ 211264 w 328898"/>
                  <a:gd name="connsiteY79" fmla="*/ 302736 h 310959"/>
                  <a:gd name="connsiteX80" fmla="*/ 228737 w 328898"/>
                  <a:gd name="connsiteY80" fmla="*/ 296427 h 310959"/>
                  <a:gd name="connsiteX81" fmla="*/ 232421 w 328898"/>
                  <a:gd name="connsiteY81" fmla="*/ 293826 h 310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328898" h="310959">
                    <a:moveTo>
                      <a:pt x="232421" y="293826"/>
                    </a:moveTo>
                    <a:cubicBezTo>
                      <a:pt x="235220" y="291823"/>
                      <a:pt x="237875" y="289945"/>
                      <a:pt x="240386" y="288348"/>
                    </a:cubicBezTo>
                    <a:cubicBezTo>
                      <a:pt x="244722" y="285586"/>
                      <a:pt x="247951" y="284204"/>
                      <a:pt x="250851" y="283792"/>
                    </a:cubicBezTo>
                    <a:cubicBezTo>
                      <a:pt x="252454" y="283570"/>
                      <a:pt x="254344" y="283391"/>
                      <a:pt x="256341" y="283218"/>
                    </a:cubicBezTo>
                    <a:cubicBezTo>
                      <a:pt x="258033" y="283062"/>
                      <a:pt x="259857" y="282912"/>
                      <a:pt x="261729" y="282691"/>
                    </a:cubicBezTo>
                    <a:cubicBezTo>
                      <a:pt x="262429" y="282619"/>
                      <a:pt x="263140" y="282530"/>
                      <a:pt x="263858" y="282440"/>
                    </a:cubicBezTo>
                    <a:cubicBezTo>
                      <a:pt x="267709" y="281896"/>
                      <a:pt x="270824" y="281184"/>
                      <a:pt x="273390" y="280233"/>
                    </a:cubicBezTo>
                    <a:cubicBezTo>
                      <a:pt x="274514" y="279833"/>
                      <a:pt x="275901" y="279318"/>
                      <a:pt x="277492" y="278756"/>
                    </a:cubicBezTo>
                    <a:cubicBezTo>
                      <a:pt x="281265" y="277399"/>
                      <a:pt x="285978" y="275706"/>
                      <a:pt x="290463" y="273972"/>
                    </a:cubicBezTo>
                    <a:cubicBezTo>
                      <a:pt x="300401" y="270163"/>
                      <a:pt x="302931" y="268591"/>
                      <a:pt x="303547" y="268004"/>
                    </a:cubicBezTo>
                    <a:cubicBezTo>
                      <a:pt x="305054" y="266581"/>
                      <a:pt x="307368" y="263860"/>
                      <a:pt x="309144" y="261391"/>
                    </a:cubicBezTo>
                    <a:cubicBezTo>
                      <a:pt x="311674" y="257844"/>
                      <a:pt x="312373" y="256009"/>
                      <a:pt x="312385" y="255494"/>
                    </a:cubicBezTo>
                    <a:cubicBezTo>
                      <a:pt x="312415" y="254179"/>
                      <a:pt x="312577" y="252767"/>
                      <a:pt x="312726" y="251284"/>
                    </a:cubicBezTo>
                    <a:lnTo>
                      <a:pt x="312822" y="250340"/>
                    </a:lnTo>
                    <a:cubicBezTo>
                      <a:pt x="312989" y="248713"/>
                      <a:pt x="313163" y="246781"/>
                      <a:pt x="313139" y="244844"/>
                    </a:cubicBezTo>
                    <a:cubicBezTo>
                      <a:pt x="313109" y="242673"/>
                      <a:pt x="313067" y="240592"/>
                      <a:pt x="313444" y="238756"/>
                    </a:cubicBezTo>
                    <a:cubicBezTo>
                      <a:pt x="313557" y="238158"/>
                      <a:pt x="313719" y="237620"/>
                      <a:pt x="313904" y="237118"/>
                    </a:cubicBezTo>
                    <a:cubicBezTo>
                      <a:pt x="310209" y="231168"/>
                      <a:pt x="304528" y="226521"/>
                      <a:pt x="301430" y="220195"/>
                    </a:cubicBezTo>
                    <a:cubicBezTo>
                      <a:pt x="299349" y="215955"/>
                      <a:pt x="298620" y="211266"/>
                      <a:pt x="298302" y="206405"/>
                    </a:cubicBezTo>
                    <a:cubicBezTo>
                      <a:pt x="299427" y="206446"/>
                      <a:pt x="300587" y="206363"/>
                      <a:pt x="301167" y="206429"/>
                    </a:cubicBezTo>
                    <a:cubicBezTo>
                      <a:pt x="304683" y="206811"/>
                      <a:pt x="307518" y="208187"/>
                      <a:pt x="310328" y="210292"/>
                    </a:cubicBezTo>
                    <a:cubicBezTo>
                      <a:pt x="312768" y="212103"/>
                      <a:pt x="316386" y="213521"/>
                      <a:pt x="319382" y="212229"/>
                    </a:cubicBezTo>
                    <a:cubicBezTo>
                      <a:pt x="326307" y="209263"/>
                      <a:pt x="325320" y="202248"/>
                      <a:pt x="322067" y="196801"/>
                    </a:cubicBezTo>
                    <a:cubicBezTo>
                      <a:pt x="309407" y="175674"/>
                      <a:pt x="286169" y="164042"/>
                      <a:pt x="276499" y="140571"/>
                    </a:cubicBezTo>
                    <a:cubicBezTo>
                      <a:pt x="271022" y="127314"/>
                      <a:pt x="272260" y="112088"/>
                      <a:pt x="268480" y="98358"/>
                    </a:cubicBezTo>
                    <a:cubicBezTo>
                      <a:pt x="267440" y="94543"/>
                      <a:pt x="265311" y="89029"/>
                      <a:pt x="260342" y="89939"/>
                    </a:cubicBezTo>
                    <a:cubicBezTo>
                      <a:pt x="254170" y="91069"/>
                      <a:pt x="249631" y="110252"/>
                      <a:pt x="244967" y="113548"/>
                    </a:cubicBezTo>
                    <a:cubicBezTo>
                      <a:pt x="242456" y="111909"/>
                      <a:pt x="239974" y="110223"/>
                      <a:pt x="237875" y="108058"/>
                    </a:cubicBezTo>
                    <a:cubicBezTo>
                      <a:pt x="233581" y="103656"/>
                      <a:pt x="231351" y="97718"/>
                      <a:pt x="228678" y="92313"/>
                    </a:cubicBezTo>
                    <a:cubicBezTo>
                      <a:pt x="224779" y="84371"/>
                      <a:pt x="215809" y="74163"/>
                      <a:pt x="221220" y="64816"/>
                    </a:cubicBezTo>
                    <a:cubicBezTo>
                      <a:pt x="227769" y="53544"/>
                      <a:pt x="261406" y="38415"/>
                      <a:pt x="240315" y="22401"/>
                    </a:cubicBezTo>
                    <a:cubicBezTo>
                      <a:pt x="236446" y="19470"/>
                      <a:pt x="230484" y="17664"/>
                      <a:pt x="225640" y="18262"/>
                    </a:cubicBezTo>
                    <a:cubicBezTo>
                      <a:pt x="221573" y="14405"/>
                      <a:pt x="215809" y="10811"/>
                      <a:pt x="210774" y="15302"/>
                    </a:cubicBezTo>
                    <a:cubicBezTo>
                      <a:pt x="208932" y="16953"/>
                      <a:pt x="207712" y="19500"/>
                      <a:pt x="206247" y="21689"/>
                    </a:cubicBezTo>
                    <a:cubicBezTo>
                      <a:pt x="201056" y="18968"/>
                      <a:pt x="194951" y="11971"/>
                      <a:pt x="191392" y="9472"/>
                    </a:cubicBezTo>
                    <a:cubicBezTo>
                      <a:pt x="172496" y="-3732"/>
                      <a:pt x="156146" y="11218"/>
                      <a:pt x="155022" y="31723"/>
                    </a:cubicBezTo>
                    <a:cubicBezTo>
                      <a:pt x="154460" y="41931"/>
                      <a:pt x="135988" y="43420"/>
                      <a:pt x="128124" y="45406"/>
                    </a:cubicBezTo>
                    <a:cubicBezTo>
                      <a:pt x="114801" y="48772"/>
                      <a:pt x="107864" y="57933"/>
                      <a:pt x="101728" y="69499"/>
                    </a:cubicBezTo>
                    <a:cubicBezTo>
                      <a:pt x="95790" y="80747"/>
                      <a:pt x="81247" y="81871"/>
                      <a:pt x="70154" y="84000"/>
                    </a:cubicBezTo>
                    <a:cubicBezTo>
                      <a:pt x="63959" y="85184"/>
                      <a:pt x="57812" y="86925"/>
                      <a:pt x="51987" y="89394"/>
                    </a:cubicBezTo>
                    <a:cubicBezTo>
                      <a:pt x="45606" y="92079"/>
                      <a:pt x="40213" y="96672"/>
                      <a:pt x="33234" y="97760"/>
                    </a:cubicBezTo>
                    <a:cubicBezTo>
                      <a:pt x="25855" y="98920"/>
                      <a:pt x="18924" y="99076"/>
                      <a:pt x="11694" y="101414"/>
                    </a:cubicBezTo>
                    <a:cubicBezTo>
                      <a:pt x="7221" y="102873"/>
                      <a:pt x="3495" y="109170"/>
                      <a:pt x="4721" y="113829"/>
                    </a:cubicBezTo>
                    <a:cubicBezTo>
                      <a:pt x="7801" y="125639"/>
                      <a:pt x="15306" y="131715"/>
                      <a:pt x="24102" y="139506"/>
                    </a:cubicBezTo>
                    <a:cubicBezTo>
                      <a:pt x="26758" y="141857"/>
                      <a:pt x="25597" y="141719"/>
                      <a:pt x="22625" y="144637"/>
                    </a:cubicBezTo>
                    <a:cubicBezTo>
                      <a:pt x="18571" y="148590"/>
                      <a:pt x="13763" y="151759"/>
                      <a:pt x="8303" y="153284"/>
                    </a:cubicBezTo>
                    <a:cubicBezTo>
                      <a:pt x="7849" y="153404"/>
                      <a:pt x="7448" y="153595"/>
                      <a:pt x="7042" y="153781"/>
                    </a:cubicBezTo>
                    <a:cubicBezTo>
                      <a:pt x="8375" y="156884"/>
                      <a:pt x="9870" y="161022"/>
                      <a:pt x="10970" y="165460"/>
                    </a:cubicBezTo>
                    <a:cubicBezTo>
                      <a:pt x="12077" y="170040"/>
                      <a:pt x="13159" y="176535"/>
                      <a:pt x="11891" y="181516"/>
                    </a:cubicBezTo>
                    <a:lnTo>
                      <a:pt x="11323" y="183746"/>
                    </a:lnTo>
                    <a:cubicBezTo>
                      <a:pt x="10558" y="186647"/>
                      <a:pt x="9972" y="188931"/>
                      <a:pt x="9822" y="190665"/>
                    </a:cubicBezTo>
                    <a:cubicBezTo>
                      <a:pt x="9643" y="192770"/>
                      <a:pt x="10127" y="193613"/>
                      <a:pt x="11054" y="194373"/>
                    </a:cubicBezTo>
                    <a:cubicBezTo>
                      <a:pt x="12639" y="195676"/>
                      <a:pt x="15910" y="197405"/>
                      <a:pt x="19570" y="198912"/>
                    </a:cubicBezTo>
                    <a:cubicBezTo>
                      <a:pt x="23917" y="200676"/>
                      <a:pt x="28426" y="201962"/>
                      <a:pt x="32235" y="202506"/>
                    </a:cubicBezTo>
                    <a:cubicBezTo>
                      <a:pt x="36684" y="203146"/>
                      <a:pt x="41343" y="205197"/>
                      <a:pt x="45373" y="208282"/>
                    </a:cubicBezTo>
                    <a:cubicBezTo>
                      <a:pt x="49141" y="211177"/>
                      <a:pt x="52113" y="214819"/>
                      <a:pt x="53542" y="218293"/>
                    </a:cubicBezTo>
                    <a:cubicBezTo>
                      <a:pt x="54935" y="221672"/>
                      <a:pt x="55988" y="226198"/>
                      <a:pt x="56915" y="230588"/>
                    </a:cubicBezTo>
                    <a:cubicBezTo>
                      <a:pt x="57178" y="231760"/>
                      <a:pt x="57411" y="232950"/>
                      <a:pt x="57662" y="234146"/>
                    </a:cubicBezTo>
                    <a:cubicBezTo>
                      <a:pt x="58326" y="237393"/>
                      <a:pt x="59032" y="240766"/>
                      <a:pt x="59767" y="243630"/>
                    </a:cubicBezTo>
                    <a:cubicBezTo>
                      <a:pt x="60700" y="247152"/>
                      <a:pt x="62883" y="251888"/>
                      <a:pt x="65604" y="256296"/>
                    </a:cubicBezTo>
                    <a:cubicBezTo>
                      <a:pt x="68312" y="260655"/>
                      <a:pt x="71147" y="264094"/>
                      <a:pt x="73222" y="265475"/>
                    </a:cubicBezTo>
                    <a:cubicBezTo>
                      <a:pt x="75530" y="267006"/>
                      <a:pt x="80541" y="269416"/>
                      <a:pt x="86091" y="271042"/>
                    </a:cubicBezTo>
                    <a:cubicBezTo>
                      <a:pt x="92507" y="272908"/>
                      <a:pt x="97973" y="273255"/>
                      <a:pt x="101537" y="271999"/>
                    </a:cubicBezTo>
                    <a:cubicBezTo>
                      <a:pt x="105813" y="270486"/>
                      <a:pt x="112612" y="268668"/>
                      <a:pt x="120177" y="266988"/>
                    </a:cubicBezTo>
                    <a:cubicBezTo>
                      <a:pt x="127137" y="265457"/>
                      <a:pt x="133375" y="264381"/>
                      <a:pt x="136083" y="264255"/>
                    </a:cubicBezTo>
                    <a:cubicBezTo>
                      <a:pt x="138781" y="264135"/>
                      <a:pt x="142961" y="264823"/>
                      <a:pt x="147218" y="266109"/>
                    </a:cubicBezTo>
                    <a:cubicBezTo>
                      <a:pt x="149832" y="266898"/>
                      <a:pt x="154442" y="268483"/>
                      <a:pt x="155943" y="270385"/>
                    </a:cubicBezTo>
                    <a:cubicBezTo>
                      <a:pt x="156834" y="271491"/>
                      <a:pt x="157934" y="273596"/>
                      <a:pt x="159172" y="276042"/>
                    </a:cubicBezTo>
                    <a:lnTo>
                      <a:pt x="159764" y="277196"/>
                    </a:lnTo>
                    <a:cubicBezTo>
                      <a:pt x="161212" y="279940"/>
                      <a:pt x="162700" y="282733"/>
                      <a:pt x="164016" y="284306"/>
                    </a:cubicBezTo>
                    <a:cubicBezTo>
                      <a:pt x="165362" y="285927"/>
                      <a:pt x="168082" y="289042"/>
                      <a:pt x="171192" y="291625"/>
                    </a:cubicBezTo>
                    <a:cubicBezTo>
                      <a:pt x="174613" y="294478"/>
                      <a:pt x="177513" y="295943"/>
                      <a:pt x="179624" y="295817"/>
                    </a:cubicBezTo>
                    <a:cubicBezTo>
                      <a:pt x="182751" y="295632"/>
                      <a:pt x="185735" y="296272"/>
                      <a:pt x="188235" y="297635"/>
                    </a:cubicBezTo>
                    <a:cubicBezTo>
                      <a:pt x="190424" y="298849"/>
                      <a:pt x="192116" y="300559"/>
                      <a:pt x="192881" y="302354"/>
                    </a:cubicBezTo>
                    <a:cubicBezTo>
                      <a:pt x="193145" y="302976"/>
                      <a:pt x="193348" y="303657"/>
                      <a:pt x="193545" y="304357"/>
                    </a:cubicBezTo>
                    <a:cubicBezTo>
                      <a:pt x="193731" y="305044"/>
                      <a:pt x="193940" y="305756"/>
                      <a:pt x="194185" y="306187"/>
                    </a:cubicBezTo>
                    <a:cubicBezTo>
                      <a:pt x="194359" y="306456"/>
                      <a:pt x="194388" y="306533"/>
                      <a:pt x="194903" y="306456"/>
                    </a:cubicBezTo>
                    <a:cubicBezTo>
                      <a:pt x="195142" y="306438"/>
                      <a:pt x="195441" y="306348"/>
                      <a:pt x="195794" y="306223"/>
                    </a:cubicBezTo>
                    <a:cubicBezTo>
                      <a:pt x="197205" y="305714"/>
                      <a:pt x="199890" y="305158"/>
                      <a:pt x="203287" y="304464"/>
                    </a:cubicBezTo>
                    <a:cubicBezTo>
                      <a:pt x="205667" y="303974"/>
                      <a:pt x="208417" y="303400"/>
                      <a:pt x="211264" y="302736"/>
                    </a:cubicBezTo>
                    <a:cubicBezTo>
                      <a:pt x="219833" y="300733"/>
                      <a:pt x="225550" y="298670"/>
                      <a:pt x="228737" y="296427"/>
                    </a:cubicBezTo>
                    <a:cubicBezTo>
                      <a:pt x="229981" y="295560"/>
                      <a:pt x="231225" y="294675"/>
                      <a:pt x="232421" y="29382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51" name="Полилиния: фигура 369">
                <a:extLst>
                  <a:ext uri="{FF2B5EF4-FFF2-40B4-BE49-F238E27FC236}">
                    <a16:creationId xmlns:a16="http://schemas.microsoft.com/office/drawing/2014/main" id="{6453996F-94A7-65AC-A659-8BD22675697A}"/>
                  </a:ext>
                </a:extLst>
              </p:cNvPr>
              <p:cNvSpPr/>
              <p:nvPr/>
            </p:nvSpPr>
            <p:spPr>
              <a:xfrm>
                <a:off x="5814585" y="5779577"/>
                <a:ext cx="970003" cy="615380"/>
              </a:xfrm>
              <a:custGeom>
                <a:avLst/>
                <a:gdLst>
                  <a:gd name="connsiteX0" fmla="*/ 547999 w 556138"/>
                  <a:gd name="connsiteY0" fmla="*/ 88856 h 352819"/>
                  <a:gd name="connsiteX1" fmla="*/ 553668 w 556138"/>
                  <a:gd name="connsiteY1" fmla="*/ 65295 h 352819"/>
                  <a:gd name="connsiteX2" fmla="*/ 554930 w 556138"/>
                  <a:gd name="connsiteY2" fmla="*/ 53191 h 352819"/>
                  <a:gd name="connsiteX3" fmla="*/ 533032 w 556138"/>
                  <a:gd name="connsiteY3" fmla="*/ 35018 h 352819"/>
                  <a:gd name="connsiteX4" fmla="*/ 518524 w 556138"/>
                  <a:gd name="connsiteY4" fmla="*/ 42768 h 352819"/>
                  <a:gd name="connsiteX5" fmla="*/ 501421 w 556138"/>
                  <a:gd name="connsiteY5" fmla="*/ 39276 h 352819"/>
                  <a:gd name="connsiteX6" fmla="*/ 482854 w 556138"/>
                  <a:gd name="connsiteY6" fmla="*/ 23842 h 352819"/>
                  <a:gd name="connsiteX7" fmla="*/ 463891 w 556138"/>
                  <a:gd name="connsiteY7" fmla="*/ 15171 h 352819"/>
                  <a:gd name="connsiteX8" fmla="*/ 426654 w 556138"/>
                  <a:gd name="connsiteY8" fmla="*/ 6787 h 352819"/>
                  <a:gd name="connsiteX9" fmla="*/ 417379 w 556138"/>
                  <a:gd name="connsiteY9" fmla="*/ 20386 h 352819"/>
                  <a:gd name="connsiteX10" fmla="*/ 409981 w 556138"/>
                  <a:gd name="connsiteY10" fmla="*/ 24572 h 352819"/>
                  <a:gd name="connsiteX11" fmla="*/ 396533 w 556138"/>
                  <a:gd name="connsiteY11" fmla="*/ 24709 h 352819"/>
                  <a:gd name="connsiteX12" fmla="*/ 387198 w 556138"/>
                  <a:gd name="connsiteY12" fmla="*/ 28596 h 352819"/>
                  <a:gd name="connsiteX13" fmla="*/ 374407 w 556138"/>
                  <a:gd name="connsiteY13" fmla="*/ 26545 h 352819"/>
                  <a:gd name="connsiteX14" fmla="*/ 352131 w 556138"/>
                  <a:gd name="connsiteY14" fmla="*/ 27281 h 352819"/>
                  <a:gd name="connsiteX15" fmla="*/ 341792 w 556138"/>
                  <a:gd name="connsiteY15" fmla="*/ 30354 h 352819"/>
                  <a:gd name="connsiteX16" fmla="*/ 330053 w 556138"/>
                  <a:gd name="connsiteY16" fmla="*/ 29553 h 352819"/>
                  <a:gd name="connsiteX17" fmla="*/ 316377 w 556138"/>
                  <a:gd name="connsiteY17" fmla="*/ 39605 h 352819"/>
                  <a:gd name="connsiteX18" fmla="*/ 317095 w 556138"/>
                  <a:gd name="connsiteY18" fmla="*/ 74594 h 352819"/>
                  <a:gd name="connsiteX19" fmla="*/ 314637 w 556138"/>
                  <a:gd name="connsiteY19" fmla="*/ 77733 h 352819"/>
                  <a:gd name="connsiteX20" fmla="*/ 299758 w 556138"/>
                  <a:gd name="connsiteY20" fmla="*/ 89179 h 352819"/>
                  <a:gd name="connsiteX21" fmla="*/ 280389 w 556138"/>
                  <a:gd name="connsiteY21" fmla="*/ 103639 h 352819"/>
                  <a:gd name="connsiteX22" fmla="*/ 244503 w 556138"/>
                  <a:gd name="connsiteY22" fmla="*/ 134735 h 352819"/>
                  <a:gd name="connsiteX23" fmla="*/ 214472 w 556138"/>
                  <a:gd name="connsiteY23" fmla="*/ 164031 h 352819"/>
                  <a:gd name="connsiteX24" fmla="*/ 210136 w 556138"/>
                  <a:gd name="connsiteY24" fmla="*/ 166865 h 352819"/>
                  <a:gd name="connsiteX25" fmla="*/ 176924 w 556138"/>
                  <a:gd name="connsiteY25" fmla="*/ 175530 h 352819"/>
                  <a:gd name="connsiteX26" fmla="*/ 139375 w 556138"/>
                  <a:gd name="connsiteY26" fmla="*/ 168581 h 352819"/>
                  <a:gd name="connsiteX27" fmla="*/ 105062 w 556138"/>
                  <a:gd name="connsiteY27" fmla="*/ 172737 h 352819"/>
                  <a:gd name="connsiteX28" fmla="*/ 90710 w 556138"/>
                  <a:gd name="connsiteY28" fmla="*/ 154403 h 352819"/>
                  <a:gd name="connsiteX29" fmla="*/ 82404 w 556138"/>
                  <a:gd name="connsiteY29" fmla="*/ 150611 h 352819"/>
                  <a:gd name="connsiteX30" fmla="*/ 74421 w 556138"/>
                  <a:gd name="connsiteY30" fmla="*/ 151808 h 352819"/>
                  <a:gd name="connsiteX31" fmla="*/ 67071 w 556138"/>
                  <a:gd name="connsiteY31" fmla="*/ 167756 h 352819"/>
                  <a:gd name="connsiteX32" fmla="*/ 60804 w 556138"/>
                  <a:gd name="connsiteY32" fmla="*/ 183316 h 352819"/>
                  <a:gd name="connsiteX33" fmla="*/ 31096 w 556138"/>
                  <a:gd name="connsiteY33" fmla="*/ 197794 h 352819"/>
                  <a:gd name="connsiteX34" fmla="*/ 14561 w 556138"/>
                  <a:gd name="connsiteY34" fmla="*/ 197100 h 352819"/>
                  <a:gd name="connsiteX35" fmla="*/ 4485 w 556138"/>
                  <a:gd name="connsiteY35" fmla="*/ 205364 h 352819"/>
                  <a:gd name="connsiteX36" fmla="*/ 12086 w 556138"/>
                  <a:gd name="connsiteY36" fmla="*/ 245890 h 352819"/>
                  <a:gd name="connsiteX37" fmla="*/ 57641 w 556138"/>
                  <a:gd name="connsiteY37" fmla="*/ 302127 h 352819"/>
                  <a:gd name="connsiteX38" fmla="*/ 54962 w 556138"/>
                  <a:gd name="connsiteY38" fmla="*/ 317555 h 352819"/>
                  <a:gd name="connsiteX39" fmla="*/ 45908 w 556138"/>
                  <a:gd name="connsiteY39" fmla="*/ 315617 h 352819"/>
                  <a:gd name="connsiteX40" fmla="*/ 36747 w 556138"/>
                  <a:gd name="connsiteY40" fmla="*/ 311754 h 352819"/>
                  <a:gd name="connsiteX41" fmla="*/ 33882 w 556138"/>
                  <a:gd name="connsiteY41" fmla="*/ 311730 h 352819"/>
                  <a:gd name="connsiteX42" fmla="*/ 37010 w 556138"/>
                  <a:gd name="connsiteY42" fmla="*/ 325520 h 352819"/>
                  <a:gd name="connsiteX43" fmla="*/ 49484 w 556138"/>
                  <a:gd name="connsiteY43" fmla="*/ 342444 h 352819"/>
                  <a:gd name="connsiteX44" fmla="*/ 52612 w 556138"/>
                  <a:gd name="connsiteY44" fmla="*/ 339077 h 352819"/>
                  <a:gd name="connsiteX45" fmla="*/ 58998 w 556138"/>
                  <a:gd name="connsiteY45" fmla="*/ 338933 h 352819"/>
                  <a:gd name="connsiteX46" fmla="*/ 61175 w 556138"/>
                  <a:gd name="connsiteY46" fmla="*/ 339370 h 352819"/>
                  <a:gd name="connsiteX47" fmla="*/ 65068 w 556138"/>
                  <a:gd name="connsiteY47" fmla="*/ 340069 h 352819"/>
                  <a:gd name="connsiteX48" fmla="*/ 76358 w 556138"/>
                  <a:gd name="connsiteY48" fmla="*/ 339686 h 352819"/>
                  <a:gd name="connsiteX49" fmla="*/ 78104 w 556138"/>
                  <a:gd name="connsiteY49" fmla="*/ 339454 h 352819"/>
                  <a:gd name="connsiteX50" fmla="*/ 89496 w 556138"/>
                  <a:gd name="connsiteY50" fmla="*/ 336290 h 352819"/>
                  <a:gd name="connsiteX51" fmla="*/ 103166 w 556138"/>
                  <a:gd name="connsiteY51" fmla="*/ 326453 h 352819"/>
                  <a:gd name="connsiteX52" fmla="*/ 115563 w 556138"/>
                  <a:gd name="connsiteY52" fmla="*/ 316317 h 352819"/>
                  <a:gd name="connsiteX53" fmla="*/ 123068 w 556138"/>
                  <a:gd name="connsiteY53" fmla="*/ 311443 h 352819"/>
                  <a:gd name="connsiteX54" fmla="*/ 130573 w 556138"/>
                  <a:gd name="connsiteY54" fmla="*/ 309506 h 352819"/>
                  <a:gd name="connsiteX55" fmla="*/ 137761 w 556138"/>
                  <a:gd name="connsiteY55" fmla="*/ 307873 h 352819"/>
                  <a:gd name="connsiteX56" fmla="*/ 144716 w 556138"/>
                  <a:gd name="connsiteY56" fmla="*/ 304525 h 352819"/>
                  <a:gd name="connsiteX57" fmla="*/ 148268 w 556138"/>
                  <a:gd name="connsiteY57" fmla="*/ 302150 h 352819"/>
                  <a:gd name="connsiteX58" fmla="*/ 158452 w 556138"/>
                  <a:gd name="connsiteY58" fmla="*/ 295345 h 352819"/>
                  <a:gd name="connsiteX59" fmla="*/ 175034 w 556138"/>
                  <a:gd name="connsiteY59" fmla="*/ 285657 h 352819"/>
                  <a:gd name="connsiteX60" fmla="*/ 191216 w 556138"/>
                  <a:gd name="connsiteY60" fmla="*/ 279851 h 352819"/>
                  <a:gd name="connsiteX61" fmla="*/ 202434 w 556138"/>
                  <a:gd name="connsiteY61" fmla="*/ 276951 h 352819"/>
                  <a:gd name="connsiteX62" fmla="*/ 204790 w 556138"/>
                  <a:gd name="connsiteY62" fmla="*/ 276885 h 352819"/>
                  <a:gd name="connsiteX63" fmla="*/ 208390 w 556138"/>
                  <a:gd name="connsiteY63" fmla="*/ 277028 h 352819"/>
                  <a:gd name="connsiteX64" fmla="*/ 212164 w 556138"/>
                  <a:gd name="connsiteY64" fmla="*/ 277112 h 352819"/>
                  <a:gd name="connsiteX65" fmla="*/ 219782 w 556138"/>
                  <a:gd name="connsiteY65" fmla="*/ 280891 h 352819"/>
                  <a:gd name="connsiteX66" fmla="*/ 219310 w 556138"/>
                  <a:gd name="connsiteY66" fmla="*/ 289287 h 352819"/>
                  <a:gd name="connsiteX67" fmla="*/ 218849 w 556138"/>
                  <a:gd name="connsiteY67" fmla="*/ 291673 h 352819"/>
                  <a:gd name="connsiteX68" fmla="*/ 217844 w 556138"/>
                  <a:gd name="connsiteY68" fmla="*/ 297432 h 352819"/>
                  <a:gd name="connsiteX69" fmla="*/ 217271 w 556138"/>
                  <a:gd name="connsiteY69" fmla="*/ 300906 h 352819"/>
                  <a:gd name="connsiteX70" fmla="*/ 216834 w 556138"/>
                  <a:gd name="connsiteY70" fmla="*/ 303657 h 352819"/>
                  <a:gd name="connsiteX71" fmla="*/ 216924 w 556138"/>
                  <a:gd name="connsiteY71" fmla="*/ 304357 h 352819"/>
                  <a:gd name="connsiteX72" fmla="*/ 218401 w 556138"/>
                  <a:gd name="connsiteY72" fmla="*/ 304590 h 352819"/>
                  <a:gd name="connsiteX73" fmla="*/ 225965 w 556138"/>
                  <a:gd name="connsiteY73" fmla="*/ 301475 h 352819"/>
                  <a:gd name="connsiteX74" fmla="*/ 229493 w 556138"/>
                  <a:gd name="connsiteY74" fmla="*/ 298987 h 352819"/>
                  <a:gd name="connsiteX75" fmla="*/ 233070 w 556138"/>
                  <a:gd name="connsiteY75" fmla="*/ 296529 h 352819"/>
                  <a:gd name="connsiteX76" fmla="*/ 250513 w 556138"/>
                  <a:gd name="connsiteY76" fmla="*/ 290920 h 352819"/>
                  <a:gd name="connsiteX77" fmla="*/ 269105 w 556138"/>
                  <a:gd name="connsiteY77" fmla="*/ 286692 h 352819"/>
                  <a:gd name="connsiteX78" fmla="*/ 270791 w 556138"/>
                  <a:gd name="connsiteY78" fmla="*/ 286513 h 352819"/>
                  <a:gd name="connsiteX79" fmla="*/ 272956 w 556138"/>
                  <a:gd name="connsiteY79" fmla="*/ 286327 h 352819"/>
                  <a:gd name="connsiteX80" fmla="*/ 289359 w 556138"/>
                  <a:gd name="connsiteY80" fmla="*/ 286016 h 352819"/>
                  <a:gd name="connsiteX81" fmla="*/ 309859 w 556138"/>
                  <a:gd name="connsiteY81" fmla="*/ 295249 h 352819"/>
                  <a:gd name="connsiteX82" fmla="*/ 317358 w 556138"/>
                  <a:gd name="connsiteY82" fmla="*/ 305858 h 352819"/>
                  <a:gd name="connsiteX83" fmla="*/ 324575 w 556138"/>
                  <a:gd name="connsiteY83" fmla="*/ 316132 h 352819"/>
                  <a:gd name="connsiteX84" fmla="*/ 336422 w 556138"/>
                  <a:gd name="connsiteY84" fmla="*/ 329329 h 352819"/>
                  <a:gd name="connsiteX85" fmla="*/ 348166 w 556138"/>
                  <a:gd name="connsiteY85" fmla="*/ 333808 h 352819"/>
                  <a:gd name="connsiteX86" fmla="*/ 358374 w 556138"/>
                  <a:gd name="connsiteY86" fmla="*/ 338718 h 352819"/>
                  <a:gd name="connsiteX87" fmla="*/ 365616 w 556138"/>
                  <a:gd name="connsiteY87" fmla="*/ 342485 h 352819"/>
                  <a:gd name="connsiteX88" fmla="*/ 373880 w 556138"/>
                  <a:gd name="connsiteY88" fmla="*/ 343263 h 352819"/>
                  <a:gd name="connsiteX89" fmla="*/ 381457 w 556138"/>
                  <a:gd name="connsiteY89" fmla="*/ 340207 h 352819"/>
                  <a:gd name="connsiteX90" fmla="*/ 383173 w 556138"/>
                  <a:gd name="connsiteY90" fmla="*/ 339435 h 352819"/>
                  <a:gd name="connsiteX91" fmla="*/ 392963 w 556138"/>
                  <a:gd name="connsiteY91" fmla="*/ 336153 h 352819"/>
                  <a:gd name="connsiteX92" fmla="*/ 410580 w 556138"/>
                  <a:gd name="connsiteY92" fmla="*/ 339358 h 352819"/>
                  <a:gd name="connsiteX93" fmla="*/ 427676 w 556138"/>
                  <a:gd name="connsiteY93" fmla="*/ 346623 h 352819"/>
                  <a:gd name="connsiteX94" fmla="*/ 434045 w 556138"/>
                  <a:gd name="connsiteY94" fmla="*/ 348997 h 352819"/>
                  <a:gd name="connsiteX95" fmla="*/ 440168 w 556138"/>
                  <a:gd name="connsiteY95" fmla="*/ 347963 h 352819"/>
                  <a:gd name="connsiteX96" fmla="*/ 443146 w 556138"/>
                  <a:gd name="connsiteY96" fmla="*/ 347084 h 352819"/>
                  <a:gd name="connsiteX97" fmla="*/ 448780 w 556138"/>
                  <a:gd name="connsiteY97" fmla="*/ 345445 h 352819"/>
                  <a:gd name="connsiteX98" fmla="*/ 458054 w 556138"/>
                  <a:gd name="connsiteY98" fmla="*/ 344776 h 352819"/>
                  <a:gd name="connsiteX99" fmla="*/ 465930 w 556138"/>
                  <a:gd name="connsiteY99" fmla="*/ 347754 h 352819"/>
                  <a:gd name="connsiteX100" fmla="*/ 474105 w 556138"/>
                  <a:gd name="connsiteY100" fmla="*/ 349464 h 352819"/>
                  <a:gd name="connsiteX101" fmla="*/ 476084 w 556138"/>
                  <a:gd name="connsiteY101" fmla="*/ 349243 h 352819"/>
                  <a:gd name="connsiteX102" fmla="*/ 484115 w 556138"/>
                  <a:gd name="connsiteY102" fmla="*/ 347556 h 352819"/>
                  <a:gd name="connsiteX103" fmla="*/ 493516 w 556138"/>
                  <a:gd name="connsiteY103" fmla="*/ 342814 h 352819"/>
                  <a:gd name="connsiteX104" fmla="*/ 502318 w 556138"/>
                  <a:gd name="connsiteY104" fmla="*/ 331787 h 352819"/>
                  <a:gd name="connsiteX105" fmla="*/ 504232 w 556138"/>
                  <a:gd name="connsiteY105" fmla="*/ 329293 h 352819"/>
                  <a:gd name="connsiteX106" fmla="*/ 514565 w 556138"/>
                  <a:gd name="connsiteY106" fmla="*/ 316789 h 352819"/>
                  <a:gd name="connsiteX107" fmla="*/ 518291 w 556138"/>
                  <a:gd name="connsiteY107" fmla="*/ 313638 h 352819"/>
                  <a:gd name="connsiteX108" fmla="*/ 520569 w 556138"/>
                  <a:gd name="connsiteY108" fmla="*/ 311754 h 352819"/>
                  <a:gd name="connsiteX109" fmla="*/ 525574 w 556138"/>
                  <a:gd name="connsiteY109" fmla="*/ 307072 h 352819"/>
                  <a:gd name="connsiteX110" fmla="*/ 526382 w 556138"/>
                  <a:gd name="connsiteY110" fmla="*/ 306109 h 352819"/>
                  <a:gd name="connsiteX111" fmla="*/ 529432 w 556138"/>
                  <a:gd name="connsiteY111" fmla="*/ 302216 h 352819"/>
                  <a:gd name="connsiteX112" fmla="*/ 531453 w 556138"/>
                  <a:gd name="connsiteY112" fmla="*/ 296798 h 352819"/>
                  <a:gd name="connsiteX113" fmla="*/ 531501 w 556138"/>
                  <a:gd name="connsiteY113" fmla="*/ 294747 h 352819"/>
                  <a:gd name="connsiteX114" fmla="*/ 531512 w 556138"/>
                  <a:gd name="connsiteY114" fmla="*/ 288767 h 352819"/>
                  <a:gd name="connsiteX115" fmla="*/ 529539 w 556138"/>
                  <a:gd name="connsiteY115" fmla="*/ 281675 h 352819"/>
                  <a:gd name="connsiteX116" fmla="*/ 525539 w 556138"/>
                  <a:gd name="connsiteY116" fmla="*/ 276885 h 352819"/>
                  <a:gd name="connsiteX117" fmla="*/ 519080 w 556138"/>
                  <a:gd name="connsiteY117" fmla="*/ 269237 h 352819"/>
                  <a:gd name="connsiteX118" fmla="*/ 508502 w 556138"/>
                  <a:gd name="connsiteY118" fmla="*/ 250256 h 352819"/>
                  <a:gd name="connsiteX119" fmla="*/ 506283 w 556138"/>
                  <a:gd name="connsiteY119" fmla="*/ 224841 h 352819"/>
                  <a:gd name="connsiteX120" fmla="*/ 507647 w 556138"/>
                  <a:gd name="connsiteY120" fmla="*/ 201824 h 352819"/>
                  <a:gd name="connsiteX121" fmla="*/ 513375 w 556138"/>
                  <a:gd name="connsiteY121" fmla="*/ 186133 h 352819"/>
                  <a:gd name="connsiteX122" fmla="*/ 521753 w 556138"/>
                  <a:gd name="connsiteY122" fmla="*/ 173909 h 352819"/>
                  <a:gd name="connsiteX123" fmla="*/ 525772 w 556138"/>
                  <a:gd name="connsiteY123" fmla="*/ 171153 h 352819"/>
                  <a:gd name="connsiteX124" fmla="*/ 531662 w 556138"/>
                  <a:gd name="connsiteY124" fmla="*/ 167081 h 352819"/>
                  <a:gd name="connsiteX125" fmla="*/ 537690 w 556138"/>
                  <a:gd name="connsiteY125" fmla="*/ 160299 h 352819"/>
                  <a:gd name="connsiteX126" fmla="*/ 538432 w 556138"/>
                  <a:gd name="connsiteY126" fmla="*/ 154576 h 352819"/>
                  <a:gd name="connsiteX127" fmla="*/ 538874 w 556138"/>
                  <a:gd name="connsiteY127" fmla="*/ 151060 h 352819"/>
                  <a:gd name="connsiteX128" fmla="*/ 540220 w 556138"/>
                  <a:gd name="connsiteY128" fmla="*/ 142515 h 352819"/>
                  <a:gd name="connsiteX129" fmla="*/ 542300 w 556138"/>
                  <a:gd name="connsiteY129" fmla="*/ 136206 h 352819"/>
                  <a:gd name="connsiteX130" fmla="*/ 547987 w 556138"/>
                  <a:gd name="connsiteY130" fmla="*/ 132833 h 352819"/>
                  <a:gd name="connsiteX131" fmla="*/ 552168 w 556138"/>
                  <a:gd name="connsiteY131" fmla="*/ 133993 h 352819"/>
                  <a:gd name="connsiteX132" fmla="*/ 547108 w 556138"/>
                  <a:gd name="connsiteY132" fmla="*/ 119659 h 352819"/>
                  <a:gd name="connsiteX133" fmla="*/ 547999 w 556138"/>
                  <a:gd name="connsiteY133" fmla="*/ 88856 h 352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</a:cxnLst>
                <a:rect l="l" t="t" r="r" b="b"/>
                <a:pathLst>
                  <a:path w="556138" h="352819">
                    <a:moveTo>
                      <a:pt x="547999" y="88856"/>
                    </a:moveTo>
                    <a:cubicBezTo>
                      <a:pt x="550320" y="81914"/>
                      <a:pt x="553788" y="73075"/>
                      <a:pt x="553668" y="65295"/>
                    </a:cubicBezTo>
                    <a:cubicBezTo>
                      <a:pt x="557245" y="61785"/>
                      <a:pt x="557531" y="57449"/>
                      <a:pt x="554930" y="53191"/>
                    </a:cubicBezTo>
                    <a:cubicBezTo>
                      <a:pt x="549141" y="43803"/>
                      <a:pt x="546229" y="33834"/>
                      <a:pt x="533032" y="35018"/>
                    </a:cubicBezTo>
                    <a:cubicBezTo>
                      <a:pt x="527632" y="35509"/>
                      <a:pt x="522722" y="39719"/>
                      <a:pt x="518524" y="42768"/>
                    </a:cubicBezTo>
                    <a:cubicBezTo>
                      <a:pt x="511856" y="47618"/>
                      <a:pt x="507395" y="43982"/>
                      <a:pt x="501421" y="39276"/>
                    </a:cubicBezTo>
                    <a:cubicBezTo>
                      <a:pt x="495053" y="34253"/>
                      <a:pt x="489796" y="28177"/>
                      <a:pt x="482854" y="23842"/>
                    </a:cubicBezTo>
                    <a:cubicBezTo>
                      <a:pt x="476945" y="20110"/>
                      <a:pt x="470098" y="18412"/>
                      <a:pt x="463891" y="15171"/>
                    </a:cubicBezTo>
                    <a:cubicBezTo>
                      <a:pt x="453133" y="9514"/>
                      <a:pt x="439014" y="113"/>
                      <a:pt x="426654" y="6787"/>
                    </a:cubicBezTo>
                    <a:cubicBezTo>
                      <a:pt x="421301" y="9687"/>
                      <a:pt x="418903" y="14734"/>
                      <a:pt x="417379" y="20386"/>
                    </a:cubicBezTo>
                    <a:cubicBezTo>
                      <a:pt x="416159" y="24930"/>
                      <a:pt x="414694" y="25223"/>
                      <a:pt x="409981" y="24572"/>
                    </a:cubicBezTo>
                    <a:cubicBezTo>
                      <a:pt x="405401" y="23950"/>
                      <a:pt x="401095" y="23639"/>
                      <a:pt x="396533" y="24709"/>
                    </a:cubicBezTo>
                    <a:cubicBezTo>
                      <a:pt x="393184" y="25480"/>
                      <a:pt x="390259" y="27077"/>
                      <a:pt x="387198" y="28596"/>
                    </a:cubicBezTo>
                    <a:cubicBezTo>
                      <a:pt x="382647" y="30886"/>
                      <a:pt x="378670" y="28279"/>
                      <a:pt x="374407" y="26545"/>
                    </a:cubicBezTo>
                    <a:cubicBezTo>
                      <a:pt x="366860" y="23471"/>
                      <a:pt x="359529" y="24380"/>
                      <a:pt x="352131" y="27281"/>
                    </a:cubicBezTo>
                    <a:cubicBezTo>
                      <a:pt x="348753" y="28596"/>
                      <a:pt x="345559" y="30635"/>
                      <a:pt x="341792" y="30354"/>
                    </a:cubicBezTo>
                    <a:cubicBezTo>
                      <a:pt x="337923" y="30073"/>
                      <a:pt x="333964" y="29027"/>
                      <a:pt x="330053" y="29553"/>
                    </a:cubicBezTo>
                    <a:cubicBezTo>
                      <a:pt x="323750" y="30372"/>
                      <a:pt x="318583" y="33392"/>
                      <a:pt x="316377" y="39605"/>
                    </a:cubicBezTo>
                    <a:cubicBezTo>
                      <a:pt x="312274" y="51158"/>
                      <a:pt x="318787" y="62867"/>
                      <a:pt x="317095" y="74594"/>
                    </a:cubicBezTo>
                    <a:cubicBezTo>
                      <a:pt x="316323" y="75640"/>
                      <a:pt x="315480" y="76705"/>
                      <a:pt x="314637" y="77733"/>
                    </a:cubicBezTo>
                    <a:cubicBezTo>
                      <a:pt x="310792" y="82374"/>
                      <a:pt x="304560" y="85669"/>
                      <a:pt x="299758" y="89179"/>
                    </a:cubicBezTo>
                    <a:cubicBezTo>
                      <a:pt x="293246" y="93927"/>
                      <a:pt x="286782" y="98735"/>
                      <a:pt x="280389" y="103639"/>
                    </a:cubicBezTo>
                    <a:cubicBezTo>
                      <a:pt x="267831" y="113296"/>
                      <a:pt x="255793" y="123588"/>
                      <a:pt x="244503" y="134735"/>
                    </a:cubicBezTo>
                    <a:cubicBezTo>
                      <a:pt x="234505" y="144649"/>
                      <a:pt x="225924" y="155706"/>
                      <a:pt x="214472" y="164031"/>
                    </a:cubicBezTo>
                    <a:cubicBezTo>
                      <a:pt x="213061" y="165059"/>
                      <a:pt x="211620" y="165986"/>
                      <a:pt x="210136" y="166865"/>
                    </a:cubicBezTo>
                    <a:cubicBezTo>
                      <a:pt x="199283" y="170327"/>
                      <a:pt x="188160" y="173162"/>
                      <a:pt x="176924" y="175530"/>
                    </a:cubicBezTo>
                    <a:cubicBezTo>
                      <a:pt x="164156" y="175757"/>
                      <a:pt x="151963" y="169819"/>
                      <a:pt x="139375" y="168581"/>
                    </a:cubicBezTo>
                    <a:cubicBezTo>
                      <a:pt x="128049" y="167451"/>
                      <a:pt x="116502" y="170315"/>
                      <a:pt x="105062" y="172737"/>
                    </a:cubicBezTo>
                    <a:cubicBezTo>
                      <a:pt x="101899" y="165364"/>
                      <a:pt x="97683" y="159133"/>
                      <a:pt x="90710" y="154403"/>
                    </a:cubicBezTo>
                    <a:cubicBezTo>
                      <a:pt x="88163" y="152675"/>
                      <a:pt x="85334" y="151395"/>
                      <a:pt x="82404" y="150611"/>
                    </a:cubicBezTo>
                    <a:cubicBezTo>
                      <a:pt x="79534" y="150689"/>
                      <a:pt x="76669" y="150713"/>
                      <a:pt x="74421" y="151808"/>
                    </a:cubicBezTo>
                    <a:cubicBezTo>
                      <a:pt x="69559" y="154206"/>
                      <a:pt x="68381" y="163086"/>
                      <a:pt x="67071" y="167756"/>
                    </a:cubicBezTo>
                    <a:cubicBezTo>
                      <a:pt x="65576" y="173150"/>
                      <a:pt x="63974" y="178604"/>
                      <a:pt x="60804" y="183316"/>
                    </a:cubicBezTo>
                    <a:cubicBezTo>
                      <a:pt x="53868" y="193650"/>
                      <a:pt x="43355" y="198200"/>
                      <a:pt x="31096" y="197794"/>
                    </a:cubicBezTo>
                    <a:cubicBezTo>
                      <a:pt x="25768" y="197626"/>
                      <a:pt x="19859" y="196149"/>
                      <a:pt x="14561" y="197100"/>
                    </a:cubicBezTo>
                    <a:cubicBezTo>
                      <a:pt x="9622" y="198003"/>
                      <a:pt x="7128" y="201423"/>
                      <a:pt x="4485" y="205364"/>
                    </a:cubicBezTo>
                    <a:cubicBezTo>
                      <a:pt x="7732" y="218652"/>
                      <a:pt x="6823" y="233171"/>
                      <a:pt x="12086" y="245890"/>
                    </a:cubicBezTo>
                    <a:cubicBezTo>
                      <a:pt x="21749" y="269368"/>
                      <a:pt x="44981" y="280993"/>
                      <a:pt x="57641" y="302127"/>
                    </a:cubicBezTo>
                    <a:cubicBezTo>
                      <a:pt x="60900" y="307574"/>
                      <a:pt x="61887" y="314589"/>
                      <a:pt x="54962" y="317555"/>
                    </a:cubicBezTo>
                    <a:cubicBezTo>
                      <a:pt x="51960" y="318846"/>
                      <a:pt x="48348" y="317435"/>
                      <a:pt x="45908" y="315617"/>
                    </a:cubicBezTo>
                    <a:cubicBezTo>
                      <a:pt x="43092" y="313518"/>
                      <a:pt x="40257" y="312131"/>
                      <a:pt x="36747" y="311754"/>
                    </a:cubicBezTo>
                    <a:cubicBezTo>
                      <a:pt x="36161" y="311694"/>
                      <a:pt x="35013" y="311772"/>
                      <a:pt x="33882" y="311730"/>
                    </a:cubicBezTo>
                    <a:cubicBezTo>
                      <a:pt x="34199" y="316586"/>
                      <a:pt x="34929" y="321286"/>
                      <a:pt x="37010" y="325520"/>
                    </a:cubicBezTo>
                    <a:cubicBezTo>
                      <a:pt x="40108" y="331847"/>
                      <a:pt x="45789" y="336499"/>
                      <a:pt x="49484" y="342444"/>
                    </a:cubicBezTo>
                    <a:cubicBezTo>
                      <a:pt x="50124" y="340781"/>
                      <a:pt x="51165" y="339639"/>
                      <a:pt x="52612" y="339077"/>
                    </a:cubicBezTo>
                    <a:cubicBezTo>
                      <a:pt x="54478" y="338311"/>
                      <a:pt x="57127" y="338586"/>
                      <a:pt x="58998" y="338933"/>
                    </a:cubicBezTo>
                    <a:cubicBezTo>
                      <a:pt x="59704" y="339077"/>
                      <a:pt x="60458" y="339208"/>
                      <a:pt x="61175" y="339370"/>
                    </a:cubicBezTo>
                    <a:cubicBezTo>
                      <a:pt x="62491" y="339639"/>
                      <a:pt x="63842" y="339932"/>
                      <a:pt x="65068" y="340069"/>
                    </a:cubicBezTo>
                    <a:cubicBezTo>
                      <a:pt x="67024" y="340273"/>
                      <a:pt x="71658" y="340219"/>
                      <a:pt x="76358" y="339686"/>
                    </a:cubicBezTo>
                    <a:cubicBezTo>
                      <a:pt x="76938" y="339609"/>
                      <a:pt x="77519" y="339549"/>
                      <a:pt x="78104" y="339454"/>
                    </a:cubicBezTo>
                    <a:cubicBezTo>
                      <a:pt x="83110" y="338784"/>
                      <a:pt x="87039" y="337683"/>
                      <a:pt x="89496" y="336290"/>
                    </a:cubicBezTo>
                    <a:cubicBezTo>
                      <a:pt x="92319" y="334687"/>
                      <a:pt x="97061" y="331267"/>
                      <a:pt x="103166" y="326453"/>
                    </a:cubicBezTo>
                    <a:cubicBezTo>
                      <a:pt x="108931" y="321902"/>
                      <a:pt x="114104" y="317555"/>
                      <a:pt x="115563" y="316317"/>
                    </a:cubicBezTo>
                    <a:cubicBezTo>
                      <a:pt x="118087" y="314164"/>
                      <a:pt x="120538" y="312579"/>
                      <a:pt x="123068" y="311443"/>
                    </a:cubicBezTo>
                    <a:cubicBezTo>
                      <a:pt x="125514" y="310361"/>
                      <a:pt x="127971" y="309727"/>
                      <a:pt x="130573" y="309506"/>
                    </a:cubicBezTo>
                    <a:cubicBezTo>
                      <a:pt x="132720" y="309314"/>
                      <a:pt x="135231" y="308740"/>
                      <a:pt x="137761" y="307873"/>
                    </a:cubicBezTo>
                    <a:cubicBezTo>
                      <a:pt x="140374" y="306964"/>
                      <a:pt x="142778" y="305804"/>
                      <a:pt x="144716" y="304525"/>
                    </a:cubicBezTo>
                    <a:cubicBezTo>
                      <a:pt x="145511" y="304022"/>
                      <a:pt x="146731" y="303191"/>
                      <a:pt x="148268" y="302150"/>
                    </a:cubicBezTo>
                    <a:cubicBezTo>
                      <a:pt x="150965" y="300326"/>
                      <a:pt x="154642" y="297839"/>
                      <a:pt x="158452" y="295345"/>
                    </a:cubicBezTo>
                    <a:cubicBezTo>
                      <a:pt x="166267" y="290262"/>
                      <a:pt x="171691" y="287093"/>
                      <a:pt x="175034" y="285657"/>
                    </a:cubicBezTo>
                    <a:cubicBezTo>
                      <a:pt x="179017" y="283977"/>
                      <a:pt x="185493" y="281633"/>
                      <a:pt x="191216" y="279851"/>
                    </a:cubicBezTo>
                    <a:cubicBezTo>
                      <a:pt x="194696" y="278757"/>
                      <a:pt x="199474" y="277351"/>
                      <a:pt x="202434" y="276951"/>
                    </a:cubicBezTo>
                    <a:cubicBezTo>
                      <a:pt x="203463" y="276813"/>
                      <a:pt x="204192" y="276795"/>
                      <a:pt x="204790" y="276885"/>
                    </a:cubicBezTo>
                    <a:cubicBezTo>
                      <a:pt x="205580" y="277011"/>
                      <a:pt x="206949" y="277028"/>
                      <a:pt x="208390" y="277028"/>
                    </a:cubicBezTo>
                    <a:cubicBezTo>
                      <a:pt x="209598" y="277040"/>
                      <a:pt x="210914" y="277058"/>
                      <a:pt x="212164" y="277112"/>
                    </a:cubicBezTo>
                    <a:cubicBezTo>
                      <a:pt x="214155" y="277238"/>
                      <a:pt x="218849" y="277519"/>
                      <a:pt x="219782" y="280891"/>
                    </a:cubicBezTo>
                    <a:cubicBezTo>
                      <a:pt x="220356" y="282883"/>
                      <a:pt x="220027" y="285687"/>
                      <a:pt x="219310" y="289287"/>
                    </a:cubicBezTo>
                    <a:cubicBezTo>
                      <a:pt x="219166" y="290071"/>
                      <a:pt x="218987" y="290884"/>
                      <a:pt x="218849" y="291673"/>
                    </a:cubicBezTo>
                    <a:cubicBezTo>
                      <a:pt x="218401" y="293832"/>
                      <a:pt x="217970" y="295889"/>
                      <a:pt x="217844" y="297432"/>
                    </a:cubicBezTo>
                    <a:cubicBezTo>
                      <a:pt x="217731" y="298628"/>
                      <a:pt x="217498" y="299848"/>
                      <a:pt x="217271" y="300906"/>
                    </a:cubicBezTo>
                    <a:cubicBezTo>
                      <a:pt x="217043" y="301923"/>
                      <a:pt x="216858" y="302922"/>
                      <a:pt x="216834" y="303657"/>
                    </a:cubicBezTo>
                    <a:cubicBezTo>
                      <a:pt x="216834" y="304207"/>
                      <a:pt x="216924" y="304357"/>
                      <a:pt x="216924" y="304357"/>
                    </a:cubicBezTo>
                    <a:cubicBezTo>
                      <a:pt x="216924" y="304357"/>
                      <a:pt x="217211" y="304614"/>
                      <a:pt x="218401" y="304590"/>
                    </a:cubicBezTo>
                    <a:cubicBezTo>
                      <a:pt x="220446" y="304572"/>
                      <a:pt x="222814" y="303568"/>
                      <a:pt x="225965" y="301475"/>
                    </a:cubicBezTo>
                    <a:cubicBezTo>
                      <a:pt x="227203" y="300655"/>
                      <a:pt x="228411" y="299788"/>
                      <a:pt x="229493" y="298987"/>
                    </a:cubicBezTo>
                    <a:cubicBezTo>
                      <a:pt x="230857" y="297994"/>
                      <a:pt x="232041" y="297103"/>
                      <a:pt x="233070" y="296529"/>
                    </a:cubicBezTo>
                    <a:cubicBezTo>
                      <a:pt x="235258" y="295267"/>
                      <a:pt x="243840" y="292720"/>
                      <a:pt x="250513" y="290920"/>
                    </a:cubicBezTo>
                    <a:cubicBezTo>
                      <a:pt x="254257" y="289903"/>
                      <a:pt x="263621" y="287446"/>
                      <a:pt x="269105" y="286692"/>
                    </a:cubicBezTo>
                    <a:cubicBezTo>
                      <a:pt x="269745" y="286596"/>
                      <a:pt x="270319" y="286543"/>
                      <a:pt x="270791" y="286513"/>
                    </a:cubicBezTo>
                    <a:cubicBezTo>
                      <a:pt x="271425" y="286465"/>
                      <a:pt x="272131" y="286405"/>
                      <a:pt x="272956" y="286327"/>
                    </a:cubicBezTo>
                    <a:cubicBezTo>
                      <a:pt x="276993" y="285986"/>
                      <a:pt x="283092" y="285466"/>
                      <a:pt x="289359" y="286016"/>
                    </a:cubicBezTo>
                    <a:cubicBezTo>
                      <a:pt x="299035" y="286836"/>
                      <a:pt x="305930" y="289945"/>
                      <a:pt x="309859" y="295249"/>
                    </a:cubicBezTo>
                    <a:cubicBezTo>
                      <a:pt x="312143" y="298299"/>
                      <a:pt x="314667" y="301959"/>
                      <a:pt x="317358" y="305858"/>
                    </a:cubicBezTo>
                    <a:cubicBezTo>
                      <a:pt x="319726" y="309302"/>
                      <a:pt x="322189" y="312848"/>
                      <a:pt x="324575" y="316132"/>
                    </a:cubicBezTo>
                    <a:cubicBezTo>
                      <a:pt x="330370" y="324157"/>
                      <a:pt x="334365" y="328594"/>
                      <a:pt x="336422" y="329329"/>
                    </a:cubicBezTo>
                    <a:cubicBezTo>
                      <a:pt x="338341" y="330023"/>
                      <a:pt x="343311" y="331847"/>
                      <a:pt x="348166" y="333808"/>
                    </a:cubicBezTo>
                    <a:cubicBezTo>
                      <a:pt x="353345" y="335937"/>
                      <a:pt x="356694" y="337540"/>
                      <a:pt x="358374" y="338718"/>
                    </a:cubicBezTo>
                    <a:cubicBezTo>
                      <a:pt x="359409" y="339442"/>
                      <a:pt x="362213" y="341265"/>
                      <a:pt x="365616" y="342485"/>
                    </a:cubicBezTo>
                    <a:cubicBezTo>
                      <a:pt x="368887" y="343663"/>
                      <a:pt x="371596" y="343968"/>
                      <a:pt x="373880" y="343263"/>
                    </a:cubicBezTo>
                    <a:cubicBezTo>
                      <a:pt x="376218" y="342539"/>
                      <a:pt x="378754" y="341409"/>
                      <a:pt x="381457" y="340207"/>
                    </a:cubicBezTo>
                    <a:lnTo>
                      <a:pt x="383173" y="339435"/>
                    </a:lnTo>
                    <a:cubicBezTo>
                      <a:pt x="386271" y="338090"/>
                      <a:pt x="389799" y="336589"/>
                      <a:pt x="392963" y="336153"/>
                    </a:cubicBezTo>
                    <a:cubicBezTo>
                      <a:pt x="396413" y="335686"/>
                      <a:pt x="404336" y="337498"/>
                      <a:pt x="410580" y="339358"/>
                    </a:cubicBezTo>
                    <a:cubicBezTo>
                      <a:pt x="413653" y="340249"/>
                      <a:pt x="423975" y="343478"/>
                      <a:pt x="427676" y="346623"/>
                    </a:cubicBezTo>
                    <a:cubicBezTo>
                      <a:pt x="429554" y="348184"/>
                      <a:pt x="431623" y="348967"/>
                      <a:pt x="434045" y="348997"/>
                    </a:cubicBezTo>
                    <a:cubicBezTo>
                      <a:pt x="435988" y="349027"/>
                      <a:pt x="438327" y="348471"/>
                      <a:pt x="440168" y="347963"/>
                    </a:cubicBezTo>
                    <a:cubicBezTo>
                      <a:pt x="440994" y="347754"/>
                      <a:pt x="442016" y="347455"/>
                      <a:pt x="443146" y="347084"/>
                    </a:cubicBezTo>
                    <a:cubicBezTo>
                      <a:pt x="444839" y="346576"/>
                      <a:pt x="446848" y="345954"/>
                      <a:pt x="448780" y="345445"/>
                    </a:cubicBezTo>
                    <a:cubicBezTo>
                      <a:pt x="453498" y="344238"/>
                      <a:pt x="456218" y="344016"/>
                      <a:pt x="458054" y="344776"/>
                    </a:cubicBezTo>
                    <a:cubicBezTo>
                      <a:pt x="459561" y="345385"/>
                      <a:pt x="462689" y="346683"/>
                      <a:pt x="465930" y="347754"/>
                    </a:cubicBezTo>
                    <a:cubicBezTo>
                      <a:pt x="470678" y="349320"/>
                      <a:pt x="472998" y="349548"/>
                      <a:pt x="474105" y="349464"/>
                    </a:cubicBezTo>
                    <a:cubicBezTo>
                      <a:pt x="474637" y="349416"/>
                      <a:pt x="475319" y="349332"/>
                      <a:pt x="476084" y="349243"/>
                    </a:cubicBezTo>
                    <a:cubicBezTo>
                      <a:pt x="477633" y="349027"/>
                      <a:pt x="480737" y="348525"/>
                      <a:pt x="484115" y="347556"/>
                    </a:cubicBezTo>
                    <a:cubicBezTo>
                      <a:pt x="488672" y="346223"/>
                      <a:pt x="491931" y="344590"/>
                      <a:pt x="493516" y="342814"/>
                    </a:cubicBezTo>
                    <a:cubicBezTo>
                      <a:pt x="495292" y="340841"/>
                      <a:pt x="498694" y="336452"/>
                      <a:pt x="502318" y="331787"/>
                    </a:cubicBezTo>
                    <a:lnTo>
                      <a:pt x="504232" y="329293"/>
                    </a:lnTo>
                    <a:cubicBezTo>
                      <a:pt x="509393" y="322662"/>
                      <a:pt x="512897" y="318266"/>
                      <a:pt x="514565" y="316789"/>
                    </a:cubicBezTo>
                    <a:cubicBezTo>
                      <a:pt x="515624" y="315863"/>
                      <a:pt x="516927" y="314762"/>
                      <a:pt x="518291" y="313638"/>
                    </a:cubicBezTo>
                    <a:cubicBezTo>
                      <a:pt x="519038" y="313016"/>
                      <a:pt x="519822" y="312388"/>
                      <a:pt x="520569" y="311754"/>
                    </a:cubicBezTo>
                    <a:cubicBezTo>
                      <a:pt x="522286" y="310295"/>
                      <a:pt x="524426" y="308447"/>
                      <a:pt x="525574" y="307072"/>
                    </a:cubicBezTo>
                    <a:lnTo>
                      <a:pt x="526382" y="306109"/>
                    </a:lnTo>
                    <a:cubicBezTo>
                      <a:pt x="527375" y="304949"/>
                      <a:pt x="528505" y="303627"/>
                      <a:pt x="529432" y="302216"/>
                    </a:cubicBezTo>
                    <a:cubicBezTo>
                      <a:pt x="530735" y="300243"/>
                      <a:pt x="531411" y="298455"/>
                      <a:pt x="531453" y="296798"/>
                    </a:cubicBezTo>
                    <a:cubicBezTo>
                      <a:pt x="531453" y="296147"/>
                      <a:pt x="531477" y="295459"/>
                      <a:pt x="531501" y="294747"/>
                    </a:cubicBezTo>
                    <a:cubicBezTo>
                      <a:pt x="531554" y="292881"/>
                      <a:pt x="531662" y="290789"/>
                      <a:pt x="531512" y="288767"/>
                    </a:cubicBezTo>
                    <a:cubicBezTo>
                      <a:pt x="531333" y="285657"/>
                      <a:pt x="530699" y="283349"/>
                      <a:pt x="529539" y="281675"/>
                    </a:cubicBezTo>
                    <a:cubicBezTo>
                      <a:pt x="528852" y="280664"/>
                      <a:pt x="527327" y="278906"/>
                      <a:pt x="525539" y="276885"/>
                    </a:cubicBezTo>
                    <a:cubicBezTo>
                      <a:pt x="523685" y="274744"/>
                      <a:pt x="521371" y="272095"/>
                      <a:pt x="519080" y="269237"/>
                    </a:cubicBezTo>
                    <a:cubicBezTo>
                      <a:pt x="513112" y="261726"/>
                      <a:pt x="509644" y="255530"/>
                      <a:pt x="508502" y="250256"/>
                    </a:cubicBezTo>
                    <a:cubicBezTo>
                      <a:pt x="507270" y="244629"/>
                      <a:pt x="506421" y="235115"/>
                      <a:pt x="506283" y="224841"/>
                    </a:cubicBezTo>
                    <a:cubicBezTo>
                      <a:pt x="506145" y="214747"/>
                      <a:pt x="506636" y="206142"/>
                      <a:pt x="507647" y="201824"/>
                    </a:cubicBezTo>
                    <a:cubicBezTo>
                      <a:pt x="508717" y="197285"/>
                      <a:pt x="510834" y="191425"/>
                      <a:pt x="513375" y="186133"/>
                    </a:cubicBezTo>
                    <a:cubicBezTo>
                      <a:pt x="515438" y="181863"/>
                      <a:pt x="518524" y="176295"/>
                      <a:pt x="521753" y="173909"/>
                    </a:cubicBezTo>
                    <a:cubicBezTo>
                      <a:pt x="522853" y="173084"/>
                      <a:pt x="524259" y="172170"/>
                      <a:pt x="525772" y="171153"/>
                    </a:cubicBezTo>
                    <a:cubicBezTo>
                      <a:pt x="527632" y="169915"/>
                      <a:pt x="529748" y="168516"/>
                      <a:pt x="531662" y="167081"/>
                    </a:cubicBezTo>
                    <a:cubicBezTo>
                      <a:pt x="535424" y="164252"/>
                      <a:pt x="537457" y="161979"/>
                      <a:pt x="537690" y="160299"/>
                    </a:cubicBezTo>
                    <a:cubicBezTo>
                      <a:pt x="537935" y="158619"/>
                      <a:pt x="538168" y="156621"/>
                      <a:pt x="538432" y="154576"/>
                    </a:cubicBezTo>
                    <a:lnTo>
                      <a:pt x="538874" y="151060"/>
                    </a:lnTo>
                    <a:cubicBezTo>
                      <a:pt x="539245" y="148100"/>
                      <a:pt x="539735" y="144757"/>
                      <a:pt x="540220" y="142515"/>
                    </a:cubicBezTo>
                    <a:cubicBezTo>
                      <a:pt x="540704" y="140410"/>
                      <a:pt x="541308" y="138024"/>
                      <a:pt x="542300" y="136206"/>
                    </a:cubicBezTo>
                    <a:cubicBezTo>
                      <a:pt x="543676" y="133629"/>
                      <a:pt x="545709" y="132450"/>
                      <a:pt x="547987" y="132833"/>
                    </a:cubicBezTo>
                    <a:cubicBezTo>
                      <a:pt x="548872" y="132989"/>
                      <a:pt x="550320" y="133401"/>
                      <a:pt x="552168" y="133993"/>
                    </a:cubicBezTo>
                    <a:cubicBezTo>
                      <a:pt x="551396" y="129215"/>
                      <a:pt x="549279" y="124545"/>
                      <a:pt x="547108" y="119659"/>
                    </a:cubicBezTo>
                    <a:cubicBezTo>
                      <a:pt x="543210" y="110982"/>
                      <a:pt x="545004" y="97719"/>
                      <a:pt x="547999" y="8885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52" name="Полилиния: фигура 370">
                <a:extLst>
                  <a:ext uri="{FF2B5EF4-FFF2-40B4-BE49-F238E27FC236}">
                    <a16:creationId xmlns:a16="http://schemas.microsoft.com/office/drawing/2014/main" id="{EAF16708-65B6-95A1-916D-7875E7AE114E}"/>
                  </a:ext>
                </a:extLst>
              </p:cNvPr>
              <p:cNvSpPr/>
              <p:nvPr/>
            </p:nvSpPr>
            <p:spPr>
              <a:xfrm>
                <a:off x="5372249" y="2149111"/>
                <a:ext cx="1804417" cy="3942601"/>
              </a:xfrm>
              <a:custGeom>
                <a:avLst/>
                <a:gdLst>
                  <a:gd name="connsiteX0" fmla="*/ 1029558 w 1034536"/>
                  <a:gd name="connsiteY0" fmla="*/ 1122114 h 2260433"/>
                  <a:gd name="connsiteX1" fmla="*/ 1034199 w 1034536"/>
                  <a:gd name="connsiteY1" fmla="*/ 1114460 h 2260433"/>
                  <a:gd name="connsiteX2" fmla="*/ 1033911 w 1034536"/>
                  <a:gd name="connsiteY2" fmla="*/ 1114053 h 2260433"/>
                  <a:gd name="connsiteX3" fmla="*/ 1006463 w 1034536"/>
                  <a:gd name="connsiteY3" fmla="*/ 1108253 h 2260433"/>
                  <a:gd name="connsiteX4" fmla="*/ 982549 w 1034536"/>
                  <a:gd name="connsiteY4" fmla="*/ 1107864 h 2260433"/>
                  <a:gd name="connsiteX5" fmla="*/ 968275 w 1034536"/>
                  <a:gd name="connsiteY5" fmla="*/ 1105938 h 2260433"/>
                  <a:gd name="connsiteX6" fmla="*/ 928610 w 1034536"/>
                  <a:gd name="connsiteY6" fmla="*/ 1096424 h 2260433"/>
                  <a:gd name="connsiteX7" fmla="*/ 927289 w 1034536"/>
                  <a:gd name="connsiteY7" fmla="*/ 1085337 h 2260433"/>
                  <a:gd name="connsiteX8" fmla="*/ 931235 w 1034536"/>
                  <a:gd name="connsiteY8" fmla="*/ 1076050 h 2260433"/>
                  <a:gd name="connsiteX9" fmla="*/ 932204 w 1034536"/>
                  <a:gd name="connsiteY9" fmla="*/ 1074466 h 2260433"/>
                  <a:gd name="connsiteX10" fmla="*/ 931833 w 1034536"/>
                  <a:gd name="connsiteY10" fmla="*/ 1056950 h 2260433"/>
                  <a:gd name="connsiteX11" fmla="*/ 944008 w 1034536"/>
                  <a:gd name="connsiteY11" fmla="*/ 1032097 h 2260433"/>
                  <a:gd name="connsiteX12" fmla="*/ 948475 w 1034536"/>
                  <a:gd name="connsiteY12" fmla="*/ 1009637 h 2260433"/>
                  <a:gd name="connsiteX13" fmla="*/ 947321 w 1034536"/>
                  <a:gd name="connsiteY13" fmla="*/ 1007454 h 2260433"/>
                  <a:gd name="connsiteX14" fmla="*/ 946460 w 1034536"/>
                  <a:gd name="connsiteY14" fmla="*/ 1005827 h 2260433"/>
                  <a:gd name="connsiteX15" fmla="*/ 944128 w 1034536"/>
                  <a:gd name="connsiteY15" fmla="*/ 1002574 h 2260433"/>
                  <a:gd name="connsiteX16" fmla="*/ 943662 w 1034536"/>
                  <a:gd name="connsiteY16" fmla="*/ 1001875 h 2260433"/>
                  <a:gd name="connsiteX17" fmla="*/ 918282 w 1034536"/>
                  <a:gd name="connsiteY17" fmla="*/ 977901 h 2260433"/>
                  <a:gd name="connsiteX18" fmla="*/ 904959 w 1034536"/>
                  <a:gd name="connsiteY18" fmla="*/ 963543 h 2260433"/>
                  <a:gd name="connsiteX19" fmla="*/ 898788 w 1034536"/>
                  <a:gd name="connsiteY19" fmla="*/ 945238 h 2260433"/>
                  <a:gd name="connsiteX20" fmla="*/ 897807 w 1034536"/>
                  <a:gd name="connsiteY20" fmla="*/ 927579 h 2260433"/>
                  <a:gd name="connsiteX21" fmla="*/ 896198 w 1034536"/>
                  <a:gd name="connsiteY21" fmla="*/ 924715 h 2260433"/>
                  <a:gd name="connsiteX22" fmla="*/ 889363 w 1034536"/>
                  <a:gd name="connsiteY22" fmla="*/ 917838 h 2260433"/>
                  <a:gd name="connsiteX23" fmla="*/ 879760 w 1034536"/>
                  <a:gd name="connsiteY23" fmla="*/ 905591 h 2260433"/>
                  <a:gd name="connsiteX24" fmla="*/ 877158 w 1034536"/>
                  <a:gd name="connsiteY24" fmla="*/ 890330 h 2260433"/>
                  <a:gd name="connsiteX25" fmla="*/ 893860 w 1034536"/>
                  <a:gd name="connsiteY25" fmla="*/ 872946 h 2260433"/>
                  <a:gd name="connsiteX26" fmla="*/ 899685 w 1034536"/>
                  <a:gd name="connsiteY26" fmla="*/ 850342 h 2260433"/>
                  <a:gd name="connsiteX27" fmla="*/ 893609 w 1034536"/>
                  <a:gd name="connsiteY27" fmla="*/ 817374 h 2260433"/>
                  <a:gd name="connsiteX28" fmla="*/ 874348 w 1034536"/>
                  <a:gd name="connsiteY28" fmla="*/ 728033 h 2260433"/>
                  <a:gd name="connsiteX29" fmla="*/ 860659 w 1034536"/>
                  <a:gd name="connsiteY29" fmla="*/ 704669 h 2260433"/>
                  <a:gd name="connsiteX30" fmla="*/ 858991 w 1034536"/>
                  <a:gd name="connsiteY30" fmla="*/ 702038 h 2260433"/>
                  <a:gd name="connsiteX31" fmla="*/ 845034 w 1034536"/>
                  <a:gd name="connsiteY31" fmla="*/ 694581 h 2260433"/>
                  <a:gd name="connsiteX32" fmla="*/ 839449 w 1034536"/>
                  <a:gd name="connsiteY32" fmla="*/ 688153 h 2260433"/>
                  <a:gd name="connsiteX33" fmla="*/ 851056 w 1034536"/>
                  <a:gd name="connsiteY33" fmla="*/ 672049 h 2260433"/>
                  <a:gd name="connsiteX34" fmla="*/ 886015 w 1034536"/>
                  <a:gd name="connsiteY34" fmla="*/ 646155 h 2260433"/>
                  <a:gd name="connsiteX35" fmla="*/ 911417 w 1034536"/>
                  <a:gd name="connsiteY35" fmla="*/ 633376 h 2260433"/>
                  <a:gd name="connsiteX36" fmla="*/ 924262 w 1034536"/>
                  <a:gd name="connsiteY36" fmla="*/ 634100 h 2260433"/>
                  <a:gd name="connsiteX37" fmla="*/ 928036 w 1034536"/>
                  <a:gd name="connsiteY37" fmla="*/ 634100 h 2260433"/>
                  <a:gd name="connsiteX38" fmla="*/ 928096 w 1034536"/>
                  <a:gd name="connsiteY38" fmla="*/ 633980 h 2260433"/>
                  <a:gd name="connsiteX39" fmla="*/ 928287 w 1034536"/>
                  <a:gd name="connsiteY39" fmla="*/ 595995 h 2260433"/>
                  <a:gd name="connsiteX40" fmla="*/ 937754 w 1034536"/>
                  <a:gd name="connsiteY40" fmla="*/ 583652 h 2260433"/>
                  <a:gd name="connsiteX41" fmla="*/ 943739 w 1034536"/>
                  <a:gd name="connsiteY41" fmla="*/ 579329 h 2260433"/>
                  <a:gd name="connsiteX42" fmla="*/ 951513 w 1034536"/>
                  <a:gd name="connsiteY42" fmla="*/ 561981 h 2260433"/>
                  <a:gd name="connsiteX43" fmla="*/ 959939 w 1034536"/>
                  <a:gd name="connsiteY43" fmla="*/ 537301 h 2260433"/>
                  <a:gd name="connsiteX44" fmla="*/ 979081 w 1034536"/>
                  <a:gd name="connsiteY44" fmla="*/ 511671 h 2260433"/>
                  <a:gd name="connsiteX45" fmla="*/ 980325 w 1034536"/>
                  <a:gd name="connsiteY45" fmla="*/ 509818 h 2260433"/>
                  <a:gd name="connsiteX46" fmla="*/ 984278 w 1034536"/>
                  <a:gd name="connsiteY46" fmla="*/ 497307 h 2260433"/>
                  <a:gd name="connsiteX47" fmla="*/ 984188 w 1034536"/>
                  <a:gd name="connsiteY47" fmla="*/ 495705 h 2260433"/>
                  <a:gd name="connsiteX48" fmla="*/ 983991 w 1034536"/>
                  <a:gd name="connsiteY48" fmla="*/ 494359 h 2260433"/>
                  <a:gd name="connsiteX49" fmla="*/ 982795 w 1034536"/>
                  <a:gd name="connsiteY49" fmla="*/ 490747 h 2260433"/>
                  <a:gd name="connsiteX50" fmla="*/ 982753 w 1034536"/>
                  <a:gd name="connsiteY50" fmla="*/ 490652 h 2260433"/>
                  <a:gd name="connsiteX51" fmla="*/ 973783 w 1034536"/>
                  <a:gd name="connsiteY51" fmla="*/ 482722 h 2260433"/>
                  <a:gd name="connsiteX52" fmla="*/ 958791 w 1034536"/>
                  <a:gd name="connsiteY52" fmla="*/ 462857 h 2260433"/>
                  <a:gd name="connsiteX53" fmla="*/ 956196 w 1034536"/>
                  <a:gd name="connsiteY53" fmla="*/ 454706 h 2260433"/>
                  <a:gd name="connsiteX54" fmla="*/ 949701 w 1034536"/>
                  <a:gd name="connsiteY54" fmla="*/ 427653 h 2260433"/>
                  <a:gd name="connsiteX55" fmla="*/ 944176 w 1034536"/>
                  <a:gd name="connsiteY55" fmla="*/ 420166 h 2260433"/>
                  <a:gd name="connsiteX56" fmla="*/ 921572 w 1034536"/>
                  <a:gd name="connsiteY56" fmla="*/ 413773 h 2260433"/>
                  <a:gd name="connsiteX57" fmla="*/ 911429 w 1034536"/>
                  <a:gd name="connsiteY57" fmla="*/ 408062 h 2260433"/>
                  <a:gd name="connsiteX58" fmla="*/ 904672 w 1034536"/>
                  <a:gd name="connsiteY58" fmla="*/ 389046 h 2260433"/>
                  <a:gd name="connsiteX59" fmla="*/ 889441 w 1034536"/>
                  <a:gd name="connsiteY59" fmla="*/ 371919 h 2260433"/>
                  <a:gd name="connsiteX60" fmla="*/ 891062 w 1034536"/>
                  <a:gd name="connsiteY60" fmla="*/ 354798 h 2260433"/>
                  <a:gd name="connsiteX61" fmla="*/ 896731 w 1034536"/>
                  <a:gd name="connsiteY61" fmla="*/ 347754 h 2260433"/>
                  <a:gd name="connsiteX62" fmla="*/ 891666 w 1034536"/>
                  <a:gd name="connsiteY62" fmla="*/ 344943 h 2260433"/>
                  <a:gd name="connsiteX63" fmla="*/ 882373 w 1034536"/>
                  <a:gd name="connsiteY63" fmla="*/ 335256 h 2260433"/>
                  <a:gd name="connsiteX64" fmla="*/ 883276 w 1034536"/>
                  <a:gd name="connsiteY64" fmla="*/ 290681 h 2260433"/>
                  <a:gd name="connsiteX65" fmla="*/ 879580 w 1034536"/>
                  <a:gd name="connsiteY65" fmla="*/ 285162 h 2260433"/>
                  <a:gd name="connsiteX66" fmla="*/ 880112 w 1034536"/>
                  <a:gd name="connsiteY66" fmla="*/ 281639 h 2260433"/>
                  <a:gd name="connsiteX67" fmla="*/ 880644 w 1034536"/>
                  <a:gd name="connsiteY67" fmla="*/ 276867 h 2260433"/>
                  <a:gd name="connsiteX68" fmla="*/ 878235 w 1034536"/>
                  <a:gd name="connsiteY68" fmla="*/ 275480 h 2260433"/>
                  <a:gd name="connsiteX69" fmla="*/ 876542 w 1034536"/>
                  <a:gd name="connsiteY69" fmla="*/ 277065 h 2260433"/>
                  <a:gd name="connsiteX70" fmla="*/ 875747 w 1034536"/>
                  <a:gd name="connsiteY70" fmla="*/ 278452 h 2260433"/>
                  <a:gd name="connsiteX71" fmla="*/ 866681 w 1034536"/>
                  <a:gd name="connsiteY71" fmla="*/ 287685 h 2260433"/>
                  <a:gd name="connsiteX72" fmla="*/ 864642 w 1034536"/>
                  <a:gd name="connsiteY72" fmla="*/ 287978 h 2260433"/>
                  <a:gd name="connsiteX73" fmla="*/ 860020 w 1034536"/>
                  <a:gd name="connsiteY73" fmla="*/ 286364 h 2260433"/>
                  <a:gd name="connsiteX74" fmla="*/ 857724 w 1034536"/>
                  <a:gd name="connsiteY74" fmla="*/ 285461 h 2260433"/>
                  <a:gd name="connsiteX75" fmla="*/ 853226 w 1034536"/>
                  <a:gd name="connsiteY75" fmla="*/ 289126 h 2260433"/>
                  <a:gd name="connsiteX76" fmla="*/ 842774 w 1034536"/>
                  <a:gd name="connsiteY76" fmla="*/ 301583 h 2260433"/>
                  <a:gd name="connsiteX77" fmla="*/ 833947 w 1034536"/>
                  <a:gd name="connsiteY77" fmla="*/ 299651 h 2260433"/>
                  <a:gd name="connsiteX78" fmla="*/ 833259 w 1034536"/>
                  <a:gd name="connsiteY78" fmla="*/ 293019 h 2260433"/>
                  <a:gd name="connsiteX79" fmla="*/ 837212 w 1034536"/>
                  <a:gd name="connsiteY79" fmla="*/ 286154 h 2260433"/>
                  <a:gd name="connsiteX80" fmla="*/ 838964 w 1034536"/>
                  <a:gd name="connsiteY80" fmla="*/ 283493 h 2260433"/>
                  <a:gd name="connsiteX81" fmla="*/ 834700 w 1034536"/>
                  <a:gd name="connsiteY81" fmla="*/ 270158 h 2260433"/>
                  <a:gd name="connsiteX82" fmla="*/ 830777 w 1034536"/>
                  <a:gd name="connsiteY82" fmla="*/ 260680 h 2260433"/>
                  <a:gd name="connsiteX83" fmla="*/ 834186 w 1034536"/>
                  <a:gd name="connsiteY83" fmla="*/ 255668 h 2260433"/>
                  <a:gd name="connsiteX84" fmla="*/ 838731 w 1034536"/>
                  <a:gd name="connsiteY84" fmla="*/ 253348 h 2260433"/>
                  <a:gd name="connsiteX85" fmla="*/ 843521 w 1034536"/>
                  <a:gd name="connsiteY85" fmla="*/ 250298 h 2260433"/>
                  <a:gd name="connsiteX86" fmla="*/ 851695 w 1034536"/>
                  <a:gd name="connsiteY86" fmla="*/ 240623 h 2260433"/>
                  <a:gd name="connsiteX87" fmla="*/ 856426 w 1034536"/>
                  <a:gd name="connsiteY87" fmla="*/ 236580 h 2260433"/>
                  <a:gd name="connsiteX88" fmla="*/ 859039 w 1034536"/>
                  <a:gd name="connsiteY88" fmla="*/ 234816 h 2260433"/>
                  <a:gd name="connsiteX89" fmla="*/ 863452 w 1034536"/>
                  <a:gd name="connsiteY89" fmla="*/ 222946 h 2260433"/>
                  <a:gd name="connsiteX90" fmla="*/ 863632 w 1034536"/>
                  <a:gd name="connsiteY90" fmla="*/ 220111 h 2260433"/>
                  <a:gd name="connsiteX91" fmla="*/ 870299 w 1034536"/>
                  <a:gd name="connsiteY91" fmla="*/ 212182 h 2260433"/>
                  <a:gd name="connsiteX92" fmla="*/ 873600 w 1034536"/>
                  <a:gd name="connsiteY92" fmla="*/ 210998 h 2260433"/>
                  <a:gd name="connsiteX93" fmla="*/ 878659 w 1034536"/>
                  <a:gd name="connsiteY93" fmla="*/ 207081 h 2260433"/>
                  <a:gd name="connsiteX94" fmla="*/ 878863 w 1034536"/>
                  <a:gd name="connsiteY94" fmla="*/ 201675 h 2260433"/>
                  <a:gd name="connsiteX95" fmla="*/ 880758 w 1034536"/>
                  <a:gd name="connsiteY95" fmla="*/ 192813 h 2260433"/>
                  <a:gd name="connsiteX96" fmla="*/ 885638 w 1034536"/>
                  <a:gd name="connsiteY96" fmla="*/ 189213 h 2260433"/>
                  <a:gd name="connsiteX97" fmla="*/ 897131 w 1034536"/>
                  <a:gd name="connsiteY97" fmla="*/ 177618 h 2260433"/>
                  <a:gd name="connsiteX98" fmla="*/ 897502 w 1034536"/>
                  <a:gd name="connsiteY98" fmla="*/ 171446 h 2260433"/>
                  <a:gd name="connsiteX99" fmla="*/ 896360 w 1034536"/>
                  <a:gd name="connsiteY99" fmla="*/ 152059 h 2260433"/>
                  <a:gd name="connsiteX100" fmla="*/ 894985 w 1034536"/>
                  <a:gd name="connsiteY100" fmla="*/ 148938 h 2260433"/>
                  <a:gd name="connsiteX101" fmla="*/ 886278 w 1034536"/>
                  <a:gd name="connsiteY101" fmla="*/ 141803 h 2260433"/>
                  <a:gd name="connsiteX102" fmla="*/ 885303 w 1034536"/>
                  <a:gd name="connsiteY102" fmla="*/ 141827 h 2260433"/>
                  <a:gd name="connsiteX103" fmla="*/ 883306 w 1034536"/>
                  <a:gd name="connsiteY103" fmla="*/ 141875 h 2260433"/>
                  <a:gd name="connsiteX104" fmla="*/ 857113 w 1034536"/>
                  <a:gd name="connsiteY104" fmla="*/ 130220 h 2260433"/>
                  <a:gd name="connsiteX105" fmla="*/ 856749 w 1034536"/>
                  <a:gd name="connsiteY105" fmla="*/ 115486 h 2260433"/>
                  <a:gd name="connsiteX106" fmla="*/ 862734 w 1034536"/>
                  <a:gd name="connsiteY106" fmla="*/ 114391 h 2260433"/>
                  <a:gd name="connsiteX107" fmla="*/ 866119 w 1034536"/>
                  <a:gd name="connsiteY107" fmla="*/ 118667 h 2260433"/>
                  <a:gd name="connsiteX108" fmla="*/ 866891 w 1034536"/>
                  <a:gd name="connsiteY108" fmla="*/ 120054 h 2260433"/>
                  <a:gd name="connsiteX109" fmla="*/ 867040 w 1034536"/>
                  <a:gd name="connsiteY109" fmla="*/ 120006 h 2260433"/>
                  <a:gd name="connsiteX110" fmla="*/ 867602 w 1034536"/>
                  <a:gd name="connsiteY110" fmla="*/ 119851 h 2260433"/>
                  <a:gd name="connsiteX111" fmla="*/ 873140 w 1034536"/>
                  <a:gd name="connsiteY111" fmla="*/ 118721 h 2260433"/>
                  <a:gd name="connsiteX112" fmla="*/ 879347 w 1034536"/>
                  <a:gd name="connsiteY112" fmla="*/ 122333 h 2260433"/>
                  <a:gd name="connsiteX113" fmla="*/ 880627 w 1034536"/>
                  <a:gd name="connsiteY113" fmla="*/ 124467 h 2260433"/>
                  <a:gd name="connsiteX114" fmla="*/ 881075 w 1034536"/>
                  <a:gd name="connsiteY114" fmla="*/ 125305 h 2260433"/>
                  <a:gd name="connsiteX115" fmla="*/ 882373 w 1034536"/>
                  <a:gd name="connsiteY115" fmla="*/ 123170 h 2260433"/>
                  <a:gd name="connsiteX116" fmla="*/ 881745 w 1034536"/>
                  <a:gd name="connsiteY116" fmla="*/ 113721 h 2260433"/>
                  <a:gd name="connsiteX117" fmla="*/ 877146 w 1034536"/>
                  <a:gd name="connsiteY117" fmla="*/ 108226 h 2260433"/>
                  <a:gd name="connsiteX118" fmla="*/ 871507 w 1034536"/>
                  <a:gd name="connsiteY118" fmla="*/ 96577 h 2260433"/>
                  <a:gd name="connsiteX119" fmla="*/ 864888 w 1034536"/>
                  <a:gd name="connsiteY119" fmla="*/ 81388 h 2260433"/>
                  <a:gd name="connsiteX120" fmla="*/ 864517 w 1034536"/>
                  <a:gd name="connsiteY120" fmla="*/ 81441 h 2260433"/>
                  <a:gd name="connsiteX121" fmla="*/ 861000 w 1034536"/>
                  <a:gd name="connsiteY121" fmla="*/ 86076 h 2260433"/>
                  <a:gd name="connsiteX122" fmla="*/ 860600 w 1034536"/>
                  <a:gd name="connsiteY122" fmla="*/ 87978 h 2260433"/>
                  <a:gd name="connsiteX123" fmla="*/ 852634 w 1034536"/>
                  <a:gd name="connsiteY123" fmla="*/ 95512 h 2260433"/>
                  <a:gd name="connsiteX124" fmla="*/ 845973 w 1034536"/>
                  <a:gd name="connsiteY124" fmla="*/ 87960 h 2260433"/>
                  <a:gd name="connsiteX125" fmla="*/ 846415 w 1034536"/>
                  <a:gd name="connsiteY125" fmla="*/ 79073 h 2260433"/>
                  <a:gd name="connsiteX126" fmla="*/ 846696 w 1034536"/>
                  <a:gd name="connsiteY126" fmla="*/ 76867 h 2260433"/>
                  <a:gd name="connsiteX127" fmla="*/ 846092 w 1034536"/>
                  <a:gd name="connsiteY127" fmla="*/ 76394 h 2260433"/>
                  <a:gd name="connsiteX128" fmla="*/ 843677 w 1034536"/>
                  <a:gd name="connsiteY128" fmla="*/ 75156 h 2260433"/>
                  <a:gd name="connsiteX129" fmla="*/ 840615 w 1034536"/>
                  <a:gd name="connsiteY129" fmla="*/ 75874 h 2260433"/>
                  <a:gd name="connsiteX130" fmla="*/ 835914 w 1034536"/>
                  <a:gd name="connsiteY130" fmla="*/ 77136 h 2260433"/>
                  <a:gd name="connsiteX131" fmla="*/ 830867 w 1034536"/>
                  <a:gd name="connsiteY131" fmla="*/ 78595 h 2260433"/>
                  <a:gd name="connsiteX132" fmla="*/ 826257 w 1034536"/>
                  <a:gd name="connsiteY132" fmla="*/ 79665 h 2260433"/>
                  <a:gd name="connsiteX133" fmla="*/ 821245 w 1034536"/>
                  <a:gd name="connsiteY133" fmla="*/ 73093 h 2260433"/>
                  <a:gd name="connsiteX134" fmla="*/ 821084 w 1034536"/>
                  <a:gd name="connsiteY134" fmla="*/ 71114 h 2260433"/>
                  <a:gd name="connsiteX135" fmla="*/ 816790 w 1034536"/>
                  <a:gd name="connsiteY135" fmla="*/ 62180 h 2260433"/>
                  <a:gd name="connsiteX136" fmla="*/ 810810 w 1034536"/>
                  <a:gd name="connsiteY136" fmla="*/ 57037 h 2260433"/>
                  <a:gd name="connsiteX137" fmla="*/ 808951 w 1034536"/>
                  <a:gd name="connsiteY137" fmla="*/ 54179 h 2260433"/>
                  <a:gd name="connsiteX138" fmla="*/ 807216 w 1034536"/>
                  <a:gd name="connsiteY138" fmla="*/ 52080 h 2260433"/>
                  <a:gd name="connsiteX139" fmla="*/ 805913 w 1034536"/>
                  <a:gd name="connsiteY139" fmla="*/ 50585 h 2260433"/>
                  <a:gd name="connsiteX140" fmla="*/ 800584 w 1034536"/>
                  <a:gd name="connsiteY140" fmla="*/ 52564 h 2260433"/>
                  <a:gd name="connsiteX141" fmla="*/ 796285 w 1034536"/>
                  <a:gd name="connsiteY141" fmla="*/ 56337 h 2260433"/>
                  <a:gd name="connsiteX142" fmla="*/ 779092 w 1034536"/>
                  <a:gd name="connsiteY142" fmla="*/ 64883 h 2260433"/>
                  <a:gd name="connsiteX143" fmla="*/ 765028 w 1034536"/>
                  <a:gd name="connsiteY143" fmla="*/ 66210 h 2260433"/>
                  <a:gd name="connsiteX144" fmla="*/ 755376 w 1034536"/>
                  <a:gd name="connsiteY144" fmla="*/ 65499 h 2260433"/>
                  <a:gd name="connsiteX145" fmla="*/ 748092 w 1034536"/>
                  <a:gd name="connsiteY145" fmla="*/ 65194 h 2260433"/>
                  <a:gd name="connsiteX146" fmla="*/ 745437 w 1034536"/>
                  <a:gd name="connsiteY146" fmla="*/ 65535 h 2260433"/>
                  <a:gd name="connsiteX147" fmla="*/ 739105 w 1034536"/>
                  <a:gd name="connsiteY147" fmla="*/ 66802 h 2260433"/>
                  <a:gd name="connsiteX148" fmla="*/ 739128 w 1034536"/>
                  <a:gd name="connsiteY148" fmla="*/ 67089 h 2260433"/>
                  <a:gd name="connsiteX149" fmla="*/ 741843 w 1034536"/>
                  <a:gd name="connsiteY149" fmla="*/ 69308 h 2260433"/>
                  <a:gd name="connsiteX150" fmla="*/ 747955 w 1034536"/>
                  <a:gd name="connsiteY150" fmla="*/ 79594 h 2260433"/>
                  <a:gd name="connsiteX151" fmla="*/ 747787 w 1034536"/>
                  <a:gd name="connsiteY151" fmla="*/ 80652 h 2260433"/>
                  <a:gd name="connsiteX152" fmla="*/ 736647 w 1034536"/>
                  <a:gd name="connsiteY152" fmla="*/ 93419 h 2260433"/>
                  <a:gd name="connsiteX153" fmla="*/ 734039 w 1034536"/>
                  <a:gd name="connsiteY153" fmla="*/ 94215 h 2260433"/>
                  <a:gd name="connsiteX154" fmla="*/ 725608 w 1034536"/>
                  <a:gd name="connsiteY154" fmla="*/ 96045 h 2260433"/>
                  <a:gd name="connsiteX155" fmla="*/ 716548 w 1034536"/>
                  <a:gd name="connsiteY155" fmla="*/ 91147 h 2260433"/>
                  <a:gd name="connsiteX156" fmla="*/ 716106 w 1034536"/>
                  <a:gd name="connsiteY156" fmla="*/ 90603 h 2260433"/>
                  <a:gd name="connsiteX157" fmla="*/ 715657 w 1034536"/>
                  <a:gd name="connsiteY157" fmla="*/ 73823 h 2260433"/>
                  <a:gd name="connsiteX158" fmla="*/ 718970 w 1034536"/>
                  <a:gd name="connsiteY158" fmla="*/ 68274 h 2260433"/>
                  <a:gd name="connsiteX159" fmla="*/ 722277 w 1034536"/>
                  <a:gd name="connsiteY159" fmla="*/ 58251 h 2260433"/>
                  <a:gd name="connsiteX160" fmla="*/ 721290 w 1034536"/>
                  <a:gd name="connsiteY160" fmla="*/ 57426 h 2260433"/>
                  <a:gd name="connsiteX161" fmla="*/ 714790 w 1034536"/>
                  <a:gd name="connsiteY161" fmla="*/ 53886 h 2260433"/>
                  <a:gd name="connsiteX162" fmla="*/ 709671 w 1034536"/>
                  <a:gd name="connsiteY162" fmla="*/ 55213 h 2260433"/>
                  <a:gd name="connsiteX163" fmla="*/ 708864 w 1034536"/>
                  <a:gd name="connsiteY163" fmla="*/ 55554 h 2260433"/>
                  <a:gd name="connsiteX164" fmla="*/ 690684 w 1034536"/>
                  <a:gd name="connsiteY164" fmla="*/ 60254 h 2260433"/>
                  <a:gd name="connsiteX165" fmla="*/ 690421 w 1034536"/>
                  <a:gd name="connsiteY165" fmla="*/ 60254 h 2260433"/>
                  <a:gd name="connsiteX166" fmla="*/ 681332 w 1034536"/>
                  <a:gd name="connsiteY166" fmla="*/ 56326 h 2260433"/>
                  <a:gd name="connsiteX167" fmla="*/ 680602 w 1034536"/>
                  <a:gd name="connsiteY167" fmla="*/ 55590 h 2260433"/>
                  <a:gd name="connsiteX168" fmla="*/ 680034 w 1034536"/>
                  <a:gd name="connsiteY168" fmla="*/ 55578 h 2260433"/>
                  <a:gd name="connsiteX169" fmla="*/ 678659 w 1034536"/>
                  <a:gd name="connsiteY169" fmla="*/ 55925 h 2260433"/>
                  <a:gd name="connsiteX170" fmla="*/ 674156 w 1034536"/>
                  <a:gd name="connsiteY170" fmla="*/ 57228 h 2260433"/>
                  <a:gd name="connsiteX171" fmla="*/ 672123 w 1034536"/>
                  <a:gd name="connsiteY171" fmla="*/ 57438 h 2260433"/>
                  <a:gd name="connsiteX172" fmla="*/ 661927 w 1034536"/>
                  <a:gd name="connsiteY172" fmla="*/ 52134 h 2260433"/>
                  <a:gd name="connsiteX173" fmla="*/ 661520 w 1034536"/>
                  <a:gd name="connsiteY173" fmla="*/ 44491 h 2260433"/>
                  <a:gd name="connsiteX174" fmla="*/ 662417 w 1034536"/>
                  <a:gd name="connsiteY174" fmla="*/ 42649 h 2260433"/>
                  <a:gd name="connsiteX175" fmla="*/ 673833 w 1034536"/>
                  <a:gd name="connsiteY175" fmla="*/ 31311 h 2260433"/>
                  <a:gd name="connsiteX176" fmla="*/ 676674 w 1034536"/>
                  <a:gd name="connsiteY176" fmla="*/ 30408 h 2260433"/>
                  <a:gd name="connsiteX177" fmla="*/ 683796 w 1034536"/>
                  <a:gd name="connsiteY177" fmla="*/ 27448 h 2260433"/>
                  <a:gd name="connsiteX178" fmla="*/ 683730 w 1034536"/>
                  <a:gd name="connsiteY178" fmla="*/ 27215 h 2260433"/>
                  <a:gd name="connsiteX179" fmla="*/ 682887 w 1034536"/>
                  <a:gd name="connsiteY179" fmla="*/ 24506 h 2260433"/>
                  <a:gd name="connsiteX180" fmla="*/ 677636 w 1034536"/>
                  <a:gd name="connsiteY180" fmla="*/ 17982 h 2260433"/>
                  <a:gd name="connsiteX181" fmla="*/ 674676 w 1034536"/>
                  <a:gd name="connsiteY181" fmla="*/ 17533 h 2260433"/>
                  <a:gd name="connsiteX182" fmla="*/ 672350 w 1034536"/>
                  <a:gd name="connsiteY182" fmla="*/ 17898 h 2260433"/>
                  <a:gd name="connsiteX183" fmla="*/ 666483 w 1034536"/>
                  <a:gd name="connsiteY183" fmla="*/ 17743 h 2260433"/>
                  <a:gd name="connsiteX184" fmla="*/ 661287 w 1034536"/>
                  <a:gd name="connsiteY184" fmla="*/ 12696 h 2260433"/>
                  <a:gd name="connsiteX185" fmla="*/ 654093 w 1034536"/>
                  <a:gd name="connsiteY185" fmla="*/ 6303 h 2260433"/>
                  <a:gd name="connsiteX186" fmla="*/ 645440 w 1034536"/>
                  <a:gd name="connsiteY186" fmla="*/ 4485 h 2260433"/>
                  <a:gd name="connsiteX187" fmla="*/ 641278 w 1034536"/>
                  <a:gd name="connsiteY187" fmla="*/ 6183 h 2260433"/>
                  <a:gd name="connsiteX188" fmla="*/ 640417 w 1034536"/>
                  <a:gd name="connsiteY188" fmla="*/ 10453 h 2260433"/>
                  <a:gd name="connsiteX189" fmla="*/ 634347 w 1034536"/>
                  <a:gd name="connsiteY189" fmla="*/ 20828 h 2260433"/>
                  <a:gd name="connsiteX190" fmla="*/ 630071 w 1034536"/>
                  <a:gd name="connsiteY190" fmla="*/ 22000 h 2260433"/>
                  <a:gd name="connsiteX191" fmla="*/ 626328 w 1034536"/>
                  <a:gd name="connsiteY191" fmla="*/ 23752 h 2260433"/>
                  <a:gd name="connsiteX192" fmla="*/ 626507 w 1034536"/>
                  <a:gd name="connsiteY192" fmla="*/ 25965 h 2260433"/>
                  <a:gd name="connsiteX193" fmla="*/ 623081 w 1034536"/>
                  <a:gd name="connsiteY193" fmla="*/ 37979 h 2260433"/>
                  <a:gd name="connsiteX194" fmla="*/ 612753 w 1034536"/>
                  <a:gd name="connsiteY194" fmla="*/ 42763 h 2260433"/>
                  <a:gd name="connsiteX195" fmla="*/ 609357 w 1034536"/>
                  <a:gd name="connsiteY195" fmla="*/ 43726 h 2260433"/>
                  <a:gd name="connsiteX196" fmla="*/ 603730 w 1034536"/>
                  <a:gd name="connsiteY196" fmla="*/ 53957 h 2260433"/>
                  <a:gd name="connsiteX197" fmla="*/ 603676 w 1034536"/>
                  <a:gd name="connsiteY197" fmla="*/ 58466 h 2260433"/>
                  <a:gd name="connsiteX198" fmla="*/ 600321 w 1034536"/>
                  <a:gd name="connsiteY198" fmla="*/ 67598 h 2260433"/>
                  <a:gd name="connsiteX199" fmla="*/ 597678 w 1034536"/>
                  <a:gd name="connsiteY199" fmla="*/ 70283 h 2260433"/>
                  <a:gd name="connsiteX200" fmla="*/ 597995 w 1034536"/>
                  <a:gd name="connsiteY200" fmla="*/ 70677 h 2260433"/>
                  <a:gd name="connsiteX201" fmla="*/ 599783 w 1034536"/>
                  <a:gd name="connsiteY201" fmla="*/ 71335 h 2260433"/>
                  <a:gd name="connsiteX202" fmla="*/ 604124 w 1034536"/>
                  <a:gd name="connsiteY202" fmla="*/ 74523 h 2260433"/>
                  <a:gd name="connsiteX203" fmla="*/ 601936 w 1034536"/>
                  <a:gd name="connsiteY203" fmla="*/ 80879 h 2260433"/>
                  <a:gd name="connsiteX204" fmla="*/ 595830 w 1034536"/>
                  <a:gd name="connsiteY204" fmla="*/ 91978 h 2260433"/>
                  <a:gd name="connsiteX205" fmla="*/ 597367 w 1034536"/>
                  <a:gd name="connsiteY205" fmla="*/ 95524 h 2260433"/>
                  <a:gd name="connsiteX206" fmla="*/ 599550 w 1034536"/>
                  <a:gd name="connsiteY206" fmla="*/ 98771 h 2260433"/>
                  <a:gd name="connsiteX207" fmla="*/ 600159 w 1034536"/>
                  <a:gd name="connsiteY207" fmla="*/ 99931 h 2260433"/>
                  <a:gd name="connsiteX208" fmla="*/ 603108 w 1034536"/>
                  <a:gd name="connsiteY208" fmla="*/ 109183 h 2260433"/>
                  <a:gd name="connsiteX209" fmla="*/ 609196 w 1034536"/>
                  <a:gd name="connsiteY209" fmla="*/ 114367 h 2260433"/>
                  <a:gd name="connsiteX210" fmla="*/ 626113 w 1034536"/>
                  <a:gd name="connsiteY210" fmla="*/ 125909 h 2260433"/>
                  <a:gd name="connsiteX211" fmla="*/ 626603 w 1034536"/>
                  <a:gd name="connsiteY211" fmla="*/ 130130 h 2260433"/>
                  <a:gd name="connsiteX212" fmla="*/ 626041 w 1034536"/>
                  <a:gd name="connsiteY212" fmla="*/ 136702 h 2260433"/>
                  <a:gd name="connsiteX213" fmla="*/ 622770 w 1034536"/>
                  <a:gd name="connsiteY213" fmla="*/ 138144 h 2260433"/>
                  <a:gd name="connsiteX214" fmla="*/ 615121 w 1034536"/>
                  <a:gd name="connsiteY214" fmla="*/ 135267 h 2260433"/>
                  <a:gd name="connsiteX215" fmla="*/ 580509 w 1034536"/>
                  <a:gd name="connsiteY215" fmla="*/ 124916 h 2260433"/>
                  <a:gd name="connsiteX216" fmla="*/ 579391 w 1034536"/>
                  <a:gd name="connsiteY216" fmla="*/ 124940 h 2260433"/>
                  <a:gd name="connsiteX217" fmla="*/ 571743 w 1034536"/>
                  <a:gd name="connsiteY217" fmla="*/ 125006 h 2260433"/>
                  <a:gd name="connsiteX218" fmla="*/ 567736 w 1034536"/>
                  <a:gd name="connsiteY218" fmla="*/ 124940 h 2260433"/>
                  <a:gd name="connsiteX219" fmla="*/ 558509 w 1034536"/>
                  <a:gd name="connsiteY219" fmla="*/ 126453 h 2260433"/>
                  <a:gd name="connsiteX220" fmla="*/ 565476 w 1034536"/>
                  <a:gd name="connsiteY220" fmla="*/ 137438 h 2260433"/>
                  <a:gd name="connsiteX221" fmla="*/ 581759 w 1034536"/>
                  <a:gd name="connsiteY221" fmla="*/ 158643 h 2260433"/>
                  <a:gd name="connsiteX222" fmla="*/ 577412 w 1034536"/>
                  <a:gd name="connsiteY222" fmla="*/ 161777 h 2260433"/>
                  <a:gd name="connsiteX223" fmla="*/ 562952 w 1034536"/>
                  <a:gd name="connsiteY223" fmla="*/ 157549 h 2260433"/>
                  <a:gd name="connsiteX224" fmla="*/ 554556 w 1034536"/>
                  <a:gd name="connsiteY224" fmla="*/ 154505 h 2260433"/>
                  <a:gd name="connsiteX225" fmla="*/ 550328 w 1034536"/>
                  <a:gd name="connsiteY225" fmla="*/ 154026 h 2260433"/>
                  <a:gd name="connsiteX226" fmla="*/ 538596 w 1034536"/>
                  <a:gd name="connsiteY226" fmla="*/ 156825 h 2260433"/>
                  <a:gd name="connsiteX227" fmla="*/ 537597 w 1034536"/>
                  <a:gd name="connsiteY227" fmla="*/ 161029 h 2260433"/>
                  <a:gd name="connsiteX228" fmla="*/ 534452 w 1034536"/>
                  <a:gd name="connsiteY228" fmla="*/ 170693 h 2260433"/>
                  <a:gd name="connsiteX229" fmla="*/ 523383 w 1034536"/>
                  <a:gd name="connsiteY229" fmla="*/ 178401 h 2260433"/>
                  <a:gd name="connsiteX230" fmla="*/ 522097 w 1034536"/>
                  <a:gd name="connsiteY230" fmla="*/ 179441 h 2260433"/>
                  <a:gd name="connsiteX231" fmla="*/ 516972 w 1034536"/>
                  <a:gd name="connsiteY231" fmla="*/ 182928 h 2260433"/>
                  <a:gd name="connsiteX232" fmla="*/ 510209 w 1034536"/>
                  <a:gd name="connsiteY232" fmla="*/ 183574 h 2260433"/>
                  <a:gd name="connsiteX233" fmla="*/ 507099 w 1034536"/>
                  <a:gd name="connsiteY233" fmla="*/ 183269 h 2260433"/>
                  <a:gd name="connsiteX234" fmla="*/ 500892 w 1034536"/>
                  <a:gd name="connsiteY234" fmla="*/ 183920 h 2260433"/>
                  <a:gd name="connsiteX235" fmla="*/ 494027 w 1034536"/>
                  <a:gd name="connsiteY235" fmla="*/ 184776 h 2260433"/>
                  <a:gd name="connsiteX236" fmla="*/ 492006 w 1034536"/>
                  <a:gd name="connsiteY236" fmla="*/ 184859 h 2260433"/>
                  <a:gd name="connsiteX237" fmla="*/ 490780 w 1034536"/>
                  <a:gd name="connsiteY237" fmla="*/ 184919 h 2260433"/>
                  <a:gd name="connsiteX238" fmla="*/ 486468 w 1034536"/>
                  <a:gd name="connsiteY238" fmla="*/ 179035 h 2260433"/>
                  <a:gd name="connsiteX239" fmla="*/ 486456 w 1034536"/>
                  <a:gd name="connsiteY239" fmla="*/ 176978 h 2260433"/>
                  <a:gd name="connsiteX240" fmla="*/ 478539 w 1034536"/>
                  <a:gd name="connsiteY240" fmla="*/ 170268 h 2260433"/>
                  <a:gd name="connsiteX241" fmla="*/ 477283 w 1034536"/>
                  <a:gd name="connsiteY241" fmla="*/ 170280 h 2260433"/>
                  <a:gd name="connsiteX242" fmla="*/ 460874 w 1034536"/>
                  <a:gd name="connsiteY242" fmla="*/ 169096 h 2260433"/>
                  <a:gd name="connsiteX243" fmla="*/ 454732 w 1034536"/>
                  <a:gd name="connsiteY243" fmla="*/ 168468 h 2260433"/>
                  <a:gd name="connsiteX244" fmla="*/ 453560 w 1034536"/>
                  <a:gd name="connsiteY244" fmla="*/ 168564 h 2260433"/>
                  <a:gd name="connsiteX245" fmla="*/ 452795 w 1034536"/>
                  <a:gd name="connsiteY245" fmla="*/ 169551 h 2260433"/>
                  <a:gd name="connsiteX246" fmla="*/ 445487 w 1034536"/>
                  <a:gd name="connsiteY246" fmla="*/ 175303 h 2260433"/>
                  <a:gd name="connsiteX247" fmla="*/ 440644 w 1034536"/>
                  <a:gd name="connsiteY247" fmla="*/ 176117 h 2260433"/>
                  <a:gd name="connsiteX248" fmla="*/ 437821 w 1034536"/>
                  <a:gd name="connsiteY248" fmla="*/ 175716 h 2260433"/>
                  <a:gd name="connsiteX249" fmla="*/ 437235 w 1034536"/>
                  <a:gd name="connsiteY249" fmla="*/ 175584 h 2260433"/>
                  <a:gd name="connsiteX250" fmla="*/ 436320 w 1034536"/>
                  <a:gd name="connsiteY250" fmla="*/ 175835 h 2260433"/>
                  <a:gd name="connsiteX251" fmla="*/ 431889 w 1034536"/>
                  <a:gd name="connsiteY251" fmla="*/ 178192 h 2260433"/>
                  <a:gd name="connsiteX252" fmla="*/ 432104 w 1034536"/>
                  <a:gd name="connsiteY252" fmla="*/ 178377 h 2260433"/>
                  <a:gd name="connsiteX253" fmla="*/ 435226 w 1034536"/>
                  <a:gd name="connsiteY253" fmla="*/ 178849 h 2260433"/>
                  <a:gd name="connsiteX254" fmla="*/ 437187 w 1034536"/>
                  <a:gd name="connsiteY254" fmla="*/ 178646 h 2260433"/>
                  <a:gd name="connsiteX255" fmla="*/ 442587 w 1034536"/>
                  <a:gd name="connsiteY255" fmla="*/ 182366 h 2260433"/>
                  <a:gd name="connsiteX256" fmla="*/ 443556 w 1034536"/>
                  <a:gd name="connsiteY256" fmla="*/ 184219 h 2260433"/>
                  <a:gd name="connsiteX257" fmla="*/ 445469 w 1034536"/>
                  <a:gd name="connsiteY257" fmla="*/ 193506 h 2260433"/>
                  <a:gd name="connsiteX258" fmla="*/ 440745 w 1034536"/>
                  <a:gd name="connsiteY258" fmla="*/ 196407 h 2260433"/>
                  <a:gd name="connsiteX259" fmla="*/ 435130 w 1034536"/>
                  <a:gd name="connsiteY259" fmla="*/ 196532 h 2260433"/>
                  <a:gd name="connsiteX260" fmla="*/ 433444 w 1034536"/>
                  <a:gd name="connsiteY260" fmla="*/ 196466 h 2260433"/>
                  <a:gd name="connsiteX261" fmla="*/ 431016 w 1034536"/>
                  <a:gd name="connsiteY261" fmla="*/ 197202 h 2260433"/>
                  <a:gd name="connsiteX262" fmla="*/ 428857 w 1034536"/>
                  <a:gd name="connsiteY262" fmla="*/ 199409 h 2260433"/>
                  <a:gd name="connsiteX263" fmla="*/ 413913 w 1034536"/>
                  <a:gd name="connsiteY263" fmla="*/ 209951 h 2260433"/>
                  <a:gd name="connsiteX264" fmla="*/ 411850 w 1034536"/>
                  <a:gd name="connsiteY264" fmla="*/ 209586 h 2260433"/>
                  <a:gd name="connsiteX265" fmla="*/ 408657 w 1034536"/>
                  <a:gd name="connsiteY265" fmla="*/ 208295 h 2260433"/>
                  <a:gd name="connsiteX266" fmla="*/ 404471 w 1034536"/>
                  <a:gd name="connsiteY266" fmla="*/ 206896 h 2260433"/>
                  <a:gd name="connsiteX267" fmla="*/ 404333 w 1034536"/>
                  <a:gd name="connsiteY267" fmla="*/ 206907 h 2260433"/>
                  <a:gd name="connsiteX268" fmla="*/ 404237 w 1034536"/>
                  <a:gd name="connsiteY268" fmla="*/ 207123 h 2260433"/>
                  <a:gd name="connsiteX269" fmla="*/ 396404 w 1034536"/>
                  <a:gd name="connsiteY269" fmla="*/ 213366 h 2260433"/>
                  <a:gd name="connsiteX270" fmla="*/ 384982 w 1034536"/>
                  <a:gd name="connsiteY270" fmla="*/ 214305 h 2260433"/>
                  <a:gd name="connsiteX271" fmla="*/ 382189 w 1034536"/>
                  <a:gd name="connsiteY271" fmla="*/ 213928 h 2260433"/>
                  <a:gd name="connsiteX272" fmla="*/ 380138 w 1034536"/>
                  <a:gd name="connsiteY272" fmla="*/ 213820 h 2260433"/>
                  <a:gd name="connsiteX273" fmla="*/ 370175 w 1034536"/>
                  <a:gd name="connsiteY273" fmla="*/ 215925 h 2260433"/>
                  <a:gd name="connsiteX274" fmla="*/ 368417 w 1034536"/>
                  <a:gd name="connsiteY274" fmla="*/ 217941 h 2260433"/>
                  <a:gd name="connsiteX275" fmla="*/ 356248 w 1034536"/>
                  <a:gd name="connsiteY275" fmla="*/ 227443 h 2260433"/>
                  <a:gd name="connsiteX276" fmla="*/ 348402 w 1034536"/>
                  <a:gd name="connsiteY276" fmla="*/ 228370 h 2260433"/>
                  <a:gd name="connsiteX277" fmla="*/ 343696 w 1034536"/>
                  <a:gd name="connsiteY277" fmla="*/ 228226 h 2260433"/>
                  <a:gd name="connsiteX278" fmla="*/ 337686 w 1034536"/>
                  <a:gd name="connsiteY278" fmla="*/ 228346 h 2260433"/>
                  <a:gd name="connsiteX279" fmla="*/ 326946 w 1034536"/>
                  <a:gd name="connsiteY279" fmla="*/ 238745 h 2260433"/>
                  <a:gd name="connsiteX280" fmla="*/ 311153 w 1034536"/>
                  <a:gd name="connsiteY280" fmla="*/ 256733 h 2260433"/>
                  <a:gd name="connsiteX281" fmla="*/ 302327 w 1034536"/>
                  <a:gd name="connsiteY281" fmla="*/ 257516 h 2260433"/>
                  <a:gd name="connsiteX282" fmla="*/ 297626 w 1034536"/>
                  <a:gd name="connsiteY282" fmla="*/ 257863 h 2260433"/>
                  <a:gd name="connsiteX283" fmla="*/ 297644 w 1034536"/>
                  <a:gd name="connsiteY283" fmla="*/ 257976 h 2260433"/>
                  <a:gd name="connsiteX284" fmla="*/ 310112 w 1034536"/>
                  <a:gd name="connsiteY284" fmla="*/ 267598 h 2260433"/>
                  <a:gd name="connsiteX285" fmla="*/ 310083 w 1034536"/>
                  <a:gd name="connsiteY285" fmla="*/ 271701 h 2260433"/>
                  <a:gd name="connsiteX286" fmla="*/ 298954 w 1034536"/>
                  <a:gd name="connsiteY286" fmla="*/ 281615 h 2260433"/>
                  <a:gd name="connsiteX287" fmla="*/ 296520 w 1034536"/>
                  <a:gd name="connsiteY287" fmla="*/ 283804 h 2260433"/>
                  <a:gd name="connsiteX288" fmla="*/ 291814 w 1034536"/>
                  <a:gd name="connsiteY288" fmla="*/ 288397 h 2260433"/>
                  <a:gd name="connsiteX289" fmla="*/ 284357 w 1034536"/>
                  <a:gd name="connsiteY289" fmla="*/ 291399 h 2260433"/>
                  <a:gd name="connsiteX290" fmla="*/ 276344 w 1034536"/>
                  <a:gd name="connsiteY290" fmla="*/ 286914 h 2260433"/>
                  <a:gd name="connsiteX291" fmla="*/ 272128 w 1034536"/>
                  <a:gd name="connsiteY291" fmla="*/ 280336 h 2260433"/>
                  <a:gd name="connsiteX292" fmla="*/ 271691 w 1034536"/>
                  <a:gd name="connsiteY292" fmla="*/ 279504 h 2260433"/>
                  <a:gd name="connsiteX293" fmla="*/ 270740 w 1034536"/>
                  <a:gd name="connsiteY293" fmla="*/ 286375 h 2260433"/>
                  <a:gd name="connsiteX294" fmla="*/ 281414 w 1034536"/>
                  <a:gd name="connsiteY294" fmla="*/ 299442 h 2260433"/>
                  <a:gd name="connsiteX295" fmla="*/ 282389 w 1034536"/>
                  <a:gd name="connsiteY295" fmla="*/ 300470 h 2260433"/>
                  <a:gd name="connsiteX296" fmla="*/ 283926 w 1034536"/>
                  <a:gd name="connsiteY296" fmla="*/ 301941 h 2260433"/>
                  <a:gd name="connsiteX297" fmla="*/ 290720 w 1034536"/>
                  <a:gd name="connsiteY297" fmla="*/ 311593 h 2260433"/>
                  <a:gd name="connsiteX298" fmla="*/ 289171 w 1034536"/>
                  <a:gd name="connsiteY298" fmla="*/ 326639 h 2260433"/>
                  <a:gd name="connsiteX299" fmla="*/ 288758 w 1034536"/>
                  <a:gd name="connsiteY299" fmla="*/ 327906 h 2260433"/>
                  <a:gd name="connsiteX300" fmla="*/ 288190 w 1034536"/>
                  <a:gd name="connsiteY300" fmla="*/ 334173 h 2260433"/>
                  <a:gd name="connsiteX301" fmla="*/ 289290 w 1034536"/>
                  <a:gd name="connsiteY301" fmla="*/ 336948 h 2260433"/>
                  <a:gd name="connsiteX302" fmla="*/ 289978 w 1034536"/>
                  <a:gd name="connsiteY302" fmla="*/ 346791 h 2260433"/>
                  <a:gd name="connsiteX303" fmla="*/ 289494 w 1034536"/>
                  <a:gd name="connsiteY303" fmla="*/ 347634 h 2260433"/>
                  <a:gd name="connsiteX304" fmla="*/ 288615 w 1034536"/>
                  <a:gd name="connsiteY304" fmla="*/ 349261 h 2260433"/>
                  <a:gd name="connsiteX305" fmla="*/ 289278 w 1034536"/>
                  <a:gd name="connsiteY305" fmla="*/ 350547 h 2260433"/>
                  <a:gd name="connsiteX306" fmla="*/ 292202 w 1034536"/>
                  <a:gd name="connsiteY306" fmla="*/ 352430 h 2260433"/>
                  <a:gd name="connsiteX307" fmla="*/ 299127 w 1034536"/>
                  <a:gd name="connsiteY307" fmla="*/ 361604 h 2260433"/>
                  <a:gd name="connsiteX308" fmla="*/ 291282 w 1034536"/>
                  <a:gd name="connsiteY308" fmla="*/ 376775 h 2260433"/>
                  <a:gd name="connsiteX309" fmla="*/ 269604 w 1034536"/>
                  <a:gd name="connsiteY309" fmla="*/ 390266 h 2260433"/>
                  <a:gd name="connsiteX310" fmla="*/ 263666 w 1034536"/>
                  <a:gd name="connsiteY310" fmla="*/ 390804 h 2260433"/>
                  <a:gd name="connsiteX311" fmla="*/ 254325 w 1034536"/>
                  <a:gd name="connsiteY311" fmla="*/ 386020 h 2260433"/>
                  <a:gd name="connsiteX312" fmla="*/ 252705 w 1034536"/>
                  <a:gd name="connsiteY312" fmla="*/ 381469 h 2260433"/>
                  <a:gd name="connsiteX313" fmla="*/ 256047 w 1034536"/>
                  <a:gd name="connsiteY313" fmla="*/ 376924 h 2260433"/>
                  <a:gd name="connsiteX314" fmla="*/ 258248 w 1034536"/>
                  <a:gd name="connsiteY314" fmla="*/ 374819 h 2260433"/>
                  <a:gd name="connsiteX315" fmla="*/ 259857 w 1034536"/>
                  <a:gd name="connsiteY315" fmla="*/ 372481 h 2260433"/>
                  <a:gd name="connsiteX316" fmla="*/ 261011 w 1034536"/>
                  <a:gd name="connsiteY316" fmla="*/ 370753 h 2260433"/>
                  <a:gd name="connsiteX317" fmla="*/ 260210 w 1034536"/>
                  <a:gd name="connsiteY317" fmla="*/ 370257 h 2260433"/>
                  <a:gd name="connsiteX318" fmla="*/ 248429 w 1034536"/>
                  <a:gd name="connsiteY318" fmla="*/ 368080 h 2260433"/>
                  <a:gd name="connsiteX319" fmla="*/ 245463 w 1034536"/>
                  <a:gd name="connsiteY319" fmla="*/ 369748 h 2260433"/>
                  <a:gd name="connsiteX320" fmla="*/ 237282 w 1034536"/>
                  <a:gd name="connsiteY320" fmla="*/ 372972 h 2260433"/>
                  <a:gd name="connsiteX321" fmla="*/ 217997 w 1034536"/>
                  <a:gd name="connsiteY321" fmla="*/ 375005 h 2260433"/>
                  <a:gd name="connsiteX322" fmla="*/ 197970 w 1034536"/>
                  <a:gd name="connsiteY322" fmla="*/ 377062 h 2260433"/>
                  <a:gd name="connsiteX323" fmla="*/ 192032 w 1034536"/>
                  <a:gd name="connsiteY323" fmla="*/ 377738 h 2260433"/>
                  <a:gd name="connsiteX324" fmla="*/ 163944 w 1034536"/>
                  <a:gd name="connsiteY324" fmla="*/ 380118 h 2260433"/>
                  <a:gd name="connsiteX325" fmla="*/ 158143 w 1034536"/>
                  <a:gd name="connsiteY325" fmla="*/ 379789 h 2260433"/>
                  <a:gd name="connsiteX326" fmla="*/ 151882 w 1034536"/>
                  <a:gd name="connsiteY326" fmla="*/ 378808 h 2260433"/>
                  <a:gd name="connsiteX327" fmla="*/ 131508 w 1034536"/>
                  <a:gd name="connsiteY327" fmla="*/ 376416 h 2260433"/>
                  <a:gd name="connsiteX328" fmla="*/ 126168 w 1034536"/>
                  <a:gd name="connsiteY328" fmla="*/ 377014 h 2260433"/>
                  <a:gd name="connsiteX329" fmla="*/ 103187 w 1034536"/>
                  <a:gd name="connsiteY329" fmla="*/ 393531 h 2260433"/>
                  <a:gd name="connsiteX330" fmla="*/ 104509 w 1034536"/>
                  <a:gd name="connsiteY330" fmla="*/ 414473 h 2260433"/>
                  <a:gd name="connsiteX331" fmla="*/ 105531 w 1034536"/>
                  <a:gd name="connsiteY331" fmla="*/ 422187 h 2260433"/>
                  <a:gd name="connsiteX332" fmla="*/ 103492 w 1034536"/>
                  <a:gd name="connsiteY332" fmla="*/ 449868 h 2260433"/>
                  <a:gd name="connsiteX333" fmla="*/ 102948 w 1034536"/>
                  <a:gd name="connsiteY333" fmla="*/ 453839 h 2260433"/>
                  <a:gd name="connsiteX334" fmla="*/ 96005 w 1034536"/>
                  <a:gd name="connsiteY334" fmla="*/ 476001 h 2260433"/>
                  <a:gd name="connsiteX335" fmla="*/ 75596 w 1034536"/>
                  <a:gd name="connsiteY335" fmla="*/ 483816 h 2260433"/>
                  <a:gd name="connsiteX336" fmla="*/ 74136 w 1034536"/>
                  <a:gd name="connsiteY336" fmla="*/ 483793 h 2260433"/>
                  <a:gd name="connsiteX337" fmla="*/ 73299 w 1034536"/>
                  <a:gd name="connsiteY337" fmla="*/ 482908 h 2260433"/>
                  <a:gd name="connsiteX338" fmla="*/ 57985 w 1034536"/>
                  <a:gd name="connsiteY338" fmla="*/ 471546 h 2260433"/>
                  <a:gd name="connsiteX339" fmla="*/ 46186 w 1034536"/>
                  <a:gd name="connsiteY339" fmla="*/ 469202 h 2260433"/>
                  <a:gd name="connsiteX340" fmla="*/ 36217 w 1034536"/>
                  <a:gd name="connsiteY340" fmla="*/ 470057 h 2260433"/>
                  <a:gd name="connsiteX341" fmla="*/ 49547 w 1034536"/>
                  <a:gd name="connsiteY341" fmla="*/ 486340 h 2260433"/>
                  <a:gd name="connsiteX342" fmla="*/ 59163 w 1034536"/>
                  <a:gd name="connsiteY342" fmla="*/ 492015 h 2260433"/>
                  <a:gd name="connsiteX343" fmla="*/ 54947 w 1034536"/>
                  <a:gd name="connsiteY343" fmla="*/ 507473 h 2260433"/>
                  <a:gd name="connsiteX344" fmla="*/ 41755 w 1034536"/>
                  <a:gd name="connsiteY344" fmla="*/ 532793 h 2260433"/>
                  <a:gd name="connsiteX345" fmla="*/ 51849 w 1034536"/>
                  <a:gd name="connsiteY345" fmla="*/ 558249 h 2260433"/>
                  <a:gd name="connsiteX346" fmla="*/ 65005 w 1034536"/>
                  <a:gd name="connsiteY346" fmla="*/ 623162 h 2260433"/>
                  <a:gd name="connsiteX347" fmla="*/ 59222 w 1034536"/>
                  <a:gd name="connsiteY347" fmla="*/ 624705 h 2260433"/>
                  <a:gd name="connsiteX348" fmla="*/ 40690 w 1034536"/>
                  <a:gd name="connsiteY348" fmla="*/ 640654 h 2260433"/>
                  <a:gd name="connsiteX349" fmla="*/ 29101 w 1034536"/>
                  <a:gd name="connsiteY349" fmla="*/ 659329 h 2260433"/>
                  <a:gd name="connsiteX350" fmla="*/ 12931 w 1034536"/>
                  <a:gd name="connsiteY350" fmla="*/ 670308 h 2260433"/>
                  <a:gd name="connsiteX351" fmla="*/ 13452 w 1034536"/>
                  <a:gd name="connsiteY351" fmla="*/ 707916 h 2260433"/>
                  <a:gd name="connsiteX352" fmla="*/ 37485 w 1034536"/>
                  <a:gd name="connsiteY352" fmla="*/ 735460 h 2260433"/>
                  <a:gd name="connsiteX353" fmla="*/ 43220 w 1034536"/>
                  <a:gd name="connsiteY353" fmla="*/ 739581 h 2260433"/>
                  <a:gd name="connsiteX354" fmla="*/ 65531 w 1034536"/>
                  <a:gd name="connsiteY354" fmla="*/ 738283 h 2260433"/>
                  <a:gd name="connsiteX355" fmla="*/ 87478 w 1034536"/>
                  <a:gd name="connsiteY355" fmla="*/ 743461 h 2260433"/>
                  <a:gd name="connsiteX356" fmla="*/ 107289 w 1034536"/>
                  <a:gd name="connsiteY356" fmla="*/ 804834 h 2260433"/>
                  <a:gd name="connsiteX357" fmla="*/ 94367 w 1034536"/>
                  <a:gd name="connsiteY357" fmla="*/ 823210 h 2260433"/>
                  <a:gd name="connsiteX358" fmla="*/ 89995 w 1034536"/>
                  <a:gd name="connsiteY358" fmla="*/ 838675 h 2260433"/>
                  <a:gd name="connsiteX359" fmla="*/ 91012 w 1034536"/>
                  <a:gd name="connsiteY359" fmla="*/ 846407 h 2260433"/>
                  <a:gd name="connsiteX360" fmla="*/ 88189 w 1034536"/>
                  <a:gd name="connsiteY360" fmla="*/ 846521 h 2260433"/>
                  <a:gd name="connsiteX361" fmla="*/ 66703 w 1034536"/>
                  <a:gd name="connsiteY361" fmla="*/ 855664 h 2260433"/>
                  <a:gd name="connsiteX362" fmla="*/ 70303 w 1034536"/>
                  <a:gd name="connsiteY362" fmla="*/ 882239 h 2260433"/>
                  <a:gd name="connsiteX363" fmla="*/ 74681 w 1034536"/>
                  <a:gd name="connsiteY363" fmla="*/ 907522 h 2260433"/>
                  <a:gd name="connsiteX364" fmla="*/ 91185 w 1034536"/>
                  <a:gd name="connsiteY364" fmla="*/ 935568 h 2260433"/>
                  <a:gd name="connsiteX365" fmla="*/ 95557 w 1034536"/>
                  <a:gd name="connsiteY365" fmla="*/ 958322 h 2260433"/>
                  <a:gd name="connsiteX366" fmla="*/ 90713 w 1034536"/>
                  <a:gd name="connsiteY366" fmla="*/ 991894 h 2260433"/>
                  <a:gd name="connsiteX367" fmla="*/ 94373 w 1034536"/>
                  <a:gd name="connsiteY367" fmla="*/ 1009475 h 2260433"/>
                  <a:gd name="connsiteX368" fmla="*/ 93858 w 1034536"/>
                  <a:gd name="connsiteY368" fmla="*/ 1026829 h 2260433"/>
                  <a:gd name="connsiteX369" fmla="*/ 110734 w 1034536"/>
                  <a:gd name="connsiteY369" fmla="*/ 1051688 h 2260433"/>
                  <a:gd name="connsiteX370" fmla="*/ 134660 w 1034536"/>
                  <a:gd name="connsiteY370" fmla="*/ 1070824 h 2260433"/>
                  <a:gd name="connsiteX371" fmla="*/ 129320 w 1034536"/>
                  <a:gd name="connsiteY371" fmla="*/ 1105448 h 2260433"/>
                  <a:gd name="connsiteX372" fmla="*/ 141991 w 1034536"/>
                  <a:gd name="connsiteY372" fmla="*/ 1134828 h 2260433"/>
                  <a:gd name="connsiteX373" fmla="*/ 165636 w 1034536"/>
                  <a:gd name="connsiteY373" fmla="*/ 1140981 h 2260433"/>
                  <a:gd name="connsiteX374" fmla="*/ 183122 w 1034536"/>
                  <a:gd name="connsiteY374" fmla="*/ 1150399 h 2260433"/>
                  <a:gd name="connsiteX375" fmla="*/ 177471 w 1034536"/>
                  <a:gd name="connsiteY375" fmla="*/ 1167717 h 2260433"/>
                  <a:gd name="connsiteX376" fmla="*/ 183289 w 1034536"/>
                  <a:gd name="connsiteY376" fmla="*/ 1190447 h 2260433"/>
                  <a:gd name="connsiteX377" fmla="*/ 175348 w 1034536"/>
                  <a:gd name="connsiteY377" fmla="*/ 1203245 h 2260433"/>
                  <a:gd name="connsiteX378" fmla="*/ 158933 w 1034536"/>
                  <a:gd name="connsiteY378" fmla="*/ 1212992 h 2260433"/>
                  <a:gd name="connsiteX379" fmla="*/ 143444 w 1034536"/>
                  <a:gd name="connsiteY379" fmla="*/ 1242521 h 2260433"/>
                  <a:gd name="connsiteX380" fmla="*/ 156499 w 1034536"/>
                  <a:gd name="connsiteY380" fmla="*/ 1259947 h 2260433"/>
                  <a:gd name="connsiteX381" fmla="*/ 149263 w 1034536"/>
                  <a:gd name="connsiteY381" fmla="*/ 1285296 h 2260433"/>
                  <a:gd name="connsiteX382" fmla="*/ 138977 w 1034536"/>
                  <a:gd name="connsiteY382" fmla="*/ 1299833 h 2260433"/>
                  <a:gd name="connsiteX383" fmla="*/ 133177 w 1034536"/>
                  <a:gd name="connsiteY383" fmla="*/ 1322515 h 2260433"/>
                  <a:gd name="connsiteX384" fmla="*/ 111212 w 1034536"/>
                  <a:gd name="connsiteY384" fmla="*/ 1352678 h 2260433"/>
                  <a:gd name="connsiteX385" fmla="*/ 107104 w 1034536"/>
                  <a:gd name="connsiteY385" fmla="*/ 1387859 h 2260433"/>
                  <a:gd name="connsiteX386" fmla="*/ 132346 w 1034536"/>
                  <a:gd name="connsiteY386" fmla="*/ 1411892 h 2260433"/>
                  <a:gd name="connsiteX387" fmla="*/ 149622 w 1034536"/>
                  <a:gd name="connsiteY387" fmla="*/ 1429688 h 2260433"/>
                  <a:gd name="connsiteX388" fmla="*/ 128399 w 1034536"/>
                  <a:gd name="connsiteY388" fmla="*/ 1447419 h 2260433"/>
                  <a:gd name="connsiteX389" fmla="*/ 93332 w 1034536"/>
                  <a:gd name="connsiteY389" fmla="*/ 1459110 h 2260433"/>
                  <a:gd name="connsiteX390" fmla="*/ 90964 w 1034536"/>
                  <a:gd name="connsiteY390" fmla="*/ 1477570 h 2260433"/>
                  <a:gd name="connsiteX391" fmla="*/ 107116 w 1034536"/>
                  <a:gd name="connsiteY391" fmla="*/ 1509049 h 2260433"/>
                  <a:gd name="connsiteX392" fmla="*/ 103133 w 1034536"/>
                  <a:gd name="connsiteY392" fmla="*/ 1543159 h 2260433"/>
                  <a:gd name="connsiteX393" fmla="*/ 117378 w 1034536"/>
                  <a:gd name="connsiteY393" fmla="*/ 1560501 h 2260433"/>
                  <a:gd name="connsiteX394" fmla="*/ 129415 w 1034536"/>
                  <a:gd name="connsiteY394" fmla="*/ 1566026 h 2260433"/>
                  <a:gd name="connsiteX395" fmla="*/ 186106 w 1034536"/>
                  <a:gd name="connsiteY395" fmla="*/ 1564950 h 2260433"/>
                  <a:gd name="connsiteX396" fmla="*/ 219163 w 1034536"/>
                  <a:gd name="connsiteY396" fmla="*/ 1584313 h 2260433"/>
                  <a:gd name="connsiteX397" fmla="*/ 226512 w 1034536"/>
                  <a:gd name="connsiteY397" fmla="*/ 1613083 h 2260433"/>
                  <a:gd name="connsiteX398" fmla="*/ 248261 w 1034536"/>
                  <a:gd name="connsiteY398" fmla="*/ 1624301 h 2260433"/>
                  <a:gd name="connsiteX399" fmla="*/ 268857 w 1034536"/>
                  <a:gd name="connsiteY399" fmla="*/ 1623524 h 2260433"/>
                  <a:gd name="connsiteX400" fmla="*/ 275518 w 1034536"/>
                  <a:gd name="connsiteY400" fmla="*/ 1641948 h 2260433"/>
                  <a:gd name="connsiteX401" fmla="*/ 274992 w 1034536"/>
                  <a:gd name="connsiteY401" fmla="*/ 1646923 h 2260433"/>
                  <a:gd name="connsiteX402" fmla="*/ 270698 w 1034536"/>
                  <a:gd name="connsiteY402" fmla="*/ 1647181 h 2260433"/>
                  <a:gd name="connsiteX403" fmla="*/ 241857 w 1034536"/>
                  <a:gd name="connsiteY403" fmla="*/ 1659607 h 2260433"/>
                  <a:gd name="connsiteX404" fmla="*/ 242335 w 1034536"/>
                  <a:gd name="connsiteY404" fmla="*/ 1720023 h 2260433"/>
                  <a:gd name="connsiteX405" fmla="*/ 264324 w 1034536"/>
                  <a:gd name="connsiteY405" fmla="*/ 1742962 h 2260433"/>
                  <a:gd name="connsiteX406" fmla="*/ 284411 w 1034536"/>
                  <a:gd name="connsiteY406" fmla="*/ 1757954 h 2260433"/>
                  <a:gd name="connsiteX407" fmla="*/ 271189 w 1034536"/>
                  <a:gd name="connsiteY407" fmla="*/ 1780504 h 2260433"/>
                  <a:gd name="connsiteX408" fmla="*/ 251216 w 1034536"/>
                  <a:gd name="connsiteY408" fmla="*/ 1800005 h 2260433"/>
                  <a:gd name="connsiteX409" fmla="*/ 255617 w 1034536"/>
                  <a:gd name="connsiteY409" fmla="*/ 1825384 h 2260433"/>
                  <a:gd name="connsiteX410" fmla="*/ 252645 w 1034536"/>
                  <a:gd name="connsiteY410" fmla="*/ 1839933 h 2260433"/>
                  <a:gd name="connsiteX411" fmla="*/ 252280 w 1034536"/>
                  <a:gd name="connsiteY411" fmla="*/ 1856169 h 2260433"/>
                  <a:gd name="connsiteX412" fmla="*/ 289751 w 1034536"/>
                  <a:gd name="connsiteY412" fmla="*/ 1888820 h 2260433"/>
                  <a:gd name="connsiteX413" fmla="*/ 284835 w 1034536"/>
                  <a:gd name="connsiteY413" fmla="*/ 1920113 h 2260433"/>
                  <a:gd name="connsiteX414" fmla="*/ 255671 w 1034536"/>
                  <a:gd name="connsiteY414" fmla="*/ 1962762 h 2260433"/>
                  <a:gd name="connsiteX415" fmla="*/ 270651 w 1034536"/>
                  <a:gd name="connsiteY415" fmla="*/ 1969573 h 2260433"/>
                  <a:gd name="connsiteX416" fmla="*/ 305113 w 1034536"/>
                  <a:gd name="connsiteY416" fmla="*/ 1987334 h 2260433"/>
                  <a:gd name="connsiteX417" fmla="*/ 308145 w 1034536"/>
                  <a:gd name="connsiteY417" fmla="*/ 1983327 h 2260433"/>
                  <a:gd name="connsiteX418" fmla="*/ 331419 w 1034536"/>
                  <a:gd name="connsiteY418" fmla="*/ 1969980 h 2260433"/>
                  <a:gd name="connsiteX419" fmla="*/ 339259 w 1034536"/>
                  <a:gd name="connsiteY419" fmla="*/ 1974764 h 2260433"/>
                  <a:gd name="connsiteX420" fmla="*/ 348420 w 1034536"/>
                  <a:gd name="connsiteY420" fmla="*/ 1975966 h 2260433"/>
                  <a:gd name="connsiteX421" fmla="*/ 362390 w 1034536"/>
                  <a:gd name="connsiteY421" fmla="*/ 1981037 h 2260433"/>
                  <a:gd name="connsiteX422" fmla="*/ 381442 w 1034536"/>
                  <a:gd name="connsiteY422" fmla="*/ 2002290 h 2260433"/>
                  <a:gd name="connsiteX423" fmla="*/ 406223 w 1034536"/>
                  <a:gd name="connsiteY423" fmla="*/ 2070193 h 2260433"/>
                  <a:gd name="connsiteX424" fmla="*/ 407048 w 1034536"/>
                  <a:gd name="connsiteY424" fmla="*/ 2094190 h 2260433"/>
                  <a:gd name="connsiteX425" fmla="*/ 412514 w 1034536"/>
                  <a:gd name="connsiteY425" fmla="*/ 2107311 h 2260433"/>
                  <a:gd name="connsiteX426" fmla="*/ 419433 w 1034536"/>
                  <a:gd name="connsiteY426" fmla="*/ 2135937 h 2260433"/>
                  <a:gd name="connsiteX427" fmla="*/ 409673 w 1034536"/>
                  <a:gd name="connsiteY427" fmla="*/ 2148536 h 2260433"/>
                  <a:gd name="connsiteX428" fmla="*/ 398197 w 1034536"/>
                  <a:gd name="connsiteY428" fmla="*/ 2157602 h 2260433"/>
                  <a:gd name="connsiteX429" fmla="*/ 393384 w 1034536"/>
                  <a:gd name="connsiteY429" fmla="*/ 2182431 h 2260433"/>
                  <a:gd name="connsiteX430" fmla="*/ 373429 w 1034536"/>
                  <a:gd name="connsiteY430" fmla="*/ 2197196 h 2260433"/>
                  <a:gd name="connsiteX431" fmla="*/ 355853 w 1034536"/>
                  <a:gd name="connsiteY431" fmla="*/ 2220057 h 2260433"/>
                  <a:gd name="connsiteX432" fmla="*/ 342405 w 1034536"/>
                  <a:gd name="connsiteY432" fmla="*/ 2231204 h 2260433"/>
                  <a:gd name="connsiteX433" fmla="*/ 339923 w 1034536"/>
                  <a:gd name="connsiteY433" fmla="*/ 2233458 h 2260433"/>
                  <a:gd name="connsiteX434" fmla="*/ 344312 w 1034536"/>
                  <a:gd name="connsiteY434" fmla="*/ 2235850 h 2260433"/>
                  <a:gd name="connsiteX435" fmla="*/ 358658 w 1034536"/>
                  <a:gd name="connsiteY435" fmla="*/ 2254197 h 2260433"/>
                  <a:gd name="connsiteX436" fmla="*/ 392983 w 1034536"/>
                  <a:gd name="connsiteY436" fmla="*/ 2250023 h 2260433"/>
                  <a:gd name="connsiteX437" fmla="*/ 430502 w 1034536"/>
                  <a:gd name="connsiteY437" fmla="*/ 2256977 h 2260433"/>
                  <a:gd name="connsiteX438" fmla="*/ 463744 w 1034536"/>
                  <a:gd name="connsiteY438" fmla="*/ 2248312 h 2260433"/>
                  <a:gd name="connsiteX439" fmla="*/ 468050 w 1034536"/>
                  <a:gd name="connsiteY439" fmla="*/ 2245472 h 2260433"/>
                  <a:gd name="connsiteX440" fmla="*/ 498117 w 1034536"/>
                  <a:gd name="connsiteY440" fmla="*/ 2216182 h 2260433"/>
                  <a:gd name="connsiteX441" fmla="*/ 533979 w 1034536"/>
                  <a:gd name="connsiteY441" fmla="*/ 2185098 h 2260433"/>
                  <a:gd name="connsiteX442" fmla="*/ 553360 w 1034536"/>
                  <a:gd name="connsiteY442" fmla="*/ 2170620 h 2260433"/>
                  <a:gd name="connsiteX443" fmla="*/ 568227 w 1034536"/>
                  <a:gd name="connsiteY443" fmla="*/ 2159187 h 2260433"/>
                  <a:gd name="connsiteX444" fmla="*/ 570678 w 1034536"/>
                  <a:gd name="connsiteY444" fmla="*/ 2156041 h 2260433"/>
                  <a:gd name="connsiteX445" fmla="*/ 569979 w 1034536"/>
                  <a:gd name="connsiteY445" fmla="*/ 2121052 h 2260433"/>
                  <a:gd name="connsiteX446" fmla="*/ 583649 w 1034536"/>
                  <a:gd name="connsiteY446" fmla="*/ 2110988 h 2260433"/>
                  <a:gd name="connsiteX447" fmla="*/ 595381 w 1034536"/>
                  <a:gd name="connsiteY447" fmla="*/ 2111801 h 2260433"/>
                  <a:gd name="connsiteX448" fmla="*/ 605715 w 1034536"/>
                  <a:gd name="connsiteY448" fmla="*/ 2108722 h 2260433"/>
                  <a:gd name="connsiteX449" fmla="*/ 627996 w 1034536"/>
                  <a:gd name="connsiteY449" fmla="*/ 2107992 h 2260433"/>
                  <a:gd name="connsiteX450" fmla="*/ 640794 w 1034536"/>
                  <a:gd name="connsiteY450" fmla="*/ 2110055 h 2260433"/>
                  <a:gd name="connsiteX451" fmla="*/ 650140 w 1034536"/>
                  <a:gd name="connsiteY451" fmla="*/ 2106138 h 2260433"/>
                  <a:gd name="connsiteX452" fmla="*/ 663589 w 1034536"/>
                  <a:gd name="connsiteY452" fmla="*/ 2106037 h 2260433"/>
                  <a:gd name="connsiteX453" fmla="*/ 670986 w 1034536"/>
                  <a:gd name="connsiteY453" fmla="*/ 2101827 h 2260433"/>
                  <a:gd name="connsiteX454" fmla="*/ 672278 w 1034536"/>
                  <a:gd name="connsiteY454" fmla="*/ 2097850 h 2260433"/>
                  <a:gd name="connsiteX455" fmla="*/ 665497 w 1034536"/>
                  <a:gd name="connsiteY455" fmla="*/ 2091954 h 2260433"/>
                  <a:gd name="connsiteX456" fmla="*/ 663470 w 1034536"/>
                  <a:gd name="connsiteY456" fmla="*/ 2090967 h 2260433"/>
                  <a:gd name="connsiteX457" fmla="*/ 663434 w 1034536"/>
                  <a:gd name="connsiteY457" fmla="*/ 2090877 h 2260433"/>
                  <a:gd name="connsiteX458" fmla="*/ 638043 w 1034536"/>
                  <a:gd name="connsiteY458" fmla="*/ 2054573 h 2260433"/>
                  <a:gd name="connsiteX459" fmla="*/ 631118 w 1034536"/>
                  <a:gd name="connsiteY459" fmla="*/ 2043713 h 2260433"/>
                  <a:gd name="connsiteX460" fmla="*/ 628188 w 1034536"/>
                  <a:gd name="connsiteY460" fmla="*/ 2038278 h 2260433"/>
                  <a:gd name="connsiteX461" fmla="*/ 626800 w 1034536"/>
                  <a:gd name="connsiteY461" fmla="*/ 2035072 h 2260433"/>
                  <a:gd name="connsiteX462" fmla="*/ 625611 w 1034536"/>
                  <a:gd name="connsiteY462" fmla="*/ 2031137 h 2260433"/>
                  <a:gd name="connsiteX463" fmla="*/ 625413 w 1034536"/>
                  <a:gd name="connsiteY463" fmla="*/ 2030450 h 2260433"/>
                  <a:gd name="connsiteX464" fmla="*/ 625395 w 1034536"/>
                  <a:gd name="connsiteY464" fmla="*/ 2030348 h 2260433"/>
                  <a:gd name="connsiteX465" fmla="*/ 625544 w 1034536"/>
                  <a:gd name="connsiteY465" fmla="*/ 2030282 h 2260433"/>
                  <a:gd name="connsiteX466" fmla="*/ 631584 w 1034536"/>
                  <a:gd name="connsiteY466" fmla="*/ 2027214 h 2260433"/>
                  <a:gd name="connsiteX467" fmla="*/ 632278 w 1034536"/>
                  <a:gd name="connsiteY467" fmla="*/ 2026868 h 2260433"/>
                  <a:gd name="connsiteX468" fmla="*/ 633678 w 1034536"/>
                  <a:gd name="connsiteY468" fmla="*/ 2026335 h 2260433"/>
                  <a:gd name="connsiteX469" fmla="*/ 641876 w 1034536"/>
                  <a:gd name="connsiteY469" fmla="*/ 2022921 h 2260433"/>
                  <a:gd name="connsiteX470" fmla="*/ 660964 w 1034536"/>
                  <a:gd name="connsiteY470" fmla="*/ 2004921 h 2260433"/>
                  <a:gd name="connsiteX471" fmla="*/ 667500 w 1034536"/>
                  <a:gd name="connsiteY471" fmla="*/ 1970100 h 2260433"/>
                  <a:gd name="connsiteX472" fmla="*/ 666621 w 1034536"/>
                  <a:gd name="connsiteY472" fmla="*/ 1954641 h 2260433"/>
                  <a:gd name="connsiteX473" fmla="*/ 666483 w 1034536"/>
                  <a:gd name="connsiteY473" fmla="*/ 1952542 h 2260433"/>
                  <a:gd name="connsiteX474" fmla="*/ 666890 w 1034536"/>
                  <a:gd name="connsiteY474" fmla="*/ 1951029 h 2260433"/>
                  <a:gd name="connsiteX475" fmla="*/ 669838 w 1034536"/>
                  <a:gd name="connsiteY475" fmla="*/ 1948578 h 2260433"/>
                  <a:gd name="connsiteX476" fmla="*/ 675376 w 1034536"/>
                  <a:gd name="connsiteY476" fmla="*/ 1927630 h 2260433"/>
                  <a:gd name="connsiteX477" fmla="*/ 681033 w 1034536"/>
                  <a:gd name="connsiteY477" fmla="*/ 1905390 h 2260433"/>
                  <a:gd name="connsiteX478" fmla="*/ 701036 w 1034536"/>
                  <a:gd name="connsiteY478" fmla="*/ 1872112 h 2260433"/>
                  <a:gd name="connsiteX479" fmla="*/ 710693 w 1034536"/>
                  <a:gd name="connsiteY479" fmla="*/ 1837242 h 2260433"/>
                  <a:gd name="connsiteX480" fmla="*/ 691235 w 1034536"/>
                  <a:gd name="connsiteY480" fmla="*/ 1799658 h 2260433"/>
                  <a:gd name="connsiteX481" fmla="*/ 683293 w 1034536"/>
                  <a:gd name="connsiteY481" fmla="*/ 1793648 h 2260433"/>
                  <a:gd name="connsiteX482" fmla="*/ 681792 w 1034536"/>
                  <a:gd name="connsiteY482" fmla="*/ 1792494 h 2260433"/>
                  <a:gd name="connsiteX483" fmla="*/ 697065 w 1034536"/>
                  <a:gd name="connsiteY483" fmla="*/ 1759353 h 2260433"/>
                  <a:gd name="connsiteX484" fmla="*/ 708200 w 1034536"/>
                  <a:gd name="connsiteY484" fmla="*/ 1732915 h 2260433"/>
                  <a:gd name="connsiteX485" fmla="*/ 722911 w 1034536"/>
                  <a:gd name="connsiteY485" fmla="*/ 1724352 h 2260433"/>
                  <a:gd name="connsiteX486" fmla="*/ 723598 w 1034536"/>
                  <a:gd name="connsiteY486" fmla="*/ 1724472 h 2260433"/>
                  <a:gd name="connsiteX487" fmla="*/ 727407 w 1034536"/>
                  <a:gd name="connsiteY487" fmla="*/ 1728162 h 2260433"/>
                  <a:gd name="connsiteX488" fmla="*/ 746645 w 1034536"/>
                  <a:gd name="connsiteY488" fmla="*/ 1736593 h 2260433"/>
                  <a:gd name="connsiteX489" fmla="*/ 779469 w 1034536"/>
                  <a:gd name="connsiteY489" fmla="*/ 1712936 h 2260433"/>
                  <a:gd name="connsiteX490" fmla="*/ 787447 w 1034536"/>
                  <a:gd name="connsiteY490" fmla="*/ 1691881 h 2260433"/>
                  <a:gd name="connsiteX491" fmla="*/ 813848 w 1034536"/>
                  <a:gd name="connsiteY491" fmla="*/ 1714539 h 2260433"/>
                  <a:gd name="connsiteX492" fmla="*/ 839580 w 1034536"/>
                  <a:gd name="connsiteY492" fmla="*/ 1743147 h 2260433"/>
                  <a:gd name="connsiteX493" fmla="*/ 848000 w 1034536"/>
                  <a:gd name="connsiteY493" fmla="*/ 1738381 h 2260433"/>
                  <a:gd name="connsiteX494" fmla="*/ 848090 w 1034536"/>
                  <a:gd name="connsiteY494" fmla="*/ 1710921 h 2260433"/>
                  <a:gd name="connsiteX495" fmla="*/ 846015 w 1034536"/>
                  <a:gd name="connsiteY495" fmla="*/ 1703703 h 2260433"/>
                  <a:gd name="connsiteX496" fmla="*/ 842887 w 1034536"/>
                  <a:gd name="connsiteY496" fmla="*/ 1682899 h 2260433"/>
                  <a:gd name="connsiteX497" fmla="*/ 847761 w 1034536"/>
                  <a:gd name="connsiteY497" fmla="*/ 1678342 h 2260433"/>
                  <a:gd name="connsiteX498" fmla="*/ 848951 w 1034536"/>
                  <a:gd name="connsiteY498" fmla="*/ 1676124 h 2260433"/>
                  <a:gd name="connsiteX499" fmla="*/ 853436 w 1034536"/>
                  <a:gd name="connsiteY499" fmla="*/ 1675771 h 2260433"/>
                  <a:gd name="connsiteX500" fmla="*/ 861963 w 1034536"/>
                  <a:gd name="connsiteY500" fmla="*/ 1669516 h 2260433"/>
                  <a:gd name="connsiteX501" fmla="*/ 863279 w 1034536"/>
                  <a:gd name="connsiteY501" fmla="*/ 1658046 h 2260433"/>
                  <a:gd name="connsiteX502" fmla="*/ 874192 w 1034536"/>
                  <a:gd name="connsiteY502" fmla="*/ 1645530 h 2260433"/>
                  <a:gd name="connsiteX503" fmla="*/ 894345 w 1034536"/>
                  <a:gd name="connsiteY503" fmla="*/ 1622489 h 2260433"/>
                  <a:gd name="connsiteX504" fmla="*/ 899571 w 1034536"/>
                  <a:gd name="connsiteY504" fmla="*/ 1587614 h 2260433"/>
                  <a:gd name="connsiteX505" fmla="*/ 924107 w 1034536"/>
                  <a:gd name="connsiteY505" fmla="*/ 1582029 h 2260433"/>
                  <a:gd name="connsiteX506" fmla="*/ 942172 w 1034536"/>
                  <a:gd name="connsiteY506" fmla="*/ 1599215 h 2260433"/>
                  <a:gd name="connsiteX507" fmla="*/ 958791 w 1034536"/>
                  <a:gd name="connsiteY507" fmla="*/ 1602379 h 2260433"/>
                  <a:gd name="connsiteX508" fmla="*/ 969938 w 1034536"/>
                  <a:gd name="connsiteY508" fmla="*/ 1610284 h 2260433"/>
                  <a:gd name="connsiteX509" fmla="*/ 991519 w 1034536"/>
                  <a:gd name="connsiteY509" fmla="*/ 1611307 h 2260433"/>
                  <a:gd name="connsiteX510" fmla="*/ 998409 w 1034536"/>
                  <a:gd name="connsiteY510" fmla="*/ 1595059 h 2260433"/>
                  <a:gd name="connsiteX511" fmla="*/ 1001769 w 1034536"/>
                  <a:gd name="connsiteY511" fmla="*/ 1575797 h 2260433"/>
                  <a:gd name="connsiteX512" fmla="*/ 1013424 w 1034536"/>
                  <a:gd name="connsiteY512" fmla="*/ 1540821 h 2260433"/>
                  <a:gd name="connsiteX513" fmla="*/ 989390 w 1034536"/>
                  <a:gd name="connsiteY513" fmla="*/ 1514461 h 2260433"/>
                  <a:gd name="connsiteX514" fmla="*/ 1002822 w 1034536"/>
                  <a:gd name="connsiteY514" fmla="*/ 1487772 h 2260433"/>
                  <a:gd name="connsiteX515" fmla="*/ 964634 w 1034536"/>
                  <a:gd name="connsiteY515" fmla="*/ 1450134 h 2260433"/>
                  <a:gd name="connsiteX516" fmla="*/ 963832 w 1034536"/>
                  <a:gd name="connsiteY516" fmla="*/ 1448962 h 2260433"/>
                  <a:gd name="connsiteX517" fmla="*/ 954390 w 1034536"/>
                  <a:gd name="connsiteY517" fmla="*/ 1425724 h 2260433"/>
                  <a:gd name="connsiteX518" fmla="*/ 950754 w 1034536"/>
                  <a:gd name="connsiteY518" fmla="*/ 1397313 h 2260433"/>
                  <a:gd name="connsiteX519" fmla="*/ 951651 w 1034536"/>
                  <a:gd name="connsiteY519" fmla="*/ 1389431 h 2260433"/>
                  <a:gd name="connsiteX520" fmla="*/ 954689 w 1034536"/>
                  <a:gd name="connsiteY520" fmla="*/ 1386148 h 2260433"/>
                  <a:gd name="connsiteX521" fmla="*/ 988021 w 1034536"/>
                  <a:gd name="connsiteY521" fmla="*/ 1346154 h 2260433"/>
                  <a:gd name="connsiteX522" fmla="*/ 986933 w 1034536"/>
                  <a:gd name="connsiteY522" fmla="*/ 1334290 h 2260433"/>
                  <a:gd name="connsiteX523" fmla="*/ 991292 w 1034536"/>
                  <a:gd name="connsiteY523" fmla="*/ 1325451 h 2260433"/>
                  <a:gd name="connsiteX524" fmla="*/ 1002032 w 1034536"/>
                  <a:gd name="connsiteY524" fmla="*/ 1301191 h 2260433"/>
                  <a:gd name="connsiteX525" fmla="*/ 999909 w 1034536"/>
                  <a:gd name="connsiteY525" fmla="*/ 1245009 h 2260433"/>
                  <a:gd name="connsiteX526" fmla="*/ 983650 w 1034536"/>
                  <a:gd name="connsiteY526" fmla="*/ 1221507 h 2260433"/>
                  <a:gd name="connsiteX527" fmla="*/ 982609 w 1034536"/>
                  <a:gd name="connsiteY527" fmla="*/ 1220353 h 2260433"/>
                  <a:gd name="connsiteX528" fmla="*/ 988171 w 1034536"/>
                  <a:gd name="connsiteY528" fmla="*/ 1211401 h 2260433"/>
                  <a:gd name="connsiteX529" fmla="*/ 987286 w 1034536"/>
                  <a:gd name="connsiteY529" fmla="*/ 1182416 h 2260433"/>
                  <a:gd name="connsiteX530" fmla="*/ 975158 w 1034536"/>
                  <a:gd name="connsiteY530" fmla="*/ 1173279 h 2260433"/>
                  <a:gd name="connsiteX531" fmla="*/ 975768 w 1034536"/>
                  <a:gd name="connsiteY531" fmla="*/ 1168872 h 2260433"/>
                  <a:gd name="connsiteX532" fmla="*/ 976002 w 1034536"/>
                  <a:gd name="connsiteY532" fmla="*/ 1156230 h 2260433"/>
                  <a:gd name="connsiteX533" fmla="*/ 974207 w 1034536"/>
                  <a:gd name="connsiteY533" fmla="*/ 1144796 h 2260433"/>
                  <a:gd name="connsiteX534" fmla="*/ 986700 w 1034536"/>
                  <a:gd name="connsiteY534" fmla="*/ 1140879 h 2260433"/>
                  <a:gd name="connsiteX535" fmla="*/ 1029558 w 1034536"/>
                  <a:gd name="connsiteY535" fmla="*/ 1122114 h 226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</a:cxnLst>
                <a:rect l="l" t="t" r="r" b="b"/>
                <a:pathLst>
                  <a:path w="1034536" h="2260433">
                    <a:moveTo>
                      <a:pt x="1029558" y="1122114"/>
                    </a:moveTo>
                    <a:cubicBezTo>
                      <a:pt x="1031783" y="1120021"/>
                      <a:pt x="1033314" y="1117348"/>
                      <a:pt x="1034199" y="1114460"/>
                    </a:cubicBezTo>
                    <a:cubicBezTo>
                      <a:pt x="1034091" y="1114334"/>
                      <a:pt x="1034007" y="1114185"/>
                      <a:pt x="1033911" y="1114053"/>
                    </a:cubicBezTo>
                    <a:cubicBezTo>
                      <a:pt x="1027142" y="1105813"/>
                      <a:pt x="1016025" y="1107965"/>
                      <a:pt x="1006463" y="1108253"/>
                    </a:cubicBezTo>
                    <a:cubicBezTo>
                      <a:pt x="998570" y="1108486"/>
                      <a:pt x="990401" y="1108922"/>
                      <a:pt x="982549" y="1107864"/>
                    </a:cubicBezTo>
                    <a:cubicBezTo>
                      <a:pt x="977771" y="1107236"/>
                      <a:pt x="973107" y="1106040"/>
                      <a:pt x="968275" y="1105938"/>
                    </a:cubicBezTo>
                    <a:cubicBezTo>
                      <a:pt x="955412" y="1105633"/>
                      <a:pt x="934429" y="1108593"/>
                      <a:pt x="928610" y="1096424"/>
                    </a:cubicBezTo>
                    <a:cubicBezTo>
                      <a:pt x="927252" y="1093607"/>
                      <a:pt x="926708" y="1090008"/>
                      <a:pt x="927289" y="1085337"/>
                    </a:cubicBezTo>
                    <a:cubicBezTo>
                      <a:pt x="927665" y="1082078"/>
                      <a:pt x="929483" y="1078753"/>
                      <a:pt x="931235" y="1076050"/>
                    </a:cubicBezTo>
                    <a:cubicBezTo>
                      <a:pt x="931779" y="1075237"/>
                      <a:pt x="932037" y="1074747"/>
                      <a:pt x="932204" y="1074466"/>
                    </a:cubicBezTo>
                    <a:cubicBezTo>
                      <a:pt x="931504" y="1068677"/>
                      <a:pt x="930996" y="1062721"/>
                      <a:pt x="931833" y="1056950"/>
                    </a:cubicBezTo>
                    <a:cubicBezTo>
                      <a:pt x="933274" y="1046976"/>
                      <a:pt x="938017" y="1039901"/>
                      <a:pt x="944008" y="1032097"/>
                    </a:cubicBezTo>
                    <a:cubicBezTo>
                      <a:pt x="950162" y="1024090"/>
                      <a:pt x="951717" y="1017147"/>
                      <a:pt x="948475" y="1009637"/>
                    </a:cubicBezTo>
                    <a:cubicBezTo>
                      <a:pt x="948159" y="1008919"/>
                      <a:pt x="947722" y="1008183"/>
                      <a:pt x="947321" y="1007454"/>
                    </a:cubicBezTo>
                    <a:cubicBezTo>
                      <a:pt x="947035" y="1006922"/>
                      <a:pt x="946807" y="1006383"/>
                      <a:pt x="946460" y="1005827"/>
                    </a:cubicBezTo>
                    <a:cubicBezTo>
                      <a:pt x="945796" y="1004763"/>
                      <a:pt x="944989" y="1003681"/>
                      <a:pt x="944128" y="1002574"/>
                    </a:cubicBezTo>
                    <a:cubicBezTo>
                      <a:pt x="943955" y="1002341"/>
                      <a:pt x="943841" y="1002120"/>
                      <a:pt x="943662" y="1001875"/>
                    </a:cubicBezTo>
                    <a:cubicBezTo>
                      <a:pt x="936247" y="992659"/>
                      <a:pt x="927103" y="985639"/>
                      <a:pt x="918282" y="977901"/>
                    </a:cubicBezTo>
                    <a:cubicBezTo>
                      <a:pt x="913307" y="973535"/>
                      <a:pt x="908523" y="968877"/>
                      <a:pt x="904959" y="963543"/>
                    </a:cubicBezTo>
                    <a:cubicBezTo>
                      <a:pt x="901395" y="958227"/>
                      <a:pt x="899021" y="952259"/>
                      <a:pt x="898788" y="945238"/>
                    </a:cubicBezTo>
                    <a:cubicBezTo>
                      <a:pt x="898608" y="940042"/>
                      <a:pt x="899942" y="932453"/>
                      <a:pt x="897807" y="927579"/>
                    </a:cubicBezTo>
                    <a:cubicBezTo>
                      <a:pt x="897353" y="926521"/>
                      <a:pt x="896815" y="925582"/>
                      <a:pt x="896198" y="924715"/>
                    </a:cubicBezTo>
                    <a:cubicBezTo>
                      <a:pt x="894345" y="922090"/>
                      <a:pt x="891863" y="920146"/>
                      <a:pt x="889363" y="917838"/>
                    </a:cubicBezTo>
                    <a:cubicBezTo>
                      <a:pt x="885399" y="914172"/>
                      <a:pt x="881990" y="910130"/>
                      <a:pt x="879760" y="905591"/>
                    </a:cubicBezTo>
                    <a:cubicBezTo>
                      <a:pt x="877517" y="901034"/>
                      <a:pt x="876459" y="895993"/>
                      <a:pt x="877158" y="890330"/>
                    </a:cubicBezTo>
                    <a:cubicBezTo>
                      <a:pt x="878306" y="881127"/>
                      <a:pt x="886553" y="876714"/>
                      <a:pt x="893860" y="872946"/>
                    </a:cubicBezTo>
                    <a:cubicBezTo>
                      <a:pt x="903028" y="868252"/>
                      <a:pt x="901557" y="859108"/>
                      <a:pt x="899685" y="850342"/>
                    </a:cubicBezTo>
                    <a:cubicBezTo>
                      <a:pt x="897323" y="839321"/>
                      <a:pt x="894829" y="828611"/>
                      <a:pt x="893609" y="817374"/>
                    </a:cubicBezTo>
                    <a:cubicBezTo>
                      <a:pt x="890225" y="786302"/>
                      <a:pt x="887617" y="756827"/>
                      <a:pt x="874348" y="728033"/>
                    </a:cubicBezTo>
                    <a:cubicBezTo>
                      <a:pt x="870461" y="719536"/>
                      <a:pt x="865539" y="712360"/>
                      <a:pt x="860659" y="704669"/>
                    </a:cubicBezTo>
                    <a:cubicBezTo>
                      <a:pt x="860103" y="703778"/>
                      <a:pt x="859553" y="702923"/>
                      <a:pt x="858991" y="702038"/>
                    </a:cubicBezTo>
                    <a:cubicBezTo>
                      <a:pt x="854351" y="699604"/>
                      <a:pt x="849746" y="697057"/>
                      <a:pt x="845034" y="694581"/>
                    </a:cubicBezTo>
                    <a:cubicBezTo>
                      <a:pt x="842319" y="693152"/>
                      <a:pt x="840471" y="690808"/>
                      <a:pt x="839449" y="688153"/>
                    </a:cubicBezTo>
                    <a:cubicBezTo>
                      <a:pt x="836381" y="680175"/>
                      <a:pt x="840734" y="669370"/>
                      <a:pt x="851056" y="672049"/>
                    </a:cubicBezTo>
                    <a:cubicBezTo>
                      <a:pt x="866891" y="676151"/>
                      <a:pt x="876871" y="655891"/>
                      <a:pt x="886015" y="646155"/>
                    </a:cubicBezTo>
                    <a:cubicBezTo>
                      <a:pt x="893173" y="638537"/>
                      <a:pt x="900648" y="633525"/>
                      <a:pt x="911417" y="633376"/>
                    </a:cubicBezTo>
                    <a:cubicBezTo>
                      <a:pt x="915765" y="633304"/>
                      <a:pt x="919951" y="633812"/>
                      <a:pt x="924262" y="634100"/>
                    </a:cubicBezTo>
                    <a:cubicBezTo>
                      <a:pt x="925632" y="634201"/>
                      <a:pt x="926708" y="634339"/>
                      <a:pt x="928036" y="634100"/>
                    </a:cubicBezTo>
                    <a:cubicBezTo>
                      <a:pt x="928036" y="634052"/>
                      <a:pt x="928066" y="634034"/>
                      <a:pt x="928096" y="633980"/>
                    </a:cubicBezTo>
                    <a:cubicBezTo>
                      <a:pt x="932581" y="621769"/>
                      <a:pt x="921942" y="608631"/>
                      <a:pt x="928287" y="595995"/>
                    </a:cubicBezTo>
                    <a:cubicBezTo>
                      <a:pt x="930649" y="591247"/>
                      <a:pt x="933454" y="586953"/>
                      <a:pt x="937754" y="583652"/>
                    </a:cubicBezTo>
                    <a:cubicBezTo>
                      <a:pt x="939518" y="582271"/>
                      <a:pt x="941760" y="580914"/>
                      <a:pt x="943739" y="579329"/>
                    </a:cubicBezTo>
                    <a:cubicBezTo>
                      <a:pt x="945892" y="573468"/>
                      <a:pt x="948475" y="567680"/>
                      <a:pt x="951513" y="561981"/>
                    </a:cubicBezTo>
                    <a:cubicBezTo>
                      <a:pt x="953463" y="553579"/>
                      <a:pt x="955125" y="545303"/>
                      <a:pt x="959939" y="537301"/>
                    </a:cubicBezTo>
                    <a:cubicBezTo>
                      <a:pt x="965512" y="528188"/>
                      <a:pt x="973131" y="520456"/>
                      <a:pt x="979081" y="511671"/>
                    </a:cubicBezTo>
                    <a:cubicBezTo>
                      <a:pt x="979488" y="511067"/>
                      <a:pt x="979912" y="510445"/>
                      <a:pt x="980325" y="509818"/>
                    </a:cubicBezTo>
                    <a:cubicBezTo>
                      <a:pt x="981730" y="505679"/>
                      <a:pt x="983058" y="501493"/>
                      <a:pt x="984278" y="497307"/>
                    </a:cubicBezTo>
                    <a:cubicBezTo>
                      <a:pt x="984266" y="496763"/>
                      <a:pt x="984266" y="496225"/>
                      <a:pt x="984188" y="495705"/>
                    </a:cubicBezTo>
                    <a:cubicBezTo>
                      <a:pt x="984122" y="495250"/>
                      <a:pt x="984074" y="494802"/>
                      <a:pt x="983991" y="494359"/>
                    </a:cubicBezTo>
                    <a:cubicBezTo>
                      <a:pt x="983721" y="493127"/>
                      <a:pt x="983363" y="491908"/>
                      <a:pt x="982795" y="490747"/>
                    </a:cubicBezTo>
                    <a:cubicBezTo>
                      <a:pt x="982771" y="490724"/>
                      <a:pt x="982771" y="490699"/>
                      <a:pt x="982753" y="490652"/>
                    </a:cubicBezTo>
                    <a:cubicBezTo>
                      <a:pt x="980875" y="486813"/>
                      <a:pt x="977060" y="485246"/>
                      <a:pt x="973783" y="482722"/>
                    </a:cubicBezTo>
                    <a:cubicBezTo>
                      <a:pt x="966912" y="477382"/>
                      <a:pt x="961990" y="470631"/>
                      <a:pt x="958791" y="462857"/>
                    </a:cubicBezTo>
                    <a:cubicBezTo>
                      <a:pt x="957751" y="460256"/>
                      <a:pt x="956871" y="457541"/>
                      <a:pt x="956196" y="454706"/>
                    </a:cubicBezTo>
                    <a:cubicBezTo>
                      <a:pt x="954031" y="445754"/>
                      <a:pt x="953786" y="435833"/>
                      <a:pt x="949701" y="427653"/>
                    </a:cubicBezTo>
                    <a:cubicBezTo>
                      <a:pt x="948350" y="424920"/>
                      <a:pt x="946556" y="422402"/>
                      <a:pt x="944176" y="420166"/>
                    </a:cubicBezTo>
                    <a:cubicBezTo>
                      <a:pt x="935941" y="412535"/>
                      <a:pt x="931845" y="414317"/>
                      <a:pt x="921572" y="413773"/>
                    </a:cubicBezTo>
                    <a:cubicBezTo>
                      <a:pt x="917140" y="413528"/>
                      <a:pt x="913864" y="411279"/>
                      <a:pt x="911429" y="408062"/>
                    </a:cubicBezTo>
                    <a:cubicBezTo>
                      <a:pt x="907345" y="402722"/>
                      <a:pt x="905569" y="394727"/>
                      <a:pt x="904672" y="389046"/>
                    </a:cubicBezTo>
                    <a:cubicBezTo>
                      <a:pt x="904373" y="387198"/>
                      <a:pt x="891020" y="376715"/>
                      <a:pt x="889441" y="371919"/>
                    </a:cubicBezTo>
                    <a:cubicBezTo>
                      <a:pt x="887581" y="366280"/>
                      <a:pt x="887073" y="359798"/>
                      <a:pt x="891062" y="354798"/>
                    </a:cubicBezTo>
                    <a:cubicBezTo>
                      <a:pt x="892724" y="352711"/>
                      <a:pt x="896384" y="350612"/>
                      <a:pt x="896731" y="347754"/>
                    </a:cubicBezTo>
                    <a:cubicBezTo>
                      <a:pt x="896342" y="349070"/>
                      <a:pt x="893466" y="346175"/>
                      <a:pt x="891666" y="344943"/>
                    </a:cubicBezTo>
                    <a:cubicBezTo>
                      <a:pt x="887886" y="342360"/>
                      <a:pt x="884783" y="339137"/>
                      <a:pt x="882373" y="335256"/>
                    </a:cubicBezTo>
                    <a:cubicBezTo>
                      <a:pt x="873756" y="321562"/>
                      <a:pt x="877619" y="305416"/>
                      <a:pt x="883276" y="290681"/>
                    </a:cubicBezTo>
                    <a:cubicBezTo>
                      <a:pt x="881015" y="289120"/>
                      <a:pt x="879472" y="287308"/>
                      <a:pt x="879580" y="285162"/>
                    </a:cubicBezTo>
                    <a:cubicBezTo>
                      <a:pt x="879610" y="284109"/>
                      <a:pt x="879867" y="282907"/>
                      <a:pt x="880112" y="281639"/>
                    </a:cubicBezTo>
                    <a:cubicBezTo>
                      <a:pt x="880388" y="280348"/>
                      <a:pt x="880925" y="277716"/>
                      <a:pt x="880644" y="276867"/>
                    </a:cubicBezTo>
                    <a:cubicBezTo>
                      <a:pt x="879580" y="275851"/>
                      <a:pt x="878707" y="275480"/>
                      <a:pt x="878235" y="275480"/>
                    </a:cubicBezTo>
                    <a:cubicBezTo>
                      <a:pt x="877565" y="275480"/>
                      <a:pt x="876829" y="276592"/>
                      <a:pt x="876542" y="277065"/>
                    </a:cubicBezTo>
                    <a:lnTo>
                      <a:pt x="875747" y="278452"/>
                    </a:lnTo>
                    <a:cubicBezTo>
                      <a:pt x="873026" y="283104"/>
                      <a:pt x="871071" y="286465"/>
                      <a:pt x="866681" y="287685"/>
                    </a:cubicBezTo>
                    <a:cubicBezTo>
                      <a:pt x="865994" y="287882"/>
                      <a:pt x="865318" y="287978"/>
                      <a:pt x="864642" y="287978"/>
                    </a:cubicBezTo>
                    <a:cubicBezTo>
                      <a:pt x="862573" y="287978"/>
                      <a:pt x="861114" y="287045"/>
                      <a:pt x="860020" y="286364"/>
                    </a:cubicBezTo>
                    <a:cubicBezTo>
                      <a:pt x="859039" y="285765"/>
                      <a:pt x="858530" y="285461"/>
                      <a:pt x="857724" y="285461"/>
                    </a:cubicBezTo>
                    <a:cubicBezTo>
                      <a:pt x="855212" y="285472"/>
                      <a:pt x="854835" y="285472"/>
                      <a:pt x="853226" y="289126"/>
                    </a:cubicBezTo>
                    <a:cubicBezTo>
                      <a:pt x="851373" y="293366"/>
                      <a:pt x="848592" y="299771"/>
                      <a:pt x="842774" y="301583"/>
                    </a:cubicBezTo>
                    <a:cubicBezTo>
                      <a:pt x="839030" y="302743"/>
                      <a:pt x="835705" y="302007"/>
                      <a:pt x="833947" y="299651"/>
                    </a:cubicBezTo>
                    <a:cubicBezTo>
                      <a:pt x="833074" y="298437"/>
                      <a:pt x="832225" y="296320"/>
                      <a:pt x="833259" y="293019"/>
                    </a:cubicBezTo>
                    <a:cubicBezTo>
                      <a:pt x="834150" y="290197"/>
                      <a:pt x="835854" y="287954"/>
                      <a:pt x="837212" y="286154"/>
                    </a:cubicBezTo>
                    <a:cubicBezTo>
                      <a:pt x="837870" y="285281"/>
                      <a:pt x="838851" y="283978"/>
                      <a:pt x="838964" y="283493"/>
                    </a:cubicBezTo>
                    <a:cubicBezTo>
                      <a:pt x="839203" y="281873"/>
                      <a:pt x="837810" y="274027"/>
                      <a:pt x="834700" y="270158"/>
                    </a:cubicBezTo>
                    <a:cubicBezTo>
                      <a:pt x="832482" y="267401"/>
                      <a:pt x="830269" y="264112"/>
                      <a:pt x="830777" y="260680"/>
                    </a:cubicBezTo>
                    <a:cubicBezTo>
                      <a:pt x="831083" y="258712"/>
                      <a:pt x="832225" y="257032"/>
                      <a:pt x="834186" y="255668"/>
                    </a:cubicBezTo>
                    <a:cubicBezTo>
                      <a:pt x="835891" y="254520"/>
                      <a:pt x="837379" y="253898"/>
                      <a:pt x="838731" y="253348"/>
                    </a:cubicBezTo>
                    <a:cubicBezTo>
                      <a:pt x="840507" y="252618"/>
                      <a:pt x="841882" y="252044"/>
                      <a:pt x="843521" y="250298"/>
                    </a:cubicBezTo>
                    <a:cubicBezTo>
                      <a:pt x="847192" y="246363"/>
                      <a:pt x="850476" y="242476"/>
                      <a:pt x="851695" y="240623"/>
                    </a:cubicBezTo>
                    <a:cubicBezTo>
                      <a:pt x="852963" y="238721"/>
                      <a:pt x="854721" y="237621"/>
                      <a:pt x="856426" y="236580"/>
                    </a:cubicBezTo>
                    <a:cubicBezTo>
                      <a:pt x="857269" y="236030"/>
                      <a:pt x="858178" y="235480"/>
                      <a:pt x="859039" y="234816"/>
                    </a:cubicBezTo>
                    <a:cubicBezTo>
                      <a:pt x="860677" y="233518"/>
                      <a:pt x="862776" y="228926"/>
                      <a:pt x="863452" y="222946"/>
                    </a:cubicBezTo>
                    <a:cubicBezTo>
                      <a:pt x="863536" y="221792"/>
                      <a:pt x="863590" y="220871"/>
                      <a:pt x="863632" y="220111"/>
                    </a:cubicBezTo>
                    <a:cubicBezTo>
                      <a:pt x="863835" y="215555"/>
                      <a:pt x="864888" y="214293"/>
                      <a:pt x="870299" y="212182"/>
                    </a:cubicBezTo>
                    <a:cubicBezTo>
                      <a:pt x="871543" y="211709"/>
                      <a:pt x="872602" y="211339"/>
                      <a:pt x="873600" y="210998"/>
                    </a:cubicBezTo>
                    <a:cubicBezTo>
                      <a:pt x="877332" y="209712"/>
                      <a:pt x="878037" y="209395"/>
                      <a:pt x="878659" y="207081"/>
                    </a:cubicBezTo>
                    <a:cubicBezTo>
                      <a:pt x="879126" y="205436"/>
                      <a:pt x="878994" y="203529"/>
                      <a:pt x="878863" y="201675"/>
                    </a:cubicBezTo>
                    <a:cubicBezTo>
                      <a:pt x="878659" y="198715"/>
                      <a:pt x="878444" y="195348"/>
                      <a:pt x="880758" y="192813"/>
                    </a:cubicBezTo>
                    <a:cubicBezTo>
                      <a:pt x="881715" y="191754"/>
                      <a:pt x="883360" y="190684"/>
                      <a:pt x="885638" y="189213"/>
                    </a:cubicBezTo>
                    <a:cubicBezTo>
                      <a:pt x="889890" y="186456"/>
                      <a:pt x="897000" y="181804"/>
                      <a:pt x="897131" y="177618"/>
                    </a:cubicBezTo>
                    <a:cubicBezTo>
                      <a:pt x="897191" y="175716"/>
                      <a:pt x="897335" y="173641"/>
                      <a:pt x="897502" y="171446"/>
                    </a:cubicBezTo>
                    <a:cubicBezTo>
                      <a:pt x="897999" y="164611"/>
                      <a:pt x="898555" y="156843"/>
                      <a:pt x="896360" y="152059"/>
                    </a:cubicBezTo>
                    <a:cubicBezTo>
                      <a:pt x="895852" y="150983"/>
                      <a:pt x="895427" y="149930"/>
                      <a:pt x="894985" y="148938"/>
                    </a:cubicBezTo>
                    <a:cubicBezTo>
                      <a:pt x="892826" y="143759"/>
                      <a:pt x="892019" y="141803"/>
                      <a:pt x="886278" y="141803"/>
                    </a:cubicBezTo>
                    <a:cubicBezTo>
                      <a:pt x="885961" y="141803"/>
                      <a:pt x="885638" y="141815"/>
                      <a:pt x="885303" y="141827"/>
                    </a:cubicBezTo>
                    <a:cubicBezTo>
                      <a:pt x="884657" y="141857"/>
                      <a:pt x="883970" y="141875"/>
                      <a:pt x="883306" y="141875"/>
                    </a:cubicBezTo>
                    <a:cubicBezTo>
                      <a:pt x="873199" y="141875"/>
                      <a:pt x="860253" y="138825"/>
                      <a:pt x="857113" y="130220"/>
                    </a:cubicBezTo>
                    <a:cubicBezTo>
                      <a:pt x="855343" y="125394"/>
                      <a:pt x="854482" y="118739"/>
                      <a:pt x="856749" y="115486"/>
                    </a:cubicBezTo>
                    <a:cubicBezTo>
                      <a:pt x="858124" y="113512"/>
                      <a:pt x="860659" y="113034"/>
                      <a:pt x="862734" y="114391"/>
                    </a:cubicBezTo>
                    <a:cubicBezTo>
                      <a:pt x="864487" y="115551"/>
                      <a:pt x="865384" y="117285"/>
                      <a:pt x="866119" y="118667"/>
                    </a:cubicBezTo>
                    <a:cubicBezTo>
                      <a:pt x="866335" y="119121"/>
                      <a:pt x="866681" y="119749"/>
                      <a:pt x="866891" y="120054"/>
                    </a:cubicBezTo>
                    <a:cubicBezTo>
                      <a:pt x="866938" y="120054"/>
                      <a:pt x="866968" y="120042"/>
                      <a:pt x="867040" y="120006"/>
                    </a:cubicBezTo>
                    <a:lnTo>
                      <a:pt x="867602" y="119851"/>
                    </a:lnTo>
                    <a:cubicBezTo>
                      <a:pt x="869534" y="119277"/>
                      <a:pt x="871352" y="118721"/>
                      <a:pt x="873140" y="118721"/>
                    </a:cubicBezTo>
                    <a:cubicBezTo>
                      <a:pt x="875771" y="118721"/>
                      <a:pt x="877852" y="119935"/>
                      <a:pt x="879347" y="122333"/>
                    </a:cubicBezTo>
                    <a:cubicBezTo>
                      <a:pt x="879790" y="122990"/>
                      <a:pt x="880190" y="123720"/>
                      <a:pt x="880627" y="124467"/>
                    </a:cubicBezTo>
                    <a:cubicBezTo>
                      <a:pt x="880758" y="124719"/>
                      <a:pt x="880925" y="125006"/>
                      <a:pt x="881075" y="125305"/>
                    </a:cubicBezTo>
                    <a:cubicBezTo>
                      <a:pt x="881518" y="124527"/>
                      <a:pt x="881960" y="123822"/>
                      <a:pt x="882373" y="123170"/>
                    </a:cubicBezTo>
                    <a:cubicBezTo>
                      <a:pt x="884239" y="120293"/>
                      <a:pt x="885255" y="118709"/>
                      <a:pt x="881745" y="113721"/>
                    </a:cubicBezTo>
                    <a:cubicBezTo>
                      <a:pt x="879718" y="110827"/>
                      <a:pt x="878295" y="109386"/>
                      <a:pt x="877146" y="108226"/>
                    </a:cubicBezTo>
                    <a:cubicBezTo>
                      <a:pt x="874539" y="105630"/>
                      <a:pt x="873223" y="104052"/>
                      <a:pt x="871507" y="96577"/>
                    </a:cubicBezTo>
                    <a:cubicBezTo>
                      <a:pt x="868290" y="82470"/>
                      <a:pt x="865641" y="81388"/>
                      <a:pt x="864888" y="81388"/>
                    </a:cubicBezTo>
                    <a:cubicBezTo>
                      <a:pt x="864780" y="81388"/>
                      <a:pt x="864642" y="81400"/>
                      <a:pt x="864517" y="81441"/>
                    </a:cubicBezTo>
                    <a:cubicBezTo>
                      <a:pt x="861831" y="82153"/>
                      <a:pt x="861814" y="82231"/>
                      <a:pt x="861000" y="86076"/>
                    </a:cubicBezTo>
                    <a:cubicBezTo>
                      <a:pt x="860869" y="86668"/>
                      <a:pt x="860743" y="87296"/>
                      <a:pt x="860600" y="87978"/>
                    </a:cubicBezTo>
                    <a:cubicBezTo>
                      <a:pt x="859637" y="92289"/>
                      <a:pt x="856210" y="95512"/>
                      <a:pt x="852634" y="95512"/>
                    </a:cubicBezTo>
                    <a:cubicBezTo>
                      <a:pt x="851301" y="95512"/>
                      <a:pt x="846923" y="94974"/>
                      <a:pt x="845973" y="87960"/>
                    </a:cubicBezTo>
                    <a:cubicBezTo>
                      <a:pt x="845423" y="84013"/>
                      <a:pt x="846003" y="81160"/>
                      <a:pt x="846415" y="79073"/>
                    </a:cubicBezTo>
                    <a:cubicBezTo>
                      <a:pt x="846583" y="78272"/>
                      <a:pt x="846786" y="77154"/>
                      <a:pt x="846696" y="76867"/>
                    </a:cubicBezTo>
                    <a:cubicBezTo>
                      <a:pt x="846696" y="76867"/>
                      <a:pt x="846607" y="76693"/>
                      <a:pt x="846092" y="76394"/>
                    </a:cubicBezTo>
                    <a:cubicBezTo>
                      <a:pt x="844591" y="75438"/>
                      <a:pt x="844029" y="75156"/>
                      <a:pt x="843677" y="75156"/>
                    </a:cubicBezTo>
                    <a:cubicBezTo>
                      <a:pt x="843174" y="75156"/>
                      <a:pt x="842104" y="75456"/>
                      <a:pt x="840615" y="75874"/>
                    </a:cubicBezTo>
                    <a:cubicBezTo>
                      <a:pt x="839419" y="76221"/>
                      <a:pt x="837924" y="76645"/>
                      <a:pt x="835914" y="77136"/>
                    </a:cubicBezTo>
                    <a:cubicBezTo>
                      <a:pt x="833887" y="77650"/>
                      <a:pt x="832213" y="78176"/>
                      <a:pt x="830867" y="78595"/>
                    </a:cubicBezTo>
                    <a:cubicBezTo>
                      <a:pt x="828936" y="79223"/>
                      <a:pt x="827566" y="79665"/>
                      <a:pt x="826257" y="79665"/>
                    </a:cubicBezTo>
                    <a:cubicBezTo>
                      <a:pt x="821772" y="79665"/>
                      <a:pt x="821419" y="75055"/>
                      <a:pt x="821245" y="73093"/>
                    </a:cubicBezTo>
                    <a:cubicBezTo>
                      <a:pt x="821198" y="72406"/>
                      <a:pt x="821138" y="71772"/>
                      <a:pt x="821084" y="71114"/>
                    </a:cubicBezTo>
                    <a:cubicBezTo>
                      <a:pt x="820701" y="65798"/>
                      <a:pt x="820408" y="63860"/>
                      <a:pt x="816790" y="62180"/>
                    </a:cubicBezTo>
                    <a:cubicBezTo>
                      <a:pt x="812885" y="60338"/>
                      <a:pt x="811809" y="59220"/>
                      <a:pt x="810810" y="57037"/>
                    </a:cubicBezTo>
                    <a:cubicBezTo>
                      <a:pt x="810499" y="56314"/>
                      <a:pt x="810141" y="55554"/>
                      <a:pt x="808951" y="54179"/>
                    </a:cubicBezTo>
                    <a:cubicBezTo>
                      <a:pt x="808275" y="53413"/>
                      <a:pt x="807701" y="52714"/>
                      <a:pt x="807216" y="52080"/>
                    </a:cubicBezTo>
                    <a:cubicBezTo>
                      <a:pt x="806738" y="51482"/>
                      <a:pt x="806146" y="50722"/>
                      <a:pt x="805913" y="50585"/>
                    </a:cubicBezTo>
                    <a:cubicBezTo>
                      <a:pt x="805052" y="50603"/>
                      <a:pt x="803282" y="51254"/>
                      <a:pt x="800584" y="52564"/>
                    </a:cubicBezTo>
                    <a:cubicBezTo>
                      <a:pt x="798049" y="53766"/>
                      <a:pt x="797278" y="54902"/>
                      <a:pt x="796285" y="56337"/>
                    </a:cubicBezTo>
                    <a:cubicBezTo>
                      <a:pt x="793797" y="60045"/>
                      <a:pt x="791059" y="62802"/>
                      <a:pt x="779092" y="64883"/>
                    </a:cubicBezTo>
                    <a:cubicBezTo>
                      <a:pt x="773890" y="65774"/>
                      <a:pt x="769279" y="66210"/>
                      <a:pt x="765028" y="66210"/>
                    </a:cubicBezTo>
                    <a:cubicBezTo>
                      <a:pt x="761003" y="66210"/>
                      <a:pt x="758013" y="65834"/>
                      <a:pt x="755376" y="65499"/>
                    </a:cubicBezTo>
                    <a:cubicBezTo>
                      <a:pt x="752589" y="65122"/>
                      <a:pt x="750311" y="64895"/>
                      <a:pt x="748092" y="65194"/>
                    </a:cubicBezTo>
                    <a:cubicBezTo>
                      <a:pt x="747165" y="65325"/>
                      <a:pt x="746269" y="65439"/>
                      <a:pt x="745437" y="65535"/>
                    </a:cubicBezTo>
                    <a:cubicBezTo>
                      <a:pt x="742938" y="65852"/>
                      <a:pt x="739852" y="66234"/>
                      <a:pt x="739105" y="66802"/>
                    </a:cubicBezTo>
                    <a:cubicBezTo>
                      <a:pt x="739116" y="66844"/>
                      <a:pt x="739116" y="66928"/>
                      <a:pt x="739128" y="67089"/>
                    </a:cubicBezTo>
                    <a:cubicBezTo>
                      <a:pt x="739224" y="67550"/>
                      <a:pt x="740988" y="68734"/>
                      <a:pt x="741843" y="69308"/>
                    </a:cubicBezTo>
                    <a:cubicBezTo>
                      <a:pt x="744654" y="71180"/>
                      <a:pt x="748924" y="74020"/>
                      <a:pt x="747955" y="79594"/>
                    </a:cubicBezTo>
                    <a:lnTo>
                      <a:pt x="747787" y="80652"/>
                    </a:lnTo>
                    <a:cubicBezTo>
                      <a:pt x="746711" y="87176"/>
                      <a:pt x="745712" y="90710"/>
                      <a:pt x="736647" y="93419"/>
                    </a:cubicBezTo>
                    <a:cubicBezTo>
                      <a:pt x="735708" y="93682"/>
                      <a:pt x="734847" y="93952"/>
                      <a:pt x="734039" y="94215"/>
                    </a:cubicBezTo>
                    <a:cubicBezTo>
                      <a:pt x="730774" y="95243"/>
                      <a:pt x="728173" y="96045"/>
                      <a:pt x="725608" y="96045"/>
                    </a:cubicBezTo>
                    <a:cubicBezTo>
                      <a:pt x="722127" y="96045"/>
                      <a:pt x="719233" y="94490"/>
                      <a:pt x="716548" y="91147"/>
                    </a:cubicBezTo>
                    <a:lnTo>
                      <a:pt x="716106" y="90603"/>
                    </a:lnTo>
                    <a:cubicBezTo>
                      <a:pt x="710903" y="84138"/>
                      <a:pt x="710885" y="82566"/>
                      <a:pt x="715657" y="73823"/>
                    </a:cubicBezTo>
                    <a:cubicBezTo>
                      <a:pt x="716727" y="71879"/>
                      <a:pt x="717875" y="70038"/>
                      <a:pt x="718970" y="68274"/>
                    </a:cubicBezTo>
                    <a:cubicBezTo>
                      <a:pt x="722941" y="61953"/>
                      <a:pt x="723993" y="59632"/>
                      <a:pt x="722277" y="58251"/>
                    </a:cubicBezTo>
                    <a:lnTo>
                      <a:pt x="721290" y="57426"/>
                    </a:lnTo>
                    <a:cubicBezTo>
                      <a:pt x="718312" y="54962"/>
                      <a:pt x="716913" y="53886"/>
                      <a:pt x="714790" y="53886"/>
                    </a:cubicBezTo>
                    <a:cubicBezTo>
                      <a:pt x="713450" y="53886"/>
                      <a:pt x="711782" y="54322"/>
                      <a:pt x="709671" y="55213"/>
                    </a:cubicBezTo>
                    <a:lnTo>
                      <a:pt x="708864" y="55554"/>
                    </a:lnTo>
                    <a:cubicBezTo>
                      <a:pt x="701245" y="58777"/>
                      <a:pt x="697807" y="60254"/>
                      <a:pt x="690684" y="60254"/>
                    </a:cubicBezTo>
                    <a:lnTo>
                      <a:pt x="690421" y="60254"/>
                    </a:lnTo>
                    <a:cubicBezTo>
                      <a:pt x="684914" y="60207"/>
                      <a:pt x="682689" y="57773"/>
                      <a:pt x="681332" y="56326"/>
                    </a:cubicBezTo>
                    <a:cubicBezTo>
                      <a:pt x="681099" y="56044"/>
                      <a:pt x="680746" y="55674"/>
                      <a:pt x="680602" y="55590"/>
                    </a:cubicBezTo>
                    <a:cubicBezTo>
                      <a:pt x="680435" y="55590"/>
                      <a:pt x="680214" y="55578"/>
                      <a:pt x="680034" y="55578"/>
                    </a:cubicBezTo>
                    <a:cubicBezTo>
                      <a:pt x="679520" y="55578"/>
                      <a:pt x="679376" y="55644"/>
                      <a:pt x="678659" y="55925"/>
                    </a:cubicBezTo>
                    <a:cubicBezTo>
                      <a:pt x="677798" y="56248"/>
                      <a:pt x="676518" y="56756"/>
                      <a:pt x="674156" y="57228"/>
                    </a:cubicBezTo>
                    <a:cubicBezTo>
                      <a:pt x="673522" y="57360"/>
                      <a:pt x="672828" y="57438"/>
                      <a:pt x="672123" y="57438"/>
                    </a:cubicBezTo>
                    <a:cubicBezTo>
                      <a:pt x="668068" y="57438"/>
                      <a:pt x="663870" y="55255"/>
                      <a:pt x="661927" y="52134"/>
                    </a:cubicBezTo>
                    <a:cubicBezTo>
                      <a:pt x="660438" y="49754"/>
                      <a:pt x="660294" y="47033"/>
                      <a:pt x="661520" y="44491"/>
                    </a:cubicBezTo>
                    <a:cubicBezTo>
                      <a:pt x="661849" y="43857"/>
                      <a:pt x="662106" y="43235"/>
                      <a:pt x="662417" y="42649"/>
                    </a:cubicBezTo>
                    <a:cubicBezTo>
                      <a:pt x="664528" y="38039"/>
                      <a:pt x="666537" y="33703"/>
                      <a:pt x="673833" y="31311"/>
                    </a:cubicBezTo>
                    <a:cubicBezTo>
                      <a:pt x="674790" y="31000"/>
                      <a:pt x="675752" y="30701"/>
                      <a:pt x="676674" y="30408"/>
                    </a:cubicBezTo>
                    <a:cubicBezTo>
                      <a:pt x="679275" y="29601"/>
                      <a:pt x="683216" y="28381"/>
                      <a:pt x="683796" y="27448"/>
                    </a:cubicBezTo>
                    <a:cubicBezTo>
                      <a:pt x="683796" y="27430"/>
                      <a:pt x="683772" y="27352"/>
                      <a:pt x="683730" y="27215"/>
                    </a:cubicBezTo>
                    <a:cubicBezTo>
                      <a:pt x="683413" y="26318"/>
                      <a:pt x="683162" y="25421"/>
                      <a:pt x="682887" y="24506"/>
                    </a:cubicBezTo>
                    <a:cubicBezTo>
                      <a:pt x="681810" y="20769"/>
                      <a:pt x="681147" y="18933"/>
                      <a:pt x="677636" y="17982"/>
                    </a:cubicBezTo>
                    <a:cubicBezTo>
                      <a:pt x="676488" y="17689"/>
                      <a:pt x="675525" y="17533"/>
                      <a:pt x="674676" y="17533"/>
                    </a:cubicBezTo>
                    <a:cubicBezTo>
                      <a:pt x="673749" y="17533"/>
                      <a:pt x="673115" y="17713"/>
                      <a:pt x="672350" y="17898"/>
                    </a:cubicBezTo>
                    <a:cubicBezTo>
                      <a:pt x="670807" y="18299"/>
                      <a:pt x="668690" y="18592"/>
                      <a:pt x="666483" y="17743"/>
                    </a:cubicBezTo>
                    <a:cubicBezTo>
                      <a:pt x="664044" y="16834"/>
                      <a:pt x="662656" y="14723"/>
                      <a:pt x="661287" y="12696"/>
                    </a:cubicBezTo>
                    <a:cubicBezTo>
                      <a:pt x="659625" y="10220"/>
                      <a:pt x="657890" y="7660"/>
                      <a:pt x="654093" y="6303"/>
                    </a:cubicBezTo>
                    <a:cubicBezTo>
                      <a:pt x="650774" y="5113"/>
                      <a:pt x="647796" y="4485"/>
                      <a:pt x="645440" y="4485"/>
                    </a:cubicBezTo>
                    <a:cubicBezTo>
                      <a:pt x="643120" y="4485"/>
                      <a:pt x="641690" y="5041"/>
                      <a:pt x="641278" y="6183"/>
                    </a:cubicBezTo>
                    <a:cubicBezTo>
                      <a:pt x="640842" y="7349"/>
                      <a:pt x="640650" y="8850"/>
                      <a:pt x="640417" y="10453"/>
                    </a:cubicBezTo>
                    <a:cubicBezTo>
                      <a:pt x="639921" y="14107"/>
                      <a:pt x="639209" y="19130"/>
                      <a:pt x="634347" y="20828"/>
                    </a:cubicBezTo>
                    <a:cubicBezTo>
                      <a:pt x="632547" y="21444"/>
                      <a:pt x="631172" y="21749"/>
                      <a:pt x="630071" y="22000"/>
                    </a:cubicBezTo>
                    <a:cubicBezTo>
                      <a:pt x="628301" y="22389"/>
                      <a:pt x="627644" y="22527"/>
                      <a:pt x="626328" y="23752"/>
                    </a:cubicBezTo>
                    <a:cubicBezTo>
                      <a:pt x="626250" y="23998"/>
                      <a:pt x="626424" y="25182"/>
                      <a:pt x="626507" y="25965"/>
                    </a:cubicBezTo>
                    <a:cubicBezTo>
                      <a:pt x="626920" y="28997"/>
                      <a:pt x="627524" y="33590"/>
                      <a:pt x="623081" y="37979"/>
                    </a:cubicBezTo>
                    <a:cubicBezTo>
                      <a:pt x="618931" y="42093"/>
                      <a:pt x="615367" y="42482"/>
                      <a:pt x="612753" y="42763"/>
                    </a:cubicBezTo>
                    <a:cubicBezTo>
                      <a:pt x="611163" y="42942"/>
                      <a:pt x="610272" y="43062"/>
                      <a:pt x="609357" y="43726"/>
                    </a:cubicBezTo>
                    <a:cubicBezTo>
                      <a:pt x="605846" y="46309"/>
                      <a:pt x="603993" y="47936"/>
                      <a:pt x="603730" y="53957"/>
                    </a:cubicBezTo>
                    <a:cubicBezTo>
                      <a:pt x="603664" y="55781"/>
                      <a:pt x="603676" y="57211"/>
                      <a:pt x="603676" y="58466"/>
                    </a:cubicBezTo>
                    <a:cubicBezTo>
                      <a:pt x="603730" y="62204"/>
                      <a:pt x="603778" y="64668"/>
                      <a:pt x="600321" y="67598"/>
                    </a:cubicBezTo>
                    <a:cubicBezTo>
                      <a:pt x="598742" y="68931"/>
                      <a:pt x="597863" y="69834"/>
                      <a:pt x="597678" y="70283"/>
                    </a:cubicBezTo>
                    <a:cubicBezTo>
                      <a:pt x="597696" y="70313"/>
                      <a:pt x="597791" y="70456"/>
                      <a:pt x="597995" y="70677"/>
                    </a:cubicBezTo>
                    <a:cubicBezTo>
                      <a:pt x="598234" y="70929"/>
                      <a:pt x="599185" y="71180"/>
                      <a:pt x="599783" y="71335"/>
                    </a:cubicBezTo>
                    <a:cubicBezTo>
                      <a:pt x="601212" y="71706"/>
                      <a:pt x="603377" y="72280"/>
                      <a:pt x="604124" y="74523"/>
                    </a:cubicBezTo>
                    <a:cubicBezTo>
                      <a:pt x="604884" y="76777"/>
                      <a:pt x="603430" y="78996"/>
                      <a:pt x="601936" y="80879"/>
                    </a:cubicBezTo>
                    <a:cubicBezTo>
                      <a:pt x="597492" y="86363"/>
                      <a:pt x="595657" y="89126"/>
                      <a:pt x="595830" y="91978"/>
                    </a:cubicBezTo>
                    <a:cubicBezTo>
                      <a:pt x="595896" y="93617"/>
                      <a:pt x="596368" y="94203"/>
                      <a:pt x="597367" y="95524"/>
                    </a:cubicBezTo>
                    <a:cubicBezTo>
                      <a:pt x="598025" y="96349"/>
                      <a:pt x="598790" y="97360"/>
                      <a:pt x="599550" y="98771"/>
                    </a:cubicBezTo>
                    <a:lnTo>
                      <a:pt x="600159" y="99931"/>
                    </a:lnTo>
                    <a:cubicBezTo>
                      <a:pt x="601702" y="102778"/>
                      <a:pt x="602480" y="104351"/>
                      <a:pt x="603108" y="109183"/>
                    </a:cubicBezTo>
                    <a:cubicBezTo>
                      <a:pt x="603622" y="112848"/>
                      <a:pt x="603951" y="113733"/>
                      <a:pt x="609196" y="114367"/>
                    </a:cubicBezTo>
                    <a:cubicBezTo>
                      <a:pt x="614332" y="114995"/>
                      <a:pt x="626304" y="116448"/>
                      <a:pt x="626113" y="125909"/>
                    </a:cubicBezTo>
                    <a:cubicBezTo>
                      <a:pt x="626083" y="127254"/>
                      <a:pt x="626382" y="128785"/>
                      <a:pt x="626603" y="130130"/>
                    </a:cubicBezTo>
                    <a:cubicBezTo>
                      <a:pt x="627081" y="132600"/>
                      <a:pt x="627500" y="134938"/>
                      <a:pt x="626041" y="136702"/>
                    </a:cubicBezTo>
                    <a:cubicBezTo>
                      <a:pt x="625246" y="137635"/>
                      <a:pt x="624091" y="138144"/>
                      <a:pt x="622770" y="138144"/>
                    </a:cubicBezTo>
                    <a:cubicBezTo>
                      <a:pt x="621024" y="138144"/>
                      <a:pt x="618805" y="137312"/>
                      <a:pt x="615121" y="135267"/>
                    </a:cubicBezTo>
                    <a:cubicBezTo>
                      <a:pt x="605045" y="129646"/>
                      <a:pt x="589198" y="124916"/>
                      <a:pt x="580509" y="124916"/>
                    </a:cubicBezTo>
                    <a:cubicBezTo>
                      <a:pt x="580139" y="124916"/>
                      <a:pt x="579762" y="124928"/>
                      <a:pt x="579391" y="124940"/>
                    </a:cubicBezTo>
                    <a:cubicBezTo>
                      <a:pt x="577095" y="125089"/>
                      <a:pt x="574428" y="125047"/>
                      <a:pt x="571743" y="125006"/>
                    </a:cubicBezTo>
                    <a:cubicBezTo>
                      <a:pt x="570403" y="124982"/>
                      <a:pt x="569040" y="124940"/>
                      <a:pt x="567736" y="124940"/>
                    </a:cubicBezTo>
                    <a:cubicBezTo>
                      <a:pt x="559191" y="124940"/>
                      <a:pt x="558551" y="126297"/>
                      <a:pt x="558509" y="126453"/>
                    </a:cubicBezTo>
                    <a:cubicBezTo>
                      <a:pt x="557163" y="130746"/>
                      <a:pt x="556769" y="132050"/>
                      <a:pt x="565476" y="137438"/>
                    </a:cubicBezTo>
                    <a:cubicBezTo>
                      <a:pt x="573172" y="142234"/>
                      <a:pt x="583362" y="152866"/>
                      <a:pt x="581759" y="158643"/>
                    </a:cubicBezTo>
                    <a:cubicBezTo>
                      <a:pt x="581221" y="160551"/>
                      <a:pt x="579558" y="161753"/>
                      <a:pt x="577412" y="161777"/>
                    </a:cubicBezTo>
                    <a:cubicBezTo>
                      <a:pt x="573495" y="161777"/>
                      <a:pt x="568370" y="159719"/>
                      <a:pt x="562952" y="157549"/>
                    </a:cubicBezTo>
                    <a:cubicBezTo>
                      <a:pt x="559849" y="156299"/>
                      <a:pt x="556889" y="155121"/>
                      <a:pt x="554556" y="154505"/>
                    </a:cubicBezTo>
                    <a:cubicBezTo>
                      <a:pt x="553414" y="154182"/>
                      <a:pt x="551931" y="154026"/>
                      <a:pt x="550328" y="154026"/>
                    </a:cubicBezTo>
                    <a:cubicBezTo>
                      <a:pt x="544641" y="154026"/>
                      <a:pt x="539421" y="155862"/>
                      <a:pt x="538596" y="156825"/>
                    </a:cubicBezTo>
                    <a:cubicBezTo>
                      <a:pt x="538219" y="157483"/>
                      <a:pt x="537932" y="159295"/>
                      <a:pt x="537597" y="161029"/>
                    </a:cubicBezTo>
                    <a:cubicBezTo>
                      <a:pt x="537047" y="164228"/>
                      <a:pt x="536413" y="167852"/>
                      <a:pt x="534452" y="170693"/>
                    </a:cubicBezTo>
                    <a:cubicBezTo>
                      <a:pt x="530989" y="175746"/>
                      <a:pt x="526038" y="177456"/>
                      <a:pt x="523383" y="178401"/>
                    </a:cubicBezTo>
                    <a:cubicBezTo>
                      <a:pt x="522743" y="178610"/>
                      <a:pt x="522611" y="178814"/>
                      <a:pt x="522097" y="179441"/>
                    </a:cubicBezTo>
                    <a:cubicBezTo>
                      <a:pt x="521296" y="180464"/>
                      <a:pt x="520088" y="182007"/>
                      <a:pt x="516972" y="182928"/>
                    </a:cubicBezTo>
                    <a:cubicBezTo>
                      <a:pt x="513731" y="183891"/>
                      <a:pt x="512350" y="183825"/>
                      <a:pt x="510209" y="183574"/>
                    </a:cubicBezTo>
                    <a:cubicBezTo>
                      <a:pt x="509443" y="183472"/>
                      <a:pt x="508480" y="183358"/>
                      <a:pt x="507099" y="183269"/>
                    </a:cubicBezTo>
                    <a:cubicBezTo>
                      <a:pt x="504815" y="183137"/>
                      <a:pt x="503015" y="183490"/>
                      <a:pt x="500892" y="183920"/>
                    </a:cubicBezTo>
                    <a:cubicBezTo>
                      <a:pt x="498943" y="184297"/>
                      <a:pt x="496772" y="184740"/>
                      <a:pt x="494027" y="184776"/>
                    </a:cubicBezTo>
                    <a:cubicBezTo>
                      <a:pt x="493202" y="184787"/>
                      <a:pt x="492532" y="184829"/>
                      <a:pt x="492006" y="184859"/>
                    </a:cubicBezTo>
                    <a:cubicBezTo>
                      <a:pt x="491521" y="184889"/>
                      <a:pt x="491115" y="184919"/>
                      <a:pt x="490780" y="184919"/>
                    </a:cubicBezTo>
                    <a:cubicBezTo>
                      <a:pt x="486552" y="184919"/>
                      <a:pt x="486504" y="181385"/>
                      <a:pt x="486468" y="179035"/>
                    </a:cubicBezTo>
                    <a:cubicBezTo>
                      <a:pt x="486468" y="178455"/>
                      <a:pt x="486468" y="177779"/>
                      <a:pt x="486456" y="176978"/>
                    </a:cubicBezTo>
                    <a:cubicBezTo>
                      <a:pt x="486265" y="171422"/>
                      <a:pt x="486241" y="170268"/>
                      <a:pt x="478539" y="170268"/>
                    </a:cubicBezTo>
                    <a:cubicBezTo>
                      <a:pt x="478144" y="170268"/>
                      <a:pt x="477707" y="170268"/>
                      <a:pt x="477283" y="170280"/>
                    </a:cubicBezTo>
                    <a:cubicBezTo>
                      <a:pt x="470896" y="170436"/>
                      <a:pt x="465275" y="169688"/>
                      <a:pt x="460874" y="169096"/>
                    </a:cubicBezTo>
                    <a:cubicBezTo>
                      <a:pt x="458386" y="168761"/>
                      <a:pt x="456203" y="168468"/>
                      <a:pt x="454732" y="168468"/>
                    </a:cubicBezTo>
                    <a:cubicBezTo>
                      <a:pt x="453973" y="168468"/>
                      <a:pt x="453632" y="168546"/>
                      <a:pt x="453560" y="168564"/>
                    </a:cubicBezTo>
                    <a:cubicBezTo>
                      <a:pt x="453285" y="168671"/>
                      <a:pt x="453267" y="168671"/>
                      <a:pt x="452795" y="169551"/>
                    </a:cubicBezTo>
                    <a:cubicBezTo>
                      <a:pt x="451688" y="171721"/>
                      <a:pt x="450188" y="173952"/>
                      <a:pt x="445487" y="175303"/>
                    </a:cubicBezTo>
                    <a:cubicBezTo>
                      <a:pt x="443586" y="175859"/>
                      <a:pt x="442013" y="176117"/>
                      <a:pt x="440644" y="176117"/>
                    </a:cubicBezTo>
                    <a:cubicBezTo>
                      <a:pt x="439346" y="176117"/>
                      <a:pt x="438461" y="175877"/>
                      <a:pt x="437821" y="175716"/>
                    </a:cubicBezTo>
                    <a:cubicBezTo>
                      <a:pt x="437528" y="175626"/>
                      <a:pt x="437337" y="175584"/>
                      <a:pt x="437235" y="175584"/>
                    </a:cubicBezTo>
                    <a:cubicBezTo>
                      <a:pt x="437133" y="175584"/>
                      <a:pt x="436906" y="175608"/>
                      <a:pt x="436320" y="175835"/>
                    </a:cubicBezTo>
                    <a:cubicBezTo>
                      <a:pt x="433557" y="176954"/>
                      <a:pt x="432379" y="177767"/>
                      <a:pt x="431889" y="178192"/>
                    </a:cubicBezTo>
                    <a:cubicBezTo>
                      <a:pt x="431985" y="178245"/>
                      <a:pt x="432032" y="178311"/>
                      <a:pt x="432104" y="178377"/>
                    </a:cubicBezTo>
                    <a:cubicBezTo>
                      <a:pt x="433539" y="179453"/>
                      <a:pt x="434209" y="179023"/>
                      <a:pt x="435226" y="178849"/>
                    </a:cubicBezTo>
                    <a:cubicBezTo>
                      <a:pt x="435812" y="178748"/>
                      <a:pt x="436487" y="178646"/>
                      <a:pt x="437187" y="178646"/>
                    </a:cubicBezTo>
                    <a:cubicBezTo>
                      <a:pt x="439561" y="178646"/>
                      <a:pt x="441373" y="179890"/>
                      <a:pt x="442587" y="182366"/>
                    </a:cubicBezTo>
                    <a:cubicBezTo>
                      <a:pt x="442898" y="182988"/>
                      <a:pt x="443239" y="183615"/>
                      <a:pt x="443556" y="184219"/>
                    </a:cubicBezTo>
                    <a:cubicBezTo>
                      <a:pt x="445302" y="187532"/>
                      <a:pt x="446934" y="190678"/>
                      <a:pt x="445469" y="193506"/>
                    </a:cubicBezTo>
                    <a:cubicBezTo>
                      <a:pt x="444662" y="195115"/>
                      <a:pt x="443054" y="196096"/>
                      <a:pt x="440745" y="196407"/>
                    </a:cubicBezTo>
                    <a:cubicBezTo>
                      <a:pt x="438922" y="196652"/>
                      <a:pt x="436882" y="196628"/>
                      <a:pt x="435130" y="196532"/>
                    </a:cubicBezTo>
                    <a:cubicBezTo>
                      <a:pt x="434538" y="196508"/>
                      <a:pt x="433994" y="196466"/>
                      <a:pt x="433444" y="196466"/>
                    </a:cubicBezTo>
                    <a:cubicBezTo>
                      <a:pt x="432194" y="196466"/>
                      <a:pt x="431626" y="196640"/>
                      <a:pt x="431016" y="197202"/>
                    </a:cubicBezTo>
                    <a:cubicBezTo>
                      <a:pt x="430472" y="197710"/>
                      <a:pt x="429748" y="198494"/>
                      <a:pt x="428857" y="199409"/>
                    </a:cubicBezTo>
                    <a:cubicBezTo>
                      <a:pt x="423612" y="204958"/>
                      <a:pt x="418524" y="209951"/>
                      <a:pt x="413913" y="209951"/>
                    </a:cubicBezTo>
                    <a:cubicBezTo>
                      <a:pt x="413177" y="209951"/>
                      <a:pt x="412490" y="209826"/>
                      <a:pt x="411850" y="209586"/>
                    </a:cubicBezTo>
                    <a:cubicBezTo>
                      <a:pt x="410690" y="209144"/>
                      <a:pt x="409607" y="208695"/>
                      <a:pt x="408657" y="208295"/>
                    </a:cubicBezTo>
                    <a:cubicBezTo>
                      <a:pt x="406886" y="207535"/>
                      <a:pt x="405386" y="206896"/>
                      <a:pt x="404471" y="206896"/>
                    </a:cubicBezTo>
                    <a:cubicBezTo>
                      <a:pt x="404417" y="206896"/>
                      <a:pt x="404369" y="206896"/>
                      <a:pt x="404333" y="206907"/>
                    </a:cubicBezTo>
                    <a:cubicBezTo>
                      <a:pt x="404285" y="206979"/>
                      <a:pt x="404285" y="207051"/>
                      <a:pt x="404237" y="207123"/>
                    </a:cubicBezTo>
                    <a:cubicBezTo>
                      <a:pt x="403376" y="209335"/>
                      <a:pt x="402007" y="211835"/>
                      <a:pt x="396404" y="213366"/>
                    </a:cubicBezTo>
                    <a:cubicBezTo>
                      <a:pt x="390633" y="214921"/>
                      <a:pt x="388205" y="214801"/>
                      <a:pt x="384982" y="214305"/>
                    </a:cubicBezTo>
                    <a:cubicBezTo>
                      <a:pt x="384210" y="214179"/>
                      <a:pt x="383319" y="214048"/>
                      <a:pt x="382189" y="213928"/>
                    </a:cubicBezTo>
                    <a:cubicBezTo>
                      <a:pt x="381531" y="213850"/>
                      <a:pt x="380820" y="213820"/>
                      <a:pt x="380138" y="213820"/>
                    </a:cubicBezTo>
                    <a:cubicBezTo>
                      <a:pt x="375402" y="213820"/>
                      <a:pt x="371144" y="215190"/>
                      <a:pt x="370175" y="215925"/>
                    </a:cubicBezTo>
                    <a:cubicBezTo>
                      <a:pt x="369877" y="216176"/>
                      <a:pt x="369063" y="217169"/>
                      <a:pt x="368417" y="217941"/>
                    </a:cubicBezTo>
                    <a:cubicBezTo>
                      <a:pt x="365828" y="221074"/>
                      <a:pt x="361923" y="225816"/>
                      <a:pt x="356248" y="227443"/>
                    </a:cubicBezTo>
                    <a:cubicBezTo>
                      <a:pt x="354029" y="228089"/>
                      <a:pt x="351530" y="228370"/>
                      <a:pt x="348402" y="228370"/>
                    </a:cubicBezTo>
                    <a:cubicBezTo>
                      <a:pt x="346788" y="228370"/>
                      <a:pt x="345203" y="228298"/>
                      <a:pt x="343696" y="228226"/>
                    </a:cubicBezTo>
                    <a:cubicBezTo>
                      <a:pt x="341083" y="228089"/>
                      <a:pt x="338667" y="228041"/>
                      <a:pt x="337686" y="228346"/>
                    </a:cubicBezTo>
                    <a:cubicBezTo>
                      <a:pt x="334995" y="229177"/>
                      <a:pt x="329272" y="233925"/>
                      <a:pt x="326946" y="238745"/>
                    </a:cubicBezTo>
                    <a:cubicBezTo>
                      <a:pt x="323890" y="245072"/>
                      <a:pt x="317761" y="255830"/>
                      <a:pt x="311153" y="256733"/>
                    </a:cubicBezTo>
                    <a:cubicBezTo>
                      <a:pt x="308558" y="257091"/>
                      <a:pt x="305239" y="257313"/>
                      <a:pt x="302327" y="257516"/>
                    </a:cubicBezTo>
                    <a:cubicBezTo>
                      <a:pt x="300694" y="257618"/>
                      <a:pt x="298762" y="257755"/>
                      <a:pt x="297626" y="257863"/>
                    </a:cubicBezTo>
                    <a:cubicBezTo>
                      <a:pt x="297626" y="257911"/>
                      <a:pt x="297626" y="257947"/>
                      <a:pt x="297644" y="257976"/>
                    </a:cubicBezTo>
                    <a:cubicBezTo>
                      <a:pt x="299875" y="258796"/>
                      <a:pt x="308199" y="263053"/>
                      <a:pt x="310112" y="267598"/>
                    </a:cubicBezTo>
                    <a:cubicBezTo>
                      <a:pt x="310854" y="269404"/>
                      <a:pt x="310513" y="270822"/>
                      <a:pt x="310083" y="271701"/>
                    </a:cubicBezTo>
                    <a:cubicBezTo>
                      <a:pt x="307762" y="276473"/>
                      <a:pt x="301537" y="280222"/>
                      <a:pt x="298954" y="281615"/>
                    </a:cubicBezTo>
                    <a:cubicBezTo>
                      <a:pt x="297495" y="282393"/>
                      <a:pt x="297172" y="282871"/>
                      <a:pt x="296520" y="283804"/>
                    </a:cubicBezTo>
                    <a:cubicBezTo>
                      <a:pt x="295742" y="284922"/>
                      <a:pt x="294648" y="286459"/>
                      <a:pt x="291814" y="288397"/>
                    </a:cubicBezTo>
                    <a:cubicBezTo>
                      <a:pt x="289565" y="289957"/>
                      <a:pt x="287066" y="291399"/>
                      <a:pt x="284357" y="291399"/>
                    </a:cubicBezTo>
                    <a:cubicBezTo>
                      <a:pt x="280852" y="291399"/>
                      <a:pt x="278227" y="289001"/>
                      <a:pt x="276344" y="286914"/>
                    </a:cubicBezTo>
                    <a:cubicBezTo>
                      <a:pt x="274388" y="284767"/>
                      <a:pt x="273138" y="282321"/>
                      <a:pt x="272128" y="280336"/>
                    </a:cubicBezTo>
                    <a:cubicBezTo>
                      <a:pt x="271996" y="280096"/>
                      <a:pt x="271847" y="279797"/>
                      <a:pt x="271691" y="279504"/>
                    </a:cubicBezTo>
                    <a:cubicBezTo>
                      <a:pt x="270172" y="281741"/>
                      <a:pt x="269879" y="283978"/>
                      <a:pt x="270740" y="286375"/>
                    </a:cubicBezTo>
                    <a:cubicBezTo>
                      <a:pt x="271930" y="289653"/>
                      <a:pt x="279058" y="297020"/>
                      <a:pt x="281414" y="299442"/>
                    </a:cubicBezTo>
                    <a:lnTo>
                      <a:pt x="282389" y="300470"/>
                    </a:lnTo>
                    <a:cubicBezTo>
                      <a:pt x="282784" y="300883"/>
                      <a:pt x="283334" y="301397"/>
                      <a:pt x="283926" y="301941"/>
                    </a:cubicBezTo>
                    <a:cubicBezTo>
                      <a:pt x="286575" y="304417"/>
                      <a:pt x="290193" y="307778"/>
                      <a:pt x="290720" y="311593"/>
                    </a:cubicBezTo>
                    <a:cubicBezTo>
                      <a:pt x="291305" y="315863"/>
                      <a:pt x="290642" y="322327"/>
                      <a:pt x="289171" y="326639"/>
                    </a:cubicBezTo>
                    <a:lnTo>
                      <a:pt x="288758" y="327906"/>
                    </a:lnTo>
                    <a:cubicBezTo>
                      <a:pt x="287670" y="330986"/>
                      <a:pt x="287431" y="331722"/>
                      <a:pt x="288190" y="334173"/>
                    </a:cubicBezTo>
                    <a:cubicBezTo>
                      <a:pt x="288471" y="335076"/>
                      <a:pt x="288866" y="336003"/>
                      <a:pt x="289290" y="336948"/>
                    </a:cubicBezTo>
                    <a:cubicBezTo>
                      <a:pt x="290546" y="339729"/>
                      <a:pt x="292065" y="343179"/>
                      <a:pt x="289978" y="346791"/>
                    </a:cubicBezTo>
                    <a:lnTo>
                      <a:pt x="289494" y="347634"/>
                    </a:lnTo>
                    <a:cubicBezTo>
                      <a:pt x="289111" y="348286"/>
                      <a:pt x="288680" y="349022"/>
                      <a:pt x="288615" y="349261"/>
                    </a:cubicBezTo>
                    <a:cubicBezTo>
                      <a:pt x="288638" y="349231"/>
                      <a:pt x="288704" y="349536"/>
                      <a:pt x="289278" y="350547"/>
                    </a:cubicBezTo>
                    <a:cubicBezTo>
                      <a:pt x="289565" y="351013"/>
                      <a:pt x="291204" y="351904"/>
                      <a:pt x="292202" y="352430"/>
                    </a:cubicBezTo>
                    <a:cubicBezTo>
                      <a:pt x="295217" y="354057"/>
                      <a:pt x="299761" y="356527"/>
                      <a:pt x="299127" y="361604"/>
                    </a:cubicBezTo>
                    <a:cubicBezTo>
                      <a:pt x="298458" y="367010"/>
                      <a:pt x="297046" y="370855"/>
                      <a:pt x="291282" y="376775"/>
                    </a:cubicBezTo>
                    <a:cubicBezTo>
                      <a:pt x="286205" y="381977"/>
                      <a:pt x="278437" y="389046"/>
                      <a:pt x="269604" y="390266"/>
                    </a:cubicBezTo>
                    <a:cubicBezTo>
                      <a:pt x="266895" y="390636"/>
                      <a:pt x="265119" y="390804"/>
                      <a:pt x="263666" y="390804"/>
                    </a:cubicBezTo>
                    <a:cubicBezTo>
                      <a:pt x="259109" y="390804"/>
                      <a:pt x="256873" y="389118"/>
                      <a:pt x="254325" y="386020"/>
                    </a:cubicBezTo>
                    <a:cubicBezTo>
                      <a:pt x="253039" y="384453"/>
                      <a:pt x="252513" y="382976"/>
                      <a:pt x="252705" y="381469"/>
                    </a:cubicBezTo>
                    <a:cubicBezTo>
                      <a:pt x="252962" y="379227"/>
                      <a:pt x="254678" y="377953"/>
                      <a:pt x="256047" y="376924"/>
                    </a:cubicBezTo>
                    <a:cubicBezTo>
                      <a:pt x="256932" y="376249"/>
                      <a:pt x="257788" y="375609"/>
                      <a:pt x="258248" y="374819"/>
                    </a:cubicBezTo>
                    <a:cubicBezTo>
                      <a:pt x="258763" y="373988"/>
                      <a:pt x="259301" y="373211"/>
                      <a:pt x="259857" y="372481"/>
                    </a:cubicBezTo>
                    <a:cubicBezTo>
                      <a:pt x="260233" y="371955"/>
                      <a:pt x="260778" y="371220"/>
                      <a:pt x="261011" y="370753"/>
                    </a:cubicBezTo>
                    <a:cubicBezTo>
                      <a:pt x="260850" y="370627"/>
                      <a:pt x="260586" y="370466"/>
                      <a:pt x="260210" y="370257"/>
                    </a:cubicBezTo>
                    <a:cubicBezTo>
                      <a:pt x="255222" y="367631"/>
                      <a:pt x="251532" y="366956"/>
                      <a:pt x="248429" y="368080"/>
                    </a:cubicBezTo>
                    <a:cubicBezTo>
                      <a:pt x="247084" y="368564"/>
                      <a:pt x="246372" y="369079"/>
                      <a:pt x="245463" y="369748"/>
                    </a:cubicBezTo>
                    <a:cubicBezTo>
                      <a:pt x="243806" y="370944"/>
                      <a:pt x="241929" y="372332"/>
                      <a:pt x="237282" y="372972"/>
                    </a:cubicBezTo>
                    <a:cubicBezTo>
                      <a:pt x="233724" y="373462"/>
                      <a:pt x="226088" y="374215"/>
                      <a:pt x="217997" y="375005"/>
                    </a:cubicBezTo>
                    <a:cubicBezTo>
                      <a:pt x="211054" y="375681"/>
                      <a:pt x="203860" y="376392"/>
                      <a:pt x="197970" y="377062"/>
                    </a:cubicBezTo>
                    <a:cubicBezTo>
                      <a:pt x="196080" y="377277"/>
                      <a:pt x="194083" y="377498"/>
                      <a:pt x="192032" y="377738"/>
                    </a:cubicBezTo>
                    <a:cubicBezTo>
                      <a:pt x="182506" y="378850"/>
                      <a:pt x="171724" y="380118"/>
                      <a:pt x="163944" y="380118"/>
                    </a:cubicBezTo>
                    <a:cubicBezTo>
                      <a:pt x="161630" y="380118"/>
                      <a:pt x="159740" y="380016"/>
                      <a:pt x="158143" y="379789"/>
                    </a:cubicBezTo>
                    <a:cubicBezTo>
                      <a:pt x="156397" y="379550"/>
                      <a:pt x="154244" y="379191"/>
                      <a:pt x="151882" y="378808"/>
                    </a:cubicBezTo>
                    <a:cubicBezTo>
                      <a:pt x="145466" y="377738"/>
                      <a:pt x="137488" y="376416"/>
                      <a:pt x="131508" y="376416"/>
                    </a:cubicBezTo>
                    <a:cubicBezTo>
                      <a:pt x="129176" y="376416"/>
                      <a:pt x="127394" y="376619"/>
                      <a:pt x="126168" y="377014"/>
                    </a:cubicBezTo>
                    <a:cubicBezTo>
                      <a:pt x="118771" y="379370"/>
                      <a:pt x="104820" y="389399"/>
                      <a:pt x="103187" y="393531"/>
                    </a:cubicBezTo>
                    <a:cubicBezTo>
                      <a:pt x="101866" y="396856"/>
                      <a:pt x="103456" y="407458"/>
                      <a:pt x="104509" y="414473"/>
                    </a:cubicBezTo>
                    <a:cubicBezTo>
                      <a:pt x="104951" y="417534"/>
                      <a:pt x="105340" y="420172"/>
                      <a:pt x="105531" y="422187"/>
                    </a:cubicBezTo>
                    <a:cubicBezTo>
                      <a:pt x="106195" y="429506"/>
                      <a:pt x="105609" y="442160"/>
                      <a:pt x="103492" y="449868"/>
                    </a:cubicBezTo>
                    <a:cubicBezTo>
                      <a:pt x="103307" y="450532"/>
                      <a:pt x="103133" y="452129"/>
                      <a:pt x="102948" y="453839"/>
                    </a:cubicBezTo>
                    <a:cubicBezTo>
                      <a:pt x="102272" y="459885"/>
                      <a:pt x="101148" y="470027"/>
                      <a:pt x="96005" y="476001"/>
                    </a:cubicBezTo>
                    <a:cubicBezTo>
                      <a:pt x="89619" y="483440"/>
                      <a:pt x="77886" y="483816"/>
                      <a:pt x="75596" y="483816"/>
                    </a:cubicBezTo>
                    <a:lnTo>
                      <a:pt x="74136" y="483793"/>
                    </a:lnTo>
                    <a:lnTo>
                      <a:pt x="73299" y="482908"/>
                    </a:lnTo>
                    <a:cubicBezTo>
                      <a:pt x="73245" y="482830"/>
                      <a:pt x="66596" y="475917"/>
                      <a:pt x="57985" y="471546"/>
                    </a:cubicBezTo>
                    <a:cubicBezTo>
                      <a:pt x="54875" y="469961"/>
                      <a:pt x="50994" y="469202"/>
                      <a:pt x="46186" y="469202"/>
                    </a:cubicBezTo>
                    <a:cubicBezTo>
                      <a:pt x="42939" y="469202"/>
                      <a:pt x="39524" y="469560"/>
                      <a:pt x="36217" y="470057"/>
                    </a:cubicBezTo>
                    <a:cubicBezTo>
                      <a:pt x="37976" y="476718"/>
                      <a:pt x="42496" y="482130"/>
                      <a:pt x="49547" y="486340"/>
                    </a:cubicBezTo>
                    <a:cubicBezTo>
                      <a:pt x="52399" y="488062"/>
                      <a:pt x="58134" y="490682"/>
                      <a:pt x="59163" y="492015"/>
                    </a:cubicBezTo>
                    <a:cubicBezTo>
                      <a:pt x="61997" y="495729"/>
                      <a:pt x="57363" y="503646"/>
                      <a:pt x="54947" y="507473"/>
                    </a:cubicBezTo>
                    <a:cubicBezTo>
                      <a:pt x="49762" y="515732"/>
                      <a:pt x="42598" y="522483"/>
                      <a:pt x="41755" y="532793"/>
                    </a:cubicBezTo>
                    <a:cubicBezTo>
                      <a:pt x="40936" y="542917"/>
                      <a:pt x="45678" y="550709"/>
                      <a:pt x="51849" y="558249"/>
                    </a:cubicBezTo>
                    <a:cubicBezTo>
                      <a:pt x="66434" y="576010"/>
                      <a:pt x="65107" y="601353"/>
                      <a:pt x="65005" y="623162"/>
                    </a:cubicBezTo>
                    <a:cubicBezTo>
                      <a:pt x="63073" y="623545"/>
                      <a:pt x="61154" y="624041"/>
                      <a:pt x="59222" y="624705"/>
                    </a:cubicBezTo>
                    <a:cubicBezTo>
                      <a:pt x="51209" y="627492"/>
                      <a:pt x="44356" y="632933"/>
                      <a:pt x="40690" y="640654"/>
                    </a:cubicBezTo>
                    <a:cubicBezTo>
                      <a:pt x="37360" y="647632"/>
                      <a:pt x="35027" y="654055"/>
                      <a:pt x="29101" y="659329"/>
                    </a:cubicBezTo>
                    <a:cubicBezTo>
                      <a:pt x="24257" y="663629"/>
                      <a:pt x="18026" y="666284"/>
                      <a:pt x="12931" y="670308"/>
                    </a:cubicBezTo>
                    <a:cubicBezTo>
                      <a:pt x="-470" y="680899"/>
                      <a:pt x="3890" y="696303"/>
                      <a:pt x="13452" y="707916"/>
                    </a:cubicBezTo>
                    <a:cubicBezTo>
                      <a:pt x="21973" y="718292"/>
                      <a:pt x="26350" y="731232"/>
                      <a:pt x="37485" y="735460"/>
                    </a:cubicBezTo>
                    <a:cubicBezTo>
                      <a:pt x="39178" y="737069"/>
                      <a:pt x="41067" y="738480"/>
                      <a:pt x="43220" y="739581"/>
                    </a:cubicBezTo>
                    <a:cubicBezTo>
                      <a:pt x="50659" y="743366"/>
                      <a:pt x="58272" y="741153"/>
                      <a:pt x="65531" y="738283"/>
                    </a:cubicBezTo>
                    <a:cubicBezTo>
                      <a:pt x="74860" y="734611"/>
                      <a:pt x="80882" y="735903"/>
                      <a:pt x="87478" y="743461"/>
                    </a:cubicBezTo>
                    <a:cubicBezTo>
                      <a:pt x="100604" y="758567"/>
                      <a:pt x="107433" y="785411"/>
                      <a:pt x="107289" y="804834"/>
                    </a:cubicBezTo>
                    <a:cubicBezTo>
                      <a:pt x="107224" y="814426"/>
                      <a:pt x="99085" y="815837"/>
                      <a:pt x="94367" y="823210"/>
                    </a:cubicBezTo>
                    <a:cubicBezTo>
                      <a:pt x="91257" y="828006"/>
                      <a:pt x="90007" y="832982"/>
                      <a:pt x="89995" y="838675"/>
                    </a:cubicBezTo>
                    <a:cubicBezTo>
                      <a:pt x="89995" y="841228"/>
                      <a:pt x="90617" y="843919"/>
                      <a:pt x="91012" y="846407"/>
                    </a:cubicBezTo>
                    <a:cubicBezTo>
                      <a:pt x="91383" y="848781"/>
                      <a:pt x="90832" y="847160"/>
                      <a:pt x="88189" y="846521"/>
                    </a:cubicBezTo>
                    <a:cubicBezTo>
                      <a:pt x="79130" y="844308"/>
                      <a:pt x="70393" y="846114"/>
                      <a:pt x="66703" y="855664"/>
                    </a:cubicBezTo>
                    <a:cubicBezTo>
                      <a:pt x="63056" y="865082"/>
                      <a:pt x="66835" y="873413"/>
                      <a:pt x="70303" y="882239"/>
                    </a:cubicBezTo>
                    <a:cubicBezTo>
                      <a:pt x="73736" y="890946"/>
                      <a:pt x="73616" y="898355"/>
                      <a:pt x="74681" y="907522"/>
                    </a:cubicBezTo>
                    <a:cubicBezTo>
                      <a:pt x="76020" y="919267"/>
                      <a:pt x="82467" y="928004"/>
                      <a:pt x="91185" y="935568"/>
                    </a:cubicBezTo>
                    <a:cubicBezTo>
                      <a:pt x="98858" y="942254"/>
                      <a:pt x="101836" y="949412"/>
                      <a:pt x="95557" y="958322"/>
                    </a:cubicBezTo>
                    <a:cubicBezTo>
                      <a:pt x="88166" y="968781"/>
                      <a:pt x="86611" y="979743"/>
                      <a:pt x="90713" y="991894"/>
                    </a:cubicBezTo>
                    <a:cubicBezTo>
                      <a:pt x="92770" y="997982"/>
                      <a:pt x="94624" y="1002921"/>
                      <a:pt x="94373" y="1009475"/>
                    </a:cubicBezTo>
                    <a:cubicBezTo>
                      <a:pt x="94133" y="1015383"/>
                      <a:pt x="92902" y="1020909"/>
                      <a:pt x="93858" y="1026829"/>
                    </a:cubicBezTo>
                    <a:cubicBezTo>
                      <a:pt x="95599" y="1037426"/>
                      <a:pt x="102296" y="1045516"/>
                      <a:pt x="110734" y="1051688"/>
                    </a:cubicBezTo>
                    <a:cubicBezTo>
                      <a:pt x="118819" y="1057596"/>
                      <a:pt x="129774" y="1061591"/>
                      <a:pt x="134660" y="1070824"/>
                    </a:cubicBezTo>
                    <a:cubicBezTo>
                      <a:pt x="139575" y="1080111"/>
                      <a:pt x="130755" y="1095928"/>
                      <a:pt x="129320" y="1105448"/>
                    </a:cubicBezTo>
                    <a:cubicBezTo>
                      <a:pt x="127448" y="1117725"/>
                      <a:pt x="131221" y="1128136"/>
                      <a:pt x="141991" y="1134828"/>
                    </a:cubicBezTo>
                    <a:cubicBezTo>
                      <a:pt x="148886" y="1139133"/>
                      <a:pt x="157731" y="1140281"/>
                      <a:pt x="165636" y="1140981"/>
                    </a:cubicBezTo>
                    <a:cubicBezTo>
                      <a:pt x="170911" y="1141459"/>
                      <a:pt x="185842" y="1141280"/>
                      <a:pt x="183122" y="1150399"/>
                    </a:cubicBezTo>
                    <a:cubicBezTo>
                      <a:pt x="181316" y="1156397"/>
                      <a:pt x="177554" y="1161122"/>
                      <a:pt x="177471" y="1167717"/>
                    </a:cubicBezTo>
                    <a:cubicBezTo>
                      <a:pt x="177369" y="1175934"/>
                      <a:pt x="180813" y="1182811"/>
                      <a:pt x="183289" y="1190447"/>
                    </a:cubicBezTo>
                    <a:cubicBezTo>
                      <a:pt x="185657" y="1197755"/>
                      <a:pt x="181166" y="1200918"/>
                      <a:pt x="175348" y="1203245"/>
                    </a:cubicBezTo>
                    <a:cubicBezTo>
                      <a:pt x="169122" y="1205708"/>
                      <a:pt x="163944" y="1208525"/>
                      <a:pt x="158933" y="1212992"/>
                    </a:cubicBezTo>
                    <a:cubicBezTo>
                      <a:pt x="150698" y="1220407"/>
                      <a:pt x="144060" y="1231320"/>
                      <a:pt x="143444" y="1242521"/>
                    </a:cubicBezTo>
                    <a:cubicBezTo>
                      <a:pt x="142936" y="1251814"/>
                      <a:pt x="148988" y="1257351"/>
                      <a:pt x="156499" y="1259947"/>
                    </a:cubicBezTo>
                    <a:cubicBezTo>
                      <a:pt x="156744" y="1268935"/>
                      <a:pt x="155931" y="1277187"/>
                      <a:pt x="149263" y="1285296"/>
                    </a:cubicBezTo>
                    <a:cubicBezTo>
                      <a:pt x="145448" y="1289930"/>
                      <a:pt x="141692" y="1294469"/>
                      <a:pt x="138977" y="1299833"/>
                    </a:cubicBezTo>
                    <a:cubicBezTo>
                      <a:pt x="135372" y="1306973"/>
                      <a:pt x="134797" y="1314819"/>
                      <a:pt x="133177" y="1322515"/>
                    </a:cubicBezTo>
                    <a:cubicBezTo>
                      <a:pt x="130791" y="1333961"/>
                      <a:pt x="117892" y="1343421"/>
                      <a:pt x="111212" y="1352678"/>
                    </a:cubicBezTo>
                    <a:cubicBezTo>
                      <a:pt x="103929" y="1362814"/>
                      <a:pt x="101327" y="1376407"/>
                      <a:pt x="107104" y="1387859"/>
                    </a:cubicBezTo>
                    <a:cubicBezTo>
                      <a:pt x="112654" y="1398838"/>
                      <a:pt x="122257" y="1405541"/>
                      <a:pt x="132346" y="1411892"/>
                    </a:cubicBezTo>
                    <a:cubicBezTo>
                      <a:pt x="138607" y="1415815"/>
                      <a:pt x="149604" y="1421149"/>
                      <a:pt x="149622" y="1429688"/>
                    </a:cubicBezTo>
                    <a:cubicBezTo>
                      <a:pt x="149628" y="1439974"/>
                      <a:pt x="136095" y="1444932"/>
                      <a:pt x="128399" y="1447419"/>
                    </a:cubicBezTo>
                    <a:cubicBezTo>
                      <a:pt x="116564" y="1451216"/>
                      <a:pt x="104533" y="1453549"/>
                      <a:pt x="93332" y="1459110"/>
                    </a:cubicBezTo>
                    <a:cubicBezTo>
                      <a:pt x="86264" y="1462620"/>
                      <a:pt x="86138" y="1472314"/>
                      <a:pt x="90964" y="1477570"/>
                    </a:cubicBezTo>
                    <a:cubicBezTo>
                      <a:pt x="99246" y="1486606"/>
                      <a:pt x="107289" y="1495965"/>
                      <a:pt x="107116" y="1509049"/>
                    </a:cubicBezTo>
                    <a:cubicBezTo>
                      <a:pt x="106991" y="1520489"/>
                      <a:pt x="102428" y="1531576"/>
                      <a:pt x="103133" y="1543159"/>
                    </a:cubicBezTo>
                    <a:cubicBezTo>
                      <a:pt x="103720" y="1552631"/>
                      <a:pt x="109675" y="1558575"/>
                      <a:pt x="117378" y="1560501"/>
                    </a:cubicBezTo>
                    <a:cubicBezTo>
                      <a:pt x="120535" y="1563108"/>
                      <a:pt x="124554" y="1565039"/>
                      <a:pt x="129415" y="1566026"/>
                    </a:cubicBezTo>
                    <a:cubicBezTo>
                      <a:pt x="147780" y="1569817"/>
                      <a:pt x="167568" y="1565159"/>
                      <a:pt x="186106" y="1564950"/>
                    </a:cubicBezTo>
                    <a:cubicBezTo>
                      <a:pt x="201654" y="1564752"/>
                      <a:pt x="214636" y="1567934"/>
                      <a:pt x="219163" y="1584313"/>
                    </a:cubicBezTo>
                    <a:cubicBezTo>
                      <a:pt x="221884" y="1594126"/>
                      <a:pt x="220849" y="1604107"/>
                      <a:pt x="226512" y="1613083"/>
                    </a:cubicBezTo>
                    <a:cubicBezTo>
                      <a:pt x="231368" y="1620767"/>
                      <a:pt x="239555" y="1623793"/>
                      <a:pt x="248261" y="1624301"/>
                    </a:cubicBezTo>
                    <a:cubicBezTo>
                      <a:pt x="255127" y="1624714"/>
                      <a:pt x="261938" y="1623021"/>
                      <a:pt x="268857" y="1623524"/>
                    </a:cubicBezTo>
                    <a:cubicBezTo>
                      <a:pt x="276344" y="1624062"/>
                      <a:pt x="275626" y="1636662"/>
                      <a:pt x="275518" y="1641948"/>
                    </a:cubicBezTo>
                    <a:cubicBezTo>
                      <a:pt x="275494" y="1643628"/>
                      <a:pt x="275255" y="1645261"/>
                      <a:pt x="274992" y="1646923"/>
                    </a:cubicBezTo>
                    <a:cubicBezTo>
                      <a:pt x="273563" y="1646983"/>
                      <a:pt x="272140" y="1647067"/>
                      <a:pt x="270698" y="1647181"/>
                    </a:cubicBezTo>
                    <a:cubicBezTo>
                      <a:pt x="259785" y="1648078"/>
                      <a:pt x="249649" y="1651660"/>
                      <a:pt x="241857" y="1659607"/>
                    </a:cubicBezTo>
                    <a:cubicBezTo>
                      <a:pt x="225825" y="1676010"/>
                      <a:pt x="231906" y="1702609"/>
                      <a:pt x="242335" y="1720023"/>
                    </a:cubicBezTo>
                    <a:cubicBezTo>
                      <a:pt x="247681" y="1728939"/>
                      <a:pt x="255545" y="1737413"/>
                      <a:pt x="264324" y="1742962"/>
                    </a:cubicBezTo>
                    <a:cubicBezTo>
                      <a:pt x="269718" y="1746347"/>
                      <a:pt x="284309" y="1750431"/>
                      <a:pt x="284411" y="1757954"/>
                    </a:cubicBezTo>
                    <a:cubicBezTo>
                      <a:pt x="284542" y="1766960"/>
                      <a:pt x="278496" y="1776049"/>
                      <a:pt x="271189" y="1780504"/>
                    </a:cubicBezTo>
                    <a:cubicBezTo>
                      <a:pt x="263271" y="1785342"/>
                      <a:pt x="254020" y="1790401"/>
                      <a:pt x="251216" y="1800005"/>
                    </a:cubicBezTo>
                    <a:cubicBezTo>
                      <a:pt x="248351" y="1809902"/>
                      <a:pt x="252382" y="1816396"/>
                      <a:pt x="255617" y="1825384"/>
                    </a:cubicBezTo>
                    <a:cubicBezTo>
                      <a:pt x="257160" y="1829696"/>
                      <a:pt x="253930" y="1835849"/>
                      <a:pt x="252645" y="1839933"/>
                    </a:cubicBezTo>
                    <a:cubicBezTo>
                      <a:pt x="250952" y="1845327"/>
                      <a:pt x="251216" y="1850685"/>
                      <a:pt x="252280" y="1856169"/>
                    </a:cubicBezTo>
                    <a:cubicBezTo>
                      <a:pt x="255695" y="1873666"/>
                      <a:pt x="276666" y="1880555"/>
                      <a:pt x="289751" y="1888820"/>
                    </a:cubicBezTo>
                    <a:cubicBezTo>
                      <a:pt x="304336" y="1898023"/>
                      <a:pt x="294247" y="1911328"/>
                      <a:pt x="284835" y="1920113"/>
                    </a:cubicBezTo>
                    <a:cubicBezTo>
                      <a:pt x="271751" y="1932354"/>
                      <a:pt x="257489" y="1944093"/>
                      <a:pt x="255671" y="1962762"/>
                    </a:cubicBezTo>
                    <a:cubicBezTo>
                      <a:pt x="260497" y="1958510"/>
                      <a:pt x="267762" y="1965256"/>
                      <a:pt x="270651" y="1969573"/>
                    </a:cubicBezTo>
                    <a:cubicBezTo>
                      <a:pt x="277839" y="1980379"/>
                      <a:pt x="291581" y="1992931"/>
                      <a:pt x="305113" y="1987334"/>
                    </a:cubicBezTo>
                    <a:cubicBezTo>
                      <a:pt x="306249" y="1986126"/>
                      <a:pt x="307284" y="1984816"/>
                      <a:pt x="308145" y="1983327"/>
                    </a:cubicBezTo>
                    <a:cubicBezTo>
                      <a:pt x="312445" y="1975739"/>
                      <a:pt x="321289" y="1965035"/>
                      <a:pt x="331419" y="1969980"/>
                    </a:cubicBezTo>
                    <a:cubicBezTo>
                      <a:pt x="333913" y="1971176"/>
                      <a:pt x="336706" y="1973999"/>
                      <a:pt x="339259" y="1974764"/>
                    </a:cubicBezTo>
                    <a:cubicBezTo>
                      <a:pt x="342273" y="1975637"/>
                      <a:pt x="345377" y="1975386"/>
                      <a:pt x="348420" y="1975966"/>
                    </a:cubicBezTo>
                    <a:cubicBezTo>
                      <a:pt x="353462" y="1976893"/>
                      <a:pt x="358024" y="1978328"/>
                      <a:pt x="362390" y="1981037"/>
                    </a:cubicBezTo>
                    <a:cubicBezTo>
                      <a:pt x="370660" y="1986204"/>
                      <a:pt x="376622" y="1993924"/>
                      <a:pt x="381442" y="2002290"/>
                    </a:cubicBezTo>
                    <a:cubicBezTo>
                      <a:pt x="393079" y="2022586"/>
                      <a:pt x="403837" y="2046793"/>
                      <a:pt x="406223" y="2070193"/>
                    </a:cubicBezTo>
                    <a:cubicBezTo>
                      <a:pt x="407018" y="2078212"/>
                      <a:pt x="407072" y="2086147"/>
                      <a:pt x="407048" y="2094190"/>
                    </a:cubicBezTo>
                    <a:cubicBezTo>
                      <a:pt x="407048" y="2099602"/>
                      <a:pt x="409673" y="2103005"/>
                      <a:pt x="412514" y="2107311"/>
                    </a:cubicBezTo>
                    <a:cubicBezTo>
                      <a:pt x="417884" y="2115419"/>
                      <a:pt x="423876" y="2125992"/>
                      <a:pt x="419433" y="2135937"/>
                    </a:cubicBezTo>
                    <a:cubicBezTo>
                      <a:pt x="417226" y="2140894"/>
                      <a:pt x="413937" y="2145164"/>
                      <a:pt x="409673" y="2148536"/>
                    </a:cubicBezTo>
                    <a:cubicBezTo>
                      <a:pt x="406055" y="2151365"/>
                      <a:pt x="400811" y="2153805"/>
                      <a:pt x="398197" y="2157602"/>
                    </a:cubicBezTo>
                    <a:cubicBezTo>
                      <a:pt x="393515" y="2164491"/>
                      <a:pt x="397319" y="2174908"/>
                      <a:pt x="393384" y="2182431"/>
                    </a:cubicBezTo>
                    <a:cubicBezTo>
                      <a:pt x="388707" y="2191329"/>
                      <a:pt x="382040" y="2193416"/>
                      <a:pt x="373429" y="2197196"/>
                    </a:cubicBezTo>
                    <a:cubicBezTo>
                      <a:pt x="363334" y="2201627"/>
                      <a:pt x="361726" y="2211721"/>
                      <a:pt x="355853" y="2220057"/>
                    </a:cubicBezTo>
                    <a:cubicBezTo>
                      <a:pt x="352325" y="2225116"/>
                      <a:pt x="348295" y="2229105"/>
                      <a:pt x="342405" y="2231204"/>
                    </a:cubicBezTo>
                    <a:cubicBezTo>
                      <a:pt x="340485" y="2231892"/>
                      <a:pt x="342171" y="2233375"/>
                      <a:pt x="339923" y="2233458"/>
                    </a:cubicBezTo>
                    <a:cubicBezTo>
                      <a:pt x="342847" y="2234248"/>
                      <a:pt x="341753" y="2234116"/>
                      <a:pt x="344312" y="2235850"/>
                    </a:cubicBezTo>
                    <a:cubicBezTo>
                      <a:pt x="351285" y="2240580"/>
                      <a:pt x="355501" y="2246805"/>
                      <a:pt x="358658" y="2254197"/>
                    </a:cubicBezTo>
                    <a:cubicBezTo>
                      <a:pt x="370080" y="2251769"/>
                      <a:pt x="381627" y="2248887"/>
                      <a:pt x="392983" y="2250023"/>
                    </a:cubicBezTo>
                    <a:cubicBezTo>
                      <a:pt x="405571" y="2251273"/>
                      <a:pt x="417734" y="2257199"/>
                      <a:pt x="430502" y="2256977"/>
                    </a:cubicBezTo>
                    <a:cubicBezTo>
                      <a:pt x="441756" y="2254609"/>
                      <a:pt x="452867" y="2251781"/>
                      <a:pt x="463744" y="2248312"/>
                    </a:cubicBezTo>
                    <a:cubicBezTo>
                      <a:pt x="465215" y="2247445"/>
                      <a:pt x="466668" y="2246506"/>
                      <a:pt x="468050" y="2245472"/>
                    </a:cubicBezTo>
                    <a:cubicBezTo>
                      <a:pt x="479525" y="2237136"/>
                      <a:pt x="488083" y="2226109"/>
                      <a:pt x="498117" y="2216182"/>
                    </a:cubicBezTo>
                    <a:cubicBezTo>
                      <a:pt x="509371" y="2205035"/>
                      <a:pt x="521397" y="2194744"/>
                      <a:pt x="533979" y="2185098"/>
                    </a:cubicBezTo>
                    <a:cubicBezTo>
                      <a:pt x="540390" y="2180170"/>
                      <a:pt x="546854" y="2175374"/>
                      <a:pt x="553360" y="2170620"/>
                    </a:cubicBezTo>
                    <a:cubicBezTo>
                      <a:pt x="558168" y="2167098"/>
                      <a:pt x="564387" y="2163827"/>
                      <a:pt x="568227" y="2159187"/>
                    </a:cubicBezTo>
                    <a:cubicBezTo>
                      <a:pt x="569088" y="2158146"/>
                      <a:pt x="569901" y="2157094"/>
                      <a:pt x="570678" y="2156041"/>
                    </a:cubicBezTo>
                    <a:cubicBezTo>
                      <a:pt x="572364" y="2144308"/>
                      <a:pt x="565888" y="2132594"/>
                      <a:pt x="569979" y="2121052"/>
                    </a:cubicBezTo>
                    <a:cubicBezTo>
                      <a:pt x="572173" y="2114839"/>
                      <a:pt x="577352" y="2111813"/>
                      <a:pt x="583649" y="2110988"/>
                    </a:cubicBezTo>
                    <a:cubicBezTo>
                      <a:pt x="587572" y="2110474"/>
                      <a:pt x="591530" y="2111532"/>
                      <a:pt x="595381" y="2111801"/>
                    </a:cubicBezTo>
                    <a:cubicBezTo>
                      <a:pt x="599143" y="2112070"/>
                      <a:pt x="602336" y="2110055"/>
                      <a:pt x="605715" y="2108722"/>
                    </a:cubicBezTo>
                    <a:cubicBezTo>
                      <a:pt x="613136" y="2105839"/>
                      <a:pt x="620450" y="2104906"/>
                      <a:pt x="627996" y="2107992"/>
                    </a:cubicBezTo>
                    <a:cubicBezTo>
                      <a:pt x="632254" y="2109732"/>
                      <a:pt x="636225" y="2112346"/>
                      <a:pt x="640794" y="2110055"/>
                    </a:cubicBezTo>
                    <a:cubicBezTo>
                      <a:pt x="643832" y="2108530"/>
                      <a:pt x="646780" y="2106922"/>
                      <a:pt x="650140" y="2106138"/>
                    </a:cubicBezTo>
                    <a:cubicBezTo>
                      <a:pt x="654691" y="2105086"/>
                      <a:pt x="658979" y="2105403"/>
                      <a:pt x="663589" y="2106037"/>
                    </a:cubicBezTo>
                    <a:cubicBezTo>
                      <a:pt x="668284" y="2106659"/>
                      <a:pt x="669754" y="2106348"/>
                      <a:pt x="670986" y="2101827"/>
                    </a:cubicBezTo>
                    <a:cubicBezTo>
                      <a:pt x="671333" y="2100457"/>
                      <a:pt x="671758" y="2099124"/>
                      <a:pt x="672278" y="2097850"/>
                    </a:cubicBezTo>
                    <a:cubicBezTo>
                      <a:pt x="670580" y="2095351"/>
                      <a:pt x="668331" y="2093299"/>
                      <a:pt x="665497" y="2091954"/>
                    </a:cubicBezTo>
                    <a:cubicBezTo>
                      <a:pt x="664809" y="2091637"/>
                      <a:pt x="664133" y="2091302"/>
                      <a:pt x="663470" y="2090967"/>
                    </a:cubicBezTo>
                    <a:cubicBezTo>
                      <a:pt x="663452" y="2090949"/>
                      <a:pt x="663452" y="2090901"/>
                      <a:pt x="663434" y="2090877"/>
                    </a:cubicBezTo>
                    <a:cubicBezTo>
                      <a:pt x="656892" y="2077781"/>
                      <a:pt x="646301" y="2066581"/>
                      <a:pt x="638043" y="2054573"/>
                    </a:cubicBezTo>
                    <a:cubicBezTo>
                      <a:pt x="635573" y="2051045"/>
                      <a:pt x="633295" y="2047403"/>
                      <a:pt x="631118" y="2043713"/>
                    </a:cubicBezTo>
                    <a:cubicBezTo>
                      <a:pt x="630071" y="2041931"/>
                      <a:pt x="629115" y="2040101"/>
                      <a:pt x="628188" y="2038278"/>
                    </a:cubicBezTo>
                    <a:cubicBezTo>
                      <a:pt x="628050" y="2037990"/>
                      <a:pt x="627207" y="2035987"/>
                      <a:pt x="626800" y="2035072"/>
                    </a:cubicBezTo>
                    <a:cubicBezTo>
                      <a:pt x="626346" y="2033793"/>
                      <a:pt x="625957" y="2032465"/>
                      <a:pt x="625611" y="2031137"/>
                    </a:cubicBezTo>
                    <a:cubicBezTo>
                      <a:pt x="625521" y="2030850"/>
                      <a:pt x="625467" y="2030635"/>
                      <a:pt x="625413" y="2030450"/>
                    </a:cubicBezTo>
                    <a:cubicBezTo>
                      <a:pt x="625395" y="2030396"/>
                      <a:pt x="625395" y="2030384"/>
                      <a:pt x="625395" y="2030348"/>
                    </a:cubicBezTo>
                    <a:cubicBezTo>
                      <a:pt x="625449" y="2030324"/>
                      <a:pt x="625491" y="2030294"/>
                      <a:pt x="625544" y="2030282"/>
                    </a:cubicBezTo>
                    <a:cubicBezTo>
                      <a:pt x="627458" y="2029080"/>
                      <a:pt x="629563" y="2028171"/>
                      <a:pt x="631584" y="2027214"/>
                    </a:cubicBezTo>
                    <a:cubicBezTo>
                      <a:pt x="631859" y="2027077"/>
                      <a:pt x="632069" y="2026975"/>
                      <a:pt x="632278" y="2026868"/>
                    </a:cubicBezTo>
                    <a:cubicBezTo>
                      <a:pt x="632547" y="2026772"/>
                      <a:pt x="633008" y="2026616"/>
                      <a:pt x="633678" y="2026335"/>
                    </a:cubicBezTo>
                    <a:cubicBezTo>
                      <a:pt x="636434" y="2025247"/>
                      <a:pt x="639149" y="2024105"/>
                      <a:pt x="641876" y="2022921"/>
                    </a:cubicBezTo>
                    <a:cubicBezTo>
                      <a:pt x="650110" y="2019363"/>
                      <a:pt x="657077" y="2013090"/>
                      <a:pt x="660964" y="2004921"/>
                    </a:cubicBezTo>
                    <a:cubicBezTo>
                      <a:pt x="666089" y="1994109"/>
                      <a:pt x="668020" y="1982012"/>
                      <a:pt x="667500" y="1970100"/>
                    </a:cubicBezTo>
                    <a:cubicBezTo>
                      <a:pt x="667285" y="1964933"/>
                      <a:pt x="666693" y="1959796"/>
                      <a:pt x="666621" y="1954641"/>
                    </a:cubicBezTo>
                    <a:cubicBezTo>
                      <a:pt x="666597" y="1953541"/>
                      <a:pt x="666537" y="1952907"/>
                      <a:pt x="666483" y="1952542"/>
                    </a:cubicBezTo>
                    <a:cubicBezTo>
                      <a:pt x="666597" y="1952238"/>
                      <a:pt x="666723" y="1951771"/>
                      <a:pt x="666890" y="1951029"/>
                    </a:cubicBezTo>
                    <a:cubicBezTo>
                      <a:pt x="667829" y="1950138"/>
                      <a:pt x="668774" y="1949295"/>
                      <a:pt x="669838" y="1948578"/>
                    </a:cubicBezTo>
                    <a:cubicBezTo>
                      <a:pt x="676189" y="1943668"/>
                      <a:pt x="676464" y="1934662"/>
                      <a:pt x="675376" y="1927630"/>
                    </a:cubicBezTo>
                    <a:cubicBezTo>
                      <a:pt x="673911" y="1918181"/>
                      <a:pt x="676644" y="1912853"/>
                      <a:pt x="681033" y="1905390"/>
                    </a:cubicBezTo>
                    <a:cubicBezTo>
                      <a:pt x="687635" y="1894202"/>
                      <a:pt x="694888" y="1883563"/>
                      <a:pt x="701036" y="1872112"/>
                    </a:cubicBezTo>
                    <a:cubicBezTo>
                      <a:pt x="706771" y="1861402"/>
                      <a:pt x="711447" y="1849603"/>
                      <a:pt x="710693" y="1837242"/>
                    </a:cubicBezTo>
                    <a:cubicBezTo>
                      <a:pt x="709826" y="1822974"/>
                      <a:pt x="701903" y="1808969"/>
                      <a:pt x="691235" y="1799658"/>
                    </a:cubicBezTo>
                    <a:cubicBezTo>
                      <a:pt x="688783" y="1797535"/>
                      <a:pt x="685972" y="1795556"/>
                      <a:pt x="683293" y="1793648"/>
                    </a:cubicBezTo>
                    <a:cubicBezTo>
                      <a:pt x="683359" y="1793702"/>
                      <a:pt x="682612" y="1793110"/>
                      <a:pt x="681792" y="1792494"/>
                    </a:cubicBezTo>
                    <a:cubicBezTo>
                      <a:pt x="687162" y="1781383"/>
                      <a:pt x="692921" y="1771080"/>
                      <a:pt x="697065" y="1759353"/>
                    </a:cubicBezTo>
                    <a:cubicBezTo>
                      <a:pt x="700456" y="1749791"/>
                      <a:pt x="703266" y="1741419"/>
                      <a:pt x="708200" y="1732915"/>
                    </a:cubicBezTo>
                    <a:cubicBezTo>
                      <a:pt x="711423" y="1727408"/>
                      <a:pt x="715812" y="1723240"/>
                      <a:pt x="722911" y="1724352"/>
                    </a:cubicBezTo>
                    <a:cubicBezTo>
                      <a:pt x="723186" y="1724388"/>
                      <a:pt x="723395" y="1724418"/>
                      <a:pt x="723598" y="1724472"/>
                    </a:cubicBezTo>
                    <a:cubicBezTo>
                      <a:pt x="724926" y="1725644"/>
                      <a:pt x="726134" y="1726965"/>
                      <a:pt x="727407" y="1728162"/>
                    </a:cubicBezTo>
                    <a:cubicBezTo>
                      <a:pt x="732616" y="1733041"/>
                      <a:pt x="739374" y="1736551"/>
                      <a:pt x="746645" y="1736593"/>
                    </a:cubicBezTo>
                    <a:cubicBezTo>
                      <a:pt x="761691" y="1736683"/>
                      <a:pt x="773501" y="1726027"/>
                      <a:pt x="779469" y="1712936"/>
                    </a:cubicBezTo>
                    <a:cubicBezTo>
                      <a:pt x="782955" y="1705312"/>
                      <a:pt x="784367" y="1698232"/>
                      <a:pt x="787447" y="1691881"/>
                    </a:cubicBezTo>
                    <a:cubicBezTo>
                      <a:pt x="799514" y="1689979"/>
                      <a:pt x="808771" y="1703297"/>
                      <a:pt x="813848" y="1714539"/>
                    </a:cubicBezTo>
                    <a:cubicBezTo>
                      <a:pt x="819338" y="1726714"/>
                      <a:pt x="825180" y="1740074"/>
                      <a:pt x="839580" y="1743147"/>
                    </a:cubicBezTo>
                    <a:cubicBezTo>
                      <a:pt x="843389" y="1743967"/>
                      <a:pt x="846744" y="1742065"/>
                      <a:pt x="848000" y="1738381"/>
                    </a:cubicBezTo>
                    <a:cubicBezTo>
                      <a:pt x="851097" y="1729226"/>
                      <a:pt x="850224" y="1720184"/>
                      <a:pt x="848090" y="1710921"/>
                    </a:cubicBezTo>
                    <a:cubicBezTo>
                      <a:pt x="847570" y="1708613"/>
                      <a:pt x="846786" y="1706185"/>
                      <a:pt x="846015" y="1703703"/>
                    </a:cubicBezTo>
                    <a:cubicBezTo>
                      <a:pt x="845494" y="1696832"/>
                      <a:pt x="844513" y="1689728"/>
                      <a:pt x="842887" y="1682899"/>
                    </a:cubicBezTo>
                    <a:cubicBezTo>
                      <a:pt x="844759" y="1682104"/>
                      <a:pt x="846463" y="1680650"/>
                      <a:pt x="847761" y="1678342"/>
                    </a:cubicBezTo>
                    <a:cubicBezTo>
                      <a:pt x="848162" y="1677613"/>
                      <a:pt x="848538" y="1676871"/>
                      <a:pt x="848951" y="1676124"/>
                    </a:cubicBezTo>
                    <a:cubicBezTo>
                      <a:pt x="850595" y="1675998"/>
                      <a:pt x="852288" y="1676010"/>
                      <a:pt x="853436" y="1675771"/>
                    </a:cubicBezTo>
                    <a:cubicBezTo>
                      <a:pt x="856701" y="1675143"/>
                      <a:pt x="860301" y="1672356"/>
                      <a:pt x="861963" y="1669516"/>
                    </a:cubicBezTo>
                    <a:cubicBezTo>
                      <a:pt x="864008" y="1666012"/>
                      <a:pt x="863632" y="1661897"/>
                      <a:pt x="863279" y="1658046"/>
                    </a:cubicBezTo>
                    <a:cubicBezTo>
                      <a:pt x="862717" y="1651630"/>
                      <a:pt x="869755" y="1648813"/>
                      <a:pt x="874192" y="1645530"/>
                    </a:cubicBezTo>
                    <a:cubicBezTo>
                      <a:pt x="882337" y="1639466"/>
                      <a:pt x="890009" y="1631752"/>
                      <a:pt x="894345" y="1622489"/>
                    </a:cubicBezTo>
                    <a:cubicBezTo>
                      <a:pt x="899655" y="1611115"/>
                      <a:pt x="896545" y="1599281"/>
                      <a:pt x="899571" y="1587614"/>
                    </a:cubicBezTo>
                    <a:cubicBezTo>
                      <a:pt x="903058" y="1574255"/>
                      <a:pt x="916250" y="1569937"/>
                      <a:pt x="924107" y="1582029"/>
                    </a:cubicBezTo>
                    <a:cubicBezTo>
                      <a:pt x="929106" y="1589731"/>
                      <a:pt x="933083" y="1596171"/>
                      <a:pt x="942172" y="1599215"/>
                    </a:cubicBezTo>
                    <a:cubicBezTo>
                      <a:pt x="948194" y="1601242"/>
                      <a:pt x="953242" y="1597642"/>
                      <a:pt x="958791" y="1602379"/>
                    </a:cubicBezTo>
                    <a:cubicBezTo>
                      <a:pt x="962463" y="1605476"/>
                      <a:pt x="965489" y="1608305"/>
                      <a:pt x="969938" y="1610284"/>
                    </a:cubicBezTo>
                    <a:cubicBezTo>
                      <a:pt x="976450" y="1613214"/>
                      <a:pt x="984965" y="1614745"/>
                      <a:pt x="991519" y="1611307"/>
                    </a:cubicBezTo>
                    <a:cubicBezTo>
                      <a:pt x="997212" y="1608323"/>
                      <a:pt x="997942" y="1600656"/>
                      <a:pt x="998409" y="1595059"/>
                    </a:cubicBezTo>
                    <a:cubicBezTo>
                      <a:pt x="998982" y="1588397"/>
                      <a:pt x="1000364" y="1582226"/>
                      <a:pt x="1001769" y="1575797"/>
                    </a:cubicBezTo>
                    <a:cubicBezTo>
                      <a:pt x="1012467" y="1568125"/>
                      <a:pt x="1016294" y="1553349"/>
                      <a:pt x="1013424" y="1540821"/>
                    </a:cubicBezTo>
                    <a:cubicBezTo>
                      <a:pt x="1010255" y="1526989"/>
                      <a:pt x="1000364" y="1520459"/>
                      <a:pt x="989390" y="1514461"/>
                    </a:cubicBezTo>
                    <a:cubicBezTo>
                      <a:pt x="995030" y="1506005"/>
                      <a:pt x="1002032" y="1499074"/>
                      <a:pt x="1002822" y="1487772"/>
                    </a:cubicBezTo>
                    <a:cubicBezTo>
                      <a:pt x="1004299" y="1465933"/>
                      <a:pt x="983674" y="1456001"/>
                      <a:pt x="964634" y="1450134"/>
                    </a:cubicBezTo>
                    <a:cubicBezTo>
                      <a:pt x="964376" y="1449733"/>
                      <a:pt x="964095" y="1449351"/>
                      <a:pt x="963832" y="1448962"/>
                    </a:cubicBezTo>
                    <a:cubicBezTo>
                      <a:pt x="958366" y="1441278"/>
                      <a:pt x="956249" y="1434915"/>
                      <a:pt x="954390" y="1425724"/>
                    </a:cubicBezTo>
                    <a:cubicBezTo>
                      <a:pt x="952506" y="1416305"/>
                      <a:pt x="951005" y="1406929"/>
                      <a:pt x="950754" y="1397313"/>
                    </a:cubicBezTo>
                    <a:cubicBezTo>
                      <a:pt x="950706" y="1394765"/>
                      <a:pt x="950963" y="1390842"/>
                      <a:pt x="951651" y="1389431"/>
                    </a:cubicBezTo>
                    <a:cubicBezTo>
                      <a:pt x="952835" y="1386998"/>
                      <a:pt x="952691" y="1387548"/>
                      <a:pt x="954689" y="1386148"/>
                    </a:cubicBezTo>
                    <a:cubicBezTo>
                      <a:pt x="969106" y="1376012"/>
                      <a:pt x="987932" y="1366839"/>
                      <a:pt x="988021" y="1346154"/>
                    </a:cubicBezTo>
                    <a:cubicBezTo>
                      <a:pt x="988033" y="1341980"/>
                      <a:pt x="987178" y="1338045"/>
                      <a:pt x="986933" y="1334290"/>
                    </a:cubicBezTo>
                    <a:cubicBezTo>
                      <a:pt x="986748" y="1331001"/>
                      <a:pt x="989534" y="1328035"/>
                      <a:pt x="991292" y="1325451"/>
                    </a:cubicBezTo>
                    <a:cubicBezTo>
                      <a:pt x="996477" y="1317749"/>
                      <a:pt x="1000125" y="1310340"/>
                      <a:pt x="1002032" y="1301191"/>
                    </a:cubicBezTo>
                    <a:cubicBezTo>
                      <a:pt x="1005812" y="1283221"/>
                      <a:pt x="1005854" y="1262518"/>
                      <a:pt x="999909" y="1245009"/>
                    </a:cubicBezTo>
                    <a:cubicBezTo>
                      <a:pt x="996680" y="1235489"/>
                      <a:pt x="990449" y="1228588"/>
                      <a:pt x="983650" y="1221507"/>
                    </a:cubicBezTo>
                    <a:cubicBezTo>
                      <a:pt x="983177" y="1221023"/>
                      <a:pt x="982878" y="1220652"/>
                      <a:pt x="982609" y="1220353"/>
                    </a:cubicBezTo>
                    <a:cubicBezTo>
                      <a:pt x="984266" y="1217267"/>
                      <a:pt x="986460" y="1214427"/>
                      <a:pt x="988171" y="1211401"/>
                    </a:cubicBezTo>
                    <a:cubicBezTo>
                      <a:pt x="993158" y="1202742"/>
                      <a:pt x="993565" y="1190591"/>
                      <a:pt x="987286" y="1182416"/>
                    </a:cubicBezTo>
                    <a:cubicBezTo>
                      <a:pt x="983674" y="1177746"/>
                      <a:pt x="979727" y="1175097"/>
                      <a:pt x="975158" y="1173279"/>
                    </a:cubicBezTo>
                    <a:cubicBezTo>
                      <a:pt x="975373" y="1171694"/>
                      <a:pt x="975601" y="1170127"/>
                      <a:pt x="975768" y="1168872"/>
                    </a:cubicBezTo>
                    <a:cubicBezTo>
                      <a:pt x="976330" y="1164536"/>
                      <a:pt x="976539" y="1160565"/>
                      <a:pt x="976002" y="1156230"/>
                    </a:cubicBezTo>
                    <a:cubicBezTo>
                      <a:pt x="975511" y="1152349"/>
                      <a:pt x="974979" y="1148504"/>
                      <a:pt x="974207" y="1144796"/>
                    </a:cubicBezTo>
                    <a:cubicBezTo>
                      <a:pt x="977580" y="1143134"/>
                      <a:pt x="980983" y="1142416"/>
                      <a:pt x="986700" y="1140879"/>
                    </a:cubicBezTo>
                    <a:cubicBezTo>
                      <a:pt x="1002050" y="1136771"/>
                      <a:pt x="1017562" y="1133368"/>
                      <a:pt x="1029558" y="112211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53" name="Полилиния: фигура 372">
                <a:extLst>
                  <a:ext uri="{FF2B5EF4-FFF2-40B4-BE49-F238E27FC236}">
                    <a16:creationId xmlns:a16="http://schemas.microsoft.com/office/drawing/2014/main" id="{17391938-3170-5B94-CCAE-4FB2EF19EEA6}"/>
                  </a:ext>
                </a:extLst>
              </p:cNvPr>
              <p:cNvSpPr/>
              <p:nvPr/>
            </p:nvSpPr>
            <p:spPr>
              <a:xfrm>
                <a:off x="3319471" y="4063223"/>
                <a:ext cx="813552" cy="896995"/>
              </a:xfrm>
              <a:custGeom>
                <a:avLst/>
                <a:gdLst>
                  <a:gd name="connsiteX0" fmla="*/ 444049 w 466438"/>
                  <a:gd name="connsiteY0" fmla="*/ 311168 h 514278"/>
                  <a:gd name="connsiteX1" fmla="*/ 436258 w 466438"/>
                  <a:gd name="connsiteY1" fmla="*/ 291064 h 514278"/>
                  <a:gd name="connsiteX2" fmla="*/ 413737 w 466438"/>
                  <a:gd name="connsiteY2" fmla="*/ 274643 h 514278"/>
                  <a:gd name="connsiteX3" fmla="*/ 415902 w 466438"/>
                  <a:gd name="connsiteY3" fmla="*/ 231180 h 514278"/>
                  <a:gd name="connsiteX4" fmla="*/ 412535 w 466438"/>
                  <a:gd name="connsiteY4" fmla="*/ 204593 h 514278"/>
                  <a:gd name="connsiteX5" fmla="*/ 408319 w 466438"/>
                  <a:gd name="connsiteY5" fmla="*/ 177061 h 514278"/>
                  <a:gd name="connsiteX6" fmla="*/ 405993 w 466438"/>
                  <a:gd name="connsiteY6" fmla="*/ 149153 h 514278"/>
                  <a:gd name="connsiteX7" fmla="*/ 412098 w 466438"/>
                  <a:gd name="connsiteY7" fmla="*/ 137211 h 514278"/>
                  <a:gd name="connsiteX8" fmla="*/ 417720 w 466438"/>
                  <a:gd name="connsiteY8" fmla="*/ 127027 h 514278"/>
                  <a:gd name="connsiteX9" fmla="*/ 390230 w 466438"/>
                  <a:gd name="connsiteY9" fmla="*/ 67705 h 514278"/>
                  <a:gd name="connsiteX10" fmla="*/ 370239 w 466438"/>
                  <a:gd name="connsiteY10" fmla="*/ 49060 h 514278"/>
                  <a:gd name="connsiteX11" fmla="*/ 348555 w 466438"/>
                  <a:gd name="connsiteY11" fmla="*/ 33476 h 514278"/>
                  <a:gd name="connsiteX12" fmla="*/ 321591 w 466438"/>
                  <a:gd name="connsiteY12" fmla="*/ 4485 h 514278"/>
                  <a:gd name="connsiteX13" fmla="*/ 315043 w 466438"/>
                  <a:gd name="connsiteY13" fmla="*/ 8043 h 514278"/>
                  <a:gd name="connsiteX14" fmla="*/ 309410 w 466438"/>
                  <a:gd name="connsiteY14" fmla="*/ 10908 h 514278"/>
                  <a:gd name="connsiteX15" fmla="*/ 301253 w 466438"/>
                  <a:gd name="connsiteY15" fmla="*/ 49371 h 514278"/>
                  <a:gd name="connsiteX16" fmla="*/ 288044 w 466438"/>
                  <a:gd name="connsiteY16" fmla="*/ 77387 h 514278"/>
                  <a:gd name="connsiteX17" fmla="*/ 267209 w 466438"/>
                  <a:gd name="connsiteY17" fmla="*/ 105361 h 514278"/>
                  <a:gd name="connsiteX18" fmla="*/ 219848 w 466438"/>
                  <a:gd name="connsiteY18" fmla="*/ 151886 h 514278"/>
                  <a:gd name="connsiteX19" fmla="*/ 195228 w 466438"/>
                  <a:gd name="connsiteY19" fmla="*/ 179083 h 514278"/>
                  <a:gd name="connsiteX20" fmla="*/ 199289 w 466438"/>
                  <a:gd name="connsiteY20" fmla="*/ 194810 h 514278"/>
                  <a:gd name="connsiteX21" fmla="*/ 201519 w 466438"/>
                  <a:gd name="connsiteY21" fmla="*/ 210256 h 514278"/>
                  <a:gd name="connsiteX22" fmla="*/ 192496 w 466438"/>
                  <a:gd name="connsiteY22" fmla="*/ 223203 h 514278"/>
                  <a:gd name="connsiteX23" fmla="*/ 194385 w 466438"/>
                  <a:gd name="connsiteY23" fmla="*/ 231467 h 514278"/>
                  <a:gd name="connsiteX24" fmla="*/ 193733 w 466438"/>
                  <a:gd name="connsiteY24" fmla="*/ 257899 h 514278"/>
                  <a:gd name="connsiteX25" fmla="*/ 149470 w 466438"/>
                  <a:gd name="connsiteY25" fmla="*/ 281334 h 514278"/>
                  <a:gd name="connsiteX26" fmla="*/ 144925 w 466438"/>
                  <a:gd name="connsiteY26" fmla="*/ 306959 h 514278"/>
                  <a:gd name="connsiteX27" fmla="*/ 121651 w 466438"/>
                  <a:gd name="connsiteY27" fmla="*/ 311378 h 514278"/>
                  <a:gd name="connsiteX28" fmla="*/ 99537 w 466438"/>
                  <a:gd name="connsiteY28" fmla="*/ 293647 h 514278"/>
                  <a:gd name="connsiteX29" fmla="*/ 87015 w 466438"/>
                  <a:gd name="connsiteY29" fmla="*/ 307138 h 514278"/>
                  <a:gd name="connsiteX30" fmla="*/ 64638 w 466438"/>
                  <a:gd name="connsiteY30" fmla="*/ 349560 h 514278"/>
                  <a:gd name="connsiteX31" fmla="*/ 42308 w 466438"/>
                  <a:gd name="connsiteY31" fmla="*/ 333253 h 514278"/>
                  <a:gd name="connsiteX32" fmla="*/ 41501 w 466438"/>
                  <a:gd name="connsiteY32" fmla="*/ 334215 h 514278"/>
                  <a:gd name="connsiteX33" fmla="*/ 38373 w 466438"/>
                  <a:gd name="connsiteY33" fmla="*/ 339286 h 514278"/>
                  <a:gd name="connsiteX34" fmla="*/ 32268 w 466438"/>
                  <a:gd name="connsiteY34" fmla="*/ 351844 h 514278"/>
                  <a:gd name="connsiteX35" fmla="*/ 11260 w 466438"/>
                  <a:gd name="connsiteY35" fmla="*/ 379615 h 514278"/>
                  <a:gd name="connsiteX36" fmla="*/ 4485 w 466438"/>
                  <a:gd name="connsiteY36" fmla="*/ 382821 h 514278"/>
                  <a:gd name="connsiteX37" fmla="*/ 6135 w 466438"/>
                  <a:gd name="connsiteY37" fmla="*/ 383604 h 514278"/>
                  <a:gd name="connsiteX38" fmla="*/ 32968 w 466438"/>
                  <a:gd name="connsiteY38" fmla="*/ 408774 h 514278"/>
                  <a:gd name="connsiteX39" fmla="*/ 35348 w 466438"/>
                  <a:gd name="connsiteY39" fmla="*/ 410915 h 514278"/>
                  <a:gd name="connsiteX40" fmla="*/ 35832 w 466438"/>
                  <a:gd name="connsiteY40" fmla="*/ 410831 h 514278"/>
                  <a:gd name="connsiteX41" fmla="*/ 69948 w 466438"/>
                  <a:gd name="connsiteY41" fmla="*/ 428029 h 514278"/>
                  <a:gd name="connsiteX42" fmla="*/ 86973 w 466438"/>
                  <a:gd name="connsiteY42" fmla="*/ 445688 h 514278"/>
                  <a:gd name="connsiteX43" fmla="*/ 88091 w 466438"/>
                  <a:gd name="connsiteY43" fmla="*/ 444767 h 514278"/>
                  <a:gd name="connsiteX44" fmla="*/ 103525 w 466438"/>
                  <a:gd name="connsiteY44" fmla="*/ 439505 h 514278"/>
                  <a:gd name="connsiteX45" fmla="*/ 121352 w 466438"/>
                  <a:gd name="connsiteY45" fmla="*/ 451202 h 514278"/>
                  <a:gd name="connsiteX46" fmla="*/ 139609 w 466438"/>
                  <a:gd name="connsiteY46" fmla="*/ 462300 h 514278"/>
                  <a:gd name="connsiteX47" fmla="*/ 157525 w 466438"/>
                  <a:gd name="connsiteY47" fmla="*/ 464968 h 514278"/>
                  <a:gd name="connsiteX48" fmla="*/ 159803 w 466438"/>
                  <a:gd name="connsiteY48" fmla="*/ 466833 h 514278"/>
                  <a:gd name="connsiteX49" fmla="*/ 160431 w 466438"/>
                  <a:gd name="connsiteY49" fmla="*/ 467617 h 514278"/>
                  <a:gd name="connsiteX50" fmla="*/ 164372 w 466438"/>
                  <a:gd name="connsiteY50" fmla="*/ 471438 h 514278"/>
                  <a:gd name="connsiteX51" fmla="*/ 182688 w 466438"/>
                  <a:gd name="connsiteY51" fmla="*/ 473100 h 514278"/>
                  <a:gd name="connsiteX52" fmla="*/ 200276 w 466438"/>
                  <a:gd name="connsiteY52" fmla="*/ 490849 h 514278"/>
                  <a:gd name="connsiteX53" fmla="*/ 212923 w 466438"/>
                  <a:gd name="connsiteY53" fmla="*/ 501146 h 514278"/>
                  <a:gd name="connsiteX54" fmla="*/ 214915 w 466438"/>
                  <a:gd name="connsiteY54" fmla="*/ 498150 h 514278"/>
                  <a:gd name="connsiteX55" fmla="*/ 252905 w 466438"/>
                  <a:gd name="connsiteY55" fmla="*/ 484947 h 514278"/>
                  <a:gd name="connsiteX56" fmla="*/ 286597 w 466438"/>
                  <a:gd name="connsiteY56" fmla="*/ 503628 h 514278"/>
                  <a:gd name="connsiteX57" fmla="*/ 309930 w 466438"/>
                  <a:gd name="connsiteY57" fmla="*/ 512538 h 514278"/>
                  <a:gd name="connsiteX58" fmla="*/ 313327 w 466438"/>
                  <a:gd name="connsiteY58" fmla="*/ 512538 h 514278"/>
                  <a:gd name="connsiteX59" fmla="*/ 334191 w 466438"/>
                  <a:gd name="connsiteY59" fmla="*/ 505673 h 514278"/>
                  <a:gd name="connsiteX60" fmla="*/ 342623 w 466438"/>
                  <a:gd name="connsiteY60" fmla="*/ 502265 h 514278"/>
                  <a:gd name="connsiteX61" fmla="*/ 363900 w 466438"/>
                  <a:gd name="connsiteY61" fmla="*/ 497523 h 514278"/>
                  <a:gd name="connsiteX62" fmla="*/ 364402 w 466438"/>
                  <a:gd name="connsiteY62" fmla="*/ 497582 h 514278"/>
                  <a:gd name="connsiteX63" fmla="*/ 364079 w 466438"/>
                  <a:gd name="connsiteY63" fmla="*/ 498162 h 514278"/>
                  <a:gd name="connsiteX64" fmla="*/ 368403 w 466438"/>
                  <a:gd name="connsiteY64" fmla="*/ 459986 h 514278"/>
                  <a:gd name="connsiteX65" fmla="*/ 397244 w 466438"/>
                  <a:gd name="connsiteY65" fmla="*/ 431599 h 514278"/>
                  <a:gd name="connsiteX66" fmla="*/ 441813 w 466438"/>
                  <a:gd name="connsiteY66" fmla="*/ 425219 h 514278"/>
                  <a:gd name="connsiteX67" fmla="*/ 444630 w 466438"/>
                  <a:gd name="connsiteY67" fmla="*/ 422868 h 514278"/>
                  <a:gd name="connsiteX68" fmla="*/ 450508 w 466438"/>
                  <a:gd name="connsiteY68" fmla="*/ 410891 h 514278"/>
                  <a:gd name="connsiteX69" fmla="*/ 461834 w 466438"/>
                  <a:gd name="connsiteY69" fmla="*/ 373486 h 514278"/>
                  <a:gd name="connsiteX70" fmla="*/ 462767 w 466438"/>
                  <a:gd name="connsiteY70" fmla="*/ 372547 h 514278"/>
                  <a:gd name="connsiteX71" fmla="*/ 444049 w 466438"/>
                  <a:gd name="connsiteY71" fmla="*/ 311168 h 514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466438" h="514278">
                    <a:moveTo>
                      <a:pt x="444049" y="311168"/>
                    </a:moveTo>
                    <a:cubicBezTo>
                      <a:pt x="443129" y="303526"/>
                      <a:pt x="441538" y="295543"/>
                      <a:pt x="436258" y="291064"/>
                    </a:cubicBezTo>
                    <a:cubicBezTo>
                      <a:pt x="429088" y="284976"/>
                      <a:pt x="420399" y="281514"/>
                      <a:pt x="413737" y="274643"/>
                    </a:cubicBezTo>
                    <a:cubicBezTo>
                      <a:pt x="400180" y="260625"/>
                      <a:pt x="411470" y="245951"/>
                      <a:pt x="415902" y="231180"/>
                    </a:cubicBezTo>
                    <a:cubicBezTo>
                      <a:pt x="418969" y="220960"/>
                      <a:pt x="416583" y="214048"/>
                      <a:pt x="412535" y="204593"/>
                    </a:cubicBezTo>
                    <a:cubicBezTo>
                      <a:pt x="408421" y="195007"/>
                      <a:pt x="407613" y="187395"/>
                      <a:pt x="408319" y="177061"/>
                    </a:cubicBezTo>
                    <a:cubicBezTo>
                      <a:pt x="408929" y="167924"/>
                      <a:pt x="403164" y="158147"/>
                      <a:pt x="405993" y="149153"/>
                    </a:cubicBezTo>
                    <a:cubicBezTo>
                      <a:pt x="407368" y="144799"/>
                      <a:pt x="409360" y="140882"/>
                      <a:pt x="412098" y="137211"/>
                    </a:cubicBezTo>
                    <a:cubicBezTo>
                      <a:pt x="414227" y="134364"/>
                      <a:pt x="417797" y="130884"/>
                      <a:pt x="417720" y="127027"/>
                    </a:cubicBezTo>
                    <a:cubicBezTo>
                      <a:pt x="417373" y="105290"/>
                      <a:pt x="407159" y="81698"/>
                      <a:pt x="390230" y="67705"/>
                    </a:cubicBezTo>
                    <a:cubicBezTo>
                      <a:pt x="382701" y="61486"/>
                      <a:pt x="375573" y="57468"/>
                      <a:pt x="370239" y="49060"/>
                    </a:cubicBezTo>
                    <a:cubicBezTo>
                      <a:pt x="365437" y="41513"/>
                      <a:pt x="354260" y="40730"/>
                      <a:pt x="348555" y="33476"/>
                    </a:cubicBezTo>
                    <a:cubicBezTo>
                      <a:pt x="340165" y="22826"/>
                      <a:pt x="334646" y="8545"/>
                      <a:pt x="321591" y="4485"/>
                    </a:cubicBezTo>
                    <a:cubicBezTo>
                      <a:pt x="319415" y="5651"/>
                      <a:pt x="317208" y="6823"/>
                      <a:pt x="315043" y="8043"/>
                    </a:cubicBezTo>
                    <a:cubicBezTo>
                      <a:pt x="313154" y="9102"/>
                      <a:pt x="311282" y="10058"/>
                      <a:pt x="309410" y="10908"/>
                    </a:cubicBezTo>
                    <a:cubicBezTo>
                      <a:pt x="314481" y="23107"/>
                      <a:pt x="313387" y="36657"/>
                      <a:pt x="301253" y="49371"/>
                    </a:cubicBezTo>
                    <a:cubicBezTo>
                      <a:pt x="293557" y="57468"/>
                      <a:pt x="293157" y="67705"/>
                      <a:pt x="288044" y="77387"/>
                    </a:cubicBezTo>
                    <a:cubicBezTo>
                      <a:pt x="282644" y="87589"/>
                      <a:pt x="275265" y="97085"/>
                      <a:pt x="267209" y="105361"/>
                    </a:cubicBezTo>
                    <a:cubicBezTo>
                      <a:pt x="251494" y="121453"/>
                      <a:pt x="238410" y="138748"/>
                      <a:pt x="219848" y="151886"/>
                    </a:cubicBezTo>
                    <a:cubicBezTo>
                      <a:pt x="209383" y="159295"/>
                      <a:pt x="200533" y="167027"/>
                      <a:pt x="195228" y="179083"/>
                    </a:cubicBezTo>
                    <a:cubicBezTo>
                      <a:pt x="192388" y="185541"/>
                      <a:pt x="196442" y="189290"/>
                      <a:pt x="199289" y="194810"/>
                    </a:cubicBezTo>
                    <a:cubicBezTo>
                      <a:pt x="201645" y="199355"/>
                      <a:pt x="202859" y="205203"/>
                      <a:pt x="201519" y="210256"/>
                    </a:cubicBezTo>
                    <a:cubicBezTo>
                      <a:pt x="200084" y="215782"/>
                      <a:pt x="197214" y="219956"/>
                      <a:pt x="192496" y="223203"/>
                    </a:cubicBezTo>
                    <a:cubicBezTo>
                      <a:pt x="188955" y="225625"/>
                      <a:pt x="192573" y="227622"/>
                      <a:pt x="194385" y="231467"/>
                    </a:cubicBezTo>
                    <a:cubicBezTo>
                      <a:pt x="198517" y="240246"/>
                      <a:pt x="199492" y="249533"/>
                      <a:pt x="193733" y="257899"/>
                    </a:cubicBezTo>
                    <a:cubicBezTo>
                      <a:pt x="183053" y="273423"/>
                      <a:pt x="160867" y="267909"/>
                      <a:pt x="149470" y="281334"/>
                    </a:cubicBezTo>
                    <a:cubicBezTo>
                      <a:pt x="143825" y="287972"/>
                      <a:pt x="149864" y="298700"/>
                      <a:pt x="144925" y="306959"/>
                    </a:cubicBezTo>
                    <a:cubicBezTo>
                      <a:pt x="140183" y="314876"/>
                      <a:pt x="129006" y="315964"/>
                      <a:pt x="121651" y="311378"/>
                    </a:cubicBezTo>
                    <a:cubicBezTo>
                      <a:pt x="113661" y="306366"/>
                      <a:pt x="107891" y="297941"/>
                      <a:pt x="99537" y="293647"/>
                    </a:cubicBezTo>
                    <a:cubicBezTo>
                      <a:pt x="92259" y="289904"/>
                      <a:pt x="88468" y="301762"/>
                      <a:pt x="87015" y="307138"/>
                    </a:cubicBezTo>
                    <a:cubicBezTo>
                      <a:pt x="83152" y="321406"/>
                      <a:pt x="87774" y="351892"/>
                      <a:pt x="64638" y="349560"/>
                    </a:cubicBezTo>
                    <a:cubicBezTo>
                      <a:pt x="53192" y="348376"/>
                      <a:pt x="51129" y="337486"/>
                      <a:pt x="42308" y="333253"/>
                    </a:cubicBezTo>
                    <a:cubicBezTo>
                      <a:pt x="42093" y="333480"/>
                      <a:pt x="41830" y="333815"/>
                      <a:pt x="41501" y="334215"/>
                    </a:cubicBezTo>
                    <a:cubicBezTo>
                      <a:pt x="40275" y="335734"/>
                      <a:pt x="39282" y="337540"/>
                      <a:pt x="38373" y="339286"/>
                    </a:cubicBezTo>
                    <a:cubicBezTo>
                      <a:pt x="36227" y="343413"/>
                      <a:pt x="34217" y="347634"/>
                      <a:pt x="32268" y="351844"/>
                    </a:cubicBezTo>
                    <a:cubicBezTo>
                      <a:pt x="27472" y="362208"/>
                      <a:pt x="21133" y="373306"/>
                      <a:pt x="11260" y="379615"/>
                    </a:cubicBezTo>
                    <a:cubicBezTo>
                      <a:pt x="8952" y="381092"/>
                      <a:pt x="6698" y="382109"/>
                      <a:pt x="4485" y="382821"/>
                    </a:cubicBezTo>
                    <a:cubicBezTo>
                      <a:pt x="5047" y="383054"/>
                      <a:pt x="5609" y="383329"/>
                      <a:pt x="6135" y="383604"/>
                    </a:cubicBezTo>
                    <a:cubicBezTo>
                      <a:pt x="17593" y="389500"/>
                      <a:pt x="24673" y="399260"/>
                      <a:pt x="32968" y="408774"/>
                    </a:cubicBezTo>
                    <a:cubicBezTo>
                      <a:pt x="33697" y="409587"/>
                      <a:pt x="34504" y="410293"/>
                      <a:pt x="35348" y="410915"/>
                    </a:cubicBezTo>
                    <a:cubicBezTo>
                      <a:pt x="35497" y="410891"/>
                      <a:pt x="35659" y="410843"/>
                      <a:pt x="35832" y="410831"/>
                    </a:cubicBezTo>
                    <a:cubicBezTo>
                      <a:pt x="48163" y="409521"/>
                      <a:pt x="60565" y="421338"/>
                      <a:pt x="69948" y="428029"/>
                    </a:cubicBezTo>
                    <a:cubicBezTo>
                      <a:pt x="76777" y="432927"/>
                      <a:pt x="83205" y="438530"/>
                      <a:pt x="86973" y="445688"/>
                    </a:cubicBezTo>
                    <a:cubicBezTo>
                      <a:pt x="87344" y="445377"/>
                      <a:pt x="87738" y="445060"/>
                      <a:pt x="88091" y="444767"/>
                    </a:cubicBezTo>
                    <a:cubicBezTo>
                      <a:pt x="93204" y="440503"/>
                      <a:pt x="96547" y="437520"/>
                      <a:pt x="103525" y="439505"/>
                    </a:cubicBezTo>
                    <a:cubicBezTo>
                      <a:pt x="109930" y="441329"/>
                      <a:pt x="116042" y="447380"/>
                      <a:pt x="121352" y="451202"/>
                    </a:cubicBezTo>
                    <a:cubicBezTo>
                      <a:pt x="127140" y="455370"/>
                      <a:pt x="133090" y="459382"/>
                      <a:pt x="139609" y="462300"/>
                    </a:cubicBezTo>
                    <a:cubicBezTo>
                      <a:pt x="145349" y="464872"/>
                      <a:pt x="151497" y="464053"/>
                      <a:pt x="157525" y="464968"/>
                    </a:cubicBezTo>
                    <a:cubicBezTo>
                      <a:pt x="157919" y="465195"/>
                      <a:pt x="158888" y="465757"/>
                      <a:pt x="159803" y="466833"/>
                    </a:cubicBezTo>
                    <a:cubicBezTo>
                      <a:pt x="160066" y="467144"/>
                      <a:pt x="160263" y="467401"/>
                      <a:pt x="160431" y="467617"/>
                    </a:cubicBezTo>
                    <a:cubicBezTo>
                      <a:pt x="161441" y="469177"/>
                      <a:pt x="162745" y="470475"/>
                      <a:pt x="164372" y="471438"/>
                    </a:cubicBezTo>
                    <a:cubicBezTo>
                      <a:pt x="170471" y="475002"/>
                      <a:pt x="176254" y="472963"/>
                      <a:pt x="182688" y="473100"/>
                    </a:cubicBezTo>
                    <a:cubicBezTo>
                      <a:pt x="189404" y="473238"/>
                      <a:pt x="196514" y="486340"/>
                      <a:pt x="200276" y="490849"/>
                    </a:cubicBezTo>
                    <a:cubicBezTo>
                      <a:pt x="203846" y="495137"/>
                      <a:pt x="208079" y="498982"/>
                      <a:pt x="212923" y="501146"/>
                    </a:cubicBezTo>
                    <a:cubicBezTo>
                      <a:pt x="213354" y="499951"/>
                      <a:pt x="214018" y="498862"/>
                      <a:pt x="214915" y="498150"/>
                    </a:cubicBezTo>
                    <a:cubicBezTo>
                      <a:pt x="225631" y="489462"/>
                      <a:pt x="238727" y="482955"/>
                      <a:pt x="252905" y="484947"/>
                    </a:cubicBezTo>
                    <a:cubicBezTo>
                      <a:pt x="266851" y="486902"/>
                      <a:pt x="275462" y="496153"/>
                      <a:pt x="286597" y="503628"/>
                    </a:cubicBezTo>
                    <a:cubicBezTo>
                      <a:pt x="293091" y="507999"/>
                      <a:pt x="301487" y="511474"/>
                      <a:pt x="309930" y="512538"/>
                    </a:cubicBezTo>
                    <a:cubicBezTo>
                      <a:pt x="311049" y="512520"/>
                      <a:pt x="312197" y="512520"/>
                      <a:pt x="313327" y="512538"/>
                    </a:cubicBezTo>
                    <a:cubicBezTo>
                      <a:pt x="320282" y="510242"/>
                      <a:pt x="327344" y="508418"/>
                      <a:pt x="334191" y="505673"/>
                    </a:cubicBezTo>
                    <a:cubicBezTo>
                      <a:pt x="337038" y="504519"/>
                      <a:pt x="339830" y="503359"/>
                      <a:pt x="342623" y="502265"/>
                    </a:cubicBezTo>
                    <a:cubicBezTo>
                      <a:pt x="349129" y="499191"/>
                      <a:pt x="355767" y="497182"/>
                      <a:pt x="363900" y="497523"/>
                    </a:cubicBezTo>
                    <a:cubicBezTo>
                      <a:pt x="364079" y="497529"/>
                      <a:pt x="364235" y="497564"/>
                      <a:pt x="364402" y="497582"/>
                    </a:cubicBezTo>
                    <a:cubicBezTo>
                      <a:pt x="364276" y="497780"/>
                      <a:pt x="364193" y="497971"/>
                      <a:pt x="364079" y="498162"/>
                    </a:cubicBezTo>
                    <a:cubicBezTo>
                      <a:pt x="371500" y="486220"/>
                      <a:pt x="366471" y="473238"/>
                      <a:pt x="368403" y="459986"/>
                    </a:cubicBezTo>
                    <a:cubicBezTo>
                      <a:pt x="370669" y="444552"/>
                      <a:pt x="381876" y="433585"/>
                      <a:pt x="397244" y="431599"/>
                    </a:cubicBezTo>
                    <a:cubicBezTo>
                      <a:pt x="410855" y="429811"/>
                      <a:pt x="430379" y="433118"/>
                      <a:pt x="441813" y="425219"/>
                    </a:cubicBezTo>
                    <a:cubicBezTo>
                      <a:pt x="442746" y="424411"/>
                      <a:pt x="443679" y="423628"/>
                      <a:pt x="444630" y="422868"/>
                    </a:cubicBezTo>
                    <a:cubicBezTo>
                      <a:pt x="447458" y="420016"/>
                      <a:pt x="449539" y="416159"/>
                      <a:pt x="450508" y="410891"/>
                    </a:cubicBezTo>
                    <a:cubicBezTo>
                      <a:pt x="452876" y="398195"/>
                      <a:pt x="452445" y="383604"/>
                      <a:pt x="461834" y="373486"/>
                    </a:cubicBezTo>
                    <a:cubicBezTo>
                      <a:pt x="462133" y="373157"/>
                      <a:pt x="462444" y="372852"/>
                      <a:pt x="462767" y="372547"/>
                    </a:cubicBezTo>
                    <a:cubicBezTo>
                      <a:pt x="449264" y="357400"/>
                      <a:pt x="442788" y="332948"/>
                      <a:pt x="444049" y="311168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54" name="Полилиния: фигура 373">
                <a:extLst>
                  <a:ext uri="{FF2B5EF4-FFF2-40B4-BE49-F238E27FC236}">
                    <a16:creationId xmlns:a16="http://schemas.microsoft.com/office/drawing/2014/main" id="{697E26AC-C39C-A1FF-3C8E-6A5526966EF9}"/>
                  </a:ext>
                </a:extLst>
              </p:cNvPr>
              <p:cNvSpPr/>
              <p:nvPr/>
            </p:nvSpPr>
            <p:spPr>
              <a:xfrm>
                <a:off x="3610818" y="4900606"/>
                <a:ext cx="563229" cy="406775"/>
              </a:xfrm>
              <a:custGeom>
                <a:avLst/>
                <a:gdLst>
                  <a:gd name="connsiteX0" fmla="*/ 39371 w 322918"/>
                  <a:gd name="connsiteY0" fmla="*/ 202459 h 233219"/>
                  <a:gd name="connsiteX1" fmla="*/ 35939 w 322918"/>
                  <a:gd name="connsiteY1" fmla="*/ 204875 h 233219"/>
                  <a:gd name="connsiteX2" fmla="*/ 36543 w 322918"/>
                  <a:gd name="connsiteY2" fmla="*/ 204922 h 233219"/>
                  <a:gd name="connsiteX3" fmla="*/ 37380 w 322918"/>
                  <a:gd name="connsiteY3" fmla="*/ 204976 h 233219"/>
                  <a:gd name="connsiteX4" fmla="*/ 47797 w 322918"/>
                  <a:gd name="connsiteY4" fmla="*/ 205813 h 233219"/>
                  <a:gd name="connsiteX5" fmla="*/ 56935 w 322918"/>
                  <a:gd name="connsiteY5" fmla="*/ 208965 h 233219"/>
                  <a:gd name="connsiteX6" fmla="*/ 58244 w 322918"/>
                  <a:gd name="connsiteY6" fmla="*/ 213258 h 233219"/>
                  <a:gd name="connsiteX7" fmla="*/ 58639 w 322918"/>
                  <a:gd name="connsiteY7" fmla="*/ 215363 h 233219"/>
                  <a:gd name="connsiteX8" fmla="*/ 59954 w 322918"/>
                  <a:gd name="connsiteY8" fmla="*/ 218019 h 233219"/>
                  <a:gd name="connsiteX9" fmla="*/ 64475 w 322918"/>
                  <a:gd name="connsiteY9" fmla="*/ 216278 h 233219"/>
                  <a:gd name="connsiteX10" fmla="*/ 65199 w 322918"/>
                  <a:gd name="connsiteY10" fmla="*/ 215848 h 233219"/>
                  <a:gd name="connsiteX11" fmla="*/ 72219 w 322918"/>
                  <a:gd name="connsiteY11" fmla="*/ 213145 h 233219"/>
                  <a:gd name="connsiteX12" fmla="*/ 72489 w 322918"/>
                  <a:gd name="connsiteY12" fmla="*/ 213145 h 233219"/>
                  <a:gd name="connsiteX13" fmla="*/ 95093 w 322918"/>
                  <a:gd name="connsiteY13" fmla="*/ 217379 h 233219"/>
                  <a:gd name="connsiteX14" fmla="*/ 118959 w 322918"/>
                  <a:gd name="connsiteY14" fmla="*/ 223263 h 233219"/>
                  <a:gd name="connsiteX15" fmla="*/ 121787 w 322918"/>
                  <a:gd name="connsiteY15" fmla="*/ 224590 h 233219"/>
                  <a:gd name="connsiteX16" fmla="*/ 125041 w 322918"/>
                  <a:gd name="connsiteY16" fmla="*/ 225984 h 233219"/>
                  <a:gd name="connsiteX17" fmla="*/ 130040 w 322918"/>
                  <a:gd name="connsiteY17" fmla="*/ 224842 h 233219"/>
                  <a:gd name="connsiteX18" fmla="*/ 136331 w 322918"/>
                  <a:gd name="connsiteY18" fmla="*/ 220548 h 233219"/>
                  <a:gd name="connsiteX19" fmla="*/ 138926 w 322918"/>
                  <a:gd name="connsiteY19" fmla="*/ 218682 h 233219"/>
                  <a:gd name="connsiteX20" fmla="*/ 148608 w 322918"/>
                  <a:gd name="connsiteY20" fmla="*/ 214168 h 233219"/>
                  <a:gd name="connsiteX21" fmla="*/ 149666 w 322918"/>
                  <a:gd name="connsiteY21" fmla="*/ 214132 h 233219"/>
                  <a:gd name="connsiteX22" fmla="*/ 165884 w 322918"/>
                  <a:gd name="connsiteY22" fmla="*/ 215896 h 233219"/>
                  <a:gd name="connsiteX23" fmla="*/ 187591 w 322918"/>
                  <a:gd name="connsiteY23" fmla="*/ 220237 h 233219"/>
                  <a:gd name="connsiteX24" fmla="*/ 219052 w 322918"/>
                  <a:gd name="connsiteY24" fmla="*/ 226462 h 233219"/>
                  <a:gd name="connsiteX25" fmla="*/ 247152 w 322918"/>
                  <a:gd name="connsiteY25" fmla="*/ 229721 h 233219"/>
                  <a:gd name="connsiteX26" fmla="*/ 249341 w 322918"/>
                  <a:gd name="connsiteY26" fmla="*/ 229632 h 233219"/>
                  <a:gd name="connsiteX27" fmla="*/ 256803 w 322918"/>
                  <a:gd name="connsiteY27" fmla="*/ 228920 h 233219"/>
                  <a:gd name="connsiteX28" fmla="*/ 263824 w 322918"/>
                  <a:gd name="connsiteY28" fmla="*/ 228262 h 233219"/>
                  <a:gd name="connsiteX29" fmla="*/ 274857 w 322918"/>
                  <a:gd name="connsiteY29" fmla="*/ 226157 h 233219"/>
                  <a:gd name="connsiteX30" fmla="*/ 282733 w 322918"/>
                  <a:gd name="connsiteY30" fmla="*/ 223119 h 233219"/>
                  <a:gd name="connsiteX31" fmla="*/ 283372 w 322918"/>
                  <a:gd name="connsiteY31" fmla="*/ 222838 h 233219"/>
                  <a:gd name="connsiteX32" fmla="*/ 288157 w 322918"/>
                  <a:gd name="connsiteY32" fmla="*/ 221015 h 233219"/>
                  <a:gd name="connsiteX33" fmla="*/ 293240 w 322918"/>
                  <a:gd name="connsiteY33" fmla="*/ 220303 h 233219"/>
                  <a:gd name="connsiteX34" fmla="*/ 298879 w 322918"/>
                  <a:gd name="connsiteY34" fmla="*/ 220644 h 233219"/>
                  <a:gd name="connsiteX35" fmla="*/ 303567 w 322918"/>
                  <a:gd name="connsiteY35" fmla="*/ 220895 h 233219"/>
                  <a:gd name="connsiteX36" fmla="*/ 306354 w 322918"/>
                  <a:gd name="connsiteY36" fmla="*/ 220219 h 233219"/>
                  <a:gd name="connsiteX37" fmla="*/ 308082 w 322918"/>
                  <a:gd name="connsiteY37" fmla="*/ 218742 h 233219"/>
                  <a:gd name="connsiteX38" fmla="*/ 310288 w 322918"/>
                  <a:gd name="connsiteY38" fmla="*/ 216876 h 233219"/>
                  <a:gd name="connsiteX39" fmla="*/ 315838 w 322918"/>
                  <a:gd name="connsiteY39" fmla="*/ 213898 h 233219"/>
                  <a:gd name="connsiteX40" fmla="*/ 321250 w 322918"/>
                  <a:gd name="connsiteY40" fmla="*/ 215166 h 233219"/>
                  <a:gd name="connsiteX41" fmla="*/ 314421 w 322918"/>
                  <a:gd name="connsiteY41" fmla="*/ 188896 h 233219"/>
                  <a:gd name="connsiteX42" fmla="*/ 301229 w 322918"/>
                  <a:gd name="connsiteY42" fmla="*/ 165706 h 233219"/>
                  <a:gd name="connsiteX43" fmla="*/ 291870 w 322918"/>
                  <a:gd name="connsiteY43" fmla="*/ 163768 h 233219"/>
                  <a:gd name="connsiteX44" fmla="*/ 273727 w 322918"/>
                  <a:gd name="connsiteY44" fmla="*/ 152508 h 233219"/>
                  <a:gd name="connsiteX45" fmla="*/ 258669 w 322918"/>
                  <a:gd name="connsiteY45" fmla="*/ 125562 h 233219"/>
                  <a:gd name="connsiteX46" fmla="*/ 249508 w 322918"/>
                  <a:gd name="connsiteY46" fmla="*/ 111904 h 233219"/>
                  <a:gd name="connsiteX47" fmla="*/ 241142 w 322918"/>
                  <a:gd name="connsiteY47" fmla="*/ 110164 h 233219"/>
                  <a:gd name="connsiteX48" fmla="*/ 229601 w 322918"/>
                  <a:gd name="connsiteY48" fmla="*/ 101594 h 233219"/>
                  <a:gd name="connsiteX49" fmla="*/ 223585 w 322918"/>
                  <a:gd name="connsiteY49" fmla="*/ 94143 h 233219"/>
                  <a:gd name="connsiteX50" fmla="*/ 223543 w 322918"/>
                  <a:gd name="connsiteY50" fmla="*/ 94125 h 233219"/>
                  <a:gd name="connsiteX51" fmla="*/ 203911 w 322918"/>
                  <a:gd name="connsiteY51" fmla="*/ 80599 h 233219"/>
                  <a:gd name="connsiteX52" fmla="*/ 197028 w 322918"/>
                  <a:gd name="connsiteY52" fmla="*/ 74068 h 233219"/>
                  <a:gd name="connsiteX53" fmla="*/ 181593 w 322918"/>
                  <a:gd name="connsiteY53" fmla="*/ 52355 h 233219"/>
                  <a:gd name="connsiteX54" fmla="*/ 197040 w 322918"/>
                  <a:gd name="connsiteY54" fmla="*/ 18060 h 233219"/>
                  <a:gd name="connsiteX55" fmla="*/ 197357 w 322918"/>
                  <a:gd name="connsiteY55" fmla="*/ 17480 h 233219"/>
                  <a:gd name="connsiteX56" fmla="*/ 196860 w 322918"/>
                  <a:gd name="connsiteY56" fmla="*/ 17426 h 233219"/>
                  <a:gd name="connsiteX57" fmla="*/ 175577 w 322918"/>
                  <a:gd name="connsiteY57" fmla="*/ 22162 h 233219"/>
                  <a:gd name="connsiteX58" fmla="*/ 167152 w 322918"/>
                  <a:gd name="connsiteY58" fmla="*/ 25565 h 233219"/>
                  <a:gd name="connsiteX59" fmla="*/ 145438 w 322918"/>
                  <a:gd name="connsiteY59" fmla="*/ 32705 h 233219"/>
                  <a:gd name="connsiteX60" fmla="*/ 119557 w 322918"/>
                  <a:gd name="connsiteY60" fmla="*/ 23526 h 233219"/>
                  <a:gd name="connsiteX61" fmla="*/ 85866 w 322918"/>
                  <a:gd name="connsiteY61" fmla="*/ 4844 h 233219"/>
                  <a:gd name="connsiteX62" fmla="*/ 47881 w 322918"/>
                  <a:gd name="connsiteY62" fmla="*/ 18048 h 233219"/>
                  <a:gd name="connsiteX63" fmla="*/ 46493 w 322918"/>
                  <a:gd name="connsiteY63" fmla="*/ 28716 h 233219"/>
                  <a:gd name="connsiteX64" fmla="*/ 49531 w 322918"/>
                  <a:gd name="connsiteY64" fmla="*/ 61965 h 233219"/>
                  <a:gd name="connsiteX65" fmla="*/ 37452 w 322918"/>
                  <a:gd name="connsiteY65" fmla="*/ 81848 h 233219"/>
                  <a:gd name="connsiteX66" fmla="*/ 27603 w 322918"/>
                  <a:gd name="connsiteY66" fmla="*/ 88355 h 233219"/>
                  <a:gd name="connsiteX67" fmla="*/ 23219 w 322918"/>
                  <a:gd name="connsiteY67" fmla="*/ 101074 h 233219"/>
                  <a:gd name="connsiteX68" fmla="*/ 7229 w 322918"/>
                  <a:gd name="connsiteY68" fmla="*/ 115414 h 233219"/>
                  <a:gd name="connsiteX69" fmla="*/ 27160 w 322918"/>
                  <a:gd name="connsiteY69" fmla="*/ 159480 h 233219"/>
                  <a:gd name="connsiteX70" fmla="*/ 40023 w 322918"/>
                  <a:gd name="connsiteY70" fmla="*/ 182115 h 233219"/>
                  <a:gd name="connsiteX71" fmla="*/ 39371 w 322918"/>
                  <a:gd name="connsiteY71" fmla="*/ 202459 h 233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22918" h="233219">
                    <a:moveTo>
                      <a:pt x="39371" y="202459"/>
                    </a:moveTo>
                    <a:cubicBezTo>
                      <a:pt x="37936" y="203051"/>
                      <a:pt x="36818" y="203888"/>
                      <a:pt x="35939" y="204875"/>
                    </a:cubicBezTo>
                    <a:cubicBezTo>
                      <a:pt x="36124" y="204887"/>
                      <a:pt x="36358" y="204910"/>
                      <a:pt x="36543" y="204922"/>
                    </a:cubicBezTo>
                    <a:lnTo>
                      <a:pt x="37380" y="204976"/>
                    </a:lnTo>
                    <a:cubicBezTo>
                      <a:pt x="40532" y="205174"/>
                      <a:pt x="44460" y="205407"/>
                      <a:pt x="47797" y="205813"/>
                    </a:cubicBezTo>
                    <a:cubicBezTo>
                      <a:pt x="53311" y="206459"/>
                      <a:pt x="55792" y="207308"/>
                      <a:pt x="56935" y="208965"/>
                    </a:cubicBezTo>
                    <a:cubicBezTo>
                      <a:pt x="57694" y="210089"/>
                      <a:pt x="57945" y="211560"/>
                      <a:pt x="58244" y="213258"/>
                    </a:cubicBezTo>
                    <a:cubicBezTo>
                      <a:pt x="58352" y="213934"/>
                      <a:pt x="58477" y="214646"/>
                      <a:pt x="58639" y="215363"/>
                    </a:cubicBezTo>
                    <a:cubicBezTo>
                      <a:pt x="58998" y="216924"/>
                      <a:pt x="59488" y="217893"/>
                      <a:pt x="59954" y="218019"/>
                    </a:cubicBezTo>
                    <a:cubicBezTo>
                      <a:pt x="60929" y="218282"/>
                      <a:pt x="63321" y="216960"/>
                      <a:pt x="64475" y="216278"/>
                    </a:cubicBezTo>
                    <a:lnTo>
                      <a:pt x="65199" y="215848"/>
                    </a:lnTo>
                    <a:cubicBezTo>
                      <a:pt x="67471" y="214526"/>
                      <a:pt x="69833" y="213145"/>
                      <a:pt x="72219" y="213145"/>
                    </a:cubicBezTo>
                    <a:lnTo>
                      <a:pt x="72489" y="213145"/>
                    </a:lnTo>
                    <a:cubicBezTo>
                      <a:pt x="74964" y="213247"/>
                      <a:pt x="87343" y="215740"/>
                      <a:pt x="95093" y="217379"/>
                    </a:cubicBezTo>
                    <a:cubicBezTo>
                      <a:pt x="101097" y="218646"/>
                      <a:pt x="115443" y="221780"/>
                      <a:pt x="118959" y="223263"/>
                    </a:cubicBezTo>
                    <a:cubicBezTo>
                      <a:pt x="119981" y="223723"/>
                      <a:pt x="120914" y="224172"/>
                      <a:pt x="121787" y="224590"/>
                    </a:cubicBezTo>
                    <a:cubicBezTo>
                      <a:pt x="123031" y="225207"/>
                      <a:pt x="124096" y="225739"/>
                      <a:pt x="125041" y="225984"/>
                    </a:cubicBezTo>
                    <a:cubicBezTo>
                      <a:pt x="126601" y="226367"/>
                      <a:pt x="127959" y="226026"/>
                      <a:pt x="130040" y="224842"/>
                    </a:cubicBezTo>
                    <a:cubicBezTo>
                      <a:pt x="132079" y="223676"/>
                      <a:pt x="134232" y="222085"/>
                      <a:pt x="136331" y="220548"/>
                    </a:cubicBezTo>
                    <a:cubicBezTo>
                      <a:pt x="137198" y="219902"/>
                      <a:pt x="138071" y="219274"/>
                      <a:pt x="138926" y="218682"/>
                    </a:cubicBezTo>
                    <a:cubicBezTo>
                      <a:pt x="142030" y="216470"/>
                      <a:pt x="145349" y="214407"/>
                      <a:pt x="148608" y="214168"/>
                    </a:cubicBezTo>
                    <a:cubicBezTo>
                      <a:pt x="148919" y="214138"/>
                      <a:pt x="149265" y="214132"/>
                      <a:pt x="149666" y="214132"/>
                    </a:cubicBezTo>
                    <a:cubicBezTo>
                      <a:pt x="152650" y="214132"/>
                      <a:pt x="158702" y="214795"/>
                      <a:pt x="165884" y="215896"/>
                    </a:cubicBezTo>
                    <a:cubicBezTo>
                      <a:pt x="174208" y="217181"/>
                      <a:pt x="182323" y="218808"/>
                      <a:pt x="187591" y="220237"/>
                    </a:cubicBezTo>
                    <a:cubicBezTo>
                      <a:pt x="193452" y="221834"/>
                      <a:pt x="206673" y="224447"/>
                      <a:pt x="219052" y="226462"/>
                    </a:cubicBezTo>
                    <a:cubicBezTo>
                      <a:pt x="231873" y="228567"/>
                      <a:pt x="241860" y="229721"/>
                      <a:pt x="247152" y="229721"/>
                    </a:cubicBezTo>
                    <a:cubicBezTo>
                      <a:pt x="248019" y="229721"/>
                      <a:pt x="248760" y="229674"/>
                      <a:pt x="249341" y="229632"/>
                    </a:cubicBezTo>
                    <a:cubicBezTo>
                      <a:pt x="251900" y="229357"/>
                      <a:pt x="254411" y="229141"/>
                      <a:pt x="256803" y="228920"/>
                    </a:cubicBezTo>
                    <a:cubicBezTo>
                      <a:pt x="259237" y="228717"/>
                      <a:pt x="261588" y="228489"/>
                      <a:pt x="263824" y="228262"/>
                    </a:cubicBezTo>
                    <a:cubicBezTo>
                      <a:pt x="268793" y="227712"/>
                      <a:pt x="272196" y="227060"/>
                      <a:pt x="274857" y="226157"/>
                    </a:cubicBezTo>
                    <a:cubicBezTo>
                      <a:pt x="278056" y="225081"/>
                      <a:pt x="280598" y="224028"/>
                      <a:pt x="282733" y="223119"/>
                    </a:cubicBezTo>
                    <a:lnTo>
                      <a:pt x="283372" y="222838"/>
                    </a:lnTo>
                    <a:cubicBezTo>
                      <a:pt x="285298" y="222019"/>
                      <a:pt x="286829" y="221379"/>
                      <a:pt x="288157" y="221015"/>
                    </a:cubicBezTo>
                    <a:cubicBezTo>
                      <a:pt x="289640" y="220614"/>
                      <a:pt x="291398" y="220369"/>
                      <a:pt x="293240" y="220303"/>
                    </a:cubicBezTo>
                    <a:cubicBezTo>
                      <a:pt x="295147" y="220237"/>
                      <a:pt x="297067" y="220345"/>
                      <a:pt x="298879" y="220644"/>
                    </a:cubicBezTo>
                    <a:cubicBezTo>
                      <a:pt x="300541" y="220883"/>
                      <a:pt x="302126" y="220997"/>
                      <a:pt x="303567" y="220895"/>
                    </a:cubicBezTo>
                    <a:cubicBezTo>
                      <a:pt x="305487" y="220775"/>
                      <a:pt x="306198" y="220327"/>
                      <a:pt x="306354" y="220219"/>
                    </a:cubicBezTo>
                    <a:cubicBezTo>
                      <a:pt x="306856" y="219819"/>
                      <a:pt x="307442" y="219298"/>
                      <a:pt x="308082" y="218742"/>
                    </a:cubicBezTo>
                    <a:cubicBezTo>
                      <a:pt x="308787" y="218144"/>
                      <a:pt x="309523" y="217492"/>
                      <a:pt x="310288" y="216876"/>
                    </a:cubicBezTo>
                    <a:cubicBezTo>
                      <a:pt x="312639" y="214999"/>
                      <a:pt x="314301" y="214102"/>
                      <a:pt x="315838" y="213898"/>
                    </a:cubicBezTo>
                    <a:cubicBezTo>
                      <a:pt x="317118" y="213713"/>
                      <a:pt x="318684" y="214072"/>
                      <a:pt x="321250" y="215166"/>
                    </a:cubicBezTo>
                    <a:cubicBezTo>
                      <a:pt x="319647" y="206256"/>
                      <a:pt x="317530" y="197412"/>
                      <a:pt x="314421" y="188896"/>
                    </a:cubicBezTo>
                    <a:cubicBezTo>
                      <a:pt x="311383" y="180638"/>
                      <a:pt x="307292" y="171913"/>
                      <a:pt x="301229" y="165706"/>
                    </a:cubicBezTo>
                    <a:cubicBezTo>
                      <a:pt x="298430" y="164145"/>
                      <a:pt x="295667" y="164157"/>
                      <a:pt x="291870" y="163768"/>
                    </a:cubicBezTo>
                    <a:cubicBezTo>
                      <a:pt x="284084" y="162991"/>
                      <a:pt x="278445" y="158434"/>
                      <a:pt x="273727" y="152508"/>
                    </a:cubicBezTo>
                    <a:cubicBezTo>
                      <a:pt x="267221" y="144333"/>
                      <a:pt x="263537" y="134723"/>
                      <a:pt x="258669" y="125562"/>
                    </a:cubicBezTo>
                    <a:cubicBezTo>
                      <a:pt x="256217" y="120928"/>
                      <a:pt x="253586" y="115342"/>
                      <a:pt x="249508" y="111904"/>
                    </a:cubicBezTo>
                    <a:cubicBezTo>
                      <a:pt x="245585" y="108585"/>
                      <a:pt x="245214" y="110116"/>
                      <a:pt x="241142" y="110164"/>
                    </a:cubicBezTo>
                    <a:cubicBezTo>
                      <a:pt x="234253" y="110247"/>
                      <a:pt x="232836" y="106265"/>
                      <a:pt x="229601" y="101594"/>
                    </a:cubicBezTo>
                    <a:cubicBezTo>
                      <a:pt x="227663" y="98814"/>
                      <a:pt x="225492" y="96535"/>
                      <a:pt x="223585" y="94143"/>
                    </a:cubicBezTo>
                    <a:cubicBezTo>
                      <a:pt x="223573" y="94143"/>
                      <a:pt x="223561" y="94137"/>
                      <a:pt x="223543" y="94125"/>
                    </a:cubicBezTo>
                    <a:cubicBezTo>
                      <a:pt x="215930" y="91464"/>
                      <a:pt x="209897" y="85837"/>
                      <a:pt x="203911" y="80599"/>
                    </a:cubicBezTo>
                    <a:cubicBezTo>
                      <a:pt x="201818" y="78751"/>
                      <a:pt x="199318" y="76550"/>
                      <a:pt x="197028" y="74068"/>
                    </a:cubicBezTo>
                    <a:cubicBezTo>
                      <a:pt x="188440" y="70241"/>
                      <a:pt x="181797" y="62629"/>
                      <a:pt x="181593" y="52355"/>
                    </a:cubicBezTo>
                    <a:cubicBezTo>
                      <a:pt x="181318" y="38201"/>
                      <a:pt x="190049" y="29302"/>
                      <a:pt x="197040" y="18060"/>
                    </a:cubicBezTo>
                    <a:cubicBezTo>
                      <a:pt x="197153" y="17868"/>
                      <a:pt x="197237" y="17677"/>
                      <a:pt x="197357" y="17480"/>
                    </a:cubicBezTo>
                    <a:cubicBezTo>
                      <a:pt x="197195" y="17468"/>
                      <a:pt x="197040" y="17432"/>
                      <a:pt x="196860" y="17426"/>
                    </a:cubicBezTo>
                    <a:cubicBezTo>
                      <a:pt x="188733" y="17073"/>
                      <a:pt x="182084" y="19082"/>
                      <a:pt x="175577" y="22162"/>
                    </a:cubicBezTo>
                    <a:cubicBezTo>
                      <a:pt x="172791" y="23251"/>
                      <a:pt x="169998" y="24417"/>
                      <a:pt x="167152" y="25565"/>
                    </a:cubicBezTo>
                    <a:cubicBezTo>
                      <a:pt x="160030" y="28423"/>
                      <a:pt x="152668" y="30259"/>
                      <a:pt x="145438" y="32705"/>
                    </a:cubicBezTo>
                    <a:cubicBezTo>
                      <a:pt x="136169" y="32083"/>
                      <a:pt x="126709" y="28339"/>
                      <a:pt x="119557" y="23526"/>
                    </a:cubicBezTo>
                    <a:cubicBezTo>
                      <a:pt x="108422" y="16051"/>
                      <a:pt x="99817" y="6806"/>
                      <a:pt x="85866" y="4844"/>
                    </a:cubicBezTo>
                    <a:cubicBezTo>
                      <a:pt x="71687" y="2859"/>
                      <a:pt x="58591" y="9359"/>
                      <a:pt x="47881" y="18048"/>
                    </a:cubicBezTo>
                    <a:cubicBezTo>
                      <a:pt x="45100" y="20296"/>
                      <a:pt x="44341" y="25822"/>
                      <a:pt x="46493" y="28716"/>
                    </a:cubicBezTo>
                    <a:cubicBezTo>
                      <a:pt x="54094" y="38858"/>
                      <a:pt x="50823" y="50292"/>
                      <a:pt x="49531" y="61965"/>
                    </a:cubicBezTo>
                    <a:cubicBezTo>
                      <a:pt x="48311" y="73094"/>
                      <a:pt x="50219" y="78823"/>
                      <a:pt x="37452" y="81848"/>
                    </a:cubicBezTo>
                    <a:cubicBezTo>
                      <a:pt x="34223" y="82620"/>
                      <a:pt x="29038" y="85101"/>
                      <a:pt x="27603" y="88355"/>
                    </a:cubicBezTo>
                    <a:cubicBezTo>
                      <a:pt x="25845" y="92349"/>
                      <a:pt x="25994" y="97731"/>
                      <a:pt x="23219" y="101074"/>
                    </a:cubicBezTo>
                    <a:cubicBezTo>
                      <a:pt x="18621" y="106641"/>
                      <a:pt x="11044" y="109045"/>
                      <a:pt x="7229" y="115414"/>
                    </a:cubicBezTo>
                    <a:cubicBezTo>
                      <a:pt x="-2793" y="132044"/>
                      <a:pt x="17120" y="148465"/>
                      <a:pt x="27160" y="159480"/>
                    </a:cubicBezTo>
                    <a:cubicBezTo>
                      <a:pt x="33146" y="166052"/>
                      <a:pt x="37398" y="173647"/>
                      <a:pt x="40023" y="182115"/>
                    </a:cubicBezTo>
                    <a:cubicBezTo>
                      <a:pt x="41273" y="186145"/>
                      <a:pt x="45190" y="200049"/>
                      <a:pt x="39371" y="20245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55" name="Полилиния: фигура 376">
                <a:extLst>
                  <a:ext uri="{FF2B5EF4-FFF2-40B4-BE49-F238E27FC236}">
                    <a16:creationId xmlns:a16="http://schemas.microsoft.com/office/drawing/2014/main" id="{46C0A9F2-C45F-AD54-DC77-551B971CFB81}"/>
                  </a:ext>
                </a:extLst>
              </p:cNvPr>
              <p:cNvSpPr/>
              <p:nvPr/>
            </p:nvSpPr>
            <p:spPr>
              <a:xfrm>
                <a:off x="3872489" y="3615175"/>
                <a:ext cx="1762696" cy="1303770"/>
              </a:xfrm>
              <a:custGeom>
                <a:avLst/>
                <a:gdLst>
                  <a:gd name="connsiteX0" fmla="*/ 953161 w 1010616"/>
                  <a:gd name="connsiteY0" fmla="*/ 618599 h 747497"/>
                  <a:gd name="connsiteX1" fmla="*/ 988240 w 1010616"/>
                  <a:gd name="connsiteY1" fmla="*/ 606902 h 747497"/>
                  <a:gd name="connsiteX2" fmla="*/ 1009469 w 1010616"/>
                  <a:gd name="connsiteY2" fmla="*/ 589184 h 747497"/>
                  <a:gd name="connsiteX3" fmla="*/ 992187 w 1010616"/>
                  <a:gd name="connsiteY3" fmla="*/ 571369 h 747497"/>
                  <a:gd name="connsiteX4" fmla="*/ 966951 w 1010616"/>
                  <a:gd name="connsiteY4" fmla="*/ 547342 h 747497"/>
                  <a:gd name="connsiteX5" fmla="*/ 971065 w 1010616"/>
                  <a:gd name="connsiteY5" fmla="*/ 512156 h 747497"/>
                  <a:gd name="connsiteX6" fmla="*/ 971173 w 1010616"/>
                  <a:gd name="connsiteY6" fmla="*/ 512018 h 747497"/>
                  <a:gd name="connsiteX7" fmla="*/ 963949 w 1010616"/>
                  <a:gd name="connsiteY7" fmla="*/ 506576 h 747497"/>
                  <a:gd name="connsiteX8" fmla="*/ 946799 w 1010616"/>
                  <a:gd name="connsiteY8" fmla="*/ 486609 h 747497"/>
                  <a:gd name="connsiteX9" fmla="*/ 936902 w 1010616"/>
                  <a:gd name="connsiteY9" fmla="*/ 489199 h 747497"/>
                  <a:gd name="connsiteX10" fmla="*/ 925671 w 1010616"/>
                  <a:gd name="connsiteY10" fmla="*/ 492099 h 747497"/>
                  <a:gd name="connsiteX11" fmla="*/ 909011 w 1010616"/>
                  <a:gd name="connsiteY11" fmla="*/ 483530 h 747497"/>
                  <a:gd name="connsiteX12" fmla="*/ 896650 w 1010616"/>
                  <a:gd name="connsiteY12" fmla="*/ 466241 h 747497"/>
                  <a:gd name="connsiteX13" fmla="*/ 872695 w 1010616"/>
                  <a:gd name="connsiteY13" fmla="*/ 454844 h 747497"/>
                  <a:gd name="connsiteX14" fmla="*/ 845809 w 1010616"/>
                  <a:gd name="connsiteY14" fmla="*/ 425888 h 747497"/>
                  <a:gd name="connsiteX15" fmla="*/ 839380 w 1010616"/>
                  <a:gd name="connsiteY15" fmla="*/ 425978 h 747497"/>
                  <a:gd name="connsiteX16" fmla="*/ 811256 w 1010616"/>
                  <a:gd name="connsiteY16" fmla="*/ 435672 h 747497"/>
                  <a:gd name="connsiteX17" fmla="*/ 777804 w 1010616"/>
                  <a:gd name="connsiteY17" fmla="*/ 447907 h 747497"/>
                  <a:gd name="connsiteX18" fmla="*/ 747055 w 1010616"/>
                  <a:gd name="connsiteY18" fmla="*/ 442046 h 747497"/>
                  <a:gd name="connsiteX19" fmla="*/ 745889 w 1010616"/>
                  <a:gd name="connsiteY19" fmla="*/ 441753 h 747497"/>
                  <a:gd name="connsiteX20" fmla="*/ 744059 w 1010616"/>
                  <a:gd name="connsiteY20" fmla="*/ 442549 h 747497"/>
                  <a:gd name="connsiteX21" fmla="*/ 733140 w 1010616"/>
                  <a:gd name="connsiteY21" fmla="*/ 444887 h 747497"/>
                  <a:gd name="connsiteX22" fmla="*/ 719242 w 1010616"/>
                  <a:gd name="connsiteY22" fmla="*/ 443206 h 747497"/>
                  <a:gd name="connsiteX23" fmla="*/ 699078 w 1010616"/>
                  <a:gd name="connsiteY23" fmla="*/ 423867 h 747497"/>
                  <a:gd name="connsiteX24" fmla="*/ 694007 w 1010616"/>
                  <a:gd name="connsiteY24" fmla="*/ 411291 h 747497"/>
                  <a:gd name="connsiteX25" fmla="*/ 693540 w 1010616"/>
                  <a:gd name="connsiteY25" fmla="*/ 410065 h 747497"/>
                  <a:gd name="connsiteX26" fmla="*/ 692835 w 1010616"/>
                  <a:gd name="connsiteY26" fmla="*/ 408941 h 747497"/>
                  <a:gd name="connsiteX27" fmla="*/ 692685 w 1010616"/>
                  <a:gd name="connsiteY27" fmla="*/ 408750 h 747497"/>
                  <a:gd name="connsiteX28" fmla="*/ 675032 w 1010616"/>
                  <a:gd name="connsiteY28" fmla="*/ 406017 h 747497"/>
                  <a:gd name="connsiteX29" fmla="*/ 654503 w 1010616"/>
                  <a:gd name="connsiteY29" fmla="*/ 385452 h 747497"/>
                  <a:gd name="connsiteX30" fmla="*/ 647566 w 1010616"/>
                  <a:gd name="connsiteY30" fmla="*/ 371213 h 747497"/>
                  <a:gd name="connsiteX31" fmla="*/ 632550 w 1010616"/>
                  <a:gd name="connsiteY31" fmla="*/ 371070 h 747497"/>
                  <a:gd name="connsiteX32" fmla="*/ 600809 w 1010616"/>
                  <a:gd name="connsiteY32" fmla="*/ 370376 h 747497"/>
                  <a:gd name="connsiteX33" fmla="*/ 573797 w 1010616"/>
                  <a:gd name="connsiteY33" fmla="*/ 352251 h 747497"/>
                  <a:gd name="connsiteX34" fmla="*/ 553770 w 1010616"/>
                  <a:gd name="connsiteY34" fmla="*/ 336015 h 747497"/>
                  <a:gd name="connsiteX35" fmla="*/ 550403 w 1010616"/>
                  <a:gd name="connsiteY35" fmla="*/ 334443 h 747497"/>
                  <a:gd name="connsiteX36" fmla="*/ 509770 w 1010616"/>
                  <a:gd name="connsiteY36" fmla="*/ 332080 h 747497"/>
                  <a:gd name="connsiteX37" fmla="*/ 497702 w 1010616"/>
                  <a:gd name="connsiteY37" fmla="*/ 317083 h 747497"/>
                  <a:gd name="connsiteX38" fmla="*/ 493641 w 1010616"/>
                  <a:gd name="connsiteY38" fmla="*/ 303765 h 747497"/>
                  <a:gd name="connsiteX39" fmla="*/ 484014 w 1010616"/>
                  <a:gd name="connsiteY39" fmla="*/ 294442 h 747497"/>
                  <a:gd name="connsiteX40" fmla="*/ 482746 w 1010616"/>
                  <a:gd name="connsiteY40" fmla="*/ 291913 h 747497"/>
                  <a:gd name="connsiteX41" fmla="*/ 474105 w 1010616"/>
                  <a:gd name="connsiteY41" fmla="*/ 263675 h 747497"/>
                  <a:gd name="connsiteX42" fmla="*/ 473304 w 1010616"/>
                  <a:gd name="connsiteY42" fmla="*/ 236466 h 747497"/>
                  <a:gd name="connsiteX43" fmla="*/ 461481 w 1010616"/>
                  <a:gd name="connsiteY43" fmla="*/ 222712 h 747497"/>
                  <a:gd name="connsiteX44" fmla="*/ 446101 w 1010616"/>
                  <a:gd name="connsiteY44" fmla="*/ 203176 h 747497"/>
                  <a:gd name="connsiteX45" fmla="*/ 431372 w 1010616"/>
                  <a:gd name="connsiteY45" fmla="*/ 188866 h 747497"/>
                  <a:gd name="connsiteX46" fmla="*/ 430379 w 1010616"/>
                  <a:gd name="connsiteY46" fmla="*/ 191688 h 747497"/>
                  <a:gd name="connsiteX47" fmla="*/ 423975 w 1010616"/>
                  <a:gd name="connsiteY47" fmla="*/ 206190 h 747497"/>
                  <a:gd name="connsiteX48" fmla="*/ 415328 w 1010616"/>
                  <a:gd name="connsiteY48" fmla="*/ 206555 h 747497"/>
                  <a:gd name="connsiteX49" fmla="*/ 407506 w 1010616"/>
                  <a:gd name="connsiteY49" fmla="*/ 205526 h 747497"/>
                  <a:gd name="connsiteX50" fmla="*/ 394996 w 1010616"/>
                  <a:gd name="connsiteY50" fmla="*/ 219316 h 747497"/>
                  <a:gd name="connsiteX51" fmla="*/ 376565 w 1010616"/>
                  <a:gd name="connsiteY51" fmla="*/ 212271 h 747497"/>
                  <a:gd name="connsiteX52" fmla="*/ 356287 w 1010616"/>
                  <a:gd name="connsiteY52" fmla="*/ 193207 h 747497"/>
                  <a:gd name="connsiteX53" fmla="*/ 344064 w 1010616"/>
                  <a:gd name="connsiteY53" fmla="*/ 178772 h 747497"/>
                  <a:gd name="connsiteX54" fmla="*/ 359654 w 1010616"/>
                  <a:gd name="connsiteY54" fmla="*/ 163230 h 747497"/>
                  <a:gd name="connsiteX55" fmla="*/ 340105 w 1010616"/>
                  <a:gd name="connsiteY55" fmla="*/ 146994 h 747497"/>
                  <a:gd name="connsiteX56" fmla="*/ 306372 w 1010616"/>
                  <a:gd name="connsiteY56" fmla="*/ 136918 h 747497"/>
                  <a:gd name="connsiteX57" fmla="*/ 275109 w 1010616"/>
                  <a:gd name="connsiteY57" fmla="*/ 140607 h 747497"/>
                  <a:gd name="connsiteX58" fmla="*/ 252822 w 1010616"/>
                  <a:gd name="connsiteY58" fmla="*/ 135387 h 747497"/>
                  <a:gd name="connsiteX59" fmla="*/ 245125 w 1010616"/>
                  <a:gd name="connsiteY59" fmla="*/ 126997 h 747497"/>
                  <a:gd name="connsiteX60" fmla="*/ 238111 w 1010616"/>
                  <a:gd name="connsiteY60" fmla="*/ 116412 h 747497"/>
                  <a:gd name="connsiteX61" fmla="*/ 224913 w 1010616"/>
                  <a:gd name="connsiteY61" fmla="*/ 110678 h 747497"/>
                  <a:gd name="connsiteX62" fmla="*/ 220189 w 1010616"/>
                  <a:gd name="connsiteY62" fmla="*/ 97791 h 747497"/>
                  <a:gd name="connsiteX63" fmla="*/ 245795 w 1010616"/>
                  <a:gd name="connsiteY63" fmla="*/ 69009 h 747497"/>
                  <a:gd name="connsiteX64" fmla="*/ 249365 w 1010616"/>
                  <a:gd name="connsiteY64" fmla="*/ 25887 h 747497"/>
                  <a:gd name="connsiteX65" fmla="*/ 243636 w 1010616"/>
                  <a:gd name="connsiteY65" fmla="*/ 4485 h 747497"/>
                  <a:gd name="connsiteX66" fmla="*/ 226306 w 1010616"/>
                  <a:gd name="connsiteY66" fmla="*/ 10160 h 747497"/>
                  <a:gd name="connsiteX67" fmla="*/ 202967 w 1010616"/>
                  <a:gd name="connsiteY67" fmla="*/ 27962 h 747497"/>
                  <a:gd name="connsiteX68" fmla="*/ 183023 w 1010616"/>
                  <a:gd name="connsiteY68" fmla="*/ 44706 h 747497"/>
                  <a:gd name="connsiteX69" fmla="*/ 165992 w 1010616"/>
                  <a:gd name="connsiteY69" fmla="*/ 53156 h 747497"/>
                  <a:gd name="connsiteX70" fmla="*/ 151957 w 1010616"/>
                  <a:gd name="connsiteY70" fmla="*/ 42583 h 747497"/>
                  <a:gd name="connsiteX71" fmla="*/ 143956 w 1010616"/>
                  <a:gd name="connsiteY71" fmla="*/ 21265 h 747497"/>
                  <a:gd name="connsiteX72" fmla="*/ 132074 w 1010616"/>
                  <a:gd name="connsiteY72" fmla="*/ 30241 h 747497"/>
                  <a:gd name="connsiteX73" fmla="*/ 127541 w 1010616"/>
                  <a:gd name="connsiteY73" fmla="*/ 38978 h 747497"/>
                  <a:gd name="connsiteX74" fmla="*/ 113440 w 1010616"/>
                  <a:gd name="connsiteY74" fmla="*/ 58771 h 747497"/>
                  <a:gd name="connsiteX75" fmla="*/ 104040 w 1010616"/>
                  <a:gd name="connsiteY75" fmla="*/ 79109 h 747497"/>
                  <a:gd name="connsiteX76" fmla="*/ 100195 w 1010616"/>
                  <a:gd name="connsiteY76" fmla="*/ 105804 h 747497"/>
                  <a:gd name="connsiteX77" fmla="*/ 80975 w 1010616"/>
                  <a:gd name="connsiteY77" fmla="*/ 132379 h 747497"/>
                  <a:gd name="connsiteX78" fmla="*/ 59160 w 1010616"/>
                  <a:gd name="connsiteY78" fmla="*/ 161047 h 747497"/>
                  <a:gd name="connsiteX79" fmla="*/ 49855 w 1010616"/>
                  <a:gd name="connsiteY79" fmla="*/ 179256 h 747497"/>
                  <a:gd name="connsiteX80" fmla="*/ 45675 w 1010616"/>
                  <a:gd name="connsiteY80" fmla="*/ 192125 h 747497"/>
                  <a:gd name="connsiteX81" fmla="*/ 39121 w 1010616"/>
                  <a:gd name="connsiteY81" fmla="*/ 200688 h 747497"/>
                  <a:gd name="connsiteX82" fmla="*/ 40150 w 1010616"/>
                  <a:gd name="connsiteY82" fmla="*/ 210561 h 747497"/>
                  <a:gd name="connsiteX83" fmla="*/ 36675 w 1010616"/>
                  <a:gd name="connsiteY83" fmla="*/ 233734 h 747497"/>
                  <a:gd name="connsiteX84" fmla="*/ 4485 w 1010616"/>
                  <a:gd name="connsiteY84" fmla="*/ 261361 h 747497"/>
                  <a:gd name="connsiteX85" fmla="*/ 31455 w 1010616"/>
                  <a:gd name="connsiteY85" fmla="*/ 290352 h 747497"/>
                  <a:gd name="connsiteX86" fmla="*/ 53126 w 1010616"/>
                  <a:gd name="connsiteY86" fmla="*/ 305948 h 747497"/>
                  <a:gd name="connsiteX87" fmla="*/ 73135 w 1010616"/>
                  <a:gd name="connsiteY87" fmla="*/ 324594 h 747497"/>
                  <a:gd name="connsiteX88" fmla="*/ 100631 w 1010616"/>
                  <a:gd name="connsiteY88" fmla="*/ 383915 h 747497"/>
                  <a:gd name="connsiteX89" fmla="*/ 94992 w 1010616"/>
                  <a:gd name="connsiteY89" fmla="*/ 394093 h 747497"/>
                  <a:gd name="connsiteX90" fmla="*/ 88886 w 1010616"/>
                  <a:gd name="connsiteY90" fmla="*/ 406035 h 747497"/>
                  <a:gd name="connsiteX91" fmla="*/ 91207 w 1010616"/>
                  <a:gd name="connsiteY91" fmla="*/ 433943 h 747497"/>
                  <a:gd name="connsiteX92" fmla="*/ 95429 w 1010616"/>
                  <a:gd name="connsiteY92" fmla="*/ 461469 h 747497"/>
                  <a:gd name="connsiteX93" fmla="*/ 98795 w 1010616"/>
                  <a:gd name="connsiteY93" fmla="*/ 488062 h 747497"/>
                  <a:gd name="connsiteX94" fmla="*/ 96643 w 1010616"/>
                  <a:gd name="connsiteY94" fmla="*/ 531531 h 747497"/>
                  <a:gd name="connsiteX95" fmla="*/ 119163 w 1010616"/>
                  <a:gd name="connsiteY95" fmla="*/ 547940 h 747497"/>
                  <a:gd name="connsiteX96" fmla="*/ 126949 w 1010616"/>
                  <a:gd name="connsiteY96" fmla="*/ 568045 h 747497"/>
                  <a:gd name="connsiteX97" fmla="*/ 194062 w 1010616"/>
                  <a:gd name="connsiteY97" fmla="*/ 640857 h 747497"/>
                  <a:gd name="connsiteX98" fmla="*/ 235581 w 1010616"/>
                  <a:gd name="connsiteY98" fmla="*/ 620220 h 747497"/>
                  <a:gd name="connsiteX99" fmla="*/ 281801 w 1010616"/>
                  <a:gd name="connsiteY99" fmla="*/ 609994 h 747497"/>
                  <a:gd name="connsiteX100" fmla="*/ 334849 w 1010616"/>
                  <a:gd name="connsiteY100" fmla="*/ 586744 h 747497"/>
                  <a:gd name="connsiteX101" fmla="*/ 334717 w 1010616"/>
                  <a:gd name="connsiteY101" fmla="*/ 603829 h 747497"/>
                  <a:gd name="connsiteX102" fmla="*/ 379316 w 1010616"/>
                  <a:gd name="connsiteY102" fmla="*/ 604810 h 747497"/>
                  <a:gd name="connsiteX103" fmla="*/ 402291 w 1010616"/>
                  <a:gd name="connsiteY103" fmla="*/ 614641 h 747497"/>
                  <a:gd name="connsiteX104" fmla="*/ 422019 w 1010616"/>
                  <a:gd name="connsiteY104" fmla="*/ 627563 h 747497"/>
                  <a:gd name="connsiteX105" fmla="*/ 426899 w 1010616"/>
                  <a:gd name="connsiteY105" fmla="*/ 637885 h 747497"/>
                  <a:gd name="connsiteX106" fmla="*/ 431880 w 1010616"/>
                  <a:gd name="connsiteY106" fmla="*/ 655574 h 747497"/>
                  <a:gd name="connsiteX107" fmla="*/ 451363 w 1010616"/>
                  <a:gd name="connsiteY107" fmla="*/ 680582 h 747497"/>
                  <a:gd name="connsiteX108" fmla="*/ 452386 w 1010616"/>
                  <a:gd name="connsiteY108" fmla="*/ 681401 h 747497"/>
                  <a:gd name="connsiteX109" fmla="*/ 448247 w 1010616"/>
                  <a:gd name="connsiteY109" fmla="*/ 701021 h 747497"/>
                  <a:gd name="connsiteX110" fmla="*/ 468406 w 1010616"/>
                  <a:gd name="connsiteY110" fmla="*/ 714106 h 747497"/>
                  <a:gd name="connsiteX111" fmla="*/ 500991 w 1010616"/>
                  <a:gd name="connsiteY111" fmla="*/ 729666 h 747497"/>
                  <a:gd name="connsiteX112" fmla="*/ 559122 w 1010616"/>
                  <a:gd name="connsiteY112" fmla="*/ 741727 h 747497"/>
                  <a:gd name="connsiteX113" fmla="*/ 570418 w 1010616"/>
                  <a:gd name="connsiteY113" fmla="*/ 720516 h 747497"/>
                  <a:gd name="connsiteX114" fmla="*/ 574389 w 1010616"/>
                  <a:gd name="connsiteY114" fmla="*/ 696782 h 747497"/>
                  <a:gd name="connsiteX115" fmla="*/ 577188 w 1010616"/>
                  <a:gd name="connsiteY115" fmla="*/ 696519 h 747497"/>
                  <a:gd name="connsiteX116" fmla="*/ 591767 w 1010616"/>
                  <a:gd name="connsiteY116" fmla="*/ 695651 h 747497"/>
                  <a:gd name="connsiteX117" fmla="*/ 622241 w 1010616"/>
                  <a:gd name="connsiteY117" fmla="*/ 671307 h 747497"/>
                  <a:gd name="connsiteX118" fmla="*/ 626660 w 1010616"/>
                  <a:gd name="connsiteY118" fmla="*/ 653200 h 747497"/>
                  <a:gd name="connsiteX119" fmla="*/ 637908 w 1010616"/>
                  <a:gd name="connsiteY119" fmla="*/ 632778 h 747497"/>
                  <a:gd name="connsiteX120" fmla="*/ 643123 w 1010616"/>
                  <a:gd name="connsiteY120" fmla="*/ 609456 h 747497"/>
                  <a:gd name="connsiteX121" fmla="*/ 663539 w 1010616"/>
                  <a:gd name="connsiteY121" fmla="*/ 594159 h 747497"/>
                  <a:gd name="connsiteX122" fmla="*/ 678423 w 1010616"/>
                  <a:gd name="connsiteY122" fmla="*/ 579753 h 747497"/>
                  <a:gd name="connsiteX123" fmla="*/ 704017 w 1010616"/>
                  <a:gd name="connsiteY123" fmla="*/ 592060 h 747497"/>
                  <a:gd name="connsiteX124" fmla="*/ 721921 w 1010616"/>
                  <a:gd name="connsiteY124" fmla="*/ 604164 h 747497"/>
                  <a:gd name="connsiteX125" fmla="*/ 743640 w 1010616"/>
                  <a:gd name="connsiteY125" fmla="*/ 606245 h 747497"/>
                  <a:gd name="connsiteX126" fmla="*/ 762884 w 1010616"/>
                  <a:gd name="connsiteY126" fmla="*/ 618599 h 747497"/>
                  <a:gd name="connsiteX127" fmla="*/ 789932 w 1010616"/>
                  <a:gd name="connsiteY127" fmla="*/ 620585 h 747497"/>
                  <a:gd name="connsiteX128" fmla="*/ 811442 w 1010616"/>
                  <a:gd name="connsiteY128" fmla="*/ 624819 h 747497"/>
                  <a:gd name="connsiteX129" fmla="*/ 837502 w 1010616"/>
                  <a:gd name="connsiteY129" fmla="*/ 634949 h 747497"/>
                  <a:gd name="connsiteX130" fmla="*/ 845677 w 1010616"/>
                  <a:gd name="connsiteY130" fmla="*/ 631307 h 747497"/>
                  <a:gd name="connsiteX131" fmla="*/ 861261 w 1010616"/>
                  <a:gd name="connsiteY131" fmla="*/ 641132 h 747497"/>
                  <a:gd name="connsiteX132" fmla="*/ 889451 w 1010616"/>
                  <a:gd name="connsiteY132" fmla="*/ 628855 h 747497"/>
                  <a:gd name="connsiteX133" fmla="*/ 949119 w 1010616"/>
                  <a:gd name="connsiteY133" fmla="*/ 634691 h 747497"/>
                  <a:gd name="connsiteX134" fmla="*/ 953161 w 1010616"/>
                  <a:gd name="connsiteY134" fmla="*/ 618599 h 747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</a:cxnLst>
                <a:rect l="l" t="t" r="r" b="b"/>
                <a:pathLst>
                  <a:path w="1010616" h="747497">
                    <a:moveTo>
                      <a:pt x="953161" y="618599"/>
                    </a:moveTo>
                    <a:cubicBezTo>
                      <a:pt x="964380" y="613020"/>
                      <a:pt x="976405" y="610706"/>
                      <a:pt x="988240" y="606902"/>
                    </a:cubicBezTo>
                    <a:cubicBezTo>
                      <a:pt x="995936" y="604445"/>
                      <a:pt x="1009487" y="599481"/>
                      <a:pt x="1009469" y="589184"/>
                    </a:cubicBezTo>
                    <a:cubicBezTo>
                      <a:pt x="1009433" y="580627"/>
                      <a:pt x="998448" y="575304"/>
                      <a:pt x="992187" y="571369"/>
                    </a:cubicBezTo>
                    <a:cubicBezTo>
                      <a:pt x="982098" y="565025"/>
                      <a:pt x="972506" y="558321"/>
                      <a:pt x="966951" y="547342"/>
                    </a:cubicBezTo>
                    <a:cubicBezTo>
                      <a:pt x="961156" y="535878"/>
                      <a:pt x="963758" y="522286"/>
                      <a:pt x="971065" y="512156"/>
                    </a:cubicBezTo>
                    <a:cubicBezTo>
                      <a:pt x="971089" y="512114"/>
                      <a:pt x="971137" y="512066"/>
                      <a:pt x="971173" y="512018"/>
                    </a:cubicBezTo>
                    <a:cubicBezTo>
                      <a:pt x="968613" y="510577"/>
                      <a:pt x="966204" y="508807"/>
                      <a:pt x="963949" y="506576"/>
                    </a:cubicBezTo>
                    <a:cubicBezTo>
                      <a:pt x="957748" y="500477"/>
                      <a:pt x="953484" y="492147"/>
                      <a:pt x="946799" y="486609"/>
                    </a:cubicBezTo>
                    <a:cubicBezTo>
                      <a:pt x="942648" y="483141"/>
                      <a:pt x="940765" y="487399"/>
                      <a:pt x="936902" y="489199"/>
                    </a:cubicBezTo>
                    <a:cubicBezTo>
                      <a:pt x="933110" y="490951"/>
                      <a:pt x="929893" y="492009"/>
                      <a:pt x="925671" y="492099"/>
                    </a:cubicBezTo>
                    <a:cubicBezTo>
                      <a:pt x="919446" y="492218"/>
                      <a:pt x="912904" y="488146"/>
                      <a:pt x="909011" y="483530"/>
                    </a:cubicBezTo>
                    <a:cubicBezTo>
                      <a:pt x="904454" y="478136"/>
                      <a:pt x="901315" y="471462"/>
                      <a:pt x="896650" y="466241"/>
                    </a:cubicBezTo>
                    <a:cubicBezTo>
                      <a:pt x="890916" y="459807"/>
                      <a:pt x="879978" y="459711"/>
                      <a:pt x="872695" y="454844"/>
                    </a:cubicBezTo>
                    <a:cubicBezTo>
                      <a:pt x="861321" y="447225"/>
                      <a:pt x="855759" y="434213"/>
                      <a:pt x="845809" y="425888"/>
                    </a:cubicBezTo>
                    <a:cubicBezTo>
                      <a:pt x="843650" y="425811"/>
                      <a:pt x="841521" y="425811"/>
                      <a:pt x="839380" y="425978"/>
                    </a:cubicBezTo>
                    <a:cubicBezTo>
                      <a:pt x="829513" y="426720"/>
                      <a:pt x="820023" y="431342"/>
                      <a:pt x="811256" y="435672"/>
                    </a:cubicBezTo>
                    <a:cubicBezTo>
                      <a:pt x="800582" y="440964"/>
                      <a:pt x="790009" y="447285"/>
                      <a:pt x="777804" y="447907"/>
                    </a:cubicBezTo>
                    <a:cubicBezTo>
                      <a:pt x="766855" y="448487"/>
                      <a:pt x="757454" y="444373"/>
                      <a:pt x="747055" y="442046"/>
                    </a:cubicBezTo>
                    <a:cubicBezTo>
                      <a:pt x="746595" y="441939"/>
                      <a:pt x="746224" y="441855"/>
                      <a:pt x="745889" y="441753"/>
                    </a:cubicBezTo>
                    <a:cubicBezTo>
                      <a:pt x="745548" y="441981"/>
                      <a:pt x="744980" y="442232"/>
                      <a:pt x="744059" y="442549"/>
                    </a:cubicBezTo>
                    <a:cubicBezTo>
                      <a:pt x="740340" y="443781"/>
                      <a:pt x="737104" y="444486"/>
                      <a:pt x="733140" y="444887"/>
                    </a:cubicBezTo>
                    <a:cubicBezTo>
                      <a:pt x="728469" y="445365"/>
                      <a:pt x="723626" y="444982"/>
                      <a:pt x="719242" y="443206"/>
                    </a:cubicBezTo>
                    <a:cubicBezTo>
                      <a:pt x="709949" y="439439"/>
                      <a:pt x="703300" y="432951"/>
                      <a:pt x="699078" y="423867"/>
                    </a:cubicBezTo>
                    <a:cubicBezTo>
                      <a:pt x="697182" y="419765"/>
                      <a:pt x="695663" y="415507"/>
                      <a:pt x="694007" y="411291"/>
                    </a:cubicBezTo>
                    <a:cubicBezTo>
                      <a:pt x="693803" y="410753"/>
                      <a:pt x="693660" y="410376"/>
                      <a:pt x="693540" y="410065"/>
                    </a:cubicBezTo>
                    <a:cubicBezTo>
                      <a:pt x="693361" y="409796"/>
                      <a:pt x="693146" y="409449"/>
                      <a:pt x="692835" y="408941"/>
                    </a:cubicBezTo>
                    <a:cubicBezTo>
                      <a:pt x="692775" y="408869"/>
                      <a:pt x="692739" y="408815"/>
                      <a:pt x="692685" y="408750"/>
                    </a:cubicBezTo>
                    <a:cubicBezTo>
                      <a:pt x="688266" y="405269"/>
                      <a:pt x="682059" y="406717"/>
                      <a:pt x="675032" y="406017"/>
                    </a:cubicBezTo>
                    <a:cubicBezTo>
                      <a:pt x="664041" y="404917"/>
                      <a:pt x="654312" y="397495"/>
                      <a:pt x="654503" y="385452"/>
                    </a:cubicBezTo>
                    <a:cubicBezTo>
                      <a:pt x="654599" y="379436"/>
                      <a:pt x="649874" y="372451"/>
                      <a:pt x="647566" y="371213"/>
                    </a:cubicBezTo>
                    <a:cubicBezTo>
                      <a:pt x="644803" y="369712"/>
                      <a:pt x="639152" y="370155"/>
                      <a:pt x="632550" y="371070"/>
                    </a:cubicBezTo>
                    <a:cubicBezTo>
                      <a:pt x="622540" y="372487"/>
                      <a:pt x="610502" y="374443"/>
                      <a:pt x="600809" y="370376"/>
                    </a:cubicBezTo>
                    <a:cubicBezTo>
                      <a:pt x="590403" y="365975"/>
                      <a:pt x="582151" y="359851"/>
                      <a:pt x="573797" y="352251"/>
                    </a:cubicBezTo>
                    <a:cubicBezTo>
                      <a:pt x="567578" y="346618"/>
                      <a:pt x="561395" y="339777"/>
                      <a:pt x="553770" y="336015"/>
                    </a:cubicBezTo>
                    <a:cubicBezTo>
                      <a:pt x="552664" y="335459"/>
                      <a:pt x="551534" y="334951"/>
                      <a:pt x="550403" y="334443"/>
                    </a:cubicBezTo>
                    <a:cubicBezTo>
                      <a:pt x="538091" y="337050"/>
                      <a:pt x="520246" y="339185"/>
                      <a:pt x="509770" y="332080"/>
                    </a:cubicBezTo>
                    <a:cubicBezTo>
                      <a:pt x="504244" y="328325"/>
                      <a:pt x="500046" y="323445"/>
                      <a:pt x="497702" y="317083"/>
                    </a:cubicBezTo>
                    <a:cubicBezTo>
                      <a:pt x="496291" y="313243"/>
                      <a:pt x="496057" y="307036"/>
                      <a:pt x="493641" y="303765"/>
                    </a:cubicBezTo>
                    <a:cubicBezTo>
                      <a:pt x="490974" y="300177"/>
                      <a:pt x="487153" y="297570"/>
                      <a:pt x="484014" y="294442"/>
                    </a:cubicBezTo>
                    <a:cubicBezTo>
                      <a:pt x="483332" y="293749"/>
                      <a:pt x="482913" y="292858"/>
                      <a:pt x="482746" y="291913"/>
                    </a:cubicBezTo>
                    <a:cubicBezTo>
                      <a:pt x="476078" y="283804"/>
                      <a:pt x="474111" y="274368"/>
                      <a:pt x="474105" y="263675"/>
                    </a:cubicBezTo>
                    <a:cubicBezTo>
                      <a:pt x="474081" y="254939"/>
                      <a:pt x="475319" y="245030"/>
                      <a:pt x="473304" y="236466"/>
                    </a:cubicBezTo>
                    <a:cubicBezTo>
                      <a:pt x="471617" y="229410"/>
                      <a:pt x="466989" y="226647"/>
                      <a:pt x="461481" y="222712"/>
                    </a:cubicBezTo>
                    <a:cubicBezTo>
                      <a:pt x="454263" y="217552"/>
                      <a:pt x="450227" y="210902"/>
                      <a:pt x="446101" y="203176"/>
                    </a:cubicBezTo>
                    <a:cubicBezTo>
                      <a:pt x="442327" y="196167"/>
                      <a:pt x="438811" y="189871"/>
                      <a:pt x="431372" y="188866"/>
                    </a:cubicBezTo>
                    <a:cubicBezTo>
                      <a:pt x="430983" y="189625"/>
                      <a:pt x="430636" y="190552"/>
                      <a:pt x="430379" y="191688"/>
                    </a:cubicBezTo>
                    <a:cubicBezTo>
                      <a:pt x="429129" y="197184"/>
                      <a:pt x="429638" y="203224"/>
                      <a:pt x="423975" y="206190"/>
                    </a:cubicBezTo>
                    <a:cubicBezTo>
                      <a:pt x="421242" y="207631"/>
                      <a:pt x="418216" y="207021"/>
                      <a:pt x="415328" y="206555"/>
                    </a:cubicBezTo>
                    <a:cubicBezTo>
                      <a:pt x="411590" y="205975"/>
                      <a:pt x="410460" y="201179"/>
                      <a:pt x="407506" y="205526"/>
                    </a:cubicBezTo>
                    <a:cubicBezTo>
                      <a:pt x="404534" y="209945"/>
                      <a:pt x="401209" y="218437"/>
                      <a:pt x="394996" y="219316"/>
                    </a:cubicBezTo>
                    <a:cubicBezTo>
                      <a:pt x="388053" y="220285"/>
                      <a:pt x="381116" y="217827"/>
                      <a:pt x="376565" y="212271"/>
                    </a:cubicBezTo>
                    <a:cubicBezTo>
                      <a:pt x="370083" y="204366"/>
                      <a:pt x="365700" y="197961"/>
                      <a:pt x="356287" y="193207"/>
                    </a:cubicBezTo>
                    <a:cubicBezTo>
                      <a:pt x="351210" y="190648"/>
                      <a:pt x="342043" y="186097"/>
                      <a:pt x="344064" y="178772"/>
                    </a:cubicBezTo>
                    <a:cubicBezTo>
                      <a:pt x="345625" y="173091"/>
                      <a:pt x="361478" y="168384"/>
                      <a:pt x="359654" y="163230"/>
                    </a:cubicBezTo>
                    <a:cubicBezTo>
                      <a:pt x="356927" y="155605"/>
                      <a:pt x="346827" y="150588"/>
                      <a:pt x="340105" y="146994"/>
                    </a:cubicBezTo>
                    <a:cubicBezTo>
                      <a:pt x="329730" y="141433"/>
                      <a:pt x="318285" y="137199"/>
                      <a:pt x="306372" y="136918"/>
                    </a:cubicBezTo>
                    <a:cubicBezTo>
                      <a:pt x="295579" y="136661"/>
                      <a:pt x="285706" y="139860"/>
                      <a:pt x="275109" y="140607"/>
                    </a:cubicBezTo>
                    <a:cubicBezTo>
                      <a:pt x="267030" y="141181"/>
                      <a:pt x="259597" y="140033"/>
                      <a:pt x="252822" y="135387"/>
                    </a:cubicBezTo>
                    <a:cubicBezTo>
                      <a:pt x="249808" y="133312"/>
                      <a:pt x="246955" y="130190"/>
                      <a:pt x="245125" y="126997"/>
                    </a:cubicBezTo>
                    <a:cubicBezTo>
                      <a:pt x="243373" y="123971"/>
                      <a:pt x="241382" y="118152"/>
                      <a:pt x="238111" y="116412"/>
                    </a:cubicBezTo>
                    <a:cubicBezTo>
                      <a:pt x="233745" y="114110"/>
                      <a:pt x="228722" y="113476"/>
                      <a:pt x="224913" y="110678"/>
                    </a:cubicBezTo>
                    <a:cubicBezTo>
                      <a:pt x="219609" y="108955"/>
                      <a:pt x="216146" y="103974"/>
                      <a:pt x="220189" y="97791"/>
                    </a:cubicBezTo>
                    <a:cubicBezTo>
                      <a:pt x="227395" y="86752"/>
                      <a:pt x="239666" y="81376"/>
                      <a:pt x="245795" y="69009"/>
                    </a:cubicBezTo>
                    <a:cubicBezTo>
                      <a:pt x="253234" y="54035"/>
                      <a:pt x="254903" y="41752"/>
                      <a:pt x="249365" y="25887"/>
                    </a:cubicBezTo>
                    <a:cubicBezTo>
                      <a:pt x="246830" y="18651"/>
                      <a:pt x="244497" y="11697"/>
                      <a:pt x="243636" y="4485"/>
                    </a:cubicBezTo>
                    <a:cubicBezTo>
                      <a:pt x="237818" y="6165"/>
                      <a:pt x="231778" y="7176"/>
                      <a:pt x="226306" y="10160"/>
                    </a:cubicBezTo>
                    <a:cubicBezTo>
                      <a:pt x="217504" y="14968"/>
                      <a:pt x="210286" y="21151"/>
                      <a:pt x="202967" y="27962"/>
                    </a:cubicBezTo>
                    <a:cubicBezTo>
                      <a:pt x="196580" y="33918"/>
                      <a:pt x="189476" y="38870"/>
                      <a:pt x="183023" y="44706"/>
                    </a:cubicBezTo>
                    <a:cubicBezTo>
                      <a:pt x="178287" y="48988"/>
                      <a:pt x="172355" y="52295"/>
                      <a:pt x="165992" y="53156"/>
                    </a:cubicBezTo>
                    <a:cubicBezTo>
                      <a:pt x="159205" y="54071"/>
                      <a:pt x="153458" y="48862"/>
                      <a:pt x="151957" y="42583"/>
                    </a:cubicBezTo>
                    <a:cubicBezTo>
                      <a:pt x="150564" y="36795"/>
                      <a:pt x="152202" y="20745"/>
                      <a:pt x="143956" y="21265"/>
                    </a:cubicBezTo>
                    <a:cubicBezTo>
                      <a:pt x="140260" y="24649"/>
                      <a:pt x="136080" y="27191"/>
                      <a:pt x="132074" y="30241"/>
                    </a:cubicBezTo>
                    <a:cubicBezTo>
                      <a:pt x="127439" y="33781"/>
                      <a:pt x="126124" y="33548"/>
                      <a:pt x="127541" y="38978"/>
                    </a:cubicBezTo>
                    <a:cubicBezTo>
                      <a:pt x="130136" y="48934"/>
                      <a:pt x="120724" y="55112"/>
                      <a:pt x="113440" y="58771"/>
                    </a:cubicBezTo>
                    <a:cubicBezTo>
                      <a:pt x="103394" y="63794"/>
                      <a:pt x="103711" y="67921"/>
                      <a:pt x="104040" y="79109"/>
                    </a:cubicBezTo>
                    <a:cubicBezTo>
                      <a:pt x="104315" y="88635"/>
                      <a:pt x="105110" y="97252"/>
                      <a:pt x="100195" y="105804"/>
                    </a:cubicBezTo>
                    <a:cubicBezTo>
                      <a:pt x="94842" y="115109"/>
                      <a:pt x="87158" y="123564"/>
                      <a:pt x="80975" y="132379"/>
                    </a:cubicBezTo>
                    <a:cubicBezTo>
                      <a:pt x="74068" y="142246"/>
                      <a:pt x="65517" y="150725"/>
                      <a:pt x="59160" y="161047"/>
                    </a:cubicBezTo>
                    <a:cubicBezTo>
                      <a:pt x="55602" y="166842"/>
                      <a:pt x="52337" y="172887"/>
                      <a:pt x="49855" y="179256"/>
                    </a:cubicBezTo>
                    <a:cubicBezTo>
                      <a:pt x="48240" y="183424"/>
                      <a:pt x="47505" y="188088"/>
                      <a:pt x="45675" y="192125"/>
                    </a:cubicBezTo>
                    <a:cubicBezTo>
                      <a:pt x="43947" y="195970"/>
                      <a:pt x="41734" y="198613"/>
                      <a:pt x="39121" y="200688"/>
                    </a:cubicBezTo>
                    <a:cubicBezTo>
                      <a:pt x="39432" y="203989"/>
                      <a:pt x="40060" y="207272"/>
                      <a:pt x="40150" y="210561"/>
                    </a:cubicBezTo>
                    <a:cubicBezTo>
                      <a:pt x="40407" y="218168"/>
                      <a:pt x="39976" y="226713"/>
                      <a:pt x="36675" y="233734"/>
                    </a:cubicBezTo>
                    <a:cubicBezTo>
                      <a:pt x="30067" y="247816"/>
                      <a:pt x="17408" y="254466"/>
                      <a:pt x="4485" y="261361"/>
                    </a:cubicBezTo>
                    <a:cubicBezTo>
                      <a:pt x="17539" y="265410"/>
                      <a:pt x="23065" y="279708"/>
                      <a:pt x="31455" y="290352"/>
                    </a:cubicBezTo>
                    <a:cubicBezTo>
                      <a:pt x="37178" y="297618"/>
                      <a:pt x="48336" y="298395"/>
                      <a:pt x="53126" y="305948"/>
                    </a:cubicBezTo>
                    <a:cubicBezTo>
                      <a:pt x="58484" y="314326"/>
                      <a:pt x="65618" y="318368"/>
                      <a:pt x="73135" y="324594"/>
                    </a:cubicBezTo>
                    <a:cubicBezTo>
                      <a:pt x="90070" y="338575"/>
                      <a:pt x="100272" y="362172"/>
                      <a:pt x="100631" y="383915"/>
                    </a:cubicBezTo>
                    <a:cubicBezTo>
                      <a:pt x="100703" y="387772"/>
                      <a:pt x="97127" y="391240"/>
                      <a:pt x="94992" y="394093"/>
                    </a:cubicBezTo>
                    <a:cubicBezTo>
                      <a:pt x="92253" y="397765"/>
                      <a:pt x="90268" y="401681"/>
                      <a:pt x="88886" y="406035"/>
                    </a:cubicBezTo>
                    <a:cubicBezTo>
                      <a:pt x="86064" y="415035"/>
                      <a:pt x="91829" y="424806"/>
                      <a:pt x="91207" y="433943"/>
                    </a:cubicBezTo>
                    <a:cubicBezTo>
                      <a:pt x="90525" y="444277"/>
                      <a:pt x="91320" y="451889"/>
                      <a:pt x="95429" y="461469"/>
                    </a:cubicBezTo>
                    <a:cubicBezTo>
                      <a:pt x="99483" y="470924"/>
                      <a:pt x="101857" y="477842"/>
                      <a:pt x="98795" y="488062"/>
                    </a:cubicBezTo>
                    <a:cubicBezTo>
                      <a:pt x="94364" y="502833"/>
                      <a:pt x="83068" y="517514"/>
                      <a:pt x="96643" y="531531"/>
                    </a:cubicBezTo>
                    <a:cubicBezTo>
                      <a:pt x="103298" y="538390"/>
                      <a:pt x="111987" y="541858"/>
                      <a:pt x="119163" y="547940"/>
                    </a:cubicBezTo>
                    <a:cubicBezTo>
                      <a:pt x="124426" y="552425"/>
                      <a:pt x="126016" y="560414"/>
                      <a:pt x="126949" y="568045"/>
                    </a:cubicBezTo>
                    <a:cubicBezTo>
                      <a:pt x="124611" y="608128"/>
                      <a:pt x="148495" y="657278"/>
                      <a:pt x="194062" y="640857"/>
                    </a:cubicBezTo>
                    <a:cubicBezTo>
                      <a:pt x="208725" y="635577"/>
                      <a:pt x="220799" y="625267"/>
                      <a:pt x="235581" y="620220"/>
                    </a:cubicBezTo>
                    <a:cubicBezTo>
                      <a:pt x="250633" y="615095"/>
                      <a:pt x="266911" y="615448"/>
                      <a:pt x="281801" y="609994"/>
                    </a:cubicBezTo>
                    <a:cubicBezTo>
                      <a:pt x="298915" y="603691"/>
                      <a:pt x="316341" y="586517"/>
                      <a:pt x="334849" y="586744"/>
                    </a:cubicBezTo>
                    <a:cubicBezTo>
                      <a:pt x="333814" y="592951"/>
                      <a:pt x="331351" y="597598"/>
                      <a:pt x="334717" y="603829"/>
                    </a:cubicBezTo>
                    <a:cubicBezTo>
                      <a:pt x="343335" y="619735"/>
                      <a:pt x="367225" y="604648"/>
                      <a:pt x="379316" y="604810"/>
                    </a:cubicBezTo>
                    <a:cubicBezTo>
                      <a:pt x="387371" y="604929"/>
                      <a:pt x="395480" y="610885"/>
                      <a:pt x="402291" y="614641"/>
                    </a:cubicBezTo>
                    <a:cubicBezTo>
                      <a:pt x="409210" y="618450"/>
                      <a:pt x="415926" y="622564"/>
                      <a:pt x="422019" y="627563"/>
                    </a:cubicBezTo>
                    <a:cubicBezTo>
                      <a:pt x="423861" y="630888"/>
                      <a:pt x="425535" y="634297"/>
                      <a:pt x="426899" y="637885"/>
                    </a:cubicBezTo>
                    <a:cubicBezTo>
                      <a:pt x="429058" y="643566"/>
                      <a:pt x="430146" y="649713"/>
                      <a:pt x="431880" y="655574"/>
                    </a:cubicBezTo>
                    <a:cubicBezTo>
                      <a:pt x="434709" y="665106"/>
                      <a:pt x="440049" y="679278"/>
                      <a:pt x="451363" y="680582"/>
                    </a:cubicBezTo>
                    <a:cubicBezTo>
                      <a:pt x="451686" y="680839"/>
                      <a:pt x="452027" y="681114"/>
                      <a:pt x="452386" y="681401"/>
                    </a:cubicBezTo>
                    <a:cubicBezTo>
                      <a:pt x="455531" y="684014"/>
                      <a:pt x="447004" y="695765"/>
                      <a:pt x="448247" y="701021"/>
                    </a:cubicBezTo>
                    <a:cubicBezTo>
                      <a:pt x="450574" y="710841"/>
                      <a:pt x="459448" y="713514"/>
                      <a:pt x="468406" y="714106"/>
                    </a:cubicBezTo>
                    <a:cubicBezTo>
                      <a:pt x="481000" y="714913"/>
                      <a:pt x="490735" y="722807"/>
                      <a:pt x="500991" y="729666"/>
                    </a:cubicBezTo>
                    <a:cubicBezTo>
                      <a:pt x="516491" y="739987"/>
                      <a:pt x="541206" y="756073"/>
                      <a:pt x="559122" y="741727"/>
                    </a:cubicBezTo>
                    <a:cubicBezTo>
                      <a:pt x="565658" y="736489"/>
                      <a:pt x="568720" y="728517"/>
                      <a:pt x="570418" y="720516"/>
                    </a:cubicBezTo>
                    <a:cubicBezTo>
                      <a:pt x="572123" y="712545"/>
                      <a:pt x="572924" y="704681"/>
                      <a:pt x="574389" y="696782"/>
                    </a:cubicBezTo>
                    <a:cubicBezTo>
                      <a:pt x="575304" y="696686"/>
                      <a:pt x="576255" y="696602"/>
                      <a:pt x="577188" y="696519"/>
                    </a:cubicBezTo>
                    <a:cubicBezTo>
                      <a:pt x="582032" y="696112"/>
                      <a:pt x="586935" y="696249"/>
                      <a:pt x="591767" y="695651"/>
                    </a:cubicBezTo>
                    <a:cubicBezTo>
                      <a:pt x="606938" y="693756"/>
                      <a:pt x="618808" y="687130"/>
                      <a:pt x="622241" y="671307"/>
                    </a:cubicBezTo>
                    <a:cubicBezTo>
                      <a:pt x="623551" y="665237"/>
                      <a:pt x="623479" y="658707"/>
                      <a:pt x="626660" y="653200"/>
                    </a:cubicBezTo>
                    <a:cubicBezTo>
                      <a:pt x="630876" y="645958"/>
                      <a:pt x="636198" y="641503"/>
                      <a:pt x="637908" y="632778"/>
                    </a:cubicBezTo>
                    <a:cubicBezTo>
                      <a:pt x="639326" y="625674"/>
                      <a:pt x="636121" y="613726"/>
                      <a:pt x="643123" y="609456"/>
                    </a:cubicBezTo>
                    <a:cubicBezTo>
                      <a:pt x="650951" y="604648"/>
                      <a:pt x="657953" y="601987"/>
                      <a:pt x="663539" y="594159"/>
                    </a:cubicBezTo>
                    <a:cubicBezTo>
                      <a:pt x="667784" y="588215"/>
                      <a:pt x="670194" y="580674"/>
                      <a:pt x="678423" y="579753"/>
                    </a:cubicBezTo>
                    <a:cubicBezTo>
                      <a:pt x="687961" y="578677"/>
                      <a:pt x="697320" y="586266"/>
                      <a:pt x="704017" y="592060"/>
                    </a:cubicBezTo>
                    <a:cubicBezTo>
                      <a:pt x="709866" y="597113"/>
                      <a:pt x="714434" y="601628"/>
                      <a:pt x="721921" y="604164"/>
                    </a:cubicBezTo>
                    <a:cubicBezTo>
                      <a:pt x="728954" y="606556"/>
                      <a:pt x="736644" y="604325"/>
                      <a:pt x="743640" y="606245"/>
                    </a:cubicBezTo>
                    <a:cubicBezTo>
                      <a:pt x="750619" y="608176"/>
                      <a:pt x="755792" y="616028"/>
                      <a:pt x="762884" y="618599"/>
                    </a:cubicBezTo>
                    <a:cubicBezTo>
                      <a:pt x="771603" y="621757"/>
                      <a:pt x="780854" y="620734"/>
                      <a:pt x="789932" y="620585"/>
                    </a:cubicBezTo>
                    <a:cubicBezTo>
                      <a:pt x="798411" y="620471"/>
                      <a:pt x="805163" y="618665"/>
                      <a:pt x="811442" y="624819"/>
                    </a:cubicBezTo>
                    <a:cubicBezTo>
                      <a:pt x="818516" y="631731"/>
                      <a:pt x="827582" y="635774"/>
                      <a:pt x="837502" y="634949"/>
                    </a:cubicBezTo>
                    <a:cubicBezTo>
                      <a:pt x="840965" y="634662"/>
                      <a:pt x="843686" y="633292"/>
                      <a:pt x="845677" y="631307"/>
                    </a:cubicBezTo>
                    <a:cubicBezTo>
                      <a:pt x="850545" y="632353"/>
                      <a:pt x="856854" y="639709"/>
                      <a:pt x="861261" y="641132"/>
                    </a:cubicBezTo>
                    <a:cubicBezTo>
                      <a:pt x="871493" y="644451"/>
                      <a:pt x="882101" y="634363"/>
                      <a:pt x="889451" y="628855"/>
                    </a:cubicBezTo>
                    <a:cubicBezTo>
                      <a:pt x="909089" y="614144"/>
                      <a:pt x="928817" y="627916"/>
                      <a:pt x="949119" y="634691"/>
                    </a:cubicBezTo>
                    <a:cubicBezTo>
                      <a:pt x="946141" y="629286"/>
                      <a:pt x="947068" y="621631"/>
                      <a:pt x="953161" y="61859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56" name="Полилиния: фигура 377">
                <a:extLst>
                  <a:ext uri="{FF2B5EF4-FFF2-40B4-BE49-F238E27FC236}">
                    <a16:creationId xmlns:a16="http://schemas.microsoft.com/office/drawing/2014/main" id="{33BB083E-F955-9B0C-EB1C-5605EAE95295}"/>
                  </a:ext>
                </a:extLst>
              </p:cNvPr>
              <p:cNvSpPr/>
              <p:nvPr/>
            </p:nvSpPr>
            <p:spPr>
              <a:xfrm>
                <a:off x="4245512" y="2778027"/>
                <a:ext cx="1449791" cy="1731406"/>
              </a:xfrm>
              <a:custGeom>
                <a:avLst/>
                <a:gdLst>
                  <a:gd name="connsiteX0" fmla="*/ 821231 w 831217"/>
                  <a:gd name="connsiteY0" fmla="*/ 842729 h 992677"/>
                  <a:gd name="connsiteX1" fmla="*/ 804810 w 831217"/>
                  <a:gd name="connsiteY1" fmla="*/ 852518 h 992677"/>
                  <a:gd name="connsiteX2" fmla="*/ 789316 w 831217"/>
                  <a:gd name="connsiteY2" fmla="*/ 882030 h 992677"/>
                  <a:gd name="connsiteX3" fmla="*/ 802370 w 831217"/>
                  <a:gd name="connsiteY3" fmla="*/ 899491 h 992677"/>
                  <a:gd name="connsiteX4" fmla="*/ 795164 w 831217"/>
                  <a:gd name="connsiteY4" fmla="*/ 924805 h 992677"/>
                  <a:gd name="connsiteX5" fmla="*/ 784885 w 831217"/>
                  <a:gd name="connsiteY5" fmla="*/ 939360 h 992677"/>
                  <a:gd name="connsiteX6" fmla="*/ 779090 w 831217"/>
                  <a:gd name="connsiteY6" fmla="*/ 962036 h 992677"/>
                  <a:gd name="connsiteX7" fmla="*/ 757204 w 831217"/>
                  <a:gd name="connsiteY7" fmla="*/ 992067 h 992677"/>
                  <a:gd name="connsiteX8" fmla="*/ 749998 w 831217"/>
                  <a:gd name="connsiteY8" fmla="*/ 986590 h 992677"/>
                  <a:gd name="connsiteX9" fmla="*/ 732895 w 831217"/>
                  <a:gd name="connsiteY9" fmla="*/ 966617 h 992677"/>
                  <a:gd name="connsiteX10" fmla="*/ 722920 w 831217"/>
                  <a:gd name="connsiteY10" fmla="*/ 969254 h 992677"/>
                  <a:gd name="connsiteX11" fmla="*/ 711714 w 831217"/>
                  <a:gd name="connsiteY11" fmla="*/ 972160 h 992677"/>
                  <a:gd name="connsiteX12" fmla="*/ 695054 w 831217"/>
                  <a:gd name="connsiteY12" fmla="*/ 963585 h 992677"/>
                  <a:gd name="connsiteX13" fmla="*/ 682705 w 831217"/>
                  <a:gd name="connsiteY13" fmla="*/ 946261 h 992677"/>
                  <a:gd name="connsiteX14" fmla="*/ 658791 w 831217"/>
                  <a:gd name="connsiteY14" fmla="*/ 934863 h 992677"/>
                  <a:gd name="connsiteX15" fmla="*/ 631875 w 831217"/>
                  <a:gd name="connsiteY15" fmla="*/ 905932 h 992677"/>
                  <a:gd name="connsiteX16" fmla="*/ 625447 w 831217"/>
                  <a:gd name="connsiteY16" fmla="*/ 905992 h 992677"/>
                  <a:gd name="connsiteX17" fmla="*/ 597329 w 831217"/>
                  <a:gd name="connsiteY17" fmla="*/ 915721 h 992677"/>
                  <a:gd name="connsiteX18" fmla="*/ 563877 w 831217"/>
                  <a:gd name="connsiteY18" fmla="*/ 927962 h 992677"/>
                  <a:gd name="connsiteX19" fmla="*/ 533116 w 831217"/>
                  <a:gd name="connsiteY19" fmla="*/ 922107 h 992677"/>
                  <a:gd name="connsiteX20" fmla="*/ 531962 w 831217"/>
                  <a:gd name="connsiteY20" fmla="*/ 921773 h 992677"/>
                  <a:gd name="connsiteX21" fmla="*/ 530108 w 831217"/>
                  <a:gd name="connsiteY21" fmla="*/ 922556 h 992677"/>
                  <a:gd name="connsiteX22" fmla="*/ 519153 w 831217"/>
                  <a:gd name="connsiteY22" fmla="*/ 924936 h 992677"/>
                  <a:gd name="connsiteX23" fmla="*/ 505261 w 831217"/>
                  <a:gd name="connsiteY23" fmla="*/ 923190 h 992677"/>
                  <a:gd name="connsiteX24" fmla="*/ 485126 w 831217"/>
                  <a:gd name="connsiteY24" fmla="*/ 903881 h 992677"/>
                  <a:gd name="connsiteX25" fmla="*/ 480043 w 831217"/>
                  <a:gd name="connsiteY25" fmla="*/ 891311 h 992677"/>
                  <a:gd name="connsiteX26" fmla="*/ 479583 w 831217"/>
                  <a:gd name="connsiteY26" fmla="*/ 890079 h 992677"/>
                  <a:gd name="connsiteX27" fmla="*/ 478883 w 831217"/>
                  <a:gd name="connsiteY27" fmla="*/ 888978 h 992677"/>
                  <a:gd name="connsiteX28" fmla="*/ 478764 w 831217"/>
                  <a:gd name="connsiteY28" fmla="*/ 888799 h 992677"/>
                  <a:gd name="connsiteX29" fmla="*/ 461063 w 831217"/>
                  <a:gd name="connsiteY29" fmla="*/ 886018 h 992677"/>
                  <a:gd name="connsiteX30" fmla="*/ 440534 w 831217"/>
                  <a:gd name="connsiteY30" fmla="*/ 865471 h 992677"/>
                  <a:gd name="connsiteX31" fmla="*/ 433597 w 831217"/>
                  <a:gd name="connsiteY31" fmla="*/ 851233 h 992677"/>
                  <a:gd name="connsiteX32" fmla="*/ 418611 w 831217"/>
                  <a:gd name="connsiteY32" fmla="*/ 851113 h 992677"/>
                  <a:gd name="connsiteX33" fmla="*/ 386875 w 831217"/>
                  <a:gd name="connsiteY33" fmla="*/ 850396 h 992677"/>
                  <a:gd name="connsiteX34" fmla="*/ 359858 w 831217"/>
                  <a:gd name="connsiteY34" fmla="*/ 832300 h 992677"/>
                  <a:gd name="connsiteX35" fmla="*/ 339855 w 831217"/>
                  <a:gd name="connsiteY35" fmla="*/ 816059 h 992677"/>
                  <a:gd name="connsiteX36" fmla="*/ 336434 w 831217"/>
                  <a:gd name="connsiteY36" fmla="*/ 814450 h 992677"/>
                  <a:gd name="connsiteX37" fmla="*/ 295836 w 831217"/>
                  <a:gd name="connsiteY37" fmla="*/ 812142 h 992677"/>
                  <a:gd name="connsiteX38" fmla="*/ 283750 w 831217"/>
                  <a:gd name="connsiteY38" fmla="*/ 797120 h 992677"/>
                  <a:gd name="connsiteX39" fmla="*/ 279684 w 831217"/>
                  <a:gd name="connsiteY39" fmla="*/ 783791 h 992677"/>
                  <a:gd name="connsiteX40" fmla="*/ 270038 w 831217"/>
                  <a:gd name="connsiteY40" fmla="*/ 774450 h 992677"/>
                  <a:gd name="connsiteX41" fmla="*/ 268759 w 831217"/>
                  <a:gd name="connsiteY41" fmla="*/ 771926 h 992677"/>
                  <a:gd name="connsiteX42" fmla="*/ 260136 w 831217"/>
                  <a:gd name="connsiteY42" fmla="*/ 743725 h 992677"/>
                  <a:gd name="connsiteX43" fmla="*/ 259370 w 831217"/>
                  <a:gd name="connsiteY43" fmla="*/ 716474 h 992677"/>
                  <a:gd name="connsiteX44" fmla="*/ 247524 w 831217"/>
                  <a:gd name="connsiteY44" fmla="*/ 702738 h 992677"/>
                  <a:gd name="connsiteX45" fmla="*/ 232161 w 831217"/>
                  <a:gd name="connsiteY45" fmla="*/ 683219 h 992677"/>
                  <a:gd name="connsiteX46" fmla="*/ 217415 w 831217"/>
                  <a:gd name="connsiteY46" fmla="*/ 668927 h 992677"/>
                  <a:gd name="connsiteX47" fmla="*/ 216458 w 831217"/>
                  <a:gd name="connsiteY47" fmla="*/ 671702 h 992677"/>
                  <a:gd name="connsiteX48" fmla="*/ 210035 w 831217"/>
                  <a:gd name="connsiteY48" fmla="*/ 686257 h 992677"/>
                  <a:gd name="connsiteX49" fmla="*/ 201394 w 831217"/>
                  <a:gd name="connsiteY49" fmla="*/ 686580 h 992677"/>
                  <a:gd name="connsiteX50" fmla="*/ 193549 w 831217"/>
                  <a:gd name="connsiteY50" fmla="*/ 685539 h 992677"/>
                  <a:gd name="connsiteX51" fmla="*/ 181074 w 831217"/>
                  <a:gd name="connsiteY51" fmla="*/ 699335 h 992677"/>
                  <a:gd name="connsiteX52" fmla="*/ 162602 w 831217"/>
                  <a:gd name="connsiteY52" fmla="*/ 692315 h 992677"/>
                  <a:gd name="connsiteX53" fmla="*/ 142330 w 831217"/>
                  <a:gd name="connsiteY53" fmla="*/ 673239 h 992677"/>
                  <a:gd name="connsiteX54" fmla="*/ 130107 w 831217"/>
                  <a:gd name="connsiteY54" fmla="*/ 658821 h 992677"/>
                  <a:gd name="connsiteX55" fmla="*/ 145691 w 831217"/>
                  <a:gd name="connsiteY55" fmla="*/ 643291 h 992677"/>
                  <a:gd name="connsiteX56" fmla="*/ 126118 w 831217"/>
                  <a:gd name="connsiteY56" fmla="*/ 627049 h 992677"/>
                  <a:gd name="connsiteX57" fmla="*/ 92421 w 831217"/>
                  <a:gd name="connsiteY57" fmla="*/ 616937 h 992677"/>
                  <a:gd name="connsiteX58" fmla="*/ 61146 w 831217"/>
                  <a:gd name="connsiteY58" fmla="*/ 620603 h 992677"/>
                  <a:gd name="connsiteX59" fmla="*/ 38882 w 831217"/>
                  <a:gd name="connsiteY59" fmla="*/ 615400 h 992677"/>
                  <a:gd name="connsiteX60" fmla="*/ 31168 w 831217"/>
                  <a:gd name="connsiteY60" fmla="*/ 607016 h 992677"/>
                  <a:gd name="connsiteX61" fmla="*/ 24142 w 831217"/>
                  <a:gd name="connsiteY61" fmla="*/ 596444 h 992677"/>
                  <a:gd name="connsiteX62" fmla="*/ 10956 w 831217"/>
                  <a:gd name="connsiteY62" fmla="*/ 590721 h 992677"/>
                  <a:gd name="connsiteX63" fmla="*/ 6249 w 831217"/>
                  <a:gd name="connsiteY63" fmla="*/ 577834 h 992677"/>
                  <a:gd name="connsiteX64" fmla="*/ 31862 w 831217"/>
                  <a:gd name="connsiteY64" fmla="*/ 549034 h 992677"/>
                  <a:gd name="connsiteX65" fmla="*/ 35402 w 831217"/>
                  <a:gd name="connsiteY65" fmla="*/ 505936 h 992677"/>
                  <a:gd name="connsiteX66" fmla="*/ 29679 w 831217"/>
                  <a:gd name="connsiteY66" fmla="*/ 484552 h 992677"/>
                  <a:gd name="connsiteX67" fmla="*/ 38440 w 831217"/>
                  <a:gd name="connsiteY67" fmla="*/ 481000 h 992677"/>
                  <a:gd name="connsiteX68" fmla="*/ 39773 w 831217"/>
                  <a:gd name="connsiteY68" fmla="*/ 480109 h 992677"/>
                  <a:gd name="connsiteX69" fmla="*/ 73566 w 831217"/>
                  <a:gd name="connsiteY69" fmla="*/ 449300 h 992677"/>
                  <a:gd name="connsiteX70" fmla="*/ 110170 w 831217"/>
                  <a:gd name="connsiteY70" fmla="*/ 435146 h 992677"/>
                  <a:gd name="connsiteX71" fmla="*/ 128749 w 831217"/>
                  <a:gd name="connsiteY71" fmla="*/ 439062 h 992677"/>
                  <a:gd name="connsiteX72" fmla="*/ 146193 w 831217"/>
                  <a:gd name="connsiteY72" fmla="*/ 436814 h 992677"/>
                  <a:gd name="connsiteX73" fmla="*/ 171542 w 831217"/>
                  <a:gd name="connsiteY73" fmla="*/ 416972 h 992677"/>
                  <a:gd name="connsiteX74" fmla="*/ 205060 w 831217"/>
                  <a:gd name="connsiteY74" fmla="*/ 405634 h 992677"/>
                  <a:gd name="connsiteX75" fmla="*/ 229255 w 831217"/>
                  <a:gd name="connsiteY75" fmla="*/ 387473 h 992677"/>
                  <a:gd name="connsiteX76" fmla="*/ 221409 w 831217"/>
                  <a:gd name="connsiteY76" fmla="*/ 362728 h 992677"/>
                  <a:gd name="connsiteX77" fmla="*/ 220381 w 831217"/>
                  <a:gd name="connsiteY77" fmla="*/ 361962 h 992677"/>
                  <a:gd name="connsiteX78" fmla="*/ 211494 w 831217"/>
                  <a:gd name="connsiteY78" fmla="*/ 341086 h 992677"/>
                  <a:gd name="connsiteX79" fmla="*/ 222563 w 831217"/>
                  <a:gd name="connsiteY79" fmla="*/ 317956 h 992677"/>
                  <a:gd name="connsiteX80" fmla="*/ 218575 w 831217"/>
                  <a:gd name="connsiteY80" fmla="*/ 306743 h 992677"/>
                  <a:gd name="connsiteX81" fmla="*/ 224118 w 831217"/>
                  <a:gd name="connsiteY81" fmla="*/ 304555 h 992677"/>
                  <a:gd name="connsiteX82" fmla="*/ 227509 w 831217"/>
                  <a:gd name="connsiteY82" fmla="*/ 302683 h 992677"/>
                  <a:gd name="connsiteX83" fmla="*/ 228424 w 831217"/>
                  <a:gd name="connsiteY83" fmla="*/ 301983 h 992677"/>
                  <a:gd name="connsiteX84" fmla="*/ 229578 w 831217"/>
                  <a:gd name="connsiteY84" fmla="*/ 300309 h 992677"/>
                  <a:gd name="connsiteX85" fmla="*/ 230092 w 831217"/>
                  <a:gd name="connsiteY85" fmla="*/ 299268 h 992677"/>
                  <a:gd name="connsiteX86" fmla="*/ 230487 w 831217"/>
                  <a:gd name="connsiteY86" fmla="*/ 298168 h 992677"/>
                  <a:gd name="connsiteX87" fmla="*/ 234338 w 831217"/>
                  <a:gd name="connsiteY87" fmla="*/ 284850 h 992677"/>
                  <a:gd name="connsiteX88" fmla="*/ 242118 w 831217"/>
                  <a:gd name="connsiteY88" fmla="*/ 270230 h 992677"/>
                  <a:gd name="connsiteX89" fmla="*/ 242255 w 831217"/>
                  <a:gd name="connsiteY89" fmla="*/ 270606 h 992677"/>
                  <a:gd name="connsiteX90" fmla="*/ 243344 w 831217"/>
                  <a:gd name="connsiteY90" fmla="*/ 273967 h 992677"/>
                  <a:gd name="connsiteX91" fmla="*/ 246884 w 831217"/>
                  <a:gd name="connsiteY91" fmla="*/ 283051 h 992677"/>
                  <a:gd name="connsiteX92" fmla="*/ 248241 w 831217"/>
                  <a:gd name="connsiteY92" fmla="*/ 285879 h 992677"/>
                  <a:gd name="connsiteX93" fmla="*/ 251255 w 831217"/>
                  <a:gd name="connsiteY93" fmla="*/ 291405 h 992677"/>
                  <a:gd name="connsiteX94" fmla="*/ 252995 w 831217"/>
                  <a:gd name="connsiteY94" fmla="*/ 294245 h 992677"/>
                  <a:gd name="connsiteX95" fmla="*/ 255507 w 831217"/>
                  <a:gd name="connsiteY95" fmla="*/ 297534 h 992677"/>
                  <a:gd name="connsiteX96" fmla="*/ 264633 w 831217"/>
                  <a:gd name="connsiteY96" fmla="*/ 305147 h 992677"/>
                  <a:gd name="connsiteX97" fmla="*/ 268819 w 831217"/>
                  <a:gd name="connsiteY97" fmla="*/ 308292 h 992677"/>
                  <a:gd name="connsiteX98" fmla="*/ 269787 w 831217"/>
                  <a:gd name="connsiteY98" fmla="*/ 309255 h 992677"/>
                  <a:gd name="connsiteX99" fmla="*/ 271396 w 831217"/>
                  <a:gd name="connsiteY99" fmla="*/ 312933 h 992677"/>
                  <a:gd name="connsiteX100" fmla="*/ 271587 w 831217"/>
                  <a:gd name="connsiteY100" fmla="*/ 314481 h 992677"/>
                  <a:gd name="connsiteX101" fmla="*/ 272108 w 831217"/>
                  <a:gd name="connsiteY101" fmla="*/ 317573 h 992677"/>
                  <a:gd name="connsiteX102" fmla="*/ 273333 w 831217"/>
                  <a:gd name="connsiteY102" fmla="*/ 320922 h 992677"/>
                  <a:gd name="connsiteX103" fmla="*/ 274224 w 831217"/>
                  <a:gd name="connsiteY103" fmla="*/ 322399 h 992677"/>
                  <a:gd name="connsiteX104" fmla="*/ 278410 w 831217"/>
                  <a:gd name="connsiteY104" fmla="*/ 327936 h 992677"/>
                  <a:gd name="connsiteX105" fmla="*/ 281753 w 831217"/>
                  <a:gd name="connsiteY105" fmla="*/ 332134 h 992677"/>
                  <a:gd name="connsiteX106" fmla="*/ 283750 w 831217"/>
                  <a:gd name="connsiteY106" fmla="*/ 334963 h 992677"/>
                  <a:gd name="connsiteX107" fmla="*/ 285419 w 831217"/>
                  <a:gd name="connsiteY107" fmla="*/ 338503 h 992677"/>
                  <a:gd name="connsiteX108" fmla="*/ 285299 w 831217"/>
                  <a:gd name="connsiteY108" fmla="*/ 341732 h 992677"/>
                  <a:gd name="connsiteX109" fmla="*/ 284522 w 831217"/>
                  <a:gd name="connsiteY109" fmla="*/ 344824 h 992677"/>
                  <a:gd name="connsiteX110" fmla="*/ 284444 w 831217"/>
                  <a:gd name="connsiteY110" fmla="*/ 348173 h 992677"/>
                  <a:gd name="connsiteX111" fmla="*/ 287081 w 831217"/>
                  <a:gd name="connsiteY111" fmla="*/ 353836 h 992677"/>
                  <a:gd name="connsiteX112" fmla="*/ 291082 w 831217"/>
                  <a:gd name="connsiteY112" fmla="*/ 355845 h 992677"/>
                  <a:gd name="connsiteX113" fmla="*/ 292428 w 831217"/>
                  <a:gd name="connsiteY113" fmla="*/ 356347 h 992677"/>
                  <a:gd name="connsiteX114" fmla="*/ 293456 w 831217"/>
                  <a:gd name="connsiteY114" fmla="*/ 357053 h 992677"/>
                  <a:gd name="connsiteX115" fmla="*/ 294042 w 831217"/>
                  <a:gd name="connsiteY115" fmla="*/ 357956 h 992677"/>
                  <a:gd name="connsiteX116" fmla="*/ 294431 w 831217"/>
                  <a:gd name="connsiteY116" fmla="*/ 358990 h 992677"/>
                  <a:gd name="connsiteX117" fmla="*/ 294556 w 831217"/>
                  <a:gd name="connsiteY117" fmla="*/ 360479 h 992677"/>
                  <a:gd name="connsiteX118" fmla="*/ 294622 w 831217"/>
                  <a:gd name="connsiteY118" fmla="*/ 362405 h 992677"/>
                  <a:gd name="connsiteX119" fmla="*/ 295077 w 831217"/>
                  <a:gd name="connsiteY119" fmla="*/ 367948 h 992677"/>
                  <a:gd name="connsiteX120" fmla="*/ 300734 w 831217"/>
                  <a:gd name="connsiteY120" fmla="*/ 374186 h 992677"/>
                  <a:gd name="connsiteX121" fmla="*/ 304782 w 831217"/>
                  <a:gd name="connsiteY121" fmla="*/ 373300 h 992677"/>
                  <a:gd name="connsiteX122" fmla="*/ 307180 w 831217"/>
                  <a:gd name="connsiteY122" fmla="*/ 372577 h 992677"/>
                  <a:gd name="connsiteX123" fmla="*/ 311737 w 831217"/>
                  <a:gd name="connsiteY123" fmla="*/ 369677 h 992677"/>
                  <a:gd name="connsiteX124" fmla="*/ 315217 w 831217"/>
                  <a:gd name="connsiteY124" fmla="*/ 364929 h 992677"/>
                  <a:gd name="connsiteX125" fmla="*/ 317071 w 831217"/>
                  <a:gd name="connsiteY125" fmla="*/ 362148 h 992677"/>
                  <a:gd name="connsiteX126" fmla="*/ 318046 w 831217"/>
                  <a:gd name="connsiteY126" fmla="*/ 360928 h 992677"/>
                  <a:gd name="connsiteX127" fmla="*/ 319014 w 831217"/>
                  <a:gd name="connsiteY127" fmla="*/ 359833 h 992677"/>
                  <a:gd name="connsiteX128" fmla="*/ 319068 w 831217"/>
                  <a:gd name="connsiteY128" fmla="*/ 359833 h 992677"/>
                  <a:gd name="connsiteX129" fmla="*/ 324283 w 831217"/>
                  <a:gd name="connsiteY129" fmla="*/ 356407 h 992677"/>
                  <a:gd name="connsiteX130" fmla="*/ 334521 w 831217"/>
                  <a:gd name="connsiteY130" fmla="*/ 349082 h 992677"/>
                  <a:gd name="connsiteX131" fmla="*/ 335986 w 831217"/>
                  <a:gd name="connsiteY131" fmla="*/ 347383 h 992677"/>
                  <a:gd name="connsiteX132" fmla="*/ 336374 w 831217"/>
                  <a:gd name="connsiteY132" fmla="*/ 322799 h 992677"/>
                  <a:gd name="connsiteX133" fmla="*/ 336057 w 831217"/>
                  <a:gd name="connsiteY133" fmla="*/ 321885 h 992677"/>
                  <a:gd name="connsiteX134" fmla="*/ 335280 w 831217"/>
                  <a:gd name="connsiteY134" fmla="*/ 320150 h 992677"/>
                  <a:gd name="connsiteX135" fmla="*/ 331549 w 831217"/>
                  <a:gd name="connsiteY135" fmla="*/ 315958 h 992677"/>
                  <a:gd name="connsiteX136" fmla="*/ 328271 w 831217"/>
                  <a:gd name="connsiteY136" fmla="*/ 312347 h 992677"/>
                  <a:gd name="connsiteX137" fmla="*/ 325563 w 831217"/>
                  <a:gd name="connsiteY137" fmla="*/ 290645 h 992677"/>
                  <a:gd name="connsiteX138" fmla="*/ 325772 w 831217"/>
                  <a:gd name="connsiteY138" fmla="*/ 288971 h 992677"/>
                  <a:gd name="connsiteX139" fmla="*/ 326412 w 831217"/>
                  <a:gd name="connsiteY139" fmla="*/ 287290 h 992677"/>
                  <a:gd name="connsiteX140" fmla="*/ 328851 w 831217"/>
                  <a:gd name="connsiteY140" fmla="*/ 283355 h 992677"/>
                  <a:gd name="connsiteX141" fmla="*/ 333875 w 831217"/>
                  <a:gd name="connsiteY141" fmla="*/ 274481 h 992677"/>
                  <a:gd name="connsiteX142" fmla="*/ 334377 w 831217"/>
                  <a:gd name="connsiteY142" fmla="*/ 273124 h 992677"/>
                  <a:gd name="connsiteX143" fmla="*/ 335095 w 831217"/>
                  <a:gd name="connsiteY143" fmla="*/ 270289 h 992677"/>
                  <a:gd name="connsiteX144" fmla="*/ 334712 w 831217"/>
                  <a:gd name="connsiteY144" fmla="*/ 266283 h 992677"/>
                  <a:gd name="connsiteX145" fmla="*/ 334251 w 831217"/>
                  <a:gd name="connsiteY145" fmla="*/ 265517 h 992677"/>
                  <a:gd name="connsiteX146" fmla="*/ 333552 w 831217"/>
                  <a:gd name="connsiteY146" fmla="*/ 264674 h 992677"/>
                  <a:gd name="connsiteX147" fmla="*/ 327111 w 831217"/>
                  <a:gd name="connsiteY147" fmla="*/ 262946 h 992677"/>
                  <a:gd name="connsiteX148" fmla="*/ 325832 w 831217"/>
                  <a:gd name="connsiteY148" fmla="*/ 262946 h 992677"/>
                  <a:gd name="connsiteX149" fmla="*/ 321711 w 831217"/>
                  <a:gd name="connsiteY149" fmla="*/ 261271 h 992677"/>
                  <a:gd name="connsiteX150" fmla="*/ 319654 w 831217"/>
                  <a:gd name="connsiteY150" fmla="*/ 257133 h 992677"/>
                  <a:gd name="connsiteX151" fmla="*/ 319068 w 831217"/>
                  <a:gd name="connsiteY151" fmla="*/ 255070 h 992677"/>
                  <a:gd name="connsiteX152" fmla="*/ 312646 w 831217"/>
                  <a:gd name="connsiteY152" fmla="*/ 243308 h 992677"/>
                  <a:gd name="connsiteX153" fmla="*/ 305500 w 831217"/>
                  <a:gd name="connsiteY153" fmla="*/ 230026 h 992677"/>
                  <a:gd name="connsiteX154" fmla="*/ 305237 w 831217"/>
                  <a:gd name="connsiteY154" fmla="*/ 228806 h 992677"/>
                  <a:gd name="connsiteX155" fmla="*/ 306714 w 831217"/>
                  <a:gd name="connsiteY155" fmla="*/ 226605 h 992677"/>
                  <a:gd name="connsiteX156" fmla="*/ 314242 w 831217"/>
                  <a:gd name="connsiteY156" fmla="*/ 221971 h 992677"/>
                  <a:gd name="connsiteX157" fmla="*/ 320097 w 831217"/>
                  <a:gd name="connsiteY157" fmla="*/ 217905 h 992677"/>
                  <a:gd name="connsiteX158" fmla="*/ 322860 w 831217"/>
                  <a:gd name="connsiteY158" fmla="*/ 215016 h 992677"/>
                  <a:gd name="connsiteX159" fmla="*/ 325640 w 831217"/>
                  <a:gd name="connsiteY159" fmla="*/ 211847 h 992677"/>
                  <a:gd name="connsiteX160" fmla="*/ 331429 w 831217"/>
                  <a:gd name="connsiteY160" fmla="*/ 205670 h 992677"/>
                  <a:gd name="connsiteX161" fmla="*/ 334766 w 831217"/>
                  <a:gd name="connsiteY161" fmla="*/ 200521 h 992677"/>
                  <a:gd name="connsiteX162" fmla="*/ 334766 w 831217"/>
                  <a:gd name="connsiteY162" fmla="*/ 187239 h 992677"/>
                  <a:gd name="connsiteX163" fmla="*/ 334521 w 831217"/>
                  <a:gd name="connsiteY163" fmla="*/ 185631 h 992677"/>
                  <a:gd name="connsiteX164" fmla="*/ 334712 w 831217"/>
                  <a:gd name="connsiteY164" fmla="*/ 184148 h 992677"/>
                  <a:gd name="connsiteX165" fmla="*/ 338186 w 831217"/>
                  <a:gd name="connsiteY165" fmla="*/ 176870 h 992677"/>
                  <a:gd name="connsiteX166" fmla="*/ 341326 w 831217"/>
                  <a:gd name="connsiteY166" fmla="*/ 173138 h 992677"/>
                  <a:gd name="connsiteX167" fmla="*/ 343204 w 831217"/>
                  <a:gd name="connsiteY167" fmla="*/ 171590 h 992677"/>
                  <a:gd name="connsiteX168" fmla="*/ 344818 w 831217"/>
                  <a:gd name="connsiteY168" fmla="*/ 170304 h 992677"/>
                  <a:gd name="connsiteX169" fmla="*/ 347389 w 831217"/>
                  <a:gd name="connsiteY169" fmla="*/ 165735 h 992677"/>
                  <a:gd name="connsiteX170" fmla="*/ 344352 w 831217"/>
                  <a:gd name="connsiteY170" fmla="*/ 157555 h 992677"/>
                  <a:gd name="connsiteX171" fmla="*/ 343718 w 831217"/>
                  <a:gd name="connsiteY171" fmla="*/ 156705 h 992677"/>
                  <a:gd name="connsiteX172" fmla="*/ 341463 w 831217"/>
                  <a:gd name="connsiteY172" fmla="*/ 154128 h 992677"/>
                  <a:gd name="connsiteX173" fmla="*/ 338503 w 831217"/>
                  <a:gd name="connsiteY173" fmla="*/ 151359 h 992677"/>
                  <a:gd name="connsiteX174" fmla="*/ 335860 w 831217"/>
                  <a:gd name="connsiteY174" fmla="*/ 148914 h 992677"/>
                  <a:gd name="connsiteX175" fmla="*/ 335800 w 831217"/>
                  <a:gd name="connsiteY175" fmla="*/ 148914 h 992677"/>
                  <a:gd name="connsiteX176" fmla="*/ 337086 w 831217"/>
                  <a:gd name="connsiteY176" fmla="*/ 146013 h 992677"/>
                  <a:gd name="connsiteX177" fmla="*/ 338372 w 831217"/>
                  <a:gd name="connsiteY177" fmla="*/ 144662 h 992677"/>
                  <a:gd name="connsiteX178" fmla="*/ 341529 w 831217"/>
                  <a:gd name="connsiteY178" fmla="*/ 141690 h 992677"/>
                  <a:gd name="connsiteX179" fmla="*/ 342623 w 831217"/>
                  <a:gd name="connsiteY179" fmla="*/ 139112 h 992677"/>
                  <a:gd name="connsiteX180" fmla="*/ 342737 w 831217"/>
                  <a:gd name="connsiteY180" fmla="*/ 138227 h 992677"/>
                  <a:gd name="connsiteX181" fmla="*/ 342623 w 831217"/>
                  <a:gd name="connsiteY181" fmla="*/ 136858 h 992677"/>
                  <a:gd name="connsiteX182" fmla="*/ 342235 w 831217"/>
                  <a:gd name="connsiteY182" fmla="*/ 135770 h 992677"/>
                  <a:gd name="connsiteX183" fmla="*/ 341589 w 831217"/>
                  <a:gd name="connsiteY183" fmla="*/ 134801 h 992677"/>
                  <a:gd name="connsiteX184" fmla="*/ 340746 w 831217"/>
                  <a:gd name="connsiteY184" fmla="*/ 133964 h 992677"/>
                  <a:gd name="connsiteX185" fmla="*/ 338503 w 831217"/>
                  <a:gd name="connsiteY185" fmla="*/ 131518 h 992677"/>
                  <a:gd name="connsiteX186" fmla="*/ 335280 w 831217"/>
                  <a:gd name="connsiteY186" fmla="*/ 126429 h 992677"/>
                  <a:gd name="connsiteX187" fmla="*/ 335352 w 831217"/>
                  <a:gd name="connsiteY187" fmla="*/ 126429 h 992677"/>
                  <a:gd name="connsiteX188" fmla="*/ 335675 w 831217"/>
                  <a:gd name="connsiteY188" fmla="*/ 126040 h 992677"/>
                  <a:gd name="connsiteX189" fmla="*/ 356198 w 831217"/>
                  <a:gd name="connsiteY189" fmla="*/ 118768 h 992677"/>
                  <a:gd name="connsiteX190" fmla="*/ 397753 w 831217"/>
                  <a:gd name="connsiteY190" fmla="*/ 92803 h 992677"/>
                  <a:gd name="connsiteX191" fmla="*/ 399302 w 831217"/>
                  <a:gd name="connsiteY191" fmla="*/ 91398 h 992677"/>
                  <a:gd name="connsiteX192" fmla="*/ 403225 w 831217"/>
                  <a:gd name="connsiteY192" fmla="*/ 86620 h 992677"/>
                  <a:gd name="connsiteX193" fmla="*/ 405808 w 831217"/>
                  <a:gd name="connsiteY193" fmla="*/ 82613 h 992677"/>
                  <a:gd name="connsiteX194" fmla="*/ 407010 w 831217"/>
                  <a:gd name="connsiteY194" fmla="*/ 80550 h 992677"/>
                  <a:gd name="connsiteX195" fmla="*/ 409217 w 831217"/>
                  <a:gd name="connsiteY195" fmla="*/ 76687 h 992677"/>
                  <a:gd name="connsiteX196" fmla="*/ 410042 w 831217"/>
                  <a:gd name="connsiteY196" fmla="*/ 75210 h 992677"/>
                  <a:gd name="connsiteX197" fmla="*/ 410813 w 831217"/>
                  <a:gd name="connsiteY197" fmla="*/ 73859 h 992677"/>
                  <a:gd name="connsiteX198" fmla="*/ 411901 w 831217"/>
                  <a:gd name="connsiteY198" fmla="*/ 72065 h 992677"/>
                  <a:gd name="connsiteX199" fmla="*/ 411973 w 831217"/>
                  <a:gd name="connsiteY199" fmla="*/ 72065 h 992677"/>
                  <a:gd name="connsiteX200" fmla="*/ 412553 w 831217"/>
                  <a:gd name="connsiteY200" fmla="*/ 71413 h 992677"/>
                  <a:gd name="connsiteX201" fmla="*/ 413337 w 831217"/>
                  <a:gd name="connsiteY201" fmla="*/ 70588 h 992677"/>
                  <a:gd name="connsiteX202" fmla="*/ 414359 w 831217"/>
                  <a:gd name="connsiteY202" fmla="*/ 69553 h 992677"/>
                  <a:gd name="connsiteX203" fmla="*/ 415585 w 831217"/>
                  <a:gd name="connsiteY203" fmla="*/ 68256 h 992677"/>
                  <a:gd name="connsiteX204" fmla="*/ 416925 w 831217"/>
                  <a:gd name="connsiteY204" fmla="*/ 66910 h 992677"/>
                  <a:gd name="connsiteX205" fmla="*/ 421625 w 831217"/>
                  <a:gd name="connsiteY205" fmla="*/ 62198 h 992677"/>
                  <a:gd name="connsiteX206" fmla="*/ 430380 w 831217"/>
                  <a:gd name="connsiteY206" fmla="*/ 53443 h 992677"/>
                  <a:gd name="connsiteX207" fmla="*/ 437071 w 831217"/>
                  <a:gd name="connsiteY207" fmla="*/ 43905 h 992677"/>
                  <a:gd name="connsiteX208" fmla="*/ 438148 w 831217"/>
                  <a:gd name="connsiteY208" fmla="*/ 41328 h 992677"/>
                  <a:gd name="connsiteX209" fmla="*/ 439828 w 831217"/>
                  <a:gd name="connsiteY209" fmla="*/ 33279 h 992677"/>
                  <a:gd name="connsiteX210" fmla="*/ 441197 w 831217"/>
                  <a:gd name="connsiteY210" fmla="*/ 31604 h 992677"/>
                  <a:gd name="connsiteX211" fmla="*/ 441825 w 831217"/>
                  <a:gd name="connsiteY211" fmla="*/ 30964 h 992677"/>
                  <a:gd name="connsiteX212" fmla="*/ 444469 w 831217"/>
                  <a:gd name="connsiteY212" fmla="*/ 28967 h 992677"/>
                  <a:gd name="connsiteX213" fmla="*/ 447817 w 831217"/>
                  <a:gd name="connsiteY213" fmla="*/ 26318 h 992677"/>
                  <a:gd name="connsiteX214" fmla="*/ 457463 w 831217"/>
                  <a:gd name="connsiteY214" fmla="*/ 14400 h 992677"/>
                  <a:gd name="connsiteX215" fmla="*/ 466409 w 831217"/>
                  <a:gd name="connsiteY215" fmla="*/ 4611 h 992677"/>
                  <a:gd name="connsiteX216" fmla="*/ 467563 w 831217"/>
                  <a:gd name="connsiteY216" fmla="*/ 4485 h 992677"/>
                  <a:gd name="connsiteX217" fmla="*/ 470715 w 831217"/>
                  <a:gd name="connsiteY217" fmla="*/ 4999 h 992677"/>
                  <a:gd name="connsiteX218" fmla="*/ 471038 w 831217"/>
                  <a:gd name="connsiteY218" fmla="*/ 5382 h 992677"/>
                  <a:gd name="connsiteX219" fmla="*/ 472903 w 831217"/>
                  <a:gd name="connsiteY219" fmla="*/ 8599 h 992677"/>
                  <a:gd name="connsiteX220" fmla="*/ 473543 w 831217"/>
                  <a:gd name="connsiteY220" fmla="*/ 9771 h 992677"/>
                  <a:gd name="connsiteX221" fmla="*/ 474966 w 831217"/>
                  <a:gd name="connsiteY221" fmla="*/ 12606 h 992677"/>
                  <a:gd name="connsiteX222" fmla="*/ 486795 w 831217"/>
                  <a:gd name="connsiteY222" fmla="*/ 19238 h 992677"/>
                  <a:gd name="connsiteX223" fmla="*/ 487058 w 831217"/>
                  <a:gd name="connsiteY223" fmla="*/ 19238 h 992677"/>
                  <a:gd name="connsiteX224" fmla="*/ 496058 w 831217"/>
                  <a:gd name="connsiteY224" fmla="*/ 17623 h 992677"/>
                  <a:gd name="connsiteX225" fmla="*/ 496835 w 831217"/>
                  <a:gd name="connsiteY225" fmla="*/ 17623 h 992677"/>
                  <a:gd name="connsiteX226" fmla="*/ 524044 w 831217"/>
                  <a:gd name="connsiteY226" fmla="*/ 24327 h 992677"/>
                  <a:gd name="connsiteX227" fmla="*/ 525079 w 831217"/>
                  <a:gd name="connsiteY227" fmla="*/ 25283 h 992677"/>
                  <a:gd name="connsiteX228" fmla="*/ 528302 w 831217"/>
                  <a:gd name="connsiteY228" fmla="*/ 32902 h 992677"/>
                  <a:gd name="connsiteX229" fmla="*/ 529259 w 831217"/>
                  <a:gd name="connsiteY229" fmla="*/ 38368 h 992677"/>
                  <a:gd name="connsiteX230" fmla="*/ 530813 w 831217"/>
                  <a:gd name="connsiteY230" fmla="*/ 65433 h 992677"/>
                  <a:gd name="connsiteX231" fmla="*/ 530813 w 831217"/>
                  <a:gd name="connsiteY231" fmla="*/ 67490 h 992677"/>
                  <a:gd name="connsiteX232" fmla="*/ 520061 w 831217"/>
                  <a:gd name="connsiteY232" fmla="*/ 92349 h 992677"/>
                  <a:gd name="connsiteX233" fmla="*/ 516976 w 831217"/>
                  <a:gd name="connsiteY233" fmla="*/ 96218 h 992677"/>
                  <a:gd name="connsiteX234" fmla="*/ 513759 w 831217"/>
                  <a:gd name="connsiteY234" fmla="*/ 100470 h 992677"/>
                  <a:gd name="connsiteX235" fmla="*/ 511689 w 831217"/>
                  <a:gd name="connsiteY235" fmla="*/ 103561 h 992677"/>
                  <a:gd name="connsiteX236" fmla="*/ 509896 w 831217"/>
                  <a:gd name="connsiteY236" fmla="*/ 106719 h 992677"/>
                  <a:gd name="connsiteX237" fmla="*/ 505082 w 831217"/>
                  <a:gd name="connsiteY237" fmla="*/ 128815 h 992677"/>
                  <a:gd name="connsiteX238" fmla="*/ 502815 w 831217"/>
                  <a:gd name="connsiteY238" fmla="*/ 136685 h 992677"/>
                  <a:gd name="connsiteX239" fmla="*/ 484744 w 831217"/>
                  <a:gd name="connsiteY239" fmla="*/ 152591 h 992677"/>
                  <a:gd name="connsiteX240" fmla="*/ 488595 w 831217"/>
                  <a:gd name="connsiteY240" fmla="*/ 175572 h 992677"/>
                  <a:gd name="connsiteX241" fmla="*/ 489498 w 831217"/>
                  <a:gd name="connsiteY241" fmla="*/ 177396 h 992677"/>
                  <a:gd name="connsiteX242" fmla="*/ 498312 w 831217"/>
                  <a:gd name="connsiteY242" fmla="*/ 208695 h 992677"/>
                  <a:gd name="connsiteX243" fmla="*/ 488786 w 831217"/>
                  <a:gd name="connsiteY243" fmla="*/ 234918 h 992677"/>
                  <a:gd name="connsiteX244" fmla="*/ 488074 w 831217"/>
                  <a:gd name="connsiteY244" fmla="*/ 236012 h 992677"/>
                  <a:gd name="connsiteX245" fmla="*/ 478560 w 831217"/>
                  <a:gd name="connsiteY245" fmla="*/ 257594 h 992677"/>
                  <a:gd name="connsiteX246" fmla="*/ 467563 w 831217"/>
                  <a:gd name="connsiteY246" fmla="*/ 287613 h 992677"/>
                  <a:gd name="connsiteX247" fmla="*/ 465369 w 831217"/>
                  <a:gd name="connsiteY247" fmla="*/ 291405 h 992677"/>
                  <a:gd name="connsiteX248" fmla="*/ 459454 w 831217"/>
                  <a:gd name="connsiteY248" fmla="*/ 311258 h 992677"/>
                  <a:gd name="connsiteX249" fmla="*/ 454640 w 831217"/>
                  <a:gd name="connsiteY249" fmla="*/ 330771 h 992677"/>
                  <a:gd name="connsiteX250" fmla="*/ 450957 w 831217"/>
                  <a:gd name="connsiteY250" fmla="*/ 339729 h 992677"/>
                  <a:gd name="connsiteX251" fmla="*/ 452452 w 831217"/>
                  <a:gd name="connsiteY251" fmla="*/ 368720 h 992677"/>
                  <a:gd name="connsiteX252" fmla="*/ 459712 w 831217"/>
                  <a:gd name="connsiteY252" fmla="*/ 380692 h 992677"/>
                  <a:gd name="connsiteX253" fmla="*/ 467617 w 831217"/>
                  <a:gd name="connsiteY253" fmla="*/ 393716 h 992677"/>
                  <a:gd name="connsiteX254" fmla="*/ 456309 w 831217"/>
                  <a:gd name="connsiteY254" fmla="*/ 418336 h 992677"/>
                  <a:gd name="connsiteX255" fmla="*/ 453337 w 831217"/>
                  <a:gd name="connsiteY255" fmla="*/ 419729 h 992677"/>
                  <a:gd name="connsiteX256" fmla="*/ 440617 w 831217"/>
                  <a:gd name="connsiteY256" fmla="*/ 441586 h 992677"/>
                  <a:gd name="connsiteX257" fmla="*/ 440408 w 831217"/>
                  <a:gd name="connsiteY257" fmla="*/ 453103 h 992677"/>
                  <a:gd name="connsiteX258" fmla="*/ 439075 w 831217"/>
                  <a:gd name="connsiteY258" fmla="*/ 471217 h 992677"/>
                  <a:gd name="connsiteX259" fmla="*/ 438728 w 831217"/>
                  <a:gd name="connsiteY259" fmla="*/ 472323 h 992677"/>
                  <a:gd name="connsiteX260" fmla="*/ 437705 w 831217"/>
                  <a:gd name="connsiteY260" fmla="*/ 472945 h 992677"/>
                  <a:gd name="connsiteX261" fmla="*/ 423497 w 831217"/>
                  <a:gd name="connsiteY261" fmla="*/ 477849 h 992677"/>
                  <a:gd name="connsiteX262" fmla="*/ 410496 w 831217"/>
                  <a:gd name="connsiteY262" fmla="*/ 482680 h 992677"/>
                  <a:gd name="connsiteX263" fmla="*/ 396342 w 831217"/>
                  <a:gd name="connsiteY263" fmla="*/ 505099 h 992677"/>
                  <a:gd name="connsiteX264" fmla="*/ 370155 w 831217"/>
                  <a:gd name="connsiteY264" fmla="*/ 521407 h 992677"/>
                  <a:gd name="connsiteX265" fmla="*/ 369450 w 831217"/>
                  <a:gd name="connsiteY265" fmla="*/ 521407 h 992677"/>
                  <a:gd name="connsiteX266" fmla="*/ 366047 w 831217"/>
                  <a:gd name="connsiteY266" fmla="*/ 521275 h 992677"/>
                  <a:gd name="connsiteX267" fmla="*/ 363535 w 831217"/>
                  <a:gd name="connsiteY267" fmla="*/ 521078 h 992677"/>
                  <a:gd name="connsiteX268" fmla="*/ 359924 w 831217"/>
                  <a:gd name="connsiteY268" fmla="*/ 522878 h 992677"/>
                  <a:gd name="connsiteX269" fmla="*/ 359475 w 831217"/>
                  <a:gd name="connsiteY269" fmla="*/ 528864 h 992677"/>
                  <a:gd name="connsiteX270" fmla="*/ 358500 w 831217"/>
                  <a:gd name="connsiteY270" fmla="*/ 538145 h 992677"/>
                  <a:gd name="connsiteX271" fmla="*/ 339914 w 831217"/>
                  <a:gd name="connsiteY271" fmla="*/ 547294 h 992677"/>
                  <a:gd name="connsiteX272" fmla="*/ 334060 w 831217"/>
                  <a:gd name="connsiteY272" fmla="*/ 547940 h 992677"/>
                  <a:gd name="connsiteX273" fmla="*/ 326268 w 831217"/>
                  <a:gd name="connsiteY273" fmla="*/ 548837 h 992677"/>
                  <a:gd name="connsiteX274" fmla="*/ 311031 w 831217"/>
                  <a:gd name="connsiteY274" fmla="*/ 536793 h 992677"/>
                  <a:gd name="connsiteX275" fmla="*/ 309488 w 831217"/>
                  <a:gd name="connsiteY275" fmla="*/ 531955 h 992677"/>
                  <a:gd name="connsiteX276" fmla="*/ 306965 w 831217"/>
                  <a:gd name="connsiteY276" fmla="*/ 525455 h 992677"/>
                  <a:gd name="connsiteX277" fmla="*/ 302013 w 831217"/>
                  <a:gd name="connsiteY277" fmla="*/ 521843 h 992677"/>
                  <a:gd name="connsiteX278" fmla="*/ 298874 w 831217"/>
                  <a:gd name="connsiteY278" fmla="*/ 520306 h 992677"/>
                  <a:gd name="connsiteX279" fmla="*/ 294754 w 831217"/>
                  <a:gd name="connsiteY279" fmla="*/ 517466 h 992677"/>
                  <a:gd name="connsiteX280" fmla="*/ 288965 w 831217"/>
                  <a:gd name="connsiteY280" fmla="*/ 514117 h 992677"/>
                  <a:gd name="connsiteX281" fmla="*/ 279947 w 831217"/>
                  <a:gd name="connsiteY281" fmla="*/ 514966 h 992677"/>
                  <a:gd name="connsiteX282" fmla="*/ 288517 w 831217"/>
                  <a:gd name="connsiteY282" fmla="*/ 527255 h 992677"/>
                  <a:gd name="connsiteX283" fmla="*/ 294431 w 831217"/>
                  <a:gd name="connsiteY283" fmla="*/ 534605 h 992677"/>
                  <a:gd name="connsiteX284" fmla="*/ 298611 w 831217"/>
                  <a:gd name="connsiteY284" fmla="*/ 541559 h 992677"/>
                  <a:gd name="connsiteX285" fmla="*/ 310451 w 831217"/>
                  <a:gd name="connsiteY285" fmla="*/ 555415 h 992677"/>
                  <a:gd name="connsiteX286" fmla="*/ 330335 w 831217"/>
                  <a:gd name="connsiteY286" fmla="*/ 561473 h 992677"/>
                  <a:gd name="connsiteX287" fmla="*/ 335615 w 831217"/>
                  <a:gd name="connsiteY287" fmla="*/ 562376 h 992677"/>
                  <a:gd name="connsiteX288" fmla="*/ 348209 w 831217"/>
                  <a:gd name="connsiteY288" fmla="*/ 567261 h 992677"/>
                  <a:gd name="connsiteX289" fmla="*/ 359798 w 831217"/>
                  <a:gd name="connsiteY289" fmla="*/ 571579 h 992677"/>
                  <a:gd name="connsiteX290" fmla="*/ 379998 w 831217"/>
                  <a:gd name="connsiteY290" fmla="*/ 560307 h 992677"/>
                  <a:gd name="connsiteX291" fmla="*/ 380836 w 831217"/>
                  <a:gd name="connsiteY291" fmla="*/ 559278 h 992677"/>
                  <a:gd name="connsiteX292" fmla="*/ 406902 w 831217"/>
                  <a:gd name="connsiteY292" fmla="*/ 542349 h 992677"/>
                  <a:gd name="connsiteX293" fmla="*/ 445814 w 831217"/>
                  <a:gd name="connsiteY293" fmla="*/ 509226 h 992677"/>
                  <a:gd name="connsiteX294" fmla="*/ 466983 w 831217"/>
                  <a:gd name="connsiteY294" fmla="*/ 482943 h 992677"/>
                  <a:gd name="connsiteX295" fmla="*/ 472455 w 831217"/>
                  <a:gd name="connsiteY295" fmla="*/ 480426 h 992677"/>
                  <a:gd name="connsiteX296" fmla="*/ 489247 w 831217"/>
                  <a:gd name="connsiteY296" fmla="*/ 466768 h 992677"/>
                  <a:gd name="connsiteX297" fmla="*/ 488356 w 831217"/>
                  <a:gd name="connsiteY297" fmla="*/ 437968 h 992677"/>
                  <a:gd name="connsiteX298" fmla="*/ 486023 w 831217"/>
                  <a:gd name="connsiteY298" fmla="*/ 433776 h 992677"/>
                  <a:gd name="connsiteX299" fmla="*/ 481849 w 831217"/>
                  <a:gd name="connsiteY299" fmla="*/ 423873 h 992677"/>
                  <a:gd name="connsiteX300" fmla="*/ 487961 w 831217"/>
                  <a:gd name="connsiteY300" fmla="*/ 410723 h 992677"/>
                  <a:gd name="connsiteX301" fmla="*/ 489498 w 831217"/>
                  <a:gd name="connsiteY301" fmla="*/ 409103 h 992677"/>
                  <a:gd name="connsiteX302" fmla="*/ 495161 w 831217"/>
                  <a:gd name="connsiteY302" fmla="*/ 400025 h 992677"/>
                  <a:gd name="connsiteX303" fmla="*/ 495998 w 831217"/>
                  <a:gd name="connsiteY303" fmla="*/ 398028 h 992677"/>
                  <a:gd name="connsiteX304" fmla="*/ 509513 w 831217"/>
                  <a:gd name="connsiteY304" fmla="*/ 387473 h 992677"/>
                  <a:gd name="connsiteX305" fmla="*/ 529324 w 831217"/>
                  <a:gd name="connsiteY305" fmla="*/ 387072 h 992677"/>
                  <a:gd name="connsiteX306" fmla="*/ 542259 w 831217"/>
                  <a:gd name="connsiteY306" fmla="*/ 387581 h 992677"/>
                  <a:gd name="connsiteX307" fmla="*/ 548568 w 831217"/>
                  <a:gd name="connsiteY307" fmla="*/ 386827 h 992677"/>
                  <a:gd name="connsiteX308" fmla="*/ 556426 w 831217"/>
                  <a:gd name="connsiteY308" fmla="*/ 386050 h 992677"/>
                  <a:gd name="connsiteX309" fmla="*/ 569988 w 831217"/>
                  <a:gd name="connsiteY309" fmla="*/ 399642 h 992677"/>
                  <a:gd name="connsiteX310" fmla="*/ 570808 w 831217"/>
                  <a:gd name="connsiteY310" fmla="*/ 406029 h 992677"/>
                  <a:gd name="connsiteX311" fmla="*/ 576674 w 831217"/>
                  <a:gd name="connsiteY311" fmla="*/ 429991 h 992677"/>
                  <a:gd name="connsiteX312" fmla="*/ 577385 w 831217"/>
                  <a:gd name="connsiteY312" fmla="*/ 431402 h 992677"/>
                  <a:gd name="connsiteX313" fmla="*/ 577828 w 831217"/>
                  <a:gd name="connsiteY313" fmla="*/ 461553 h 992677"/>
                  <a:gd name="connsiteX314" fmla="*/ 574683 w 831217"/>
                  <a:gd name="connsiteY314" fmla="*/ 464896 h 992677"/>
                  <a:gd name="connsiteX315" fmla="*/ 562340 w 831217"/>
                  <a:gd name="connsiteY315" fmla="*/ 485969 h 992677"/>
                  <a:gd name="connsiteX316" fmla="*/ 569151 w 831217"/>
                  <a:gd name="connsiteY316" fmla="*/ 511354 h 992677"/>
                  <a:gd name="connsiteX317" fmla="*/ 587037 w 831217"/>
                  <a:gd name="connsiteY317" fmla="*/ 518620 h 992677"/>
                  <a:gd name="connsiteX318" fmla="*/ 595792 w 831217"/>
                  <a:gd name="connsiteY318" fmla="*/ 520952 h 992677"/>
                  <a:gd name="connsiteX319" fmla="*/ 620178 w 831217"/>
                  <a:gd name="connsiteY319" fmla="*/ 540471 h 992677"/>
                  <a:gd name="connsiteX320" fmla="*/ 621984 w 831217"/>
                  <a:gd name="connsiteY320" fmla="*/ 543622 h 992677"/>
                  <a:gd name="connsiteX321" fmla="*/ 631295 w 831217"/>
                  <a:gd name="connsiteY321" fmla="*/ 556180 h 992677"/>
                  <a:gd name="connsiteX322" fmla="*/ 632318 w 831217"/>
                  <a:gd name="connsiteY322" fmla="*/ 554841 h 992677"/>
                  <a:gd name="connsiteX323" fmla="*/ 623390 w 831217"/>
                  <a:gd name="connsiteY323" fmla="*/ 538468 h 992677"/>
                  <a:gd name="connsiteX324" fmla="*/ 617153 w 831217"/>
                  <a:gd name="connsiteY324" fmla="*/ 531830 h 992677"/>
                  <a:gd name="connsiteX325" fmla="*/ 614061 w 831217"/>
                  <a:gd name="connsiteY325" fmla="*/ 524756 h 992677"/>
                  <a:gd name="connsiteX326" fmla="*/ 611543 w 831217"/>
                  <a:gd name="connsiteY326" fmla="*/ 518955 h 992677"/>
                  <a:gd name="connsiteX327" fmla="*/ 601515 w 831217"/>
                  <a:gd name="connsiteY327" fmla="*/ 514446 h 992677"/>
                  <a:gd name="connsiteX328" fmla="*/ 599583 w 831217"/>
                  <a:gd name="connsiteY328" fmla="*/ 514117 h 992677"/>
                  <a:gd name="connsiteX329" fmla="*/ 577463 w 831217"/>
                  <a:gd name="connsiteY329" fmla="*/ 504334 h 992677"/>
                  <a:gd name="connsiteX330" fmla="*/ 577332 w 831217"/>
                  <a:gd name="connsiteY330" fmla="*/ 489569 h 992677"/>
                  <a:gd name="connsiteX331" fmla="*/ 579455 w 831217"/>
                  <a:gd name="connsiteY331" fmla="*/ 483452 h 992677"/>
                  <a:gd name="connsiteX332" fmla="*/ 578360 w 831217"/>
                  <a:gd name="connsiteY332" fmla="*/ 477328 h 992677"/>
                  <a:gd name="connsiteX333" fmla="*/ 584340 w 831217"/>
                  <a:gd name="connsiteY333" fmla="*/ 463281 h 992677"/>
                  <a:gd name="connsiteX334" fmla="*/ 585231 w 831217"/>
                  <a:gd name="connsiteY334" fmla="*/ 462910 h 992677"/>
                  <a:gd name="connsiteX335" fmla="*/ 592174 w 831217"/>
                  <a:gd name="connsiteY335" fmla="*/ 450610 h 992677"/>
                  <a:gd name="connsiteX336" fmla="*/ 592054 w 831217"/>
                  <a:gd name="connsiteY336" fmla="*/ 448343 h 992677"/>
                  <a:gd name="connsiteX337" fmla="*/ 594177 w 831217"/>
                  <a:gd name="connsiteY337" fmla="*/ 447440 h 992677"/>
                  <a:gd name="connsiteX338" fmla="*/ 599398 w 831217"/>
                  <a:gd name="connsiteY338" fmla="*/ 443320 h 992677"/>
                  <a:gd name="connsiteX339" fmla="*/ 596749 w 831217"/>
                  <a:gd name="connsiteY339" fmla="*/ 433776 h 992677"/>
                  <a:gd name="connsiteX340" fmla="*/ 593143 w 831217"/>
                  <a:gd name="connsiteY340" fmla="*/ 424381 h 992677"/>
                  <a:gd name="connsiteX341" fmla="*/ 593412 w 831217"/>
                  <a:gd name="connsiteY341" fmla="*/ 413181 h 992677"/>
                  <a:gd name="connsiteX342" fmla="*/ 587408 w 831217"/>
                  <a:gd name="connsiteY342" fmla="*/ 398345 h 992677"/>
                  <a:gd name="connsiteX343" fmla="*/ 583240 w 831217"/>
                  <a:gd name="connsiteY343" fmla="*/ 397454 h 992677"/>
                  <a:gd name="connsiteX344" fmla="*/ 573271 w 831217"/>
                  <a:gd name="connsiteY344" fmla="*/ 393076 h 992677"/>
                  <a:gd name="connsiteX345" fmla="*/ 569420 w 831217"/>
                  <a:gd name="connsiteY345" fmla="*/ 385721 h 992677"/>
                  <a:gd name="connsiteX346" fmla="*/ 566508 w 831217"/>
                  <a:gd name="connsiteY346" fmla="*/ 380387 h 992677"/>
                  <a:gd name="connsiteX347" fmla="*/ 560456 w 831217"/>
                  <a:gd name="connsiteY347" fmla="*/ 378252 h 992677"/>
                  <a:gd name="connsiteX348" fmla="*/ 553119 w 831217"/>
                  <a:gd name="connsiteY348" fmla="*/ 376009 h 992677"/>
                  <a:gd name="connsiteX349" fmla="*/ 547019 w 831217"/>
                  <a:gd name="connsiteY349" fmla="*/ 368534 h 992677"/>
                  <a:gd name="connsiteX350" fmla="*/ 544442 w 831217"/>
                  <a:gd name="connsiteY350" fmla="*/ 364594 h 992677"/>
                  <a:gd name="connsiteX351" fmla="*/ 524768 w 831217"/>
                  <a:gd name="connsiteY351" fmla="*/ 366465 h 992677"/>
                  <a:gd name="connsiteX352" fmla="*/ 516910 w 831217"/>
                  <a:gd name="connsiteY352" fmla="*/ 370592 h 992677"/>
                  <a:gd name="connsiteX353" fmla="*/ 508538 w 831217"/>
                  <a:gd name="connsiteY353" fmla="*/ 365706 h 992677"/>
                  <a:gd name="connsiteX354" fmla="*/ 497218 w 831217"/>
                  <a:gd name="connsiteY354" fmla="*/ 360671 h 992677"/>
                  <a:gd name="connsiteX355" fmla="*/ 484170 w 831217"/>
                  <a:gd name="connsiteY355" fmla="*/ 353907 h 992677"/>
                  <a:gd name="connsiteX356" fmla="*/ 484415 w 831217"/>
                  <a:gd name="connsiteY356" fmla="*/ 336769 h 992677"/>
                  <a:gd name="connsiteX357" fmla="*/ 486352 w 831217"/>
                  <a:gd name="connsiteY357" fmla="*/ 322799 h 992677"/>
                  <a:gd name="connsiteX358" fmla="*/ 488858 w 831217"/>
                  <a:gd name="connsiteY358" fmla="*/ 305906 h 992677"/>
                  <a:gd name="connsiteX359" fmla="*/ 494581 w 831217"/>
                  <a:gd name="connsiteY359" fmla="*/ 293348 h 992677"/>
                  <a:gd name="connsiteX360" fmla="*/ 501147 w 831217"/>
                  <a:gd name="connsiteY360" fmla="*/ 276909 h 992677"/>
                  <a:gd name="connsiteX361" fmla="*/ 501458 w 831217"/>
                  <a:gd name="connsiteY361" fmla="*/ 273441 h 992677"/>
                  <a:gd name="connsiteX362" fmla="*/ 508173 w 831217"/>
                  <a:gd name="connsiteY362" fmla="*/ 262551 h 992677"/>
                  <a:gd name="connsiteX363" fmla="*/ 518632 w 831217"/>
                  <a:gd name="connsiteY363" fmla="*/ 253976 h 992677"/>
                  <a:gd name="connsiteX364" fmla="*/ 526107 w 831217"/>
                  <a:gd name="connsiteY364" fmla="*/ 228806 h 992677"/>
                  <a:gd name="connsiteX365" fmla="*/ 522250 w 831217"/>
                  <a:gd name="connsiteY365" fmla="*/ 214747 h 992677"/>
                  <a:gd name="connsiteX366" fmla="*/ 518052 w 831217"/>
                  <a:gd name="connsiteY366" fmla="*/ 198057 h 992677"/>
                  <a:gd name="connsiteX367" fmla="*/ 519607 w 831217"/>
                  <a:gd name="connsiteY367" fmla="*/ 189559 h 992677"/>
                  <a:gd name="connsiteX368" fmla="*/ 520773 w 831217"/>
                  <a:gd name="connsiteY368" fmla="*/ 184656 h 992677"/>
                  <a:gd name="connsiteX369" fmla="*/ 518632 w 831217"/>
                  <a:gd name="connsiteY369" fmla="*/ 174747 h 992677"/>
                  <a:gd name="connsiteX370" fmla="*/ 518136 w 831217"/>
                  <a:gd name="connsiteY370" fmla="*/ 173593 h 992677"/>
                  <a:gd name="connsiteX371" fmla="*/ 516719 w 831217"/>
                  <a:gd name="connsiteY371" fmla="*/ 165215 h 992677"/>
                  <a:gd name="connsiteX372" fmla="*/ 516067 w 831217"/>
                  <a:gd name="connsiteY372" fmla="*/ 159989 h 992677"/>
                  <a:gd name="connsiteX373" fmla="*/ 517161 w 831217"/>
                  <a:gd name="connsiteY373" fmla="*/ 147951 h 992677"/>
                  <a:gd name="connsiteX374" fmla="*/ 519290 w 831217"/>
                  <a:gd name="connsiteY374" fmla="*/ 143884 h 992677"/>
                  <a:gd name="connsiteX375" fmla="*/ 528882 w 831217"/>
                  <a:gd name="connsiteY375" fmla="*/ 139962 h 992677"/>
                  <a:gd name="connsiteX376" fmla="*/ 528882 w 831217"/>
                  <a:gd name="connsiteY376" fmla="*/ 139896 h 992677"/>
                  <a:gd name="connsiteX377" fmla="*/ 531262 w 831217"/>
                  <a:gd name="connsiteY377" fmla="*/ 138353 h 992677"/>
                  <a:gd name="connsiteX378" fmla="*/ 532225 w 831217"/>
                  <a:gd name="connsiteY378" fmla="*/ 137647 h 992677"/>
                  <a:gd name="connsiteX379" fmla="*/ 535364 w 831217"/>
                  <a:gd name="connsiteY379" fmla="*/ 135249 h 992677"/>
                  <a:gd name="connsiteX380" fmla="*/ 535944 w 831217"/>
                  <a:gd name="connsiteY380" fmla="*/ 134801 h 992677"/>
                  <a:gd name="connsiteX381" fmla="*/ 539365 w 831217"/>
                  <a:gd name="connsiteY381" fmla="*/ 131655 h 992677"/>
                  <a:gd name="connsiteX382" fmla="*/ 540130 w 831217"/>
                  <a:gd name="connsiteY382" fmla="*/ 130878 h 992677"/>
                  <a:gd name="connsiteX383" fmla="*/ 542708 w 831217"/>
                  <a:gd name="connsiteY383" fmla="*/ 128169 h 992677"/>
                  <a:gd name="connsiteX384" fmla="*/ 545674 w 831217"/>
                  <a:gd name="connsiteY384" fmla="*/ 124563 h 992677"/>
                  <a:gd name="connsiteX385" fmla="*/ 547205 w 831217"/>
                  <a:gd name="connsiteY385" fmla="*/ 122757 h 992677"/>
                  <a:gd name="connsiteX386" fmla="*/ 558596 w 831217"/>
                  <a:gd name="connsiteY386" fmla="*/ 118254 h 992677"/>
                  <a:gd name="connsiteX387" fmla="*/ 561556 w 831217"/>
                  <a:gd name="connsiteY387" fmla="*/ 118308 h 992677"/>
                  <a:gd name="connsiteX388" fmla="*/ 564774 w 831217"/>
                  <a:gd name="connsiteY388" fmla="*/ 118386 h 992677"/>
                  <a:gd name="connsiteX389" fmla="*/ 574168 w 831217"/>
                  <a:gd name="connsiteY389" fmla="*/ 116831 h 992677"/>
                  <a:gd name="connsiteX390" fmla="*/ 582014 w 831217"/>
                  <a:gd name="connsiteY390" fmla="*/ 111551 h 992677"/>
                  <a:gd name="connsiteX391" fmla="*/ 589166 w 831217"/>
                  <a:gd name="connsiteY391" fmla="*/ 101498 h 992677"/>
                  <a:gd name="connsiteX392" fmla="*/ 590577 w 831217"/>
                  <a:gd name="connsiteY392" fmla="*/ 98855 h 992677"/>
                  <a:gd name="connsiteX393" fmla="*/ 591726 w 831217"/>
                  <a:gd name="connsiteY393" fmla="*/ 96798 h 992677"/>
                  <a:gd name="connsiteX394" fmla="*/ 592838 w 831217"/>
                  <a:gd name="connsiteY394" fmla="*/ 94866 h 992677"/>
                  <a:gd name="connsiteX395" fmla="*/ 595086 w 831217"/>
                  <a:gd name="connsiteY395" fmla="*/ 91452 h 992677"/>
                  <a:gd name="connsiteX396" fmla="*/ 596874 w 831217"/>
                  <a:gd name="connsiteY396" fmla="*/ 88354 h 992677"/>
                  <a:gd name="connsiteX397" fmla="*/ 597969 w 831217"/>
                  <a:gd name="connsiteY397" fmla="*/ 84742 h 992677"/>
                  <a:gd name="connsiteX398" fmla="*/ 598680 w 831217"/>
                  <a:gd name="connsiteY398" fmla="*/ 76502 h 992677"/>
                  <a:gd name="connsiteX399" fmla="*/ 598357 w 831217"/>
                  <a:gd name="connsiteY399" fmla="*/ 68327 h 992677"/>
                  <a:gd name="connsiteX400" fmla="*/ 598166 w 831217"/>
                  <a:gd name="connsiteY400" fmla="*/ 64201 h 992677"/>
                  <a:gd name="connsiteX401" fmla="*/ 598304 w 831217"/>
                  <a:gd name="connsiteY401" fmla="*/ 56798 h 992677"/>
                  <a:gd name="connsiteX402" fmla="*/ 599643 w 831217"/>
                  <a:gd name="connsiteY402" fmla="*/ 52086 h 992677"/>
                  <a:gd name="connsiteX403" fmla="*/ 600032 w 831217"/>
                  <a:gd name="connsiteY403" fmla="*/ 51649 h 992677"/>
                  <a:gd name="connsiteX404" fmla="*/ 603955 w 831217"/>
                  <a:gd name="connsiteY404" fmla="*/ 54352 h 992677"/>
                  <a:gd name="connsiteX405" fmla="*/ 606281 w 831217"/>
                  <a:gd name="connsiteY405" fmla="*/ 57826 h 992677"/>
                  <a:gd name="connsiteX406" fmla="*/ 606723 w 831217"/>
                  <a:gd name="connsiteY406" fmla="*/ 59178 h 992677"/>
                  <a:gd name="connsiteX407" fmla="*/ 607052 w 831217"/>
                  <a:gd name="connsiteY407" fmla="*/ 60529 h 992677"/>
                  <a:gd name="connsiteX408" fmla="*/ 607106 w 831217"/>
                  <a:gd name="connsiteY408" fmla="*/ 70642 h 992677"/>
                  <a:gd name="connsiteX409" fmla="*/ 607052 w 831217"/>
                  <a:gd name="connsiteY409" fmla="*/ 71222 h 992677"/>
                  <a:gd name="connsiteX410" fmla="*/ 606980 w 831217"/>
                  <a:gd name="connsiteY410" fmla="*/ 72836 h 992677"/>
                  <a:gd name="connsiteX411" fmla="*/ 606980 w 831217"/>
                  <a:gd name="connsiteY411" fmla="*/ 72896 h 992677"/>
                  <a:gd name="connsiteX412" fmla="*/ 606980 w 831217"/>
                  <a:gd name="connsiteY412" fmla="*/ 85328 h 992677"/>
                  <a:gd name="connsiteX413" fmla="*/ 607172 w 831217"/>
                  <a:gd name="connsiteY413" fmla="*/ 88815 h 992677"/>
                  <a:gd name="connsiteX414" fmla="*/ 607423 w 831217"/>
                  <a:gd name="connsiteY414" fmla="*/ 92481 h 992677"/>
                  <a:gd name="connsiteX415" fmla="*/ 607901 w 831217"/>
                  <a:gd name="connsiteY415" fmla="*/ 96798 h 992677"/>
                  <a:gd name="connsiteX416" fmla="*/ 606347 w 831217"/>
                  <a:gd name="connsiteY416" fmla="*/ 99824 h 992677"/>
                  <a:gd name="connsiteX417" fmla="*/ 604278 w 831217"/>
                  <a:gd name="connsiteY417" fmla="*/ 101761 h 992677"/>
                  <a:gd name="connsiteX418" fmla="*/ 604230 w 831217"/>
                  <a:gd name="connsiteY418" fmla="*/ 101761 h 992677"/>
                  <a:gd name="connsiteX419" fmla="*/ 602603 w 831217"/>
                  <a:gd name="connsiteY419" fmla="*/ 103107 h 992677"/>
                  <a:gd name="connsiteX420" fmla="*/ 597263 w 831217"/>
                  <a:gd name="connsiteY420" fmla="*/ 106982 h 992677"/>
                  <a:gd name="connsiteX421" fmla="*/ 586463 w 831217"/>
                  <a:gd name="connsiteY421" fmla="*/ 115551 h 992677"/>
                  <a:gd name="connsiteX422" fmla="*/ 585231 w 831217"/>
                  <a:gd name="connsiteY422" fmla="*/ 116831 h 992677"/>
                  <a:gd name="connsiteX423" fmla="*/ 583108 w 831217"/>
                  <a:gd name="connsiteY423" fmla="*/ 120826 h 992677"/>
                  <a:gd name="connsiteX424" fmla="*/ 586834 w 831217"/>
                  <a:gd name="connsiteY424" fmla="*/ 142790 h 992677"/>
                  <a:gd name="connsiteX425" fmla="*/ 589674 w 831217"/>
                  <a:gd name="connsiteY425" fmla="*/ 151425 h 992677"/>
                  <a:gd name="connsiteX426" fmla="*/ 590003 w 831217"/>
                  <a:gd name="connsiteY426" fmla="*/ 153745 h 992677"/>
                  <a:gd name="connsiteX427" fmla="*/ 590051 w 831217"/>
                  <a:gd name="connsiteY427" fmla="*/ 154457 h 992677"/>
                  <a:gd name="connsiteX428" fmla="*/ 589106 w 831217"/>
                  <a:gd name="connsiteY428" fmla="*/ 158583 h 992677"/>
                  <a:gd name="connsiteX429" fmla="*/ 587492 w 831217"/>
                  <a:gd name="connsiteY429" fmla="*/ 161083 h 992677"/>
                  <a:gd name="connsiteX430" fmla="*/ 587103 w 831217"/>
                  <a:gd name="connsiteY430" fmla="*/ 161663 h 992677"/>
                  <a:gd name="connsiteX431" fmla="*/ 584400 w 831217"/>
                  <a:gd name="connsiteY431" fmla="*/ 167087 h 992677"/>
                  <a:gd name="connsiteX432" fmla="*/ 584011 w 831217"/>
                  <a:gd name="connsiteY432" fmla="*/ 168629 h 992677"/>
                  <a:gd name="connsiteX433" fmla="*/ 583754 w 831217"/>
                  <a:gd name="connsiteY433" fmla="*/ 169921 h 992677"/>
                  <a:gd name="connsiteX434" fmla="*/ 583688 w 831217"/>
                  <a:gd name="connsiteY434" fmla="*/ 170687 h 992677"/>
                  <a:gd name="connsiteX435" fmla="*/ 583623 w 831217"/>
                  <a:gd name="connsiteY435" fmla="*/ 174424 h 992677"/>
                  <a:gd name="connsiteX436" fmla="*/ 583880 w 831217"/>
                  <a:gd name="connsiteY436" fmla="*/ 176099 h 992677"/>
                  <a:gd name="connsiteX437" fmla="*/ 584920 w 831217"/>
                  <a:gd name="connsiteY437" fmla="*/ 179382 h 992677"/>
                  <a:gd name="connsiteX438" fmla="*/ 585680 w 831217"/>
                  <a:gd name="connsiteY438" fmla="*/ 180924 h 992677"/>
                  <a:gd name="connsiteX439" fmla="*/ 590117 w 831217"/>
                  <a:gd name="connsiteY439" fmla="*/ 186731 h 992677"/>
                  <a:gd name="connsiteX440" fmla="*/ 599069 w 831217"/>
                  <a:gd name="connsiteY440" fmla="*/ 194523 h 992677"/>
                  <a:gd name="connsiteX441" fmla="*/ 602286 w 831217"/>
                  <a:gd name="connsiteY441" fmla="*/ 196909 h 992677"/>
                  <a:gd name="connsiteX442" fmla="*/ 610646 w 831217"/>
                  <a:gd name="connsiteY442" fmla="*/ 203678 h 992677"/>
                  <a:gd name="connsiteX443" fmla="*/ 620304 w 831217"/>
                  <a:gd name="connsiteY443" fmla="*/ 207541 h 992677"/>
                  <a:gd name="connsiteX444" fmla="*/ 624861 w 831217"/>
                  <a:gd name="connsiteY444" fmla="*/ 207141 h 992677"/>
                  <a:gd name="connsiteX445" fmla="*/ 628401 w 831217"/>
                  <a:gd name="connsiteY445" fmla="*/ 206836 h 992677"/>
                  <a:gd name="connsiteX446" fmla="*/ 632916 w 831217"/>
                  <a:gd name="connsiteY446" fmla="*/ 208887 h 992677"/>
                  <a:gd name="connsiteX447" fmla="*/ 634327 w 831217"/>
                  <a:gd name="connsiteY447" fmla="*/ 210627 h 992677"/>
                  <a:gd name="connsiteX448" fmla="*/ 640636 w 831217"/>
                  <a:gd name="connsiteY448" fmla="*/ 217719 h 992677"/>
                  <a:gd name="connsiteX449" fmla="*/ 660454 w 831217"/>
                  <a:gd name="connsiteY449" fmla="*/ 230403 h 992677"/>
                  <a:gd name="connsiteX450" fmla="*/ 674142 w 831217"/>
                  <a:gd name="connsiteY450" fmla="*/ 235103 h 992677"/>
                  <a:gd name="connsiteX451" fmla="*/ 679039 w 831217"/>
                  <a:gd name="connsiteY451" fmla="*/ 233124 h 992677"/>
                  <a:gd name="connsiteX452" fmla="*/ 681096 w 831217"/>
                  <a:gd name="connsiteY452" fmla="*/ 229386 h 992677"/>
                  <a:gd name="connsiteX453" fmla="*/ 682244 w 831217"/>
                  <a:gd name="connsiteY453" fmla="*/ 226869 h 992677"/>
                  <a:gd name="connsiteX454" fmla="*/ 682908 w 831217"/>
                  <a:gd name="connsiteY454" fmla="*/ 220811 h 992677"/>
                  <a:gd name="connsiteX455" fmla="*/ 667845 w 831217"/>
                  <a:gd name="connsiteY455" fmla="*/ 213527 h 992677"/>
                  <a:gd name="connsiteX456" fmla="*/ 664705 w 831217"/>
                  <a:gd name="connsiteY456" fmla="*/ 212110 h 992677"/>
                  <a:gd name="connsiteX457" fmla="*/ 664179 w 831217"/>
                  <a:gd name="connsiteY457" fmla="*/ 210567 h 992677"/>
                  <a:gd name="connsiteX458" fmla="*/ 663862 w 831217"/>
                  <a:gd name="connsiteY458" fmla="*/ 208115 h 992677"/>
                  <a:gd name="connsiteX459" fmla="*/ 663605 w 831217"/>
                  <a:gd name="connsiteY459" fmla="*/ 205741 h 992677"/>
                  <a:gd name="connsiteX460" fmla="*/ 663007 w 831217"/>
                  <a:gd name="connsiteY460" fmla="*/ 203218 h 992677"/>
                  <a:gd name="connsiteX461" fmla="*/ 661913 w 831217"/>
                  <a:gd name="connsiteY461" fmla="*/ 200975 h 992677"/>
                  <a:gd name="connsiteX462" fmla="*/ 660316 w 831217"/>
                  <a:gd name="connsiteY462" fmla="*/ 198906 h 992677"/>
                  <a:gd name="connsiteX463" fmla="*/ 658199 w 831217"/>
                  <a:gd name="connsiteY463" fmla="*/ 196969 h 992677"/>
                  <a:gd name="connsiteX464" fmla="*/ 644164 w 831217"/>
                  <a:gd name="connsiteY464" fmla="*/ 189440 h 992677"/>
                  <a:gd name="connsiteX465" fmla="*/ 631498 w 831217"/>
                  <a:gd name="connsiteY465" fmla="*/ 180033 h 992677"/>
                  <a:gd name="connsiteX466" fmla="*/ 616758 w 831217"/>
                  <a:gd name="connsiteY466" fmla="*/ 157614 h 992677"/>
                  <a:gd name="connsiteX467" fmla="*/ 614755 w 831217"/>
                  <a:gd name="connsiteY467" fmla="*/ 147437 h 992677"/>
                  <a:gd name="connsiteX468" fmla="*/ 614755 w 831217"/>
                  <a:gd name="connsiteY468" fmla="*/ 147161 h 992677"/>
                  <a:gd name="connsiteX469" fmla="*/ 614647 w 831217"/>
                  <a:gd name="connsiteY469" fmla="*/ 144411 h 992677"/>
                  <a:gd name="connsiteX470" fmla="*/ 614569 w 831217"/>
                  <a:gd name="connsiteY470" fmla="*/ 142605 h 992677"/>
                  <a:gd name="connsiteX471" fmla="*/ 614569 w 831217"/>
                  <a:gd name="connsiteY471" fmla="*/ 141187 h 992677"/>
                  <a:gd name="connsiteX472" fmla="*/ 614378 w 831217"/>
                  <a:gd name="connsiteY472" fmla="*/ 138538 h 992677"/>
                  <a:gd name="connsiteX473" fmla="*/ 614127 w 831217"/>
                  <a:gd name="connsiteY473" fmla="*/ 137450 h 992677"/>
                  <a:gd name="connsiteX474" fmla="*/ 614174 w 831217"/>
                  <a:gd name="connsiteY474" fmla="*/ 137450 h 992677"/>
                  <a:gd name="connsiteX475" fmla="*/ 614755 w 831217"/>
                  <a:gd name="connsiteY475" fmla="*/ 136858 h 992677"/>
                  <a:gd name="connsiteX476" fmla="*/ 624681 w 831217"/>
                  <a:gd name="connsiteY476" fmla="*/ 132355 h 992677"/>
                  <a:gd name="connsiteX477" fmla="*/ 629441 w 831217"/>
                  <a:gd name="connsiteY477" fmla="*/ 130627 h 992677"/>
                  <a:gd name="connsiteX478" fmla="*/ 637413 w 831217"/>
                  <a:gd name="connsiteY478" fmla="*/ 129144 h 992677"/>
                  <a:gd name="connsiteX479" fmla="*/ 638567 w 831217"/>
                  <a:gd name="connsiteY479" fmla="*/ 129843 h 992677"/>
                  <a:gd name="connsiteX480" fmla="*/ 639081 w 831217"/>
                  <a:gd name="connsiteY480" fmla="*/ 130429 h 992677"/>
                  <a:gd name="connsiteX481" fmla="*/ 641461 w 831217"/>
                  <a:gd name="connsiteY481" fmla="*/ 136224 h 992677"/>
                  <a:gd name="connsiteX482" fmla="*/ 642304 w 831217"/>
                  <a:gd name="connsiteY482" fmla="*/ 138676 h 992677"/>
                  <a:gd name="connsiteX483" fmla="*/ 644433 w 831217"/>
                  <a:gd name="connsiteY483" fmla="*/ 143753 h 992677"/>
                  <a:gd name="connsiteX484" fmla="*/ 645904 w 831217"/>
                  <a:gd name="connsiteY484" fmla="*/ 146276 h 992677"/>
                  <a:gd name="connsiteX485" fmla="*/ 655424 w 831217"/>
                  <a:gd name="connsiteY485" fmla="*/ 152005 h 992677"/>
                  <a:gd name="connsiteX486" fmla="*/ 667647 w 831217"/>
                  <a:gd name="connsiteY486" fmla="*/ 147305 h 992677"/>
                  <a:gd name="connsiteX487" fmla="*/ 671833 w 831217"/>
                  <a:gd name="connsiteY487" fmla="*/ 144154 h 992677"/>
                  <a:gd name="connsiteX488" fmla="*/ 673759 w 831217"/>
                  <a:gd name="connsiteY488" fmla="*/ 140805 h 992677"/>
                  <a:gd name="connsiteX489" fmla="*/ 673759 w 831217"/>
                  <a:gd name="connsiteY489" fmla="*/ 137647 h 992677"/>
                  <a:gd name="connsiteX490" fmla="*/ 672987 w 831217"/>
                  <a:gd name="connsiteY490" fmla="*/ 135704 h 992677"/>
                  <a:gd name="connsiteX491" fmla="*/ 671648 w 831217"/>
                  <a:gd name="connsiteY491" fmla="*/ 133330 h 992677"/>
                  <a:gd name="connsiteX492" fmla="*/ 671056 w 831217"/>
                  <a:gd name="connsiteY492" fmla="*/ 132427 h 992677"/>
                  <a:gd name="connsiteX493" fmla="*/ 666822 w 831217"/>
                  <a:gd name="connsiteY493" fmla="*/ 126883 h 992677"/>
                  <a:gd name="connsiteX494" fmla="*/ 665710 w 831217"/>
                  <a:gd name="connsiteY494" fmla="*/ 125526 h 992677"/>
                  <a:gd name="connsiteX495" fmla="*/ 663467 w 831217"/>
                  <a:gd name="connsiteY495" fmla="*/ 122697 h 992677"/>
                  <a:gd name="connsiteX496" fmla="*/ 661482 w 831217"/>
                  <a:gd name="connsiteY496" fmla="*/ 119869 h 992677"/>
                  <a:gd name="connsiteX497" fmla="*/ 660184 w 831217"/>
                  <a:gd name="connsiteY497" fmla="*/ 117220 h 992677"/>
                  <a:gd name="connsiteX498" fmla="*/ 659867 w 831217"/>
                  <a:gd name="connsiteY498" fmla="*/ 115988 h 992677"/>
                  <a:gd name="connsiteX499" fmla="*/ 668802 w 831217"/>
                  <a:gd name="connsiteY499" fmla="*/ 111999 h 992677"/>
                  <a:gd name="connsiteX500" fmla="*/ 672868 w 831217"/>
                  <a:gd name="connsiteY500" fmla="*/ 111234 h 992677"/>
                  <a:gd name="connsiteX501" fmla="*/ 682125 w 831217"/>
                  <a:gd name="connsiteY501" fmla="*/ 109547 h 992677"/>
                  <a:gd name="connsiteX502" fmla="*/ 695436 w 831217"/>
                  <a:gd name="connsiteY502" fmla="*/ 125855 h 992677"/>
                  <a:gd name="connsiteX503" fmla="*/ 705028 w 831217"/>
                  <a:gd name="connsiteY503" fmla="*/ 131518 h 992677"/>
                  <a:gd name="connsiteX504" fmla="*/ 700854 w 831217"/>
                  <a:gd name="connsiteY504" fmla="*/ 146988 h 992677"/>
                  <a:gd name="connsiteX505" fmla="*/ 687656 w 831217"/>
                  <a:gd name="connsiteY505" fmla="*/ 172289 h 992677"/>
                  <a:gd name="connsiteX506" fmla="*/ 697757 w 831217"/>
                  <a:gd name="connsiteY506" fmla="*/ 197752 h 992677"/>
                  <a:gd name="connsiteX507" fmla="*/ 710895 w 831217"/>
                  <a:gd name="connsiteY507" fmla="*/ 262683 h 992677"/>
                  <a:gd name="connsiteX508" fmla="*/ 705106 w 831217"/>
                  <a:gd name="connsiteY508" fmla="*/ 264238 h 992677"/>
                  <a:gd name="connsiteX509" fmla="*/ 686562 w 831217"/>
                  <a:gd name="connsiteY509" fmla="*/ 280144 h 992677"/>
                  <a:gd name="connsiteX510" fmla="*/ 674997 w 831217"/>
                  <a:gd name="connsiteY510" fmla="*/ 298832 h 992677"/>
                  <a:gd name="connsiteX511" fmla="*/ 658839 w 831217"/>
                  <a:gd name="connsiteY511" fmla="*/ 309835 h 992677"/>
                  <a:gd name="connsiteX512" fmla="*/ 659353 w 831217"/>
                  <a:gd name="connsiteY512" fmla="*/ 347467 h 992677"/>
                  <a:gd name="connsiteX513" fmla="*/ 683351 w 831217"/>
                  <a:gd name="connsiteY513" fmla="*/ 374963 h 992677"/>
                  <a:gd name="connsiteX514" fmla="*/ 689133 w 831217"/>
                  <a:gd name="connsiteY514" fmla="*/ 379083 h 992677"/>
                  <a:gd name="connsiteX515" fmla="*/ 711409 w 831217"/>
                  <a:gd name="connsiteY515" fmla="*/ 377803 h 992677"/>
                  <a:gd name="connsiteX516" fmla="*/ 733337 w 831217"/>
                  <a:gd name="connsiteY516" fmla="*/ 383030 h 992677"/>
                  <a:gd name="connsiteX517" fmla="*/ 753167 w 831217"/>
                  <a:gd name="connsiteY517" fmla="*/ 444355 h 992677"/>
                  <a:gd name="connsiteX518" fmla="*/ 740226 w 831217"/>
                  <a:gd name="connsiteY518" fmla="*/ 462719 h 992677"/>
                  <a:gd name="connsiteX519" fmla="*/ 735915 w 831217"/>
                  <a:gd name="connsiteY519" fmla="*/ 478177 h 992677"/>
                  <a:gd name="connsiteX520" fmla="*/ 736878 w 831217"/>
                  <a:gd name="connsiteY520" fmla="*/ 485969 h 992677"/>
                  <a:gd name="connsiteX521" fmla="*/ 734103 w 831217"/>
                  <a:gd name="connsiteY521" fmla="*/ 486035 h 992677"/>
                  <a:gd name="connsiteX522" fmla="*/ 712617 w 831217"/>
                  <a:gd name="connsiteY522" fmla="*/ 495184 h 992677"/>
                  <a:gd name="connsiteX523" fmla="*/ 716223 w 831217"/>
                  <a:gd name="connsiteY523" fmla="*/ 521778 h 992677"/>
                  <a:gd name="connsiteX524" fmla="*/ 720606 w 831217"/>
                  <a:gd name="connsiteY524" fmla="*/ 547031 h 992677"/>
                  <a:gd name="connsiteX525" fmla="*/ 737081 w 831217"/>
                  <a:gd name="connsiteY525" fmla="*/ 575065 h 992677"/>
                  <a:gd name="connsiteX526" fmla="*/ 741446 w 831217"/>
                  <a:gd name="connsiteY526" fmla="*/ 597873 h 992677"/>
                  <a:gd name="connsiteX527" fmla="*/ 736621 w 831217"/>
                  <a:gd name="connsiteY527" fmla="*/ 631432 h 992677"/>
                  <a:gd name="connsiteX528" fmla="*/ 740298 w 831217"/>
                  <a:gd name="connsiteY528" fmla="*/ 649020 h 992677"/>
                  <a:gd name="connsiteX529" fmla="*/ 739790 w 831217"/>
                  <a:gd name="connsiteY529" fmla="*/ 666350 h 992677"/>
                  <a:gd name="connsiteX530" fmla="*/ 756629 w 831217"/>
                  <a:gd name="connsiteY530" fmla="*/ 691214 h 992677"/>
                  <a:gd name="connsiteX531" fmla="*/ 780573 w 831217"/>
                  <a:gd name="connsiteY531" fmla="*/ 710350 h 992677"/>
                  <a:gd name="connsiteX532" fmla="*/ 775215 w 831217"/>
                  <a:gd name="connsiteY532" fmla="*/ 744939 h 992677"/>
                  <a:gd name="connsiteX533" fmla="*/ 787887 w 831217"/>
                  <a:gd name="connsiteY533" fmla="*/ 774318 h 992677"/>
                  <a:gd name="connsiteX534" fmla="*/ 811508 w 831217"/>
                  <a:gd name="connsiteY534" fmla="*/ 780495 h 992677"/>
                  <a:gd name="connsiteX535" fmla="*/ 829017 w 831217"/>
                  <a:gd name="connsiteY535" fmla="*/ 789908 h 992677"/>
                  <a:gd name="connsiteX536" fmla="*/ 823348 w 831217"/>
                  <a:gd name="connsiteY536" fmla="*/ 807238 h 992677"/>
                  <a:gd name="connsiteX537" fmla="*/ 829197 w 831217"/>
                  <a:gd name="connsiteY537" fmla="*/ 829968 h 992677"/>
                  <a:gd name="connsiteX538" fmla="*/ 821231 w 831217"/>
                  <a:gd name="connsiteY538" fmla="*/ 842729 h 992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</a:cxnLst>
                <a:rect l="l" t="t" r="r" b="b"/>
                <a:pathLst>
                  <a:path w="831217" h="992677">
                    <a:moveTo>
                      <a:pt x="821231" y="842729"/>
                    </a:moveTo>
                    <a:cubicBezTo>
                      <a:pt x="815060" y="845247"/>
                      <a:pt x="809833" y="848022"/>
                      <a:pt x="804810" y="852518"/>
                    </a:cubicBezTo>
                    <a:cubicBezTo>
                      <a:pt x="796600" y="859934"/>
                      <a:pt x="789956" y="870817"/>
                      <a:pt x="789316" y="882030"/>
                    </a:cubicBezTo>
                    <a:cubicBezTo>
                      <a:pt x="788790" y="891311"/>
                      <a:pt x="794907" y="896848"/>
                      <a:pt x="802370" y="899491"/>
                    </a:cubicBezTo>
                    <a:cubicBezTo>
                      <a:pt x="802634" y="908449"/>
                      <a:pt x="801790" y="916696"/>
                      <a:pt x="795164" y="924805"/>
                    </a:cubicBezTo>
                    <a:cubicBezTo>
                      <a:pt x="791379" y="929445"/>
                      <a:pt x="787582" y="934014"/>
                      <a:pt x="784885" y="939360"/>
                    </a:cubicBezTo>
                    <a:cubicBezTo>
                      <a:pt x="781267" y="946512"/>
                      <a:pt x="780681" y="954322"/>
                      <a:pt x="779090" y="962036"/>
                    </a:cubicBezTo>
                    <a:cubicBezTo>
                      <a:pt x="776686" y="973434"/>
                      <a:pt x="763901" y="982852"/>
                      <a:pt x="757204" y="992067"/>
                    </a:cubicBezTo>
                    <a:cubicBezTo>
                      <a:pt x="754626" y="990578"/>
                      <a:pt x="752246" y="988838"/>
                      <a:pt x="749998" y="986590"/>
                    </a:cubicBezTo>
                    <a:cubicBezTo>
                      <a:pt x="743826" y="980532"/>
                      <a:pt x="739515" y="972160"/>
                      <a:pt x="732895" y="966617"/>
                    </a:cubicBezTo>
                    <a:cubicBezTo>
                      <a:pt x="728703" y="963208"/>
                      <a:pt x="726777" y="967442"/>
                      <a:pt x="722920" y="969254"/>
                    </a:cubicBezTo>
                    <a:cubicBezTo>
                      <a:pt x="719117" y="971012"/>
                      <a:pt x="715966" y="972028"/>
                      <a:pt x="711714" y="972160"/>
                    </a:cubicBezTo>
                    <a:cubicBezTo>
                      <a:pt x="705483" y="972214"/>
                      <a:pt x="698989" y="968165"/>
                      <a:pt x="695054" y="963585"/>
                    </a:cubicBezTo>
                    <a:cubicBezTo>
                      <a:pt x="690491" y="958173"/>
                      <a:pt x="687345" y="951481"/>
                      <a:pt x="682705" y="946261"/>
                    </a:cubicBezTo>
                    <a:cubicBezTo>
                      <a:pt x="676964" y="939814"/>
                      <a:pt x="666045" y="939754"/>
                      <a:pt x="658791" y="934863"/>
                    </a:cubicBezTo>
                    <a:cubicBezTo>
                      <a:pt x="647375" y="927262"/>
                      <a:pt x="641784" y="914244"/>
                      <a:pt x="631875" y="905932"/>
                    </a:cubicBezTo>
                    <a:cubicBezTo>
                      <a:pt x="629686" y="905872"/>
                      <a:pt x="627558" y="905872"/>
                      <a:pt x="625447" y="905992"/>
                    </a:cubicBezTo>
                    <a:cubicBezTo>
                      <a:pt x="615532" y="906763"/>
                      <a:pt x="606077" y="911344"/>
                      <a:pt x="597329" y="915721"/>
                    </a:cubicBezTo>
                    <a:cubicBezTo>
                      <a:pt x="586643" y="921007"/>
                      <a:pt x="576028" y="927328"/>
                      <a:pt x="563877" y="927962"/>
                    </a:cubicBezTo>
                    <a:cubicBezTo>
                      <a:pt x="552874" y="928548"/>
                      <a:pt x="543473" y="924416"/>
                      <a:pt x="533116" y="922107"/>
                    </a:cubicBezTo>
                    <a:cubicBezTo>
                      <a:pt x="532667" y="921976"/>
                      <a:pt x="532291" y="921904"/>
                      <a:pt x="531962" y="921773"/>
                    </a:cubicBezTo>
                    <a:cubicBezTo>
                      <a:pt x="531579" y="922036"/>
                      <a:pt x="530999" y="922293"/>
                      <a:pt x="530108" y="922556"/>
                    </a:cubicBezTo>
                    <a:cubicBezTo>
                      <a:pt x="526370" y="923842"/>
                      <a:pt x="523153" y="924553"/>
                      <a:pt x="519153" y="924936"/>
                    </a:cubicBezTo>
                    <a:cubicBezTo>
                      <a:pt x="514518" y="925390"/>
                      <a:pt x="509698" y="924996"/>
                      <a:pt x="505261" y="923190"/>
                    </a:cubicBezTo>
                    <a:cubicBezTo>
                      <a:pt x="495998" y="919458"/>
                      <a:pt x="489384" y="912952"/>
                      <a:pt x="485126" y="903881"/>
                    </a:cubicBezTo>
                    <a:cubicBezTo>
                      <a:pt x="483201" y="899796"/>
                      <a:pt x="481706" y="895562"/>
                      <a:pt x="480043" y="891311"/>
                    </a:cubicBezTo>
                    <a:cubicBezTo>
                      <a:pt x="479852" y="890796"/>
                      <a:pt x="479726" y="890408"/>
                      <a:pt x="479583" y="890079"/>
                    </a:cubicBezTo>
                    <a:cubicBezTo>
                      <a:pt x="479392" y="889828"/>
                      <a:pt x="479206" y="889505"/>
                      <a:pt x="478883" y="888978"/>
                    </a:cubicBezTo>
                    <a:cubicBezTo>
                      <a:pt x="478817" y="888919"/>
                      <a:pt x="478817" y="888859"/>
                      <a:pt x="478764" y="888799"/>
                    </a:cubicBezTo>
                    <a:cubicBezTo>
                      <a:pt x="474315" y="885307"/>
                      <a:pt x="468083" y="886730"/>
                      <a:pt x="461063" y="886018"/>
                    </a:cubicBezTo>
                    <a:cubicBezTo>
                      <a:pt x="450120" y="884936"/>
                      <a:pt x="440348" y="877521"/>
                      <a:pt x="440534" y="865471"/>
                    </a:cubicBezTo>
                    <a:cubicBezTo>
                      <a:pt x="440677" y="859473"/>
                      <a:pt x="435899" y="852453"/>
                      <a:pt x="433597" y="851233"/>
                    </a:cubicBezTo>
                    <a:cubicBezTo>
                      <a:pt x="430822" y="849756"/>
                      <a:pt x="425231" y="850132"/>
                      <a:pt x="418611" y="851113"/>
                    </a:cubicBezTo>
                    <a:cubicBezTo>
                      <a:pt x="408559" y="852518"/>
                      <a:pt x="396533" y="854456"/>
                      <a:pt x="386875" y="850396"/>
                    </a:cubicBezTo>
                    <a:cubicBezTo>
                      <a:pt x="376458" y="846018"/>
                      <a:pt x="368230" y="839901"/>
                      <a:pt x="359858" y="832300"/>
                    </a:cubicBezTo>
                    <a:cubicBezTo>
                      <a:pt x="353615" y="826631"/>
                      <a:pt x="347443" y="819790"/>
                      <a:pt x="339855" y="816059"/>
                    </a:cubicBezTo>
                    <a:cubicBezTo>
                      <a:pt x="338695" y="815478"/>
                      <a:pt x="337594" y="814964"/>
                      <a:pt x="336434" y="814450"/>
                    </a:cubicBezTo>
                    <a:cubicBezTo>
                      <a:pt x="324145" y="817087"/>
                      <a:pt x="306271" y="819216"/>
                      <a:pt x="295836" y="812142"/>
                    </a:cubicBezTo>
                    <a:cubicBezTo>
                      <a:pt x="290305" y="808332"/>
                      <a:pt x="286065" y="803495"/>
                      <a:pt x="283750" y="797120"/>
                    </a:cubicBezTo>
                    <a:cubicBezTo>
                      <a:pt x="282327" y="793257"/>
                      <a:pt x="282142" y="787067"/>
                      <a:pt x="279684" y="783791"/>
                    </a:cubicBezTo>
                    <a:cubicBezTo>
                      <a:pt x="277065" y="780184"/>
                      <a:pt x="273196" y="777607"/>
                      <a:pt x="270038" y="774450"/>
                    </a:cubicBezTo>
                    <a:cubicBezTo>
                      <a:pt x="269393" y="773804"/>
                      <a:pt x="268944" y="772901"/>
                      <a:pt x="268759" y="771926"/>
                    </a:cubicBezTo>
                    <a:cubicBezTo>
                      <a:pt x="262139" y="763817"/>
                      <a:pt x="260136" y="754417"/>
                      <a:pt x="260136" y="743725"/>
                    </a:cubicBezTo>
                    <a:cubicBezTo>
                      <a:pt x="260136" y="734946"/>
                      <a:pt x="261355" y="725037"/>
                      <a:pt x="259370" y="716474"/>
                    </a:cubicBezTo>
                    <a:cubicBezTo>
                      <a:pt x="257684" y="709447"/>
                      <a:pt x="253067" y="706679"/>
                      <a:pt x="247524" y="702738"/>
                    </a:cubicBezTo>
                    <a:cubicBezTo>
                      <a:pt x="240318" y="697589"/>
                      <a:pt x="236269" y="690951"/>
                      <a:pt x="232161" y="683219"/>
                    </a:cubicBezTo>
                    <a:cubicBezTo>
                      <a:pt x="228424" y="676199"/>
                      <a:pt x="224884" y="669884"/>
                      <a:pt x="217415" y="668927"/>
                    </a:cubicBezTo>
                    <a:cubicBezTo>
                      <a:pt x="217044" y="669698"/>
                      <a:pt x="216715" y="670589"/>
                      <a:pt x="216458" y="671702"/>
                    </a:cubicBezTo>
                    <a:cubicBezTo>
                      <a:pt x="215166" y="677239"/>
                      <a:pt x="215680" y="683219"/>
                      <a:pt x="210035" y="686257"/>
                    </a:cubicBezTo>
                    <a:cubicBezTo>
                      <a:pt x="207308" y="687662"/>
                      <a:pt x="204295" y="687028"/>
                      <a:pt x="201394" y="686580"/>
                    </a:cubicBezTo>
                    <a:cubicBezTo>
                      <a:pt x="197657" y="686000"/>
                      <a:pt x="196503" y="681216"/>
                      <a:pt x="193549" y="685539"/>
                    </a:cubicBezTo>
                    <a:cubicBezTo>
                      <a:pt x="190588" y="689989"/>
                      <a:pt x="187252" y="698492"/>
                      <a:pt x="181074" y="699335"/>
                    </a:cubicBezTo>
                    <a:cubicBezTo>
                      <a:pt x="174125" y="700298"/>
                      <a:pt x="167177" y="697840"/>
                      <a:pt x="162602" y="692315"/>
                    </a:cubicBezTo>
                    <a:cubicBezTo>
                      <a:pt x="156108" y="684379"/>
                      <a:pt x="151743" y="678005"/>
                      <a:pt x="142330" y="673239"/>
                    </a:cubicBezTo>
                    <a:cubicBezTo>
                      <a:pt x="137259" y="670673"/>
                      <a:pt x="128115" y="666152"/>
                      <a:pt x="130107" y="658821"/>
                    </a:cubicBezTo>
                    <a:cubicBezTo>
                      <a:pt x="131662" y="653140"/>
                      <a:pt x="147539" y="648434"/>
                      <a:pt x="145691" y="643291"/>
                    </a:cubicBezTo>
                    <a:cubicBezTo>
                      <a:pt x="142976" y="635618"/>
                      <a:pt x="132876" y="630595"/>
                      <a:pt x="126118" y="627049"/>
                    </a:cubicBezTo>
                    <a:cubicBezTo>
                      <a:pt x="115767" y="621452"/>
                      <a:pt x="104315" y="617260"/>
                      <a:pt x="92421" y="616937"/>
                    </a:cubicBezTo>
                    <a:cubicBezTo>
                      <a:pt x="81669" y="616674"/>
                      <a:pt x="71760" y="619903"/>
                      <a:pt x="61146" y="620603"/>
                    </a:cubicBezTo>
                    <a:cubicBezTo>
                      <a:pt x="53097" y="621183"/>
                      <a:pt x="45640" y="620029"/>
                      <a:pt x="38882" y="615400"/>
                    </a:cubicBezTo>
                    <a:cubicBezTo>
                      <a:pt x="35862" y="613331"/>
                      <a:pt x="33016" y="610239"/>
                      <a:pt x="31168" y="607016"/>
                    </a:cubicBezTo>
                    <a:cubicBezTo>
                      <a:pt x="29434" y="603978"/>
                      <a:pt x="27430" y="598190"/>
                      <a:pt x="24142" y="596444"/>
                    </a:cubicBezTo>
                    <a:cubicBezTo>
                      <a:pt x="19770" y="594129"/>
                      <a:pt x="14753" y="593489"/>
                      <a:pt x="10956" y="590721"/>
                    </a:cubicBezTo>
                    <a:cubicBezTo>
                      <a:pt x="5675" y="588975"/>
                      <a:pt x="2207" y="584017"/>
                      <a:pt x="6249" y="577834"/>
                    </a:cubicBezTo>
                    <a:cubicBezTo>
                      <a:pt x="13473" y="566753"/>
                      <a:pt x="25696" y="561407"/>
                      <a:pt x="31862" y="549034"/>
                    </a:cubicBezTo>
                    <a:cubicBezTo>
                      <a:pt x="39265" y="534084"/>
                      <a:pt x="40945" y="521778"/>
                      <a:pt x="35402" y="505936"/>
                    </a:cubicBezTo>
                    <a:cubicBezTo>
                      <a:pt x="32896" y="498653"/>
                      <a:pt x="30516" y="491692"/>
                      <a:pt x="29679" y="484552"/>
                    </a:cubicBezTo>
                    <a:cubicBezTo>
                      <a:pt x="32711" y="483649"/>
                      <a:pt x="35659" y="482615"/>
                      <a:pt x="38440" y="481000"/>
                    </a:cubicBezTo>
                    <a:cubicBezTo>
                      <a:pt x="38942" y="480689"/>
                      <a:pt x="39325" y="480360"/>
                      <a:pt x="39773" y="480109"/>
                    </a:cubicBezTo>
                    <a:cubicBezTo>
                      <a:pt x="54388" y="478811"/>
                      <a:pt x="66611" y="459167"/>
                      <a:pt x="73566" y="449300"/>
                    </a:cubicBezTo>
                    <a:cubicBezTo>
                      <a:pt x="81412" y="438177"/>
                      <a:pt x="97426" y="434870"/>
                      <a:pt x="110170" y="435146"/>
                    </a:cubicBezTo>
                    <a:cubicBezTo>
                      <a:pt x="116598" y="435265"/>
                      <a:pt x="122578" y="437514"/>
                      <a:pt x="128749" y="439062"/>
                    </a:cubicBezTo>
                    <a:cubicBezTo>
                      <a:pt x="134490" y="440492"/>
                      <a:pt x="140787" y="438488"/>
                      <a:pt x="146193" y="436814"/>
                    </a:cubicBezTo>
                    <a:cubicBezTo>
                      <a:pt x="157268" y="433274"/>
                      <a:pt x="164659" y="425859"/>
                      <a:pt x="171542" y="416972"/>
                    </a:cubicBezTo>
                    <a:cubicBezTo>
                      <a:pt x="179196" y="407057"/>
                      <a:pt x="194129" y="409617"/>
                      <a:pt x="205060" y="405634"/>
                    </a:cubicBezTo>
                    <a:cubicBezTo>
                      <a:pt x="213306" y="402674"/>
                      <a:pt x="224567" y="394876"/>
                      <a:pt x="229255" y="387473"/>
                    </a:cubicBezTo>
                    <a:cubicBezTo>
                      <a:pt x="235097" y="378138"/>
                      <a:pt x="228161" y="368989"/>
                      <a:pt x="221409" y="362728"/>
                    </a:cubicBezTo>
                    <a:cubicBezTo>
                      <a:pt x="221080" y="362405"/>
                      <a:pt x="220763" y="362148"/>
                      <a:pt x="220381" y="361962"/>
                    </a:cubicBezTo>
                    <a:cubicBezTo>
                      <a:pt x="216326" y="355325"/>
                      <a:pt x="212649" y="349201"/>
                      <a:pt x="211494" y="341086"/>
                    </a:cubicBezTo>
                    <a:cubicBezTo>
                      <a:pt x="210095" y="330968"/>
                      <a:pt x="218252" y="326136"/>
                      <a:pt x="222563" y="317956"/>
                    </a:cubicBezTo>
                    <a:cubicBezTo>
                      <a:pt x="224686" y="314027"/>
                      <a:pt x="222312" y="308812"/>
                      <a:pt x="218575" y="306743"/>
                    </a:cubicBezTo>
                    <a:cubicBezTo>
                      <a:pt x="220632" y="306038"/>
                      <a:pt x="222635" y="305266"/>
                      <a:pt x="224118" y="304555"/>
                    </a:cubicBezTo>
                    <a:cubicBezTo>
                      <a:pt x="225260" y="303980"/>
                      <a:pt x="226426" y="303394"/>
                      <a:pt x="227509" y="302683"/>
                    </a:cubicBezTo>
                    <a:cubicBezTo>
                      <a:pt x="227772" y="302509"/>
                      <a:pt x="228095" y="302234"/>
                      <a:pt x="228424" y="301983"/>
                    </a:cubicBezTo>
                    <a:cubicBezTo>
                      <a:pt x="228806" y="301403"/>
                      <a:pt x="229446" y="300614"/>
                      <a:pt x="229578" y="300309"/>
                    </a:cubicBezTo>
                    <a:cubicBezTo>
                      <a:pt x="229829" y="299795"/>
                      <a:pt x="229967" y="299525"/>
                      <a:pt x="230092" y="299268"/>
                    </a:cubicBezTo>
                    <a:cubicBezTo>
                      <a:pt x="230224" y="299017"/>
                      <a:pt x="230284" y="298634"/>
                      <a:pt x="230487" y="298168"/>
                    </a:cubicBezTo>
                    <a:cubicBezTo>
                      <a:pt x="231886" y="293797"/>
                      <a:pt x="232855" y="289222"/>
                      <a:pt x="234338" y="284850"/>
                    </a:cubicBezTo>
                    <a:cubicBezTo>
                      <a:pt x="236329" y="279050"/>
                      <a:pt x="238972" y="274224"/>
                      <a:pt x="242118" y="270230"/>
                    </a:cubicBezTo>
                    <a:cubicBezTo>
                      <a:pt x="242196" y="270337"/>
                      <a:pt x="242255" y="270475"/>
                      <a:pt x="242255" y="270606"/>
                    </a:cubicBezTo>
                    <a:cubicBezTo>
                      <a:pt x="242638" y="271766"/>
                      <a:pt x="242961" y="272867"/>
                      <a:pt x="243344" y="273967"/>
                    </a:cubicBezTo>
                    <a:cubicBezTo>
                      <a:pt x="244444" y="277178"/>
                      <a:pt x="245598" y="280198"/>
                      <a:pt x="246884" y="283051"/>
                    </a:cubicBezTo>
                    <a:cubicBezTo>
                      <a:pt x="247332" y="284007"/>
                      <a:pt x="247781" y="284904"/>
                      <a:pt x="248241" y="285879"/>
                    </a:cubicBezTo>
                    <a:cubicBezTo>
                      <a:pt x="249132" y="287745"/>
                      <a:pt x="250155" y="289551"/>
                      <a:pt x="251255" y="291405"/>
                    </a:cubicBezTo>
                    <a:cubicBezTo>
                      <a:pt x="251841" y="292379"/>
                      <a:pt x="252421" y="293288"/>
                      <a:pt x="252995" y="294245"/>
                    </a:cubicBezTo>
                    <a:cubicBezTo>
                      <a:pt x="253707" y="295411"/>
                      <a:pt x="254538" y="296512"/>
                      <a:pt x="255507" y="297534"/>
                    </a:cubicBezTo>
                    <a:cubicBezTo>
                      <a:pt x="258342" y="300614"/>
                      <a:pt x="261750" y="303077"/>
                      <a:pt x="264633" y="305147"/>
                    </a:cubicBezTo>
                    <a:cubicBezTo>
                      <a:pt x="266187" y="306241"/>
                      <a:pt x="267664" y="307329"/>
                      <a:pt x="268819" y="308292"/>
                    </a:cubicBezTo>
                    <a:cubicBezTo>
                      <a:pt x="269213" y="308609"/>
                      <a:pt x="269542" y="308932"/>
                      <a:pt x="269787" y="309255"/>
                    </a:cubicBezTo>
                    <a:cubicBezTo>
                      <a:pt x="270822" y="310349"/>
                      <a:pt x="271145" y="311521"/>
                      <a:pt x="271396" y="312933"/>
                    </a:cubicBezTo>
                    <a:cubicBezTo>
                      <a:pt x="271456" y="313447"/>
                      <a:pt x="271527" y="313955"/>
                      <a:pt x="271587" y="314481"/>
                    </a:cubicBezTo>
                    <a:cubicBezTo>
                      <a:pt x="271719" y="315456"/>
                      <a:pt x="271838" y="316473"/>
                      <a:pt x="272108" y="317573"/>
                    </a:cubicBezTo>
                    <a:cubicBezTo>
                      <a:pt x="272365" y="318608"/>
                      <a:pt x="272747" y="319756"/>
                      <a:pt x="273333" y="320922"/>
                    </a:cubicBezTo>
                    <a:cubicBezTo>
                      <a:pt x="273590" y="321370"/>
                      <a:pt x="273913" y="321885"/>
                      <a:pt x="274224" y="322399"/>
                    </a:cubicBezTo>
                    <a:cubicBezTo>
                      <a:pt x="275247" y="324013"/>
                      <a:pt x="276742" y="325873"/>
                      <a:pt x="278410" y="327936"/>
                    </a:cubicBezTo>
                    <a:cubicBezTo>
                      <a:pt x="279445" y="329234"/>
                      <a:pt x="280605" y="330711"/>
                      <a:pt x="281753" y="332134"/>
                    </a:cubicBezTo>
                    <a:cubicBezTo>
                      <a:pt x="282471" y="333097"/>
                      <a:pt x="283164" y="334060"/>
                      <a:pt x="283750" y="334963"/>
                    </a:cubicBezTo>
                    <a:cubicBezTo>
                      <a:pt x="284600" y="336380"/>
                      <a:pt x="285228" y="337606"/>
                      <a:pt x="285419" y="338503"/>
                    </a:cubicBezTo>
                    <a:cubicBezTo>
                      <a:pt x="285808" y="340303"/>
                      <a:pt x="285628" y="340757"/>
                      <a:pt x="285299" y="341732"/>
                    </a:cubicBezTo>
                    <a:cubicBezTo>
                      <a:pt x="285024" y="342498"/>
                      <a:pt x="284647" y="343401"/>
                      <a:pt x="284522" y="344824"/>
                    </a:cubicBezTo>
                    <a:cubicBezTo>
                      <a:pt x="284390" y="345727"/>
                      <a:pt x="284325" y="346815"/>
                      <a:pt x="284444" y="348173"/>
                    </a:cubicBezTo>
                    <a:cubicBezTo>
                      <a:pt x="284725" y="351007"/>
                      <a:pt x="285808" y="352747"/>
                      <a:pt x="287081" y="353836"/>
                    </a:cubicBezTo>
                    <a:cubicBezTo>
                      <a:pt x="288385" y="354924"/>
                      <a:pt x="289928" y="355438"/>
                      <a:pt x="291082" y="355845"/>
                    </a:cubicBezTo>
                    <a:cubicBezTo>
                      <a:pt x="291608" y="356042"/>
                      <a:pt x="292057" y="356222"/>
                      <a:pt x="292428" y="356347"/>
                    </a:cubicBezTo>
                    <a:cubicBezTo>
                      <a:pt x="292894" y="356539"/>
                      <a:pt x="293217" y="356748"/>
                      <a:pt x="293456" y="357053"/>
                    </a:cubicBezTo>
                    <a:cubicBezTo>
                      <a:pt x="293719" y="357322"/>
                      <a:pt x="293917" y="357645"/>
                      <a:pt x="294042" y="357956"/>
                    </a:cubicBezTo>
                    <a:cubicBezTo>
                      <a:pt x="294239" y="358225"/>
                      <a:pt x="294305" y="358602"/>
                      <a:pt x="294431" y="358990"/>
                    </a:cubicBezTo>
                    <a:cubicBezTo>
                      <a:pt x="294496" y="359445"/>
                      <a:pt x="294556" y="359893"/>
                      <a:pt x="294556" y="360479"/>
                    </a:cubicBezTo>
                    <a:cubicBezTo>
                      <a:pt x="294622" y="360994"/>
                      <a:pt x="294622" y="361639"/>
                      <a:pt x="294622" y="362405"/>
                    </a:cubicBezTo>
                    <a:cubicBezTo>
                      <a:pt x="294688" y="363954"/>
                      <a:pt x="294754" y="365748"/>
                      <a:pt x="295077" y="367948"/>
                    </a:cubicBezTo>
                    <a:cubicBezTo>
                      <a:pt x="295782" y="373169"/>
                      <a:pt x="298557" y="374186"/>
                      <a:pt x="300734" y="374186"/>
                    </a:cubicBezTo>
                    <a:cubicBezTo>
                      <a:pt x="302085" y="374186"/>
                      <a:pt x="303508" y="373755"/>
                      <a:pt x="304782" y="373300"/>
                    </a:cubicBezTo>
                    <a:cubicBezTo>
                      <a:pt x="305566" y="373031"/>
                      <a:pt x="306391" y="372720"/>
                      <a:pt x="307180" y="372577"/>
                    </a:cubicBezTo>
                    <a:cubicBezTo>
                      <a:pt x="308968" y="372206"/>
                      <a:pt x="310451" y="371112"/>
                      <a:pt x="311737" y="369677"/>
                    </a:cubicBezTo>
                    <a:cubicBezTo>
                      <a:pt x="313028" y="368331"/>
                      <a:pt x="314117" y="366597"/>
                      <a:pt x="315217" y="364929"/>
                    </a:cubicBezTo>
                    <a:cubicBezTo>
                      <a:pt x="315863" y="363954"/>
                      <a:pt x="316437" y="363063"/>
                      <a:pt x="317071" y="362148"/>
                    </a:cubicBezTo>
                    <a:cubicBezTo>
                      <a:pt x="317394" y="361699"/>
                      <a:pt x="317717" y="361311"/>
                      <a:pt x="318046" y="360928"/>
                    </a:cubicBezTo>
                    <a:cubicBezTo>
                      <a:pt x="318375" y="360545"/>
                      <a:pt x="318674" y="360144"/>
                      <a:pt x="319014" y="359833"/>
                    </a:cubicBezTo>
                    <a:lnTo>
                      <a:pt x="319068" y="359833"/>
                    </a:lnTo>
                    <a:cubicBezTo>
                      <a:pt x="320420" y="358602"/>
                      <a:pt x="322232" y="357573"/>
                      <a:pt x="324283" y="356407"/>
                    </a:cubicBezTo>
                    <a:cubicBezTo>
                      <a:pt x="327303" y="354745"/>
                      <a:pt x="331028" y="352747"/>
                      <a:pt x="334521" y="349082"/>
                    </a:cubicBezTo>
                    <a:cubicBezTo>
                      <a:pt x="335029" y="348567"/>
                      <a:pt x="335483" y="347981"/>
                      <a:pt x="335986" y="347383"/>
                    </a:cubicBezTo>
                    <a:cubicBezTo>
                      <a:pt x="342552" y="339609"/>
                      <a:pt x="338055" y="327362"/>
                      <a:pt x="336374" y="322799"/>
                    </a:cubicBezTo>
                    <a:lnTo>
                      <a:pt x="336057" y="321885"/>
                    </a:lnTo>
                    <a:cubicBezTo>
                      <a:pt x="335860" y="321311"/>
                      <a:pt x="335543" y="320736"/>
                      <a:pt x="335280" y="320150"/>
                    </a:cubicBezTo>
                    <a:cubicBezTo>
                      <a:pt x="334305" y="318542"/>
                      <a:pt x="332906" y="317178"/>
                      <a:pt x="331549" y="315958"/>
                    </a:cubicBezTo>
                    <a:cubicBezTo>
                      <a:pt x="330394" y="314798"/>
                      <a:pt x="329174" y="313644"/>
                      <a:pt x="328271" y="312347"/>
                    </a:cubicBezTo>
                    <a:cubicBezTo>
                      <a:pt x="327231" y="310869"/>
                      <a:pt x="325945" y="304303"/>
                      <a:pt x="325563" y="290645"/>
                    </a:cubicBezTo>
                    <a:cubicBezTo>
                      <a:pt x="325563" y="290071"/>
                      <a:pt x="325640" y="289485"/>
                      <a:pt x="325772" y="288971"/>
                    </a:cubicBezTo>
                    <a:cubicBezTo>
                      <a:pt x="325945" y="288391"/>
                      <a:pt x="326149" y="287876"/>
                      <a:pt x="326412" y="287290"/>
                    </a:cubicBezTo>
                    <a:cubicBezTo>
                      <a:pt x="326986" y="286124"/>
                      <a:pt x="327817" y="284904"/>
                      <a:pt x="328851" y="283355"/>
                    </a:cubicBezTo>
                    <a:cubicBezTo>
                      <a:pt x="330532" y="280922"/>
                      <a:pt x="332392" y="278219"/>
                      <a:pt x="333875" y="274481"/>
                    </a:cubicBezTo>
                    <a:cubicBezTo>
                      <a:pt x="334060" y="274027"/>
                      <a:pt x="334192" y="273572"/>
                      <a:pt x="334377" y="273124"/>
                    </a:cubicBezTo>
                    <a:cubicBezTo>
                      <a:pt x="334712" y="272203"/>
                      <a:pt x="334969" y="271258"/>
                      <a:pt x="335095" y="270289"/>
                    </a:cubicBezTo>
                    <a:cubicBezTo>
                      <a:pt x="335352" y="268860"/>
                      <a:pt x="335280" y="267521"/>
                      <a:pt x="334712" y="266283"/>
                    </a:cubicBezTo>
                    <a:cubicBezTo>
                      <a:pt x="334574" y="266026"/>
                      <a:pt x="334443" y="265768"/>
                      <a:pt x="334251" y="265517"/>
                    </a:cubicBezTo>
                    <a:cubicBezTo>
                      <a:pt x="334060" y="265188"/>
                      <a:pt x="333803" y="264937"/>
                      <a:pt x="333552" y="264674"/>
                    </a:cubicBezTo>
                    <a:cubicBezTo>
                      <a:pt x="331752" y="262946"/>
                      <a:pt x="329109" y="262946"/>
                      <a:pt x="327111" y="262946"/>
                    </a:cubicBezTo>
                    <a:lnTo>
                      <a:pt x="325832" y="262946"/>
                    </a:lnTo>
                    <a:cubicBezTo>
                      <a:pt x="324606" y="262946"/>
                      <a:pt x="323051" y="262683"/>
                      <a:pt x="321711" y="261271"/>
                    </a:cubicBezTo>
                    <a:cubicBezTo>
                      <a:pt x="320940" y="260500"/>
                      <a:pt x="320175" y="259137"/>
                      <a:pt x="319654" y="257133"/>
                    </a:cubicBezTo>
                    <a:cubicBezTo>
                      <a:pt x="319463" y="256440"/>
                      <a:pt x="319260" y="255734"/>
                      <a:pt x="319068" y="255070"/>
                    </a:cubicBezTo>
                    <a:cubicBezTo>
                      <a:pt x="317525" y="250328"/>
                      <a:pt x="315217" y="246136"/>
                      <a:pt x="312646" y="243308"/>
                    </a:cubicBezTo>
                    <a:cubicBezTo>
                      <a:pt x="310397" y="240844"/>
                      <a:pt x="306528" y="233494"/>
                      <a:pt x="305500" y="230026"/>
                    </a:cubicBezTo>
                    <a:cubicBezTo>
                      <a:pt x="305368" y="229572"/>
                      <a:pt x="305237" y="229123"/>
                      <a:pt x="305237" y="228806"/>
                    </a:cubicBezTo>
                    <a:cubicBezTo>
                      <a:pt x="305237" y="228280"/>
                      <a:pt x="305745" y="227443"/>
                      <a:pt x="306714" y="226605"/>
                    </a:cubicBezTo>
                    <a:cubicBezTo>
                      <a:pt x="308197" y="225128"/>
                      <a:pt x="310840" y="223257"/>
                      <a:pt x="314242" y="221971"/>
                    </a:cubicBezTo>
                    <a:cubicBezTo>
                      <a:pt x="316246" y="221194"/>
                      <a:pt x="318159" y="219723"/>
                      <a:pt x="320097" y="217905"/>
                    </a:cubicBezTo>
                    <a:cubicBezTo>
                      <a:pt x="321006" y="217008"/>
                      <a:pt x="321963" y="215985"/>
                      <a:pt x="322860" y="215016"/>
                    </a:cubicBezTo>
                    <a:cubicBezTo>
                      <a:pt x="323834" y="213982"/>
                      <a:pt x="324731" y="212887"/>
                      <a:pt x="325640" y="211847"/>
                    </a:cubicBezTo>
                    <a:cubicBezTo>
                      <a:pt x="327685" y="209479"/>
                      <a:pt x="329551" y="207272"/>
                      <a:pt x="331429" y="205670"/>
                    </a:cubicBezTo>
                    <a:cubicBezTo>
                      <a:pt x="333038" y="204127"/>
                      <a:pt x="334132" y="202381"/>
                      <a:pt x="334766" y="200521"/>
                    </a:cubicBezTo>
                    <a:cubicBezTo>
                      <a:pt x="336309" y="195880"/>
                      <a:pt x="335352" y="190522"/>
                      <a:pt x="334766" y="187239"/>
                    </a:cubicBezTo>
                    <a:cubicBezTo>
                      <a:pt x="334712" y="186605"/>
                      <a:pt x="334574" y="186079"/>
                      <a:pt x="334521" y="185631"/>
                    </a:cubicBezTo>
                    <a:cubicBezTo>
                      <a:pt x="334443" y="185320"/>
                      <a:pt x="334521" y="184811"/>
                      <a:pt x="334712" y="184148"/>
                    </a:cubicBezTo>
                    <a:cubicBezTo>
                      <a:pt x="335148" y="182354"/>
                      <a:pt x="336374" y="179585"/>
                      <a:pt x="338186" y="176870"/>
                    </a:cubicBezTo>
                    <a:cubicBezTo>
                      <a:pt x="339077" y="175518"/>
                      <a:pt x="340172" y="174173"/>
                      <a:pt x="341326" y="173138"/>
                    </a:cubicBezTo>
                    <a:cubicBezTo>
                      <a:pt x="341924" y="172564"/>
                      <a:pt x="342552" y="172044"/>
                      <a:pt x="343204" y="171590"/>
                    </a:cubicBezTo>
                    <a:cubicBezTo>
                      <a:pt x="343784" y="171207"/>
                      <a:pt x="344352" y="170746"/>
                      <a:pt x="344818" y="170304"/>
                    </a:cubicBezTo>
                    <a:cubicBezTo>
                      <a:pt x="346229" y="168946"/>
                      <a:pt x="347114" y="167404"/>
                      <a:pt x="347389" y="165735"/>
                    </a:cubicBezTo>
                    <a:cubicBezTo>
                      <a:pt x="347904" y="162255"/>
                      <a:pt x="345781" y="159414"/>
                      <a:pt x="344352" y="157555"/>
                    </a:cubicBezTo>
                    <a:cubicBezTo>
                      <a:pt x="344166" y="157220"/>
                      <a:pt x="343891" y="156975"/>
                      <a:pt x="343718" y="156705"/>
                    </a:cubicBezTo>
                    <a:cubicBezTo>
                      <a:pt x="343204" y="155934"/>
                      <a:pt x="342420" y="155103"/>
                      <a:pt x="341463" y="154128"/>
                    </a:cubicBezTo>
                    <a:cubicBezTo>
                      <a:pt x="340560" y="153237"/>
                      <a:pt x="339526" y="152268"/>
                      <a:pt x="338503" y="151359"/>
                    </a:cubicBezTo>
                    <a:cubicBezTo>
                      <a:pt x="337594" y="150588"/>
                      <a:pt x="336434" y="149559"/>
                      <a:pt x="335860" y="148914"/>
                    </a:cubicBezTo>
                    <a:lnTo>
                      <a:pt x="335800" y="148914"/>
                    </a:lnTo>
                    <a:cubicBezTo>
                      <a:pt x="335920" y="148196"/>
                      <a:pt x="336434" y="146988"/>
                      <a:pt x="337086" y="146013"/>
                    </a:cubicBezTo>
                    <a:cubicBezTo>
                      <a:pt x="337475" y="145439"/>
                      <a:pt x="337923" y="144925"/>
                      <a:pt x="338372" y="144662"/>
                    </a:cubicBezTo>
                    <a:cubicBezTo>
                      <a:pt x="339657" y="143884"/>
                      <a:pt x="340746" y="142856"/>
                      <a:pt x="341529" y="141690"/>
                    </a:cubicBezTo>
                    <a:cubicBezTo>
                      <a:pt x="342037" y="140930"/>
                      <a:pt x="342420" y="140021"/>
                      <a:pt x="342623" y="139112"/>
                    </a:cubicBezTo>
                    <a:cubicBezTo>
                      <a:pt x="342683" y="138801"/>
                      <a:pt x="342737" y="138538"/>
                      <a:pt x="342737" y="138227"/>
                    </a:cubicBezTo>
                    <a:cubicBezTo>
                      <a:pt x="342809" y="137773"/>
                      <a:pt x="342737" y="137324"/>
                      <a:pt x="342623" y="136858"/>
                    </a:cubicBezTo>
                    <a:cubicBezTo>
                      <a:pt x="342552" y="136493"/>
                      <a:pt x="342420" y="136098"/>
                      <a:pt x="342235" y="135770"/>
                    </a:cubicBezTo>
                    <a:cubicBezTo>
                      <a:pt x="342103" y="135459"/>
                      <a:pt x="341924" y="135130"/>
                      <a:pt x="341589" y="134801"/>
                    </a:cubicBezTo>
                    <a:cubicBezTo>
                      <a:pt x="341403" y="134490"/>
                      <a:pt x="341069" y="134221"/>
                      <a:pt x="340746" y="133964"/>
                    </a:cubicBezTo>
                    <a:cubicBezTo>
                      <a:pt x="340172" y="133515"/>
                      <a:pt x="339400" y="132612"/>
                      <a:pt x="338503" y="131518"/>
                    </a:cubicBezTo>
                    <a:cubicBezTo>
                      <a:pt x="337086" y="129712"/>
                      <a:pt x="335615" y="127523"/>
                      <a:pt x="335280" y="126429"/>
                    </a:cubicBezTo>
                    <a:lnTo>
                      <a:pt x="335352" y="126429"/>
                    </a:lnTo>
                    <a:cubicBezTo>
                      <a:pt x="335412" y="126375"/>
                      <a:pt x="335483" y="126231"/>
                      <a:pt x="335675" y="126040"/>
                    </a:cubicBezTo>
                    <a:cubicBezTo>
                      <a:pt x="336769" y="124880"/>
                      <a:pt x="341069" y="121860"/>
                      <a:pt x="356198" y="118768"/>
                    </a:cubicBezTo>
                    <a:cubicBezTo>
                      <a:pt x="374204" y="115025"/>
                      <a:pt x="391330" y="98939"/>
                      <a:pt x="397753" y="92803"/>
                    </a:cubicBezTo>
                    <a:cubicBezTo>
                      <a:pt x="398399" y="92217"/>
                      <a:pt x="398919" y="91757"/>
                      <a:pt x="399302" y="91398"/>
                    </a:cubicBezTo>
                    <a:cubicBezTo>
                      <a:pt x="400581" y="90214"/>
                      <a:pt x="401921" y="88552"/>
                      <a:pt x="403225" y="86620"/>
                    </a:cubicBezTo>
                    <a:cubicBezTo>
                      <a:pt x="404128" y="85328"/>
                      <a:pt x="404965" y="83983"/>
                      <a:pt x="405808" y="82613"/>
                    </a:cubicBezTo>
                    <a:cubicBezTo>
                      <a:pt x="406250" y="81980"/>
                      <a:pt x="406627" y="81280"/>
                      <a:pt x="407010" y="80550"/>
                    </a:cubicBezTo>
                    <a:cubicBezTo>
                      <a:pt x="407793" y="79223"/>
                      <a:pt x="408499" y="77925"/>
                      <a:pt x="409217" y="76687"/>
                    </a:cubicBezTo>
                    <a:cubicBezTo>
                      <a:pt x="409480" y="76245"/>
                      <a:pt x="409791" y="75724"/>
                      <a:pt x="410042" y="75210"/>
                    </a:cubicBezTo>
                    <a:cubicBezTo>
                      <a:pt x="410299" y="74774"/>
                      <a:pt x="410622" y="74319"/>
                      <a:pt x="410813" y="73859"/>
                    </a:cubicBezTo>
                    <a:cubicBezTo>
                      <a:pt x="411274" y="73028"/>
                      <a:pt x="411716" y="72382"/>
                      <a:pt x="411901" y="72065"/>
                    </a:cubicBezTo>
                    <a:cubicBezTo>
                      <a:pt x="411901" y="72065"/>
                      <a:pt x="411901" y="71981"/>
                      <a:pt x="411973" y="72065"/>
                    </a:cubicBezTo>
                    <a:cubicBezTo>
                      <a:pt x="412093" y="71867"/>
                      <a:pt x="412308" y="71676"/>
                      <a:pt x="412553" y="71413"/>
                    </a:cubicBezTo>
                    <a:cubicBezTo>
                      <a:pt x="412757" y="71222"/>
                      <a:pt x="413002" y="70893"/>
                      <a:pt x="413337" y="70588"/>
                    </a:cubicBezTo>
                    <a:lnTo>
                      <a:pt x="414359" y="69553"/>
                    </a:lnTo>
                    <a:cubicBezTo>
                      <a:pt x="414730" y="69159"/>
                      <a:pt x="415125" y="68710"/>
                      <a:pt x="415585" y="68256"/>
                    </a:cubicBezTo>
                    <a:cubicBezTo>
                      <a:pt x="416028" y="67879"/>
                      <a:pt x="416488" y="67359"/>
                      <a:pt x="416925" y="66910"/>
                    </a:cubicBezTo>
                    <a:cubicBezTo>
                      <a:pt x="418342" y="65481"/>
                      <a:pt x="419951" y="63872"/>
                      <a:pt x="421625" y="62198"/>
                    </a:cubicBezTo>
                    <a:cubicBezTo>
                      <a:pt x="424382" y="59441"/>
                      <a:pt x="427419" y="56475"/>
                      <a:pt x="430380" y="53443"/>
                    </a:cubicBezTo>
                    <a:cubicBezTo>
                      <a:pt x="433202" y="50621"/>
                      <a:pt x="435463" y="47397"/>
                      <a:pt x="437071" y="43905"/>
                    </a:cubicBezTo>
                    <a:cubicBezTo>
                      <a:pt x="437460" y="43074"/>
                      <a:pt x="437831" y="42237"/>
                      <a:pt x="438148" y="41328"/>
                    </a:cubicBezTo>
                    <a:cubicBezTo>
                      <a:pt x="439075" y="38679"/>
                      <a:pt x="439643" y="35988"/>
                      <a:pt x="439828" y="33279"/>
                    </a:cubicBezTo>
                    <a:cubicBezTo>
                      <a:pt x="440025" y="32902"/>
                      <a:pt x="440534" y="32250"/>
                      <a:pt x="441197" y="31604"/>
                    </a:cubicBezTo>
                    <a:cubicBezTo>
                      <a:pt x="441377" y="31413"/>
                      <a:pt x="441562" y="31150"/>
                      <a:pt x="441825" y="30964"/>
                    </a:cubicBezTo>
                    <a:cubicBezTo>
                      <a:pt x="442740" y="30055"/>
                      <a:pt x="443745" y="29218"/>
                      <a:pt x="444469" y="28967"/>
                    </a:cubicBezTo>
                    <a:cubicBezTo>
                      <a:pt x="445300" y="28572"/>
                      <a:pt x="446454" y="27610"/>
                      <a:pt x="447817" y="26318"/>
                    </a:cubicBezTo>
                    <a:cubicBezTo>
                      <a:pt x="451662" y="22521"/>
                      <a:pt x="456608" y="16014"/>
                      <a:pt x="457463" y="14400"/>
                    </a:cubicBezTo>
                    <a:cubicBezTo>
                      <a:pt x="458222" y="12923"/>
                      <a:pt x="464735" y="5896"/>
                      <a:pt x="466409" y="4611"/>
                    </a:cubicBezTo>
                    <a:cubicBezTo>
                      <a:pt x="466600" y="4551"/>
                      <a:pt x="466983" y="4485"/>
                      <a:pt x="467563" y="4485"/>
                    </a:cubicBezTo>
                    <a:cubicBezTo>
                      <a:pt x="468980" y="4485"/>
                      <a:pt x="470266" y="4796"/>
                      <a:pt x="470715" y="4999"/>
                    </a:cubicBezTo>
                    <a:cubicBezTo>
                      <a:pt x="470792" y="5125"/>
                      <a:pt x="470906" y="5256"/>
                      <a:pt x="471038" y="5382"/>
                    </a:cubicBezTo>
                    <a:cubicBezTo>
                      <a:pt x="471492" y="6040"/>
                      <a:pt x="472120" y="7134"/>
                      <a:pt x="472903" y="8599"/>
                    </a:cubicBezTo>
                    <a:cubicBezTo>
                      <a:pt x="473154" y="8928"/>
                      <a:pt x="473352" y="9317"/>
                      <a:pt x="473543" y="9771"/>
                    </a:cubicBezTo>
                    <a:cubicBezTo>
                      <a:pt x="473998" y="10597"/>
                      <a:pt x="474446" y="11565"/>
                      <a:pt x="474966" y="12606"/>
                    </a:cubicBezTo>
                    <a:cubicBezTo>
                      <a:pt x="477083" y="16852"/>
                      <a:pt x="484229" y="19160"/>
                      <a:pt x="486795" y="19238"/>
                    </a:cubicBezTo>
                    <a:lnTo>
                      <a:pt x="487058" y="19238"/>
                    </a:lnTo>
                    <a:lnTo>
                      <a:pt x="496058" y="17623"/>
                    </a:lnTo>
                    <a:lnTo>
                      <a:pt x="496835" y="17623"/>
                    </a:lnTo>
                    <a:cubicBezTo>
                      <a:pt x="501787" y="17623"/>
                      <a:pt x="517245" y="20141"/>
                      <a:pt x="524044" y="24327"/>
                    </a:cubicBezTo>
                    <a:cubicBezTo>
                      <a:pt x="524433" y="24590"/>
                      <a:pt x="524768" y="24847"/>
                      <a:pt x="525079" y="25283"/>
                    </a:cubicBezTo>
                    <a:cubicBezTo>
                      <a:pt x="526442" y="26826"/>
                      <a:pt x="527459" y="29541"/>
                      <a:pt x="528302" y="32902"/>
                    </a:cubicBezTo>
                    <a:cubicBezTo>
                      <a:pt x="528690" y="34570"/>
                      <a:pt x="528990" y="36436"/>
                      <a:pt x="529259" y="38368"/>
                    </a:cubicBezTo>
                    <a:cubicBezTo>
                      <a:pt x="530544" y="47194"/>
                      <a:pt x="530682" y="58090"/>
                      <a:pt x="530813" y="65433"/>
                    </a:cubicBezTo>
                    <a:lnTo>
                      <a:pt x="530813" y="67490"/>
                    </a:lnTo>
                    <a:cubicBezTo>
                      <a:pt x="530999" y="78948"/>
                      <a:pt x="526442" y="84563"/>
                      <a:pt x="520061" y="92349"/>
                    </a:cubicBezTo>
                    <a:cubicBezTo>
                      <a:pt x="519027" y="93641"/>
                      <a:pt x="518004" y="94866"/>
                      <a:pt x="516976" y="96218"/>
                    </a:cubicBezTo>
                    <a:cubicBezTo>
                      <a:pt x="515941" y="97569"/>
                      <a:pt x="514847" y="98939"/>
                      <a:pt x="513759" y="100470"/>
                    </a:cubicBezTo>
                    <a:cubicBezTo>
                      <a:pt x="512981" y="101498"/>
                      <a:pt x="512335" y="102521"/>
                      <a:pt x="511689" y="103561"/>
                    </a:cubicBezTo>
                    <a:cubicBezTo>
                      <a:pt x="511044" y="104596"/>
                      <a:pt x="510422" y="105684"/>
                      <a:pt x="509896" y="106719"/>
                    </a:cubicBezTo>
                    <a:cubicBezTo>
                      <a:pt x="505871" y="114200"/>
                      <a:pt x="504256" y="121651"/>
                      <a:pt x="505082" y="128815"/>
                    </a:cubicBezTo>
                    <a:cubicBezTo>
                      <a:pt x="505285" y="130627"/>
                      <a:pt x="503072" y="136493"/>
                      <a:pt x="502815" y="136685"/>
                    </a:cubicBezTo>
                    <a:cubicBezTo>
                      <a:pt x="495364" y="142013"/>
                      <a:pt x="486675" y="148979"/>
                      <a:pt x="484744" y="152591"/>
                    </a:cubicBezTo>
                    <a:cubicBezTo>
                      <a:pt x="480743" y="159989"/>
                      <a:pt x="484744" y="167918"/>
                      <a:pt x="488595" y="175572"/>
                    </a:cubicBezTo>
                    <a:lnTo>
                      <a:pt x="489498" y="177396"/>
                    </a:lnTo>
                    <a:cubicBezTo>
                      <a:pt x="493355" y="185182"/>
                      <a:pt x="498061" y="196969"/>
                      <a:pt x="498312" y="208695"/>
                    </a:cubicBezTo>
                    <a:cubicBezTo>
                      <a:pt x="498510" y="218030"/>
                      <a:pt x="493690" y="226743"/>
                      <a:pt x="488786" y="234918"/>
                    </a:cubicBezTo>
                    <a:lnTo>
                      <a:pt x="488074" y="236012"/>
                    </a:lnTo>
                    <a:cubicBezTo>
                      <a:pt x="483781" y="243218"/>
                      <a:pt x="479972" y="249419"/>
                      <a:pt x="478560" y="257594"/>
                    </a:cubicBezTo>
                    <a:cubicBezTo>
                      <a:pt x="476760" y="268029"/>
                      <a:pt x="473352" y="277316"/>
                      <a:pt x="467563" y="287613"/>
                    </a:cubicBezTo>
                    <a:cubicBezTo>
                      <a:pt x="466774" y="288971"/>
                      <a:pt x="466074" y="290191"/>
                      <a:pt x="465369" y="291405"/>
                    </a:cubicBezTo>
                    <a:cubicBezTo>
                      <a:pt x="461314" y="298377"/>
                      <a:pt x="458820" y="302617"/>
                      <a:pt x="459454" y="311258"/>
                    </a:cubicBezTo>
                    <a:cubicBezTo>
                      <a:pt x="460040" y="319241"/>
                      <a:pt x="457331" y="325108"/>
                      <a:pt x="454640" y="330771"/>
                    </a:cubicBezTo>
                    <a:cubicBezTo>
                      <a:pt x="453283" y="333605"/>
                      <a:pt x="451926" y="336577"/>
                      <a:pt x="450957" y="339729"/>
                    </a:cubicBezTo>
                    <a:cubicBezTo>
                      <a:pt x="448714" y="347652"/>
                      <a:pt x="449288" y="359774"/>
                      <a:pt x="452452" y="368720"/>
                    </a:cubicBezTo>
                    <a:cubicBezTo>
                      <a:pt x="453923" y="372906"/>
                      <a:pt x="456751" y="376709"/>
                      <a:pt x="459712" y="380692"/>
                    </a:cubicBezTo>
                    <a:cubicBezTo>
                      <a:pt x="462672" y="384698"/>
                      <a:pt x="465697" y="388830"/>
                      <a:pt x="467617" y="393716"/>
                    </a:cubicBezTo>
                    <a:cubicBezTo>
                      <a:pt x="473998" y="409832"/>
                      <a:pt x="465434" y="413946"/>
                      <a:pt x="456309" y="418336"/>
                    </a:cubicBezTo>
                    <a:lnTo>
                      <a:pt x="453337" y="419729"/>
                    </a:lnTo>
                    <a:cubicBezTo>
                      <a:pt x="446197" y="423281"/>
                      <a:pt x="442011" y="430445"/>
                      <a:pt x="440617" y="441586"/>
                    </a:cubicBezTo>
                    <a:cubicBezTo>
                      <a:pt x="440103" y="445329"/>
                      <a:pt x="440282" y="449067"/>
                      <a:pt x="440408" y="453103"/>
                    </a:cubicBezTo>
                    <a:cubicBezTo>
                      <a:pt x="440617" y="458964"/>
                      <a:pt x="440863" y="465093"/>
                      <a:pt x="439075" y="471217"/>
                    </a:cubicBezTo>
                    <a:lnTo>
                      <a:pt x="438728" y="472323"/>
                    </a:lnTo>
                    <a:lnTo>
                      <a:pt x="437705" y="472945"/>
                    </a:lnTo>
                    <a:cubicBezTo>
                      <a:pt x="433202" y="475983"/>
                      <a:pt x="428317" y="476952"/>
                      <a:pt x="423497" y="477849"/>
                    </a:cubicBezTo>
                    <a:cubicBezTo>
                      <a:pt x="418671" y="478811"/>
                      <a:pt x="414102" y="479714"/>
                      <a:pt x="410496" y="482680"/>
                    </a:cubicBezTo>
                    <a:cubicBezTo>
                      <a:pt x="403805" y="488290"/>
                      <a:pt x="399941" y="496470"/>
                      <a:pt x="396342" y="505099"/>
                    </a:cubicBezTo>
                    <a:cubicBezTo>
                      <a:pt x="390810" y="518112"/>
                      <a:pt x="382570" y="520952"/>
                      <a:pt x="370155" y="521407"/>
                    </a:cubicBezTo>
                    <a:lnTo>
                      <a:pt x="369450" y="521407"/>
                    </a:lnTo>
                    <a:cubicBezTo>
                      <a:pt x="368295" y="521407"/>
                      <a:pt x="367135" y="521329"/>
                      <a:pt x="366047" y="521275"/>
                    </a:cubicBezTo>
                    <a:cubicBezTo>
                      <a:pt x="365198" y="521203"/>
                      <a:pt x="364361" y="521078"/>
                      <a:pt x="363535" y="521078"/>
                    </a:cubicBezTo>
                    <a:cubicBezTo>
                      <a:pt x="361592" y="521078"/>
                      <a:pt x="360761" y="521526"/>
                      <a:pt x="359924" y="522878"/>
                    </a:cubicBezTo>
                    <a:cubicBezTo>
                      <a:pt x="359027" y="524361"/>
                      <a:pt x="359152" y="526161"/>
                      <a:pt x="359475" y="528864"/>
                    </a:cubicBezTo>
                    <a:cubicBezTo>
                      <a:pt x="359798" y="531776"/>
                      <a:pt x="360121" y="534933"/>
                      <a:pt x="358500" y="538145"/>
                    </a:cubicBezTo>
                    <a:cubicBezTo>
                      <a:pt x="354518" y="546266"/>
                      <a:pt x="346421" y="546846"/>
                      <a:pt x="339914" y="547294"/>
                    </a:cubicBezTo>
                    <a:cubicBezTo>
                      <a:pt x="337923" y="547491"/>
                      <a:pt x="335920" y="547611"/>
                      <a:pt x="334060" y="547940"/>
                    </a:cubicBezTo>
                    <a:cubicBezTo>
                      <a:pt x="330789" y="548580"/>
                      <a:pt x="328337" y="548837"/>
                      <a:pt x="326268" y="548837"/>
                    </a:cubicBezTo>
                    <a:cubicBezTo>
                      <a:pt x="318949" y="548837"/>
                      <a:pt x="314434" y="545231"/>
                      <a:pt x="311031" y="536793"/>
                    </a:cubicBezTo>
                    <a:cubicBezTo>
                      <a:pt x="310451" y="535244"/>
                      <a:pt x="309937" y="533636"/>
                      <a:pt x="309488" y="531955"/>
                    </a:cubicBezTo>
                    <a:cubicBezTo>
                      <a:pt x="308777" y="529522"/>
                      <a:pt x="308143" y="527201"/>
                      <a:pt x="306965" y="525455"/>
                    </a:cubicBezTo>
                    <a:cubicBezTo>
                      <a:pt x="305637" y="523536"/>
                      <a:pt x="304262" y="522878"/>
                      <a:pt x="302013" y="521843"/>
                    </a:cubicBezTo>
                    <a:cubicBezTo>
                      <a:pt x="301051" y="521407"/>
                      <a:pt x="300022" y="520952"/>
                      <a:pt x="298874" y="520306"/>
                    </a:cubicBezTo>
                    <a:cubicBezTo>
                      <a:pt x="297516" y="519535"/>
                      <a:pt x="296165" y="518501"/>
                      <a:pt x="294754" y="517466"/>
                    </a:cubicBezTo>
                    <a:cubicBezTo>
                      <a:pt x="292834" y="516055"/>
                      <a:pt x="290759" y="514572"/>
                      <a:pt x="288965" y="514117"/>
                    </a:cubicBezTo>
                    <a:cubicBezTo>
                      <a:pt x="287028" y="513669"/>
                      <a:pt x="283428" y="514243"/>
                      <a:pt x="279947" y="514966"/>
                    </a:cubicBezTo>
                    <a:cubicBezTo>
                      <a:pt x="281562" y="519278"/>
                      <a:pt x="285108" y="523326"/>
                      <a:pt x="288517" y="527255"/>
                    </a:cubicBezTo>
                    <a:cubicBezTo>
                      <a:pt x="290580" y="529641"/>
                      <a:pt x="292697" y="532087"/>
                      <a:pt x="294431" y="534605"/>
                    </a:cubicBezTo>
                    <a:cubicBezTo>
                      <a:pt x="295974" y="536919"/>
                      <a:pt x="297331" y="539245"/>
                      <a:pt x="298611" y="541559"/>
                    </a:cubicBezTo>
                    <a:cubicBezTo>
                      <a:pt x="301828" y="547174"/>
                      <a:pt x="304537" y="552006"/>
                      <a:pt x="310451" y="555415"/>
                    </a:cubicBezTo>
                    <a:cubicBezTo>
                      <a:pt x="317394" y="559410"/>
                      <a:pt x="323123" y="560307"/>
                      <a:pt x="330335" y="561473"/>
                    </a:cubicBezTo>
                    <a:cubicBezTo>
                      <a:pt x="332003" y="561796"/>
                      <a:pt x="333731" y="562053"/>
                      <a:pt x="335615" y="562376"/>
                    </a:cubicBezTo>
                    <a:cubicBezTo>
                      <a:pt x="340231" y="563195"/>
                      <a:pt x="344292" y="565264"/>
                      <a:pt x="348209" y="567261"/>
                    </a:cubicBezTo>
                    <a:cubicBezTo>
                      <a:pt x="352144" y="569271"/>
                      <a:pt x="355875" y="571130"/>
                      <a:pt x="359798" y="571579"/>
                    </a:cubicBezTo>
                    <a:cubicBezTo>
                      <a:pt x="369701" y="572733"/>
                      <a:pt x="374204" y="567393"/>
                      <a:pt x="379998" y="560307"/>
                    </a:cubicBezTo>
                    <a:lnTo>
                      <a:pt x="380836" y="559278"/>
                    </a:lnTo>
                    <a:cubicBezTo>
                      <a:pt x="389142" y="549160"/>
                      <a:pt x="402902" y="543754"/>
                      <a:pt x="406902" y="542349"/>
                    </a:cubicBezTo>
                    <a:cubicBezTo>
                      <a:pt x="426517" y="535382"/>
                      <a:pt x="439182" y="527763"/>
                      <a:pt x="445814" y="509226"/>
                    </a:cubicBezTo>
                    <a:cubicBezTo>
                      <a:pt x="450060" y="497565"/>
                      <a:pt x="453785" y="489384"/>
                      <a:pt x="466983" y="482943"/>
                    </a:cubicBezTo>
                    <a:cubicBezTo>
                      <a:pt x="468843" y="482040"/>
                      <a:pt x="470655" y="481209"/>
                      <a:pt x="472455" y="480426"/>
                    </a:cubicBezTo>
                    <a:cubicBezTo>
                      <a:pt x="479798" y="477203"/>
                      <a:pt x="486083" y="474434"/>
                      <a:pt x="489247" y="466768"/>
                    </a:cubicBezTo>
                    <a:cubicBezTo>
                      <a:pt x="492267" y="459239"/>
                      <a:pt x="491872" y="446603"/>
                      <a:pt x="488356" y="437968"/>
                    </a:cubicBezTo>
                    <a:cubicBezTo>
                      <a:pt x="487764" y="436694"/>
                      <a:pt x="486920" y="435265"/>
                      <a:pt x="486023" y="433776"/>
                    </a:cubicBezTo>
                    <a:cubicBezTo>
                      <a:pt x="484170" y="430762"/>
                      <a:pt x="482094" y="427401"/>
                      <a:pt x="481849" y="423873"/>
                    </a:cubicBezTo>
                    <a:cubicBezTo>
                      <a:pt x="481407" y="417421"/>
                      <a:pt x="484744" y="414018"/>
                      <a:pt x="487961" y="410723"/>
                    </a:cubicBezTo>
                    <a:lnTo>
                      <a:pt x="489498" y="409103"/>
                    </a:lnTo>
                    <a:cubicBezTo>
                      <a:pt x="492715" y="405760"/>
                      <a:pt x="493546" y="403703"/>
                      <a:pt x="495161" y="400025"/>
                    </a:cubicBezTo>
                    <a:lnTo>
                      <a:pt x="495998" y="398028"/>
                    </a:lnTo>
                    <a:cubicBezTo>
                      <a:pt x="498707" y="391970"/>
                      <a:pt x="502115" y="389267"/>
                      <a:pt x="509513" y="387473"/>
                    </a:cubicBezTo>
                    <a:cubicBezTo>
                      <a:pt x="515307" y="385984"/>
                      <a:pt x="522645" y="386373"/>
                      <a:pt x="529324" y="387072"/>
                    </a:cubicBezTo>
                    <a:cubicBezTo>
                      <a:pt x="533821" y="387527"/>
                      <a:pt x="538007" y="387975"/>
                      <a:pt x="542259" y="387581"/>
                    </a:cubicBezTo>
                    <a:cubicBezTo>
                      <a:pt x="544442" y="387473"/>
                      <a:pt x="546565" y="387138"/>
                      <a:pt x="548568" y="386827"/>
                    </a:cubicBezTo>
                    <a:cubicBezTo>
                      <a:pt x="551319" y="386432"/>
                      <a:pt x="553968" y="386050"/>
                      <a:pt x="556426" y="386050"/>
                    </a:cubicBezTo>
                    <a:cubicBezTo>
                      <a:pt x="564325" y="386050"/>
                      <a:pt x="568631" y="390367"/>
                      <a:pt x="569988" y="399642"/>
                    </a:cubicBezTo>
                    <a:cubicBezTo>
                      <a:pt x="570311" y="401771"/>
                      <a:pt x="570562" y="403900"/>
                      <a:pt x="570808" y="406029"/>
                    </a:cubicBezTo>
                    <a:cubicBezTo>
                      <a:pt x="571920" y="414521"/>
                      <a:pt x="572948" y="422570"/>
                      <a:pt x="576674" y="429991"/>
                    </a:cubicBezTo>
                    <a:lnTo>
                      <a:pt x="577385" y="431402"/>
                    </a:lnTo>
                    <a:cubicBezTo>
                      <a:pt x="582080" y="440617"/>
                      <a:pt x="587408" y="451058"/>
                      <a:pt x="577828" y="461553"/>
                    </a:cubicBezTo>
                    <a:cubicBezTo>
                      <a:pt x="576758" y="462719"/>
                      <a:pt x="575717" y="463867"/>
                      <a:pt x="574683" y="464896"/>
                    </a:cubicBezTo>
                    <a:cubicBezTo>
                      <a:pt x="568571" y="471396"/>
                      <a:pt x="563679" y="476551"/>
                      <a:pt x="562340" y="485969"/>
                    </a:cubicBezTo>
                    <a:cubicBezTo>
                      <a:pt x="561162" y="494210"/>
                      <a:pt x="562202" y="505817"/>
                      <a:pt x="569151" y="511354"/>
                    </a:cubicBezTo>
                    <a:cubicBezTo>
                      <a:pt x="574491" y="515666"/>
                      <a:pt x="580609" y="517089"/>
                      <a:pt x="587037" y="518620"/>
                    </a:cubicBezTo>
                    <a:cubicBezTo>
                      <a:pt x="590003" y="519344"/>
                      <a:pt x="592963" y="519977"/>
                      <a:pt x="595792" y="520952"/>
                    </a:cubicBezTo>
                    <a:cubicBezTo>
                      <a:pt x="605623" y="524170"/>
                      <a:pt x="613869" y="530742"/>
                      <a:pt x="620178" y="540471"/>
                    </a:cubicBezTo>
                    <a:cubicBezTo>
                      <a:pt x="620621" y="541177"/>
                      <a:pt x="621183" y="542265"/>
                      <a:pt x="621984" y="543622"/>
                    </a:cubicBezTo>
                    <a:cubicBezTo>
                      <a:pt x="627635" y="553932"/>
                      <a:pt x="630201" y="556127"/>
                      <a:pt x="631295" y="556180"/>
                    </a:cubicBezTo>
                    <a:cubicBezTo>
                      <a:pt x="631295" y="556180"/>
                      <a:pt x="631744" y="555935"/>
                      <a:pt x="632318" y="554841"/>
                    </a:cubicBezTo>
                    <a:cubicBezTo>
                      <a:pt x="634901" y="549937"/>
                      <a:pt x="630009" y="544717"/>
                      <a:pt x="623390" y="538468"/>
                    </a:cubicBezTo>
                    <a:cubicBezTo>
                      <a:pt x="620944" y="536153"/>
                      <a:pt x="618564" y="533959"/>
                      <a:pt x="617153" y="531830"/>
                    </a:cubicBezTo>
                    <a:cubicBezTo>
                      <a:pt x="615532" y="529462"/>
                      <a:pt x="614755" y="526938"/>
                      <a:pt x="614061" y="524756"/>
                    </a:cubicBezTo>
                    <a:cubicBezTo>
                      <a:pt x="613415" y="522495"/>
                      <a:pt x="612835" y="520558"/>
                      <a:pt x="611543" y="518955"/>
                    </a:cubicBezTo>
                    <a:cubicBezTo>
                      <a:pt x="608846" y="515487"/>
                      <a:pt x="606077" y="515092"/>
                      <a:pt x="601515" y="514446"/>
                    </a:cubicBezTo>
                    <a:lnTo>
                      <a:pt x="599583" y="514117"/>
                    </a:lnTo>
                    <a:cubicBezTo>
                      <a:pt x="591217" y="512837"/>
                      <a:pt x="582014" y="510643"/>
                      <a:pt x="577463" y="504334"/>
                    </a:cubicBezTo>
                    <a:cubicBezTo>
                      <a:pt x="572877" y="498025"/>
                      <a:pt x="575328" y="493307"/>
                      <a:pt x="577332" y="489569"/>
                    </a:cubicBezTo>
                    <a:cubicBezTo>
                      <a:pt x="578360" y="487506"/>
                      <a:pt x="579311" y="485646"/>
                      <a:pt x="579455" y="483452"/>
                    </a:cubicBezTo>
                    <a:cubicBezTo>
                      <a:pt x="579580" y="481209"/>
                      <a:pt x="578934" y="479266"/>
                      <a:pt x="578360" y="477328"/>
                    </a:cubicBezTo>
                    <a:cubicBezTo>
                      <a:pt x="577057" y="473220"/>
                      <a:pt x="575263" y="467605"/>
                      <a:pt x="584340" y="463281"/>
                    </a:cubicBezTo>
                    <a:lnTo>
                      <a:pt x="585231" y="462910"/>
                    </a:lnTo>
                    <a:cubicBezTo>
                      <a:pt x="592838" y="459299"/>
                      <a:pt x="592838" y="459299"/>
                      <a:pt x="592174" y="450610"/>
                    </a:cubicBezTo>
                    <a:lnTo>
                      <a:pt x="592054" y="448343"/>
                    </a:lnTo>
                    <a:lnTo>
                      <a:pt x="594177" y="447440"/>
                    </a:lnTo>
                    <a:cubicBezTo>
                      <a:pt x="597066" y="446220"/>
                      <a:pt x="598806" y="444803"/>
                      <a:pt x="599398" y="443320"/>
                    </a:cubicBezTo>
                    <a:cubicBezTo>
                      <a:pt x="600295" y="441000"/>
                      <a:pt x="598549" y="437514"/>
                      <a:pt x="596749" y="433776"/>
                    </a:cubicBezTo>
                    <a:cubicBezTo>
                      <a:pt x="595272" y="430762"/>
                      <a:pt x="593723" y="427665"/>
                      <a:pt x="593143" y="424381"/>
                    </a:cubicBezTo>
                    <a:cubicBezTo>
                      <a:pt x="592509" y="420584"/>
                      <a:pt x="592963" y="416853"/>
                      <a:pt x="593412" y="413181"/>
                    </a:cubicBezTo>
                    <a:cubicBezTo>
                      <a:pt x="594303" y="405120"/>
                      <a:pt x="594506" y="401060"/>
                      <a:pt x="587408" y="398345"/>
                    </a:cubicBezTo>
                    <a:cubicBezTo>
                      <a:pt x="586128" y="397830"/>
                      <a:pt x="584723" y="397639"/>
                      <a:pt x="583240" y="397454"/>
                    </a:cubicBezTo>
                    <a:cubicBezTo>
                      <a:pt x="580029" y="396945"/>
                      <a:pt x="576423" y="396431"/>
                      <a:pt x="573271" y="393076"/>
                    </a:cubicBezTo>
                    <a:cubicBezTo>
                      <a:pt x="571077" y="390744"/>
                      <a:pt x="570180" y="388101"/>
                      <a:pt x="569420" y="385721"/>
                    </a:cubicBezTo>
                    <a:cubicBezTo>
                      <a:pt x="568631" y="383484"/>
                      <a:pt x="568051" y="381732"/>
                      <a:pt x="566508" y="380387"/>
                    </a:cubicBezTo>
                    <a:cubicBezTo>
                      <a:pt x="564822" y="378892"/>
                      <a:pt x="562920" y="378653"/>
                      <a:pt x="560456" y="378252"/>
                    </a:cubicBezTo>
                    <a:cubicBezTo>
                      <a:pt x="558214" y="377869"/>
                      <a:pt x="555642" y="377468"/>
                      <a:pt x="553119" y="376009"/>
                    </a:cubicBezTo>
                    <a:cubicBezTo>
                      <a:pt x="549991" y="374060"/>
                      <a:pt x="548436" y="371178"/>
                      <a:pt x="547019" y="368534"/>
                    </a:cubicBezTo>
                    <a:cubicBezTo>
                      <a:pt x="546194" y="367039"/>
                      <a:pt x="545399" y="365622"/>
                      <a:pt x="544442" y="364594"/>
                    </a:cubicBezTo>
                    <a:cubicBezTo>
                      <a:pt x="539102" y="358865"/>
                      <a:pt x="532602" y="359774"/>
                      <a:pt x="524768" y="366465"/>
                    </a:cubicBezTo>
                    <a:cubicBezTo>
                      <a:pt x="522131" y="368720"/>
                      <a:pt x="519673" y="370592"/>
                      <a:pt x="516910" y="370592"/>
                    </a:cubicBezTo>
                    <a:cubicBezTo>
                      <a:pt x="513884" y="370592"/>
                      <a:pt x="511761" y="368660"/>
                      <a:pt x="508538" y="365706"/>
                    </a:cubicBezTo>
                    <a:cubicBezTo>
                      <a:pt x="504950" y="362405"/>
                      <a:pt x="502235" y="361514"/>
                      <a:pt x="497218" y="360671"/>
                    </a:cubicBezTo>
                    <a:cubicBezTo>
                      <a:pt x="490395" y="359505"/>
                      <a:pt x="486352" y="357388"/>
                      <a:pt x="484170" y="353907"/>
                    </a:cubicBezTo>
                    <a:cubicBezTo>
                      <a:pt x="481455" y="349596"/>
                      <a:pt x="482280" y="344172"/>
                      <a:pt x="484415" y="336769"/>
                    </a:cubicBezTo>
                    <a:cubicBezTo>
                      <a:pt x="485772" y="332254"/>
                      <a:pt x="486023" y="327691"/>
                      <a:pt x="486352" y="322799"/>
                    </a:cubicBezTo>
                    <a:cubicBezTo>
                      <a:pt x="486675" y="317310"/>
                      <a:pt x="486992" y="311647"/>
                      <a:pt x="488858" y="305906"/>
                    </a:cubicBezTo>
                    <a:cubicBezTo>
                      <a:pt x="490275" y="301589"/>
                      <a:pt x="492452" y="297402"/>
                      <a:pt x="494581" y="293348"/>
                    </a:cubicBezTo>
                    <a:cubicBezTo>
                      <a:pt x="497553" y="287745"/>
                      <a:pt x="500381" y="282452"/>
                      <a:pt x="501147" y="276909"/>
                    </a:cubicBezTo>
                    <a:cubicBezTo>
                      <a:pt x="501338" y="275576"/>
                      <a:pt x="501410" y="274404"/>
                      <a:pt x="501458" y="273441"/>
                    </a:cubicBezTo>
                    <a:cubicBezTo>
                      <a:pt x="501721" y="268746"/>
                      <a:pt x="502432" y="266283"/>
                      <a:pt x="508173" y="262551"/>
                    </a:cubicBezTo>
                    <a:cubicBezTo>
                      <a:pt x="512270" y="259842"/>
                      <a:pt x="515546" y="257719"/>
                      <a:pt x="518632" y="253976"/>
                    </a:cubicBezTo>
                    <a:cubicBezTo>
                      <a:pt x="525079" y="246190"/>
                      <a:pt x="527016" y="239618"/>
                      <a:pt x="526107" y="228806"/>
                    </a:cubicBezTo>
                    <a:cubicBezTo>
                      <a:pt x="525713" y="223968"/>
                      <a:pt x="524044" y="219519"/>
                      <a:pt x="522250" y="214747"/>
                    </a:cubicBezTo>
                    <a:cubicBezTo>
                      <a:pt x="520247" y="209479"/>
                      <a:pt x="518190" y="204061"/>
                      <a:pt x="518052" y="198057"/>
                    </a:cubicBezTo>
                    <a:cubicBezTo>
                      <a:pt x="517950" y="194846"/>
                      <a:pt x="518847" y="192071"/>
                      <a:pt x="519607" y="189559"/>
                    </a:cubicBezTo>
                    <a:cubicBezTo>
                      <a:pt x="520121" y="187885"/>
                      <a:pt x="520576" y="186330"/>
                      <a:pt x="520773" y="184656"/>
                    </a:cubicBezTo>
                    <a:cubicBezTo>
                      <a:pt x="521275" y="180733"/>
                      <a:pt x="520313" y="178485"/>
                      <a:pt x="518632" y="174747"/>
                    </a:cubicBezTo>
                    <a:lnTo>
                      <a:pt x="518136" y="173593"/>
                    </a:lnTo>
                    <a:cubicBezTo>
                      <a:pt x="517036" y="170950"/>
                      <a:pt x="516850" y="168050"/>
                      <a:pt x="516719" y="165215"/>
                    </a:cubicBezTo>
                    <a:cubicBezTo>
                      <a:pt x="516587" y="163271"/>
                      <a:pt x="516462" y="161406"/>
                      <a:pt x="516067" y="159989"/>
                    </a:cubicBezTo>
                    <a:cubicBezTo>
                      <a:pt x="514973" y="156251"/>
                      <a:pt x="515881" y="151868"/>
                      <a:pt x="517161" y="147951"/>
                    </a:cubicBezTo>
                    <a:cubicBezTo>
                      <a:pt x="517161" y="147885"/>
                      <a:pt x="518136" y="146073"/>
                      <a:pt x="519290" y="143884"/>
                    </a:cubicBezTo>
                    <a:cubicBezTo>
                      <a:pt x="522316" y="143370"/>
                      <a:pt x="525593" y="141965"/>
                      <a:pt x="528882" y="139962"/>
                    </a:cubicBezTo>
                    <a:lnTo>
                      <a:pt x="528882" y="139896"/>
                    </a:lnTo>
                    <a:cubicBezTo>
                      <a:pt x="529653" y="139441"/>
                      <a:pt x="530479" y="138927"/>
                      <a:pt x="531262" y="138353"/>
                    </a:cubicBezTo>
                    <a:cubicBezTo>
                      <a:pt x="531579" y="138167"/>
                      <a:pt x="531908" y="137904"/>
                      <a:pt x="532225" y="137647"/>
                    </a:cubicBezTo>
                    <a:cubicBezTo>
                      <a:pt x="533319" y="136936"/>
                      <a:pt x="534342" y="136098"/>
                      <a:pt x="535364" y="135249"/>
                    </a:cubicBezTo>
                    <a:cubicBezTo>
                      <a:pt x="535568" y="135064"/>
                      <a:pt x="535753" y="134938"/>
                      <a:pt x="535944" y="134801"/>
                    </a:cubicBezTo>
                    <a:cubicBezTo>
                      <a:pt x="537104" y="133784"/>
                      <a:pt x="538271" y="132756"/>
                      <a:pt x="539365" y="131655"/>
                    </a:cubicBezTo>
                    <a:cubicBezTo>
                      <a:pt x="539610" y="131392"/>
                      <a:pt x="539879" y="131141"/>
                      <a:pt x="540130" y="130878"/>
                    </a:cubicBezTo>
                    <a:cubicBezTo>
                      <a:pt x="541033" y="129963"/>
                      <a:pt x="541942" y="129078"/>
                      <a:pt x="542708" y="128169"/>
                    </a:cubicBezTo>
                    <a:cubicBezTo>
                      <a:pt x="543802" y="126943"/>
                      <a:pt x="544771" y="125735"/>
                      <a:pt x="545674" y="124563"/>
                    </a:cubicBezTo>
                    <a:cubicBezTo>
                      <a:pt x="546194" y="123857"/>
                      <a:pt x="546684" y="123283"/>
                      <a:pt x="547205" y="122757"/>
                    </a:cubicBezTo>
                    <a:cubicBezTo>
                      <a:pt x="550691" y="119020"/>
                      <a:pt x="554094" y="118254"/>
                      <a:pt x="558596" y="118254"/>
                    </a:cubicBezTo>
                    <a:cubicBezTo>
                      <a:pt x="559571" y="118254"/>
                      <a:pt x="560522" y="118254"/>
                      <a:pt x="561556" y="118308"/>
                    </a:cubicBezTo>
                    <a:cubicBezTo>
                      <a:pt x="562579" y="118386"/>
                      <a:pt x="563679" y="118386"/>
                      <a:pt x="564774" y="118386"/>
                    </a:cubicBezTo>
                    <a:cubicBezTo>
                      <a:pt x="567279" y="118386"/>
                      <a:pt x="570628" y="118183"/>
                      <a:pt x="574168" y="116831"/>
                    </a:cubicBezTo>
                    <a:cubicBezTo>
                      <a:pt x="577332" y="115617"/>
                      <a:pt x="579825" y="113805"/>
                      <a:pt x="582014" y="111551"/>
                    </a:cubicBezTo>
                    <a:cubicBezTo>
                      <a:pt x="584980" y="108591"/>
                      <a:pt x="587163" y="104979"/>
                      <a:pt x="589166" y="101498"/>
                    </a:cubicBezTo>
                    <a:cubicBezTo>
                      <a:pt x="589621" y="100601"/>
                      <a:pt x="590117" y="99692"/>
                      <a:pt x="590577" y="98855"/>
                    </a:cubicBezTo>
                    <a:cubicBezTo>
                      <a:pt x="590960" y="98144"/>
                      <a:pt x="591349" y="97504"/>
                      <a:pt x="591726" y="96798"/>
                    </a:cubicBezTo>
                    <a:cubicBezTo>
                      <a:pt x="592108" y="96146"/>
                      <a:pt x="592509" y="95506"/>
                      <a:pt x="592838" y="94866"/>
                    </a:cubicBezTo>
                    <a:cubicBezTo>
                      <a:pt x="593543" y="93641"/>
                      <a:pt x="594303" y="92481"/>
                      <a:pt x="595086" y="91452"/>
                    </a:cubicBezTo>
                    <a:cubicBezTo>
                      <a:pt x="595792" y="90483"/>
                      <a:pt x="596372" y="89449"/>
                      <a:pt x="596874" y="88354"/>
                    </a:cubicBezTo>
                    <a:cubicBezTo>
                      <a:pt x="597329" y="87200"/>
                      <a:pt x="597729" y="86046"/>
                      <a:pt x="597969" y="84742"/>
                    </a:cubicBezTo>
                    <a:cubicBezTo>
                      <a:pt x="598495" y="82165"/>
                      <a:pt x="598680" y="79408"/>
                      <a:pt x="598680" y="76502"/>
                    </a:cubicBezTo>
                    <a:cubicBezTo>
                      <a:pt x="598680" y="73859"/>
                      <a:pt x="598549" y="71036"/>
                      <a:pt x="598357" y="68327"/>
                    </a:cubicBezTo>
                    <a:cubicBezTo>
                      <a:pt x="598304" y="66910"/>
                      <a:pt x="598226" y="65481"/>
                      <a:pt x="598166" y="64201"/>
                    </a:cubicBezTo>
                    <a:cubicBezTo>
                      <a:pt x="598034" y="61438"/>
                      <a:pt x="597969" y="58855"/>
                      <a:pt x="598304" y="56798"/>
                    </a:cubicBezTo>
                    <a:cubicBezTo>
                      <a:pt x="598680" y="54017"/>
                      <a:pt x="599266" y="52672"/>
                      <a:pt x="599643" y="52086"/>
                    </a:cubicBezTo>
                    <a:cubicBezTo>
                      <a:pt x="599900" y="51775"/>
                      <a:pt x="600032" y="51649"/>
                      <a:pt x="600032" y="51649"/>
                    </a:cubicBezTo>
                    <a:cubicBezTo>
                      <a:pt x="600157" y="51649"/>
                      <a:pt x="601311" y="51775"/>
                      <a:pt x="603955" y="54352"/>
                    </a:cubicBezTo>
                    <a:cubicBezTo>
                      <a:pt x="604977" y="55363"/>
                      <a:pt x="605773" y="56541"/>
                      <a:pt x="606281" y="57826"/>
                    </a:cubicBezTo>
                    <a:cubicBezTo>
                      <a:pt x="606466" y="58275"/>
                      <a:pt x="606598" y="58723"/>
                      <a:pt x="606723" y="59178"/>
                    </a:cubicBezTo>
                    <a:cubicBezTo>
                      <a:pt x="606861" y="59614"/>
                      <a:pt x="606980" y="60063"/>
                      <a:pt x="607052" y="60529"/>
                    </a:cubicBezTo>
                    <a:cubicBezTo>
                      <a:pt x="607674" y="63812"/>
                      <a:pt x="607375" y="67490"/>
                      <a:pt x="607106" y="70642"/>
                    </a:cubicBezTo>
                    <a:lnTo>
                      <a:pt x="607052" y="71222"/>
                    </a:lnTo>
                    <a:cubicBezTo>
                      <a:pt x="607052" y="71742"/>
                      <a:pt x="606980" y="72250"/>
                      <a:pt x="606980" y="72836"/>
                    </a:cubicBezTo>
                    <a:lnTo>
                      <a:pt x="606980" y="72896"/>
                    </a:lnTo>
                    <a:cubicBezTo>
                      <a:pt x="606801" y="76388"/>
                      <a:pt x="606801" y="80879"/>
                      <a:pt x="606980" y="85328"/>
                    </a:cubicBezTo>
                    <a:cubicBezTo>
                      <a:pt x="607052" y="86488"/>
                      <a:pt x="607052" y="87661"/>
                      <a:pt x="607172" y="88815"/>
                    </a:cubicBezTo>
                    <a:cubicBezTo>
                      <a:pt x="607226" y="90094"/>
                      <a:pt x="607309" y="91314"/>
                      <a:pt x="607423" y="92481"/>
                    </a:cubicBezTo>
                    <a:cubicBezTo>
                      <a:pt x="607561" y="94023"/>
                      <a:pt x="607674" y="95506"/>
                      <a:pt x="607901" y="96798"/>
                    </a:cubicBezTo>
                    <a:cubicBezTo>
                      <a:pt x="608003" y="97635"/>
                      <a:pt x="607375" y="98664"/>
                      <a:pt x="606347" y="99824"/>
                    </a:cubicBezTo>
                    <a:cubicBezTo>
                      <a:pt x="605773" y="100404"/>
                      <a:pt x="605043" y="101056"/>
                      <a:pt x="604278" y="101761"/>
                    </a:cubicBezTo>
                    <a:lnTo>
                      <a:pt x="604230" y="101761"/>
                    </a:lnTo>
                    <a:cubicBezTo>
                      <a:pt x="603698" y="102150"/>
                      <a:pt x="603189" y="102593"/>
                      <a:pt x="602603" y="103107"/>
                    </a:cubicBezTo>
                    <a:cubicBezTo>
                      <a:pt x="600875" y="104470"/>
                      <a:pt x="598931" y="105804"/>
                      <a:pt x="597263" y="106982"/>
                    </a:cubicBezTo>
                    <a:cubicBezTo>
                      <a:pt x="593412" y="109691"/>
                      <a:pt x="589417" y="112519"/>
                      <a:pt x="586463" y="115551"/>
                    </a:cubicBezTo>
                    <a:cubicBezTo>
                      <a:pt x="586021" y="115928"/>
                      <a:pt x="585626" y="116382"/>
                      <a:pt x="585231" y="116831"/>
                    </a:cubicBezTo>
                    <a:cubicBezTo>
                      <a:pt x="584268" y="118051"/>
                      <a:pt x="583563" y="119414"/>
                      <a:pt x="583108" y="120826"/>
                    </a:cubicBezTo>
                    <a:cubicBezTo>
                      <a:pt x="581129" y="127200"/>
                      <a:pt x="584137" y="135381"/>
                      <a:pt x="586834" y="142790"/>
                    </a:cubicBezTo>
                    <a:cubicBezTo>
                      <a:pt x="588012" y="145947"/>
                      <a:pt x="589106" y="148979"/>
                      <a:pt x="589674" y="151425"/>
                    </a:cubicBezTo>
                    <a:cubicBezTo>
                      <a:pt x="589866" y="152268"/>
                      <a:pt x="589920" y="153034"/>
                      <a:pt x="590003" y="153745"/>
                    </a:cubicBezTo>
                    <a:cubicBezTo>
                      <a:pt x="590003" y="154009"/>
                      <a:pt x="590051" y="154206"/>
                      <a:pt x="590051" y="154457"/>
                    </a:cubicBezTo>
                    <a:cubicBezTo>
                      <a:pt x="590051" y="156131"/>
                      <a:pt x="589740" y="157429"/>
                      <a:pt x="589106" y="158583"/>
                    </a:cubicBezTo>
                    <a:cubicBezTo>
                      <a:pt x="588652" y="159414"/>
                      <a:pt x="588138" y="160198"/>
                      <a:pt x="587492" y="161083"/>
                    </a:cubicBezTo>
                    <a:cubicBezTo>
                      <a:pt x="587360" y="161286"/>
                      <a:pt x="587223" y="161478"/>
                      <a:pt x="587103" y="161663"/>
                    </a:cubicBezTo>
                    <a:cubicBezTo>
                      <a:pt x="586128" y="163152"/>
                      <a:pt x="585112" y="164814"/>
                      <a:pt x="584400" y="167087"/>
                    </a:cubicBezTo>
                    <a:cubicBezTo>
                      <a:pt x="584203" y="167613"/>
                      <a:pt x="584083" y="168103"/>
                      <a:pt x="584011" y="168629"/>
                    </a:cubicBezTo>
                    <a:cubicBezTo>
                      <a:pt x="583880" y="169006"/>
                      <a:pt x="583826" y="169467"/>
                      <a:pt x="583754" y="169921"/>
                    </a:cubicBezTo>
                    <a:cubicBezTo>
                      <a:pt x="583754" y="170172"/>
                      <a:pt x="583688" y="170435"/>
                      <a:pt x="583688" y="170687"/>
                    </a:cubicBezTo>
                    <a:cubicBezTo>
                      <a:pt x="583563" y="171835"/>
                      <a:pt x="583503" y="173085"/>
                      <a:pt x="583623" y="174424"/>
                    </a:cubicBezTo>
                    <a:cubicBezTo>
                      <a:pt x="583688" y="174998"/>
                      <a:pt x="583754" y="175572"/>
                      <a:pt x="583880" y="176099"/>
                    </a:cubicBezTo>
                    <a:cubicBezTo>
                      <a:pt x="584083" y="177271"/>
                      <a:pt x="584466" y="178281"/>
                      <a:pt x="584920" y="179382"/>
                    </a:cubicBezTo>
                    <a:lnTo>
                      <a:pt x="585680" y="180924"/>
                    </a:lnTo>
                    <a:cubicBezTo>
                      <a:pt x="586780" y="182987"/>
                      <a:pt x="588323" y="184931"/>
                      <a:pt x="590117" y="186731"/>
                    </a:cubicBezTo>
                    <a:cubicBezTo>
                      <a:pt x="592694" y="189559"/>
                      <a:pt x="595846" y="192071"/>
                      <a:pt x="599069" y="194523"/>
                    </a:cubicBezTo>
                    <a:cubicBezTo>
                      <a:pt x="600157" y="195300"/>
                      <a:pt x="601180" y="196150"/>
                      <a:pt x="602286" y="196909"/>
                    </a:cubicBezTo>
                    <a:cubicBezTo>
                      <a:pt x="605498" y="199307"/>
                      <a:pt x="608601" y="201549"/>
                      <a:pt x="610646" y="203678"/>
                    </a:cubicBezTo>
                    <a:cubicBezTo>
                      <a:pt x="613355" y="206256"/>
                      <a:pt x="616441" y="207541"/>
                      <a:pt x="620304" y="207541"/>
                    </a:cubicBezTo>
                    <a:cubicBezTo>
                      <a:pt x="621853" y="207541"/>
                      <a:pt x="623390" y="207356"/>
                      <a:pt x="624861" y="207141"/>
                    </a:cubicBezTo>
                    <a:cubicBezTo>
                      <a:pt x="626093" y="206961"/>
                      <a:pt x="627318" y="206836"/>
                      <a:pt x="628401" y="206836"/>
                    </a:cubicBezTo>
                    <a:cubicBezTo>
                      <a:pt x="630069" y="206836"/>
                      <a:pt x="631498" y="207141"/>
                      <a:pt x="632916" y="208887"/>
                    </a:cubicBezTo>
                    <a:lnTo>
                      <a:pt x="634327" y="210627"/>
                    </a:lnTo>
                    <a:cubicBezTo>
                      <a:pt x="636450" y="213276"/>
                      <a:pt x="638250" y="215531"/>
                      <a:pt x="640636" y="217719"/>
                    </a:cubicBezTo>
                    <a:cubicBezTo>
                      <a:pt x="644547" y="221451"/>
                      <a:pt x="649899" y="225188"/>
                      <a:pt x="660454" y="230403"/>
                    </a:cubicBezTo>
                    <a:cubicBezTo>
                      <a:pt x="667085" y="233686"/>
                      <a:pt x="671188" y="235103"/>
                      <a:pt x="674142" y="235103"/>
                    </a:cubicBezTo>
                    <a:cubicBezTo>
                      <a:pt x="676468" y="235103"/>
                      <a:pt x="678005" y="234284"/>
                      <a:pt x="679039" y="233124"/>
                    </a:cubicBezTo>
                    <a:cubicBezTo>
                      <a:pt x="680074" y="231946"/>
                      <a:pt x="680642" y="230481"/>
                      <a:pt x="681096" y="229386"/>
                    </a:cubicBezTo>
                    <a:cubicBezTo>
                      <a:pt x="681479" y="228477"/>
                      <a:pt x="681802" y="227634"/>
                      <a:pt x="682244" y="226869"/>
                    </a:cubicBezTo>
                    <a:cubicBezTo>
                      <a:pt x="683548" y="224871"/>
                      <a:pt x="683799" y="222736"/>
                      <a:pt x="682908" y="220811"/>
                    </a:cubicBezTo>
                    <a:cubicBezTo>
                      <a:pt x="680965" y="216428"/>
                      <a:pt x="673621" y="214436"/>
                      <a:pt x="667845" y="213527"/>
                    </a:cubicBezTo>
                    <a:cubicBezTo>
                      <a:pt x="666104" y="213276"/>
                      <a:pt x="665220" y="212887"/>
                      <a:pt x="664705" y="212110"/>
                    </a:cubicBezTo>
                    <a:cubicBezTo>
                      <a:pt x="664496" y="211727"/>
                      <a:pt x="664305" y="211207"/>
                      <a:pt x="664179" y="210567"/>
                    </a:cubicBezTo>
                    <a:cubicBezTo>
                      <a:pt x="664041" y="209915"/>
                      <a:pt x="663916" y="209090"/>
                      <a:pt x="663862" y="208115"/>
                    </a:cubicBezTo>
                    <a:cubicBezTo>
                      <a:pt x="663790" y="207356"/>
                      <a:pt x="663725" y="206572"/>
                      <a:pt x="663605" y="205741"/>
                    </a:cubicBezTo>
                    <a:cubicBezTo>
                      <a:pt x="663467" y="204832"/>
                      <a:pt x="663282" y="204061"/>
                      <a:pt x="663007" y="203218"/>
                    </a:cubicBezTo>
                    <a:cubicBezTo>
                      <a:pt x="662714" y="202446"/>
                      <a:pt x="662373" y="201747"/>
                      <a:pt x="661913" y="200975"/>
                    </a:cubicBezTo>
                    <a:cubicBezTo>
                      <a:pt x="661482" y="200252"/>
                      <a:pt x="660890" y="199552"/>
                      <a:pt x="660316" y="198906"/>
                    </a:cubicBezTo>
                    <a:cubicBezTo>
                      <a:pt x="659664" y="198260"/>
                      <a:pt x="658964" y="197615"/>
                      <a:pt x="658199" y="196969"/>
                    </a:cubicBezTo>
                    <a:cubicBezTo>
                      <a:pt x="655042" y="194463"/>
                      <a:pt x="650413" y="192137"/>
                      <a:pt x="644164" y="189440"/>
                    </a:cubicBezTo>
                    <a:cubicBezTo>
                      <a:pt x="639978" y="187580"/>
                      <a:pt x="635541" y="184148"/>
                      <a:pt x="631498" y="180033"/>
                    </a:cubicBezTo>
                    <a:cubicBezTo>
                      <a:pt x="624735" y="173138"/>
                      <a:pt x="618934" y="164312"/>
                      <a:pt x="616758" y="157614"/>
                    </a:cubicBezTo>
                    <a:cubicBezTo>
                      <a:pt x="615478" y="153686"/>
                      <a:pt x="614958" y="150325"/>
                      <a:pt x="614755" y="147437"/>
                    </a:cubicBezTo>
                    <a:lnTo>
                      <a:pt x="614755" y="147161"/>
                    </a:lnTo>
                    <a:cubicBezTo>
                      <a:pt x="614683" y="146205"/>
                      <a:pt x="614659" y="145278"/>
                      <a:pt x="614647" y="144411"/>
                    </a:cubicBezTo>
                    <a:cubicBezTo>
                      <a:pt x="614635" y="143825"/>
                      <a:pt x="614569" y="143143"/>
                      <a:pt x="614569" y="142605"/>
                    </a:cubicBezTo>
                    <a:lnTo>
                      <a:pt x="614569" y="141187"/>
                    </a:lnTo>
                    <a:cubicBezTo>
                      <a:pt x="614569" y="140225"/>
                      <a:pt x="614509" y="139328"/>
                      <a:pt x="614378" y="138538"/>
                    </a:cubicBezTo>
                    <a:cubicBezTo>
                      <a:pt x="614318" y="138167"/>
                      <a:pt x="614252" y="137827"/>
                      <a:pt x="614127" y="137450"/>
                    </a:cubicBezTo>
                    <a:cubicBezTo>
                      <a:pt x="614127" y="137450"/>
                      <a:pt x="614127" y="137384"/>
                      <a:pt x="614174" y="137450"/>
                    </a:cubicBezTo>
                    <a:cubicBezTo>
                      <a:pt x="614318" y="137253"/>
                      <a:pt x="614509" y="137067"/>
                      <a:pt x="614755" y="136858"/>
                    </a:cubicBezTo>
                    <a:cubicBezTo>
                      <a:pt x="616369" y="135518"/>
                      <a:pt x="620549" y="133455"/>
                      <a:pt x="624681" y="132355"/>
                    </a:cubicBezTo>
                    <a:cubicBezTo>
                      <a:pt x="626481" y="131841"/>
                      <a:pt x="628084" y="131207"/>
                      <a:pt x="629441" y="130627"/>
                    </a:cubicBezTo>
                    <a:cubicBezTo>
                      <a:pt x="632204" y="129389"/>
                      <a:pt x="634327" y="128570"/>
                      <a:pt x="637413" y="129144"/>
                    </a:cubicBezTo>
                    <a:cubicBezTo>
                      <a:pt x="637873" y="129204"/>
                      <a:pt x="638190" y="129455"/>
                      <a:pt x="638567" y="129843"/>
                    </a:cubicBezTo>
                    <a:cubicBezTo>
                      <a:pt x="638764" y="129963"/>
                      <a:pt x="638949" y="130226"/>
                      <a:pt x="639081" y="130429"/>
                    </a:cubicBezTo>
                    <a:cubicBezTo>
                      <a:pt x="639924" y="131655"/>
                      <a:pt x="640636" y="133641"/>
                      <a:pt x="641461" y="136224"/>
                    </a:cubicBezTo>
                    <a:cubicBezTo>
                      <a:pt x="641724" y="136996"/>
                      <a:pt x="641981" y="137827"/>
                      <a:pt x="642304" y="138676"/>
                    </a:cubicBezTo>
                    <a:cubicBezTo>
                      <a:pt x="642878" y="140350"/>
                      <a:pt x="643524" y="142090"/>
                      <a:pt x="644433" y="143753"/>
                    </a:cubicBezTo>
                    <a:cubicBezTo>
                      <a:pt x="644882" y="144596"/>
                      <a:pt x="645402" y="145439"/>
                      <a:pt x="645904" y="146276"/>
                    </a:cubicBezTo>
                    <a:cubicBezTo>
                      <a:pt x="648529" y="150140"/>
                      <a:pt x="651693" y="152005"/>
                      <a:pt x="655424" y="152005"/>
                    </a:cubicBezTo>
                    <a:cubicBezTo>
                      <a:pt x="659353" y="152005"/>
                      <a:pt x="663282" y="149888"/>
                      <a:pt x="667647" y="147305"/>
                    </a:cubicBezTo>
                    <a:cubicBezTo>
                      <a:pt x="669459" y="146276"/>
                      <a:pt x="670793" y="145248"/>
                      <a:pt x="671833" y="144154"/>
                    </a:cubicBezTo>
                    <a:cubicBezTo>
                      <a:pt x="672868" y="143065"/>
                      <a:pt x="673448" y="141965"/>
                      <a:pt x="673759" y="140805"/>
                    </a:cubicBezTo>
                    <a:cubicBezTo>
                      <a:pt x="674016" y="139704"/>
                      <a:pt x="674016" y="138676"/>
                      <a:pt x="673759" y="137647"/>
                    </a:cubicBezTo>
                    <a:cubicBezTo>
                      <a:pt x="673621" y="136996"/>
                      <a:pt x="673376" y="136284"/>
                      <a:pt x="672987" y="135704"/>
                    </a:cubicBezTo>
                    <a:cubicBezTo>
                      <a:pt x="672599" y="134879"/>
                      <a:pt x="672156" y="134089"/>
                      <a:pt x="671648" y="133330"/>
                    </a:cubicBezTo>
                    <a:lnTo>
                      <a:pt x="671056" y="132427"/>
                    </a:lnTo>
                    <a:cubicBezTo>
                      <a:pt x="670105" y="130806"/>
                      <a:pt x="668622" y="129018"/>
                      <a:pt x="666822" y="126883"/>
                    </a:cubicBezTo>
                    <a:cubicBezTo>
                      <a:pt x="666428" y="126429"/>
                      <a:pt x="666104" y="125980"/>
                      <a:pt x="665710" y="125526"/>
                    </a:cubicBezTo>
                    <a:cubicBezTo>
                      <a:pt x="665016" y="124623"/>
                      <a:pt x="664179" y="123672"/>
                      <a:pt x="663467" y="122697"/>
                    </a:cubicBezTo>
                    <a:cubicBezTo>
                      <a:pt x="662762" y="121729"/>
                      <a:pt x="662062" y="120760"/>
                      <a:pt x="661482" y="119869"/>
                    </a:cubicBezTo>
                    <a:cubicBezTo>
                      <a:pt x="660962" y="118906"/>
                      <a:pt x="660454" y="117991"/>
                      <a:pt x="660184" y="117220"/>
                    </a:cubicBezTo>
                    <a:cubicBezTo>
                      <a:pt x="660065" y="116759"/>
                      <a:pt x="659933" y="116382"/>
                      <a:pt x="659867" y="115988"/>
                    </a:cubicBezTo>
                    <a:cubicBezTo>
                      <a:pt x="659598" y="114200"/>
                      <a:pt x="659551" y="113739"/>
                      <a:pt x="668802" y="111999"/>
                    </a:cubicBezTo>
                    <a:cubicBezTo>
                      <a:pt x="670039" y="111814"/>
                      <a:pt x="671373" y="111551"/>
                      <a:pt x="672868" y="111234"/>
                    </a:cubicBezTo>
                    <a:cubicBezTo>
                      <a:pt x="675690" y="110713"/>
                      <a:pt x="678920" y="110062"/>
                      <a:pt x="682125" y="109547"/>
                    </a:cubicBezTo>
                    <a:cubicBezTo>
                      <a:pt x="683859" y="116263"/>
                      <a:pt x="688386" y="121669"/>
                      <a:pt x="695436" y="125855"/>
                    </a:cubicBezTo>
                    <a:cubicBezTo>
                      <a:pt x="698265" y="127601"/>
                      <a:pt x="704006" y="130172"/>
                      <a:pt x="705028" y="131518"/>
                    </a:cubicBezTo>
                    <a:cubicBezTo>
                      <a:pt x="707917" y="135249"/>
                      <a:pt x="703222" y="143179"/>
                      <a:pt x="700854" y="146988"/>
                    </a:cubicBezTo>
                    <a:cubicBezTo>
                      <a:pt x="695634" y="155300"/>
                      <a:pt x="688494" y="161998"/>
                      <a:pt x="687656" y="172289"/>
                    </a:cubicBezTo>
                    <a:cubicBezTo>
                      <a:pt x="686831" y="182419"/>
                      <a:pt x="691585" y="190211"/>
                      <a:pt x="697757" y="197752"/>
                    </a:cubicBezTo>
                    <a:cubicBezTo>
                      <a:pt x="712300" y="215531"/>
                      <a:pt x="711020" y="240844"/>
                      <a:pt x="710895" y="262683"/>
                    </a:cubicBezTo>
                    <a:cubicBezTo>
                      <a:pt x="708957" y="263060"/>
                      <a:pt x="707026" y="263586"/>
                      <a:pt x="705106" y="264238"/>
                    </a:cubicBezTo>
                    <a:cubicBezTo>
                      <a:pt x="697123" y="267000"/>
                      <a:pt x="690228" y="272472"/>
                      <a:pt x="686562" y="280144"/>
                    </a:cubicBezTo>
                    <a:cubicBezTo>
                      <a:pt x="683285" y="287165"/>
                      <a:pt x="680905" y="293599"/>
                      <a:pt x="674997" y="298832"/>
                    </a:cubicBezTo>
                    <a:cubicBezTo>
                      <a:pt x="670165" y="303137"/>
                      <a:pt x="663916" y="305775"/>
                      <a:pt x="658839" y="309835"/>
                    </a:cubicBezTo>
                    <a:cubicBezTo>
                      <a:pt x="645456" y="320402"/>
                      <a:pt x="649773" y="335806"/>
                      <a:pt x="659353" y="347467"/>
                    </a:cubicBezTo>
                    <a:cubicBezTo>
                      <a:pt x="667845" y="357830"/>
                      <a:pt x="672222" y="370783"/>
                      <a:pt x="683351" y="374963"/>
                    </a:cubicBezTo>
                    <a:cubicBezTo>
                      <a:pt x="685085" y="376584"/>
                      <a:pt x="686951" y="377995"/>
                      <a:pt x="689133" y="379083"/>
                    </a:cubicBezTo>
                    <a:cubicBezTo>
                      <a:pt x="696543" y="382904"/>
                      <a:pt x="704131" y="380638"/>
                      <a:pt x="711409" y="377803"/>
                    </a:cubicBezTo>
                    <a:cubicBezTo>
                      <a:pt x="720726" y="374132"/>
                      <a:pt x="726777" y="375417"/>
                      <a:pt x="733337" y="383030"/>
                    </a:cubicBezTo>
                    <a:cubicBezTo>
                      <a:pt x="746470" y="398100"/>
                      <a:pt x="753341" y="424962"/>
                      <a:pt x="753167" y="444355"/>
                    </a:cubicBezTo>
                    <a:cubicBezTo>
                      <a:pt x="753083" y="453947"/>
                      <a:pt x="744980" y="455376"/>
                      <a:pt x="740226" y="462719"/>
                    </a:cubicBezTo>
                    <a:cubicBezTo>
                      <a:pt x="737135" y="467545"/>
                      <a:pt x="735915" y="472497"/>
                      <a:pt x="735915" y="478177"/>
                    </a:cubicBezTo>
                    <a:cubicBezTo>
                      <a:pt x="735915" y="480755"/>
                      <a:pt x="736489" y="483452"/>
                      <a:pt x="736878" y="485969"/>
                    </a:cubicBezTo>
                    <a:cubicBezTo>
                      <a:pt x="737266" y="488290"/>
                      <a:pt x="736746" y="486681"/>
                      <a:pt x="734103" y="486035"/>
                    </a:cubicBezTo>
                    <a:cubicBezTo>
                      <a:pt x="725031" y="483840"/>
                      <a:pt x="716295" y="485646"/>
                      <a:pt x="712617" y="495184"/>
                    </a:cubicBezTo>
                    <a:cubicBezTo>
                      <a:pt x="708957" y="504585"/>
                      <a:pt x="712695" y="512957"/>
                      <a:pt x="716223" y="521778"/>
                    </a:cubicBezTo>
                    <a:cubicBezTo>
                      <a:pt x="719643" y="530472"/>
                      <a:pt x="719518" y="537882"/>
                      <a:pt x="720606" y="547031"/>
                    </a:cubicBezTo>
                    <a:cubicBezTo>
                      <a:pt x="721892" y="558758"/>
                      <a:pt x="728380" y="567518"/>
                      <a:pt x="737081" y="575065"/>
                    </a:cubicBezTo>
                    <a:cubicBezTo>
                      <a:pt x="744735" y="581757"/>
                      <a:pt x="747743" y="588909"/>
                      <a:pt x="741446" y="597873"/>
                    </a:cubicBezTo>
                    <a:cubicBezTo>
                      <a:pt x="734049" y="608296"/>
                      <a:pt x="732506" y="619257"/>
                      <a:pt x="736621" y="631432"/>
                    </a:cubicBezTo>
                    <a:cubicBezTo>
                      <a:pt x="738696" y="637490"/>
                      <a:pt x="740543" y="642442"/>
                      <a:pt x="740298" y="649020"/>
                    </a:cubicBezTo>
                    <a:cubicBezTo>
                      <a:pt x="740041" y="654886"/>
                      <a:pt x="738803" y="660423"/>
                      <a:pt x="739790" y="666350"/>
                    </a:cubicBezTo>
                    <a:cubicBezTo>
                      <a:pt x="741512" y="676970"/>
                      <a:pt x="748198" y="685025"/>
                      <a:pt x="756629" y="691214"/>
                    </a:cubicBezTo>
                    <a:cubicBezTo>
                      <a:pt x="764738" y="697134"/>
                      <a:pt x="775682" y="701135"/>
                      <a:pt x="780573" y="710350"/>
                    </a:cubicBezTo>
                    <a:cubicBezTo>
                      <a:pt x="785465" y="719625"/>
                      <a:pt x="776639" y="735466"/>
                      <a:pt x="775215" y="744939"/>
                    </a:cubicBezTo>
                    <a:cubicBezTo>
                      <a:pt x="773355" y="757245"/>
                      <a:pt x="777159" y="767680"/>
                      <a:pt x="787887" y="774318"/>
                    </a:cubicBezTo>
                    <a:cubicBezTo>
                      <a:pt x="794782" y="778636"/>
                      <a:pt x="803602" y="779790"/>
                      <a:pt x="811508" y="780495"/>
                    </a:cubicBezTo>
                    <a:cubicBezTo>
                      <a:pt x="816782" y="780956"/>
                      <a:pt x="831714" y="780824"/>
                      <a:pt x="829017" y="789908"/>
                    </a:cubicBezTo>
                    <a:cubicBezTo>
                      <a:pt x="827217" y="795900"/>
                      <a:pt x="823480" y="800672"/>
                      <a:pt x="823348" y="807238"/>
                    </a:cubicBezTo>
                    <a:cubicBezTo>
                      <a:pt x="823217" y="815478"/>
                      <a:pt x="826691" y="822314"/>
                      <a:pt x="829197" y="829968"/>
                    </a:cubicBezTo>
                    <a:cubicBezTo>
                      <a:pt x="831523" y="837257"/>
                      <a:pt x="827068" y="840421"/>
                      <a:pt x="821231" y="84272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57" name="Полилиния: фигура 380">
                <a:extLst>
                  <a:ext uri="{FF2B5EF4-FFF2-40B4-BE49-F238E27FC236}">
                    <a16:creationId xmlns:a16="http://schemas.microsoft.com/office/drawing/2014/main" id="{9AAF3160-5CC9-0B07-2A2F-BB761481D31A}"/>
                  </a:ext>
                </a:extLst>
              </p:cNvPr>
              <p:cNvSpPr/>
              <p:nvPr/>
            </p:nvSpPr>
            <p:spPr>
              <a:xfrm>
                <a:off x="2538273" y="4136537"/>
                <a:ext cx="344195" cy="239894"/>
              </a:xfrm>
              <a:custGeom>
                <a:avLst/>
                <a:gdLst>
                  <a:gd name="connsiteX0" fmla="*/ 185877 w 197339"/>
                  <a:gd name="connsiteY0" fmla="*/ 80466 h 137539"/>
                  <a:gd name="connsiteX1" fmla="*/ 184059 w 197339"/>
                  <a:gd name="connsiteY1" fmla="*/ 62149 h 137539"/>
                  <a:gd name="connsiteX2" fmla="*/ 178928 w 197339"/>
                  <a:gd name="connsiteY2" fmla="*/ 60098 h 137539"/>
                  <a:gd name="connsiteX3" fmla="*/ 171214 w 197339"/>
                  <a:gd name="connsiteY3" fmla="*/ 62777 h 137539"/>
                  <a:gd name="connsiteX4" fmla="*/ 166915 w 197339"/>
                  <a:gd name="connsiteY4" fmla="*/ 61324 h 137539"/>
                  <a:gd name="connsiteX5" fmla="*/ 148419 w 197339"/>
                  <a:gd name="connsiteY5" fmla="*/ 51768 h 137539"/>
                  <a:gd name="connsiteX6" fmla="*/ 132362 w 197339"/>
                  <a:gd name="connsiteY6" fmla="*/ 49244 h 137539"/>
                  <a:gd name="connsiteX7" fmla="*/ 106296 w 197339"/>
                  <a:gd name="connsiteY7" fmla="*/ 30342 h 137539"/>
                  <a:gd name="connsiteX8" fmla="*/ 65518 w 197339"/>
                  <a:gd name="connsiteY8" fmla="*/ 10835 h 137539"/>
                  <a:gd name="connsiteX9" fmla="*/ 5485 w 197339"/>
                  <a:gd name="connsiteY9" fmla="*/ 24415 h 137539"/>
                  <a:gd name="connsiteX10" fmla="*/ 13337 w 197339"/>
                  <a:gd name="connsiteY10" fmla="*/ 67232 h 137539"/>
                  <a:gd name="connsiteX11" fmla="*/ 41610 w 197339"/>
                  <a:gd name="connsiteY11" fmla="*/ 68488 h 137539"/>
                  <a:gd name="connsiteX12" fmla="*/ 75828 w 197339"/>
                  <a:gd name="connsiteY12" fmla="*/ 90781 h 137539"/>
                  <a:gd name="connsiteX13" fmla="*/ 76246 w 197339"/>
                  <a:gd name="connsiteY13" fmla="*/ 115502 h 137539"/>
                  <a:gd name="connsiteX14" fmla="*/ 86568 w 197339"/>
                  <a:gd name="connsiteY14" fmla="*/ 136056 h 137539"/>
                  <a:gd name="connsiteX15" fmla="*/ 91441 w 197339"/>
                  <a:gd name="connsiteY15" fmla="*/ 136163 h 137539"/>
                  <a:gd name="connsiteX16" fmla="*/ 117693 w 197339"/>
                  <a:gd name="connsiteY16" fmla="*/ 132563 h 137539"/>
                  <a:gd name="connsiteX17" fmla="*/ 137750 w 197339"/>
                  <a:gd name="connsiteY17" fmla="*/ 122571 h 137539"/>
                  <a:gd name="connsiteX18" fmla="*/ 148036 w 197339"/>
                  <a:gd name="connsiteY18" fmla="*/ 126673 h 137539"/>
                  <a:gd name="connsiteX19" fmla="*/ 159368 w 197339"/>
                  <a:gd name="connsiteY19" fmla="*/ 130620 h 137539"/>
                  <a:gd name="connsiteX20" fmla="*/ 169970 w 197339"/>
                  <a:gd name="connsiteY20" fmla="*/ 135817 h 137539"/>
                  <a:gd name="connsiteX21" fmla="*/ 182068 w 197339"/>
                  <a:gd name="connsiteY21" fmla="*/ 133066 h 137539"/>
                  <a:gd name="connsiteX22" fmla="*/ 186666 w 197339"/>
                  <a:gd name="connsiteY22" fmla="*/ 134740 h 137539"/>
                  <a:gd name="connsiteX23" fmla="*/ 197520 w 197339"/>
                  <a:gd name="connsiteY23" fmla="*/ 108500 h 137539"/>
                  <a:gd name="connsiteX24" fmla="*/ 185877 w 197339"/>
                  <a:gd name="connsiteY24" fmla="*/ 80466 h 13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97339" h="137539">
                    <a:moveTo>
                      <a:pt x="185877" y="80466"/>
                    </a:moveTo>
                    <a:cubicBezTo>
                      <a:pt x="184382" y="74587"/>
                      <a:pt x="185835" y="68135"/>
                      <a:pt x="184059" y="62149"/>
                    </a:cubicBezTo>
                    <a:cubicBezTo>
                      <a:pt x="183443" y="60014"/>
                      <a:pt x="180740" y="59470"/>
                      <a:pt x="178928" y="60098"/>
                    </a:cubicBezTo>
                    <a:cubicBezTo>
                      <a:pt x="176333" y="61007"/>
                      <a:pt x="173833" y="62035"/>
                      <a:pt x="171214" y="62777"/>
                    </a:cubicBezTo>
                    <a:cubicBezTo>
                      <a:pt x="169863" y="62299"/>
                      <a:pt x="168440" y="61838"/>
                      <a:pt x="166915" y="61324"/>
                    </a:cubicBezTo>
                    <a:cubicBezTo>
                      <a:pt x="160438" y="59129"/>
                      <a:pt x="154440" y="54973"/>
                      <a:pt x="148419" y="51768"/>
                    </a:cubicBezTo>
                    <a:cubicBezTo>
                      <a:pt x="143533" y="49149"/>
                      <a:pt x="137726" y="49358"/>
                      <a:pt x="132362" y="49244"/>
                    </a:cubicBezTo>
                    <a:cubicBezTo>
                      <a:pt x="119918" y="48963"/>
                      <a:pt x="114428" y="38134"/>
                      <a:pt x="106296" y="30342"/>
                    </a:cubicBezTo>
                    <a:cubicBezTo>
                      <a:pt x="95113" y="19613"/>
                      <a:pt x="80330" y="14387"/>
                      <a:pt x="65518" y="10835"/>
                    </a:cubicBezTo>
                    <a:cubicBezTo>
                      <a:pt x="44630" y="5836"/>
                      <a:pt x="11878" y="-5592"/>
                      <a:pt x="5485" y="24415"/>
                    </a:cubicBezTo>
                    <a:cubicBezTo>
                      <a:pt x="2782" y="37081"/>
                      <a:pt x="5611" y="54650"/>
                      <a:pt x="13337" y="67232"/>
                    </a:cubicBezTo>
                    <a:cubicBezTo>
                      <a:pt x="22815" y="65647"/>
                      <a:pt x="33441" y="67011"/>
                      <a:pt x="41610" y="68488"/>
                    </a:cubicBezTo>
                    <a:cubicBezTo>
                      <a:pt x="54856" y="70898"/>
                      <a:pt x="76073" y="73164"/>
                      <a:pt x="75828" y="90781"/>
                    </a:cubicBezTo>
                    <a:cubicBezTo>
                      <a:pt x="75702" y="99153"/>
                      <a:pt x="73095" y="107280"/>
                      <a:pt x="76246" y="115502"/>
                    </a:cubicBezTo>
                    <a:cubicBezTo>
                      <a:pt x="79021" y="122696"/>
                      <a:pt x="83195" y="129167"/>
                      <a:pt x="86568" y="136056"/>
                    </a:cubicBezTo>
                    <a:cubicBezTo>
                      <a:pt x="88200" y="136092"/>
                      <a:pt x="89833" y="136145"/>
                      <a:pt x="91441" y="136163"/>
                    </a:cubicBezTo>
                    <a:cubicBezTo>
                      <a:pt x="100579" y="136325"/>
                      <a:pt x="109232" y="136474"/>
                      <a:pt x="117693" y="132563"/>
                    </a:cubicBezTo>
                    <a:cubicBezTo>
                      <a:pt x="124469" y="129430"/>
                      <a:pt x="130975" y="125704"/>
                      <a:pt x="137750" y="122571"/>
                    </a:cubicBezTo>
                    <a:cubicBezTo>
                      <a:pt x="141482" y="120849"/>
                      <a:pt x="146595" y="122744"/>
                      <a:pt x="148036" y="126673"/>
                    </a:cubicBezTo>
                    <a:cubicBezTo>
                      <a:pt x="150111" y="132300"/>
                      <a:pt x="154369" y="129442"/>
                      <a:pt x="159368" y="130620"/>
                    </a:cubicBezTo>
                    <a:cubicBezTo>
                      <a:pt x="163751" y="131678"/>
                      <a:pt x="166263" y="133496"/>
                      <a:pt x="169970" y="135817"/>
                    </a:cubicBezTo>
                    <a:cubicBezTo>
                      <a:pt x="171382" y="136731"/>
                      <a:pt x="179592" y="132970"/>
                      <a:pt x="182068" y="133066"/>
                    </a:cubicBezTo>
                    <a:cubicBezTo>
                      <a:pt x="183665" y="133131"/>
                      <a:pt x="185213" y="133777"/>
                      <a:pt x="186666" y="134740"/>
                    </a:cubicBezTo>
                    <a:cubicBezTo>
                      <a:pt x="194040" y="128324"/>
                      <a:pt x="198017" y="118194"/>
                      <a:pt x="197520" y="108500"/>
                    </a:cubicBezTo>
                    <a:cubicBezTo>
                      <a:pt x="196916" y="97192"/>
                      <a:pt x="189393" y="90058"/>
                      <a:pt x="185877" y="8046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58" name="Полилиния: фигура 381">
                <a:extLst>
                  <a:ext uri="{FF2B5EF4-FFF2-40B4-BE49-F238E27FC236}">
                    <a16:creationId xmlns:a16="http://schemas.microsoft.com/office/drawing/2014/main" id="{9610E312-DE91-2846-83FA-B01AF843FA50}"/>
                  </a:ext>
                </a:extLst>
              </p:cNvPr>
              <p:cNvSpPr/>
              <p:nvPr/>
            </p:nvSpPr>
            <p:spPr>
              <a:xfrm>
                <a:off x="2879097" y="4599803"/>
                <a:ext cx="604949" cy="792692"/>
              </a:xfrm>
              <a:custGeom>
                <a:avLst/>
                <a:gdLst>
                  <a:gd name="connsiteX0" fmla="*/ 322424 w 346838"/>
                  <a:gd name="connsiteY0" fmla="*/ 120381 h 454478"/>
                  <a:gd name="connsiteX1" fmla="*/ 288302 w 346838"/>
                  <a:gd name="connsiteY1" fmla="*/ 103170 h 454478"/>
                  <a:gd name="connsiteX2" fmla="*/ 287824 w 346838"/>
                  <a:gd name="connsiteY2" fmla="*/ 103272 h 454478"/>
                  <a:gd name="connsiteX3" fmla="*/ 285444 w 346838"/>
                  <a:gd name="connsiteY3" fmla="*/ 101107 h 454478"/>
                  <a:gd name="connsiteX4" fmla="*/ 258623 w 346838"/>
                  <a:gd name="connsiteY4" fmla="*/ 75950 h 454478"/>
                  <a:gd name="connsiteX5" fmla="*/ 245970 w 346838"/>
                  <a:gd name="connsiteY5" fmla="*/ 71387 h 454478"/>
                  <a:gd name="connsiteX6" fmla="*/ 236426 w 346838"/>
                  <a:gd name="connsiteY6" fmla="*/ 58907 h 454478"/>
                  <a:gd name="connsiteX7" fmla="*/ 225429 w 346838"/>
                  <a:gd name="connsiteY7" fmla="*/ 52693 h 454478"/>
                  <a:gd name="connsiteX8" fmla="*/ 216399 w 346838"/>
                  <a:gd name="connsiteY8" fmla="*/ 40901 h 454478"/>
                  <a:gd name="connsiteX9" fmla="*/ 188389 w 346838"/>
                  <a:gd name="connsiteY9" fmla="*/ 34347 h 454478"/>
                  <a:gd name="connsiteX10" fmla="*/ 179939 w 346838"/>
                  <a:gd name="connsiteY10" fmla="*/ 27356 h 454478"/>
                  <a:gd name="connsiteX11" fmla="*/ 163536 w 346838"/>
                  <a:gd name="connsiteY11" fmla="*/ 7939 h 454478"/>
                  <a:gd name="connsiteX12" fmla="*/ 152048 w 346838"/>
                  <a:gd name="connsiteY12" fmla="*/ 6827 h 454478"/>
                  <a:gd name="connsiteX13" fmla="*/ 147814 w 346838"/>
                  <a:gd name="connsiteY13" fmla="*/ 14900 h 454478"/>
                  <a:gd name="connsiteX14" fmla="*/ 140710 w 346838"/>
                  <a:gd name="connsiteY14" fmla="*/ 24528 h 454478"/>
                  <a:gd name="connsiteX15" fmla="*/ 140561 w 346838"/>
                  <a:gd name="connsiteY15" fmla="*/ 25126 h 454478"/>
                  <a:gd name="connsiteX16" fmla="*/ 136758 w 346838"/>
                  <a:gd name="connsiteY16" fmla="*/ 26603 h 454478"/>
                  <a:gd name="connsiteX17" fmla="*/ 129420 w 346838"/>
                  <a:gd name="connsiteY17" fmla="*/ 27691 h 454478"/>
                  <a:gd name="connsiteX18" fmla="*/ 120157 w 346838"/>
                  <a:gd name="connsiteY18" fmla="*/ 38437 h 454478"/>
                  <a:gd name="connsiteX19" fmla="*/ 114667 w 346838"/>
                  <a:gd name="connsiteY19" fmla="*/ 48812 h 454478"/>
                  <a:gd name="connsiteX20" fmla="*/ 108161 w 346838"/>
                  <a:gd name="connsiteY20" fmla="*/ 57878 h 454478"/>
                  <a:gd name="connsiteX21" fmla="*/ 79445 w 346838"/>
                  <a:gd name="connsiteY21" fmla="*/ 70197 h 454478"/>
                  <a:gd name="connsiteX22" fmla="*/ 48254 w 346838"/>
                  <a:gd name="connsiteY22" fmla="*/ 67015 h 454478"/>
                  <a:gd name="connsiteX23" fmla="*/ 44666 w 346838"/>
                  <a:gd name="connsiteY23" fmla="*/ 76033 h 454478"/>
                  <a:gd name="connsiteX24" fmla="*/ 58276 w 346838"/>
                  <a:gd name="connsiteY24" fmla="*/ 94416 h 454478"/>
                  <a:gd name="connsiteX25" fmla="*/ 54521 w 346838"/>
                  <a:gd name="connsiteY25" fmla="*/ 99463 h 454478"/>
                  <a:gd name="connsiteX26" fmla="*/ 44211 w 346838"/>
                  <a:gd name="connsiteY26" fmla="*/ 111244 h 454478"/>
                  <a:gd name="connsiteX27" fmla="*/ 30499 w 346838"/>
                  <a:gd name="connsiteY27" fmla="*/ 123706 h 454478"/>
                  <a:gd name="connsiteX28" fmla="*/ 19077 w 346838"/>
                  <a:gd name="connsiteY28" fmla="*/ 137771 h 454478"/>
                  <a:gd name="connsiteX29" fmla="*/ 9336 w 346838"/>
                  <a:gd name="connsiteY29" fmla="*/ 187997 h 454478"/>
                  <a:gd name="connsiteX30" fmla="*/ 5640 w 346838"/>
                  <a:gd name="connsiteY30" fmla="*/ 194108 h 454478"/>
                  <a:gd name="connsiteX31" fmla="*/ 9898 w 346838"/>
                  <a:gd name="connsiteY31" fmla="*/ 216641 h 454478"/>
                  <a:gd name="connsiteX32" fmla="*/ 22271 w 346838"/>
                  <a:gd name="connsiteY32" fmla="*/ 227422 h 454478"/>
                  <a:gd name="connsiteX33" fmla="*/ 24992 w 346838"/>
                  <a:gd name="connsiteY33" fmla="*/ 231686 h 454478"/>
                  <a:gd name="connsiteX34" fmla="*/ 29584 w 346838"/>
                  <a:gd name="connsiteY34" fmla="*/ 256503 h 454478"/>
                  <a:gd name="connsiteX35" fmla="*/ 28753 w 346838"/>
                  <a:gd name="connsiteY35" fmla="*/ 258028 h 454478"/>
                  <a:gd name="connsiteX36" fmla="*/ 26714 w 346838"/>
                  <a:gd name="connsiteY36" fmla="*/ 284591 h 454478"/>
                  <a:gd name="connsiteX37" fmla="*/ 27934 w 346838"/>
                  <a:gd name="connsiteY37" fmla="*/ 296013 h 454478"/>
                  <a:gd name="connsiteX38" fmla="*/ 21571 w 346838"/>
                  <a:gd name="connsiteY38" fmla="*/ 307237 h 454478"/>
                  <a:gd name="connsiteX39" fmla="*/ 29704 w 346838"/>
                  <a:gd name="connsiteY39" fmla="*/ 333178 h 454478"/>
                  <a:gd name="connsiteX40" fmla="*/ 32287 w 346838"/>
                  <a:gd name="connsiteY40" fmla="*/ 334518 h 454478"/>
                  <a:gd name="connsiteX41" fmla="*/ 46131 w 346838"/>
                  <a:gd name="connsiteY41" fmla="*/ 338800 h 454478"/>
                  <a:gd name="connsiteX42" fmla="*/ 64095 w 346838"/>
                  <a:gd name="connsiteY42" fmla="*/ 333908 h 454478"/>
                  <a:gd name="connsiteX43" fmla="*/ 72090 w 346838"/>
                  <a:gd name="connsiteY43" fmla="*/ 343691 h 454478"/>
                  <a:gd name="connsiteX44" fmla="*/ 61069 w 346838"/>
                  <a:gd name="connsiteY44" fmla="*/ 353666 h 454478"/>
                  <a:gd name="connsiteX45" fmla="*/ 53929 w 346838"/>
                  <a:gd name="connsiteY45" fmla="*/ 364986 h 454478"/>
                  <a:gd name="connsiteX46" fmla="*/ 58240 w 346838"/>
                  <a:gd name="connsiteY46" fmla="*/ 378447 h 454478"/>
                  <a:gd name="connsiteX47" fmla="*/ 61482 w 346838"/>
                  <a:gd name="connsiteY47" fmla="*/ 383022 h 454478"/>
                  <a:gd name="connsiteX48" fmla="*/ 42956 w 346838"/>
                  <a:gd name="connsiteY48" fmla="*/ 420415 h 454478"/>
                  <a:gd name="connsiteX49" fmla="*/ 55800 w 346838"/>
                  <a:gd name="connsiteY49" fmla="*/ 426622 h 454478"/>
                  <a:gd name="connsiteX50" fmla="*/ 63897 w 346838"/>
                  <a:gd name="connsiteY50" fmla="*/ 422585 h 454478"/>
                  <a:gd name="connsiteX51" fmla="*/ 74356 w 346838"/>
                  <a:gd name="connsiteY51" fmla="*/ 415332 h 454478"/>
                  <a:gd name="connsiteX52" fmla="*/ 74111 w 346838"/>
                  <a:gd name="connsiteY52" fmla="*/ 418465 h 454478"/>
                  <a:gd name="connsiteX53" fmla="*/ 77191 w 346838"/>
                  <a:gd name="connsiteY53" fmla="*/ 429779 h 454478"/>
                  <a:gd name="connsiteX54" fmla="*/ 108681 w 346838"/>
                  <a:gd name="connsiteY54" fmla="*/ 433415 h 454478"/>
                  <a:gd name="connsiteX55" fmla="*/ 125766 w 346838"/>
                  <a:gd name="connsiteY55" fmla="*/ 436698 h 454478"/>
                  <a:gd name="connsiteX56" fmla="*/ 126795 w 346838"/>
                  <a:gd name="connsiteY56" fmla="*/ 448849 h 454478"/>
                  <a:gd name="connsiteX57" fmla="*/ 149722 w 346838"/>
                  <a:gd name="connsiteY57" fmla="*/ 442588 h 454478"/>
                  <a:gd name="connsiteX58" fmla="*/ 164235 w 346838"/>
                  <a:gd name="connsiteY58" fmla="*/ 425653 h 454478"/>
                  <a:gd name="connsiteX59" fmla="*/ 179096 w 346838"/>
                  <a:gd name="connsiteY59" fmla="*/ 420504 h 454478"/>
                  <a:gd name="connsiteX60" fmla="*/ 186834 w 346838"/>
                  <a:gd name="connsiteY60" fmla="*/ 397099 h 454478"/>
                  <a:gd name="connsiteX61" fmla="*/ 203207 w 346838"/>
                  <a:gd name="connsiteY61" fmla="*/ 371438 h 454478"/>
                  <a:gd name="connsiteX62" fmla="*/ 205683 w 346838"/>
                  <a:gd name="connsiteY62" fmla="*/ 368885 h 454478"/>
                  <a:gd name="connsiteX63" fmla="*/ 213696 w 346838"/>
                  <a:gd name="connsiteY63" fmla="*/ 350820 h 454478"/>
                  <a:gd name="connsiteX64" fmla="*/ 222277 w 346838"/>
                  <a:gd name="connsiteY64" fmla="*/ 329890 h 454478"/>
                  <a:gd name="connsiteX65" fmla="*/ 234997 w 346838"/>
                  <a:gd name="connsiteY65" fmla="*/ 308810 h 454478"/>
                  <a:gd name="connsiteX66" fmla="*/ 241599 w 346838"/>
                  <a:gd name="connsiteY66" fmla="*/ 287402 h 454478"/>
                  <a:gd name="connsiteX67" fmla="*/ 269830 w 346838"/>
                  <a:gd name="connsiteY67" fmla="*/ 282343 h 454478"/>
                  <a:gd name="connsiteX68" fmla="*/ 289068 w 346838"/>
                  <a:gd name="connsiteY68" fmla="*/ 286648 h 454478"/>
                  <a:gd name="connsiteX69" fmla="*/ 298803 w 346838"/>
                  <a:gd name="connsiteY69" fmla="*/ 274951 h 454478"/>
                  <a:gd name="connsiteX70" fmla="*/ 300633 w 346838"/>
                  <a:gd name="connsiteY70" fmla="*/ 267309 h 454478"/>
                  <a:gd name="connsiteX71" fmla="*/ 309567 w 346838"/>
                  <a:gd name="connsiteY71" fmla="*/ 264415 h 454478"/>
                  <a:gd name="connsiteX72" fmla="*/ 318956 w 346838"/>
                  <a:gd name="connsiteY72" fmla="*/ 251259 h 454478"/>
                  <a:gd name="connsiteX73" fmla="*/ 307779 w 346838"/>
                  <a:gd name="connsiteY73" fmla="*/ 237816 h 454478"/>
                  <a:gd name="connsiteX74" fmla="*/ 286191 w 346838"/>
                  <a:gd name="connsiteY74" fmla="*/ 245201 h 454478"/>
                  <a:gd name="connsiteX75" fmla="*/ 264538 w 346838"/>
                  <a:gd name="connsiteY75" fmla="*/ 242121 h 454478"/>
                  <a:gd name="connsiteX76" fmla="*/ 254115 w 346838"/>
                  <a:gd name="connsiteY76" fmla="*/ 243754 h 454478"/>
                  <a:gd name="connsiteX77" fmla="*/ 244840 w 346838"/>
                  <a:gd name="connsiteY77" fmla="*/ 236052 h 454478"/>
                  <a:gd name="connsiteX78" fmla="*/ 233035 w 346838"/>
                  <a:gd name="connsiteY78" fmla="*/ 229031 h 454478"/>
                  <a:gd name="connsiteX79" fmla="*/ 224006 w 346838"/>
                  <a:gd name="connsiteY79" fmla="*/ 237200 h 454478"/>
                  <a:gd name="connsiteX80" fmla="*/ 207381 w 346838"/>
                  <a:gd name="connsiteY80" fmla="*/ 226729 h 454478"/>
                  <a:gd name="connsiteX81" fmla="*/ 196258 w 346838"/>
                  <a:gd name="connsiteY81" fmla="*/ 195286 h 454478"/>
                  <a:gd name="connsiteX82" fmla="*/ 199105 w 346838"/>
                  <a:gd name="connsiteY82" fmla="*/ 185479 h 454478"/>
                  <a:gd name="connsiteX83" fmla="*/ 209659 w 346838"/>
                  <a:gd name="connsiteY83" fmla="*/ 171898 h 454478"/>
                  <a:gd name="connsiteX84" fmla="*/ 216596 w 346838"/>
                  <a:gd name="connsiteY84" fmla="*/ 157618 h 454478"/>
                  <a:gd name="connsiteX85" fmla="*/ 230302 w 346838"/>
                  <a:gd name="connsiteY85" fmla="*/ 152750 h 454478"/>
                  <a:gd name="connsiteX86" fmla="*/ 249480 w 346838"/>
                  <a:gd name="connsiteY86" fmla="*/ 167114 h 454478"/>
                  <a:gd name="connsiteX87" fmla="*/ 250963 w 346838"/>
                  <a:gd name="connsiteY87" fmla="*/ 171809 h 454478"/>
                  <a:gd name="connsiteX88" fmla="*/ 242920 w 346838"/>
                  <a:gd name="connsiteY88" fmla="*/ 193827 h 454478"/>
                  <a:gd name="connsiteX89" fmla="*/ 258109 w 346838"/>
                  <a:gd name="connsiteY89" fmla="*/ 191238 h 454478"/>
                  <a:gd name="connsiteX90" fmla="*/ 268138 w 346838"/>
                  <a:gd name="connsiteY90" fmla="*/ 195208 h 454478"/>
                  <a:gd name="connsiteX91" fmla="*/ 277221 w 346838"/>
                  <a:gd name="connsiteY91" fmla="*/ 190951 h 454478"/>
                  <a:gd name="connsiteX92" fmla="*/ 289833 w 346838"/>
                  <a:gd name="connsiteY92" fmla="*/ 197367 h 454478"/>
                  <a:gd name="connsiteX93" fmla="*/ 299144 w 346838"/>
                  <a:gd name="connsiteY93" fmla="*/ 201613 h 454478"/>
                  <a:gd name="connsiteX94" fmla="*/ 309334 w 346838"/>
                  <a:gd name="connsiteY94" fmla="*/ 191638 h 454478"/>
                  <a:gd name="connsiteX95" fmla="*/ 328314 w 346838"/>
                  <a:gd name="connsiteY95" fmla="*/ 193289 h 454478"/>
                  <a:gd name="connsiteX96" fmla="*/ 333457 w 346838"/>
                  <a:gd name="connsiteY96" fmla="*/ 174625 h 454478"/>
                  <a:gd name="connsiteX97" fmla="*/ 326694 w 346838"/>
                  <a:gd name="connsiteY97" fmla="*/ 168639 h 454478"/>
                  <a:gd name="connsiteX98" fmla="*/ 336028 w 346838"/>
                  <a:gd name="connsiteY98" fmla="*/ 158784 h 454478"/>
                  <a:gd name="connsiteX99" fmla="*/ 342804 w 346838"/>
                  <a:gd name="connsiteY99" fmla="*/ 150155 h 454478"/>
                  <a:gd name="connsiteX100" fmla="*/ 322424 w 346838"/>
                  <a:gd name="connsiteY100" fmla="*/ 120381 h 454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</a:cxnLst>
                <a:rect l="l" t="t" r="r" b="b"/>
                <a:pathLst>
                  <a:path w="346838" h="454478">
                    <a:moveTo>
                      <a:pt x="322424" y="120381"/>
                    </a:moveTo>
                    <a:cubicBezTo>
                      <a:pt x="313035" y="113701"/>
                      <a:pt x="300645" y="101873"/>
                      <a:pt x="288302" y="103170"/>
                    </a:cubicBezTo>
                    <a:cubicBezTo>
                      <a:pt x="288141" y="103200"/>
                      <a:pt x="287985" y="103230"/>
                      <a:pt x="287824" y="103272"/>
                    </a:cubicBezTo>
                    <a:cubicBezTo>
                      <a:pt x="286993" y="102632"/>
                      <a:pt x="286167" y="101939"/>
                      <a:pt x="285444" y="101107"/>
                    </a:cubicBezTo>
                    <a:cubicBezTo>
                      <a:pt x="277150" y="91623"/>
                      <a:pt x="270081" y="81846"/>
                      <a:pt x="258623" y="75950"/>
                    </a:cubicBezTo>
                    <a:cubicBezTo>
                      <a:pt x="254635" y="73886"/>
                      <a:pt x="250078" y="73133"/>
                      <a:pt x="245970" y="71387"/>
                    </a:cubicBezTo>
                    <a:cubicBezTo>
                      <a:pt x="242041" y="69760"/>
                      <a:pt x="240223" y="61759"/>
                      <a:pt x="236426" y="58907"/>
                    </a:cubicBezTo>
                    <a:cubicBezTo>
                      <a:pt x="233017" y="56341"/>
                      <a:pt x="229268" y="54535"/>
                      <a:pt x="225429" y="52693"/>
                    </a:cubicBezTo>
                    <a:cubicBezTo>
                      <a:pt x="220435" y="50307"/>
                      <a:pt x="219425" y="45093"/>
                      <a:pt x="216399" y="40901"/>
                    </a:cubicBezTo>
                    <a:cubicBezTo>
                      <a:pt x="209659" y="31506"/>
                      <a:pt x="197813" y="36278"/>
                      <a:pt x="188389" y="34347"/>
                    </a:cubicBezTo>
                    <a:cubicBezTo>
                      <a:pt x="185333" y="32451"/>
                      <a:pt x="182702" y="30388"/>
                      <a:pt x="179939" y="27356"/>
                    </a:cubicBezTo>
                    <a:cubicBezTo>
                      <a:pt x="174228" y="21077"/>
                      <a:pt x="169893" y="13668"/>
                      <a:pt x="163536" y="7939"/>
                    </a:cubicBezTo>
                    <a:cubicBezTo>
                      <a:pt x="159750" y="4507"/>
                      <a:pt x="155941" y="2790"/>
                      <a:pt x="152048" y="6827"/>
                    </a:cubicBezTo>
                    <a:cubicBezTo>
                      <a:pt x="150248" y="8693"/>
                      <a:pt x="149070" y="12412"/>
                      <a:pt x="147814" y="14900"/>
                    </a:cubicBezTo>
                    <a:cubicBezTo>
                      <a:pt x="144950" y="16263"/>
                      <a:pt x="142504" y="19247"/>
                      <a:pt x="140710" y="24528"/>
                    </a:cubicBezTo>
                    <a:cubicBezTo>
                      <a:pt x="140656" y="24725"/>
                      <a:pt x="140621" y="24904"/>
                      <a:pt x="140561" y="25126"/>
                    </a:cubicBezTo>
                    <a:cubicBezTo>
                      <a:pt x="139359" y="25843"/>
                      <a:pt x="138103" y="26411"/>
                      <a:pt x="136758" y="26603"/>
                    </a:cubicBezTo>
                    <a:cubicBezTo>
                      <a:pt x="134246" y="26944"/>
                      <a:pt x="131842" y="26758"/>
                      <a:pt x="129420" y="27691"/>
                    </a:cubicBezTo>
                    <a:cubicBezTo>
                      <a:pt x="124289" y="29682"/>
                      <a:pt x="120486" y="32894"/>
                      <a:pt x="120157" y="38437"/>
                    </a:cubicBezTo>
                    <a:cubicBezTo>
                      <a:pt x="118004" y="41690"/>
                      <a:pt x="116396" y="45302"/>
                      <a:pt x="114667" y="48812"/>
                    </a:cubicBezTo>
                    <a:cubicBezTo>
                      <a:pt x="113035" y="52203"/>
                      <a:pt x="110792" y="55211"/>
                      <a:pt x="108161" y="57878"/>
                    </a:cubicBezTo>
                    <a:cubicBezTo>
                      <a:pt x="98414" y="61293"/>
                      <a:pt x="89779" y="70197"/>
                      <a:pt x="79445" y="70197"/>
                    </a:cubicBezTo>
                    <a:cubicBezTo>
                      <a:pt x="68454" y="70167"/>
                      <a:pt x="59215" y="63774"/>
                      <a:pt x="48254" y="67015"/>
                    </a:cubicBezTo>
                    <a:cubicBezTo>
                      <a:pt x="44421" y="68152"/>
                      <a:pt x="43673" y="72816"/>
                      <a:pt x="44666" y="76033"/>
                    </a:cubicBezTo>
                    <a:cubicBezTo>
                      <a:pt x="47148" y="84136"/>
                      <a:pt x="55747" y="86552"/>
                      <a:pt x="58276" y="94416"/>
                    </a:cubicBezTo>
                    <a:cubicBezTo>
                      <a:pt x="56799" y="96264"/>
                      <a:pt x="55274" y="98028"/>
                      <a:pt x="54521" y="99463"/>
                    </a:cubicBezTo>
                    <a:cubicBezTo>
                      <a:pt x="51872" y="104444"/>
                      <a:pt x="49318" y="108301"/>
                      <a:pt x="44211" y="111244"/>
                    </a:cubicBezTo>
                    <a:cubicBezTo>
                      <a:pt x="38877" y="114287"/>
                      <a:pt x="34942" y="119520"/>
                      <a:pt x="30499" y="123706"/>
                    </a:cubicBezTo>
                    <a:cubicBezTo>
                      <a:pt x="25859" y="128059"/>
                      <a:pt x="22145" y="132161"/>
                      <a:pt x="19077" y="137771"/>
                    </a:cubicBezTo>
                    <a:cubicBezTo>
                      <a:pt x="11315" y="151967"/>
                      <a:pt x="6759" y="170966"/>
                      <a:pt x="9336" y="187997"/>
                    </a:cubicBezTo>
                    <a:cubicBezTo>
                      <a:pt x="8068" y="190090"/>
                      <a:pt x="6286" y="192356"/>
                      <a:pt x="5640" y="194108"/>
                    </a:cubicBezTo>
                    <a:cubicBezTo>
                      <a:pt x="2740" y="202259"/>
                      <a:pt x="5724" y="209716"/>
                      <a:pt x="9898" y="216641"/>
                    </a:cubicBezTo>
                    <a:cubicBezTo>
                      <a:pt x="12464" y="220904"/>
                      <a:pt x="20943" y="223835"/>
                      <a:pt x="22271" y="227422"/>
                    </a:cubicBezTo>
                    <a:cubicBezTo>
                      <a:pt x="22929" y="229222"/>
                      <a:pt x="23885" y="230592"/>
                      <a:pt x="24992" y="231686"/>
                    </a:cubicBezTo>
                    <a:cubicBezTo>
                      <a:pt x="28029" y="239424"/>
                      <a:pt x="29028" y="247928"/>
                      <a:pt x="29584" y="256503"/>
                    </a:cubicBezTo>
                    <a:cubicBezTo>
                      <a:pt x="29333" y="257006"/>
                      <a:pt x="29070" y="257508"/>
                      <a:pt x="28753" y="258028"/>
                    </a:cubicBezTo>
                    <a:cubicBezTo>
                      <a:pt x="23491" y="266896"/>
                      <a:pt x="22665" y="274969"/>
                      <a:pt x="26714" y="284591"/>
                    </a:cubicBezTo>
                    <a:cubicBezTo>
                      <a:pt x="28699" y="289381"/>
                      <a:pt x="31037" y="291331"/>
                      <a:pt x="27934" y="296013"/>
                    </a:cubicBezTo>
                    <a:cubicBezTo>
                      <a:pt x="25560" y="299637"/>
                      <a:pt x="23060" y="303159"/>
                      <a:pt x="21571" y="307237"/>
                    </a:cubicBezTo>
                    <a:cubicBezTo>
                      <a:pt x="18163" y="316548"/>
                      <a:pt x="21535" y="327683"/>
                      <a:pt x="29704" y="333178"/>
                    </a:cubicBezTo>
                    <a:cubicBezTo>
                      <a:pt x="30565" y="333753"/>
                      <a:pt x="31414" y="334195"/>
                      <a:pt x="32287" y="334518"/>
                    </a:cubicBezTo>
                    <a:cubicBezTo>
                      <a:pt x="36210" y="337203"/>
                      <a:pt x="41102" y="338680"/>
                      <a:pt x="46131" y="338800"/>
                    </a:cubicBezTo>
                    <a:cubicBezTo>
                      <a:pt x="52637" y="338943"/>
                      <a:pt x="57977" y="335421"/>
                      <a:pt x="64095" y="333908"/>
                    </a:cubicBezTo>
                    <a:cubicBezTo>
                      <a:pt x="69955" y="332431"/>
                      <a:pt x="73848" y="338650"/>
                      <a:pt x="72090" y="343691"/>
                    </a:cubicBezTo>
                    <a:cubicBezTo>
                      <a:pt x="70750" y="347525"/>
                      <a:pt x="63969" y="351005"/>
                      <a:pt x="61069" y="353666"/>
                    </a:cubicBezTo>
                    <a:cubicBezTo>
                      <a:pt x="57953" y="356512"/>
                      <a:pt x="54419" y="360579"/>
                      <a:pt x="53929" y="364986"/>
                    </a:cubicBezTo>
                    <a:cubicBezTo>
                      <a:pt x="53337" y="370290"/>
                      <a:pt x="55107" y="374249"/>
                      <a:pt x="58240" y="378447"/>
                    </a:cubicBezTo>
                    <a:cubicBezTo>
                      <a:pt x="59359" y="379954"/>
                      <a:pt x="60411" y="381491"/>
                      <a:pt x="61482" y="383022"/>
                    </a:cubicBezTo>
                    <a:cubicBezTo>
                      <a:pt x="68532" y="398079"/>
                      <a:pt x="42244" y="405363"/>
                      <a:pt x="42956" y="420415"/>
                    </a:cubicBezTo>
                    <a:cubicBezTo>
                      <a:pt x="43255" y="426729"/>
                      <a:pt x="51226" y="427662"/>
                      <a:pt x="55800" y="426622"/>
                    </a:cubicBezTo>
                    <a:cubicBezTo>
                      <a:pt x="58755" y="425958"/>
                      <a:pt x="61356" y="424170"/>
                      <a:pt x="63897" y="422585"/>
                    </a:cubicBezTo>
                    <a:cubicBezTo>
                      <a:pt x="66714" y="420821"/>
                      <a:pt x="70685" y="416330"/>
                      <a:pt x="74356" y="415332"/>
                    </a:cubicBezTo>
                    <a:cubicBezTo>
                      <a:pt x="74344" y="416384"/>
                      <a:pt x="74285" y="417413"/>
                      <a:pt x="74111" y="418465"/>
                    </a:cubicBezTo>
                    <a:cubicBezTo>
                      <a:pt x="73465" y="422699"/>
                      <a:pt x="74231" y="426622"/>
                      <a:pt x="77191" y="429779"/>
                    </a:cubicBezTo>
                    <a:cubicBezTo>
                      <a:pt x="84439" y="437493"/>
                      <a:pt x="99520" y="434174"/>
                      <a:pt x="108681" y="433415"/>
                    </a:cubicBezTo>
                    <a:cubicBezTo>
                      <a:pt x="111408" y="433200"/>
                      <a:pt x="126831" y="432117"/>
                      <a:pt x="125766" y="436698"/>
                    </a:cubicBezTo>
                    <a:cubicBezTo>
                      <a:pt x="124893" y="440615"/>
                      <a:pt x="124092" y="445387"/>
                      <a:pt x="126795" y="448849"/>
                    </a:cubicBezTo>
                    <a:cubicBezTo>
                      <a:pt x="134413" y="458531"/>
                      <a:pt x="144478" y="449388"/>
                      <a:pt x="149722" y="442588"/>
                    </a:cubicBezTo>
                    <a:cubicBezTo>
                      <a:pt x="154094" y="436931"/>
                      <a:pt x="158871" y="430425"/>
                      <a:pt x="164235" y="425653"/>
                    </a:cubicBezTo>
                    <a:cubicBezTo>
                      <a:pt x="168457" y="421892"/>
                      <a:pt x="174198" y="422603"/>
                      <a:pt x="179096" y="420504"/>
                    </a:cubicBezTo>
                    <a:cubicBezTo>
                      <a:pt x="190021" y="415810"/>
                      <a:pt x="184065" y="405548"/>
                      <a:pt x="186834" y="397099"/>
                    </a:cubicBezTo>
                    <a:cubicBezTo>
                      <a:pt x="190123" y="387148"/>
                      <a:pt x="198375" y="380402"/>
                      <a:pt x="203207" y="371438"/>
                    </a:cubicBezTo>
                    <a:cubicBezTo>
                      <a:pt x="204056" y="370643"/>
                      <a:pt x="204887" y="369818"/>
                      <a:pt x="205683" y="368885"/>
                    </a:cubicBezTo>
                    <a:cubicBezTo>
                      <a:pt x="209934" y="363886"/>
                      <a:pt x="212028" y="357027"/>
                      <a:pt x="213696" y="350820"/>
                    </a:cubicBezTo>
                    <a:cubicBezTo>
                      <a:pt x="215735" y="343243"/>
                      <a:pt x="217146" y="336061"/>
                      <a:pt x="222277" y="329890"/>
                    </a:cubicBezTo>
                    <a:cubicBezTo>
                      <a:pt x="228024" y="322965"/>
                      <a:pt x="232162" y="317547"/>
                      <a:pt x="234997" y="308810"/>
                    </a:cubicBezTo>
                    <a:cubicBezTo>
                      <a:pt x="237359" y="301556"/>
                      <a:pt x="240235" y="294943"/>
                      <a:pt x="241599" y="287402"/>
                    </a:cubicBezTo>
                    <a:cubicBezTo>
                      <a:pt x="243871" y="274730"/>
                      <a:pt x="260944" y="281332"/>
                      <a:pt x="269830" y="282343"/>
                    </a:cubicBezTo>
                    <a:cubicBezTo>
                      <a:pt x="276205" y="283060"/>
                      <a:pt x="282645" y="287527"/>
                      <a:pt x="289068" y="286648"/>
                    </a:cubicBezTo>
                    <a:cubicBezTo>
                      <a:pt x="295179" y="285805"/>
                      <a:pt x="298193" y="280615"/>
                      <a:pt x="298803" y="274951"/>
                    </a:cubicBezTo>
                    <a:cubicBezTo>
                      <a:pt x="299072" y="272278"/>
                      <a:pt x="297571" y="268792"/>
                      <a:pt x="300633" y="267309"/>
                    </a:cubicBezTo>
                    <a:cubicBezTo>
                      <a:pt x="303402" y="265970"/>
                      <a:pt x="306679" y="265515"/>
                      <a:pt x="309567" y="264415"/>
                    </a:cubicBezTo>
                    <a:cubicBezTo>
                      <a:pt x="314566" y="262513"/>
                      <a:pt x="319542" y="256880"/>
                      <a:pt x="318956" y="251259"/>
                    </a:cubicBezTo>
                    <a:cubicBezTo>
                      <a:pt x="318226" y="244442"/>
                      <a:pt x="314166" y="240004"/>
                      <a:pt x="307779" y="237816"/>
                    </a:cubicBezTo>
                    <a:cubicBezTo>
                      <a:pt x="299927" y="235119"/>
                      <a:pt x="292877" y="242343"/>
                      <a:pt x="286191" y="245201"/>
                    </a:cubicBezTo>
                    <a:cubicBezTo>
                      <a:pt x="277789" y="248807"/>
                      <a:pt x="272479" y="242468"/>
                      <a:pt x="264538" y="242121"/>
                    </a:cubicBezTo>
                    <a:cubicBezTo>
                      <a:pt x="260974" y="241960"/>
                      <a:pt x="257547" y="243030"/>
                      <a:pt x="254115" y="243754"/>
                    </a:cubicBezTo>
                    <a:cubicBezTo>
                      <a:pt x="248685" y="244878"/>
                      <a:pt x="246813" y="239640"/>
                      <a:pt x="244840" y="236052"/>
                    </a:cubicBezTo>
                    <a:cubicBezTo>
                      <a:pt x="242406" y="231591"/>
                      <a:pt x="238435" y="228302"/>
                      <a:pt x="233035" y="229031"/>
                    </a:cubicBezTo>
                    <a:cubicBezTo>
                      <a:pt x="228508" y="229665"/>
                      <a:pt x="226744" y="235292"/>
                      <a:pt x="224006" y="237200"/>
                    </a:cubicBezTo>
                    <a:cubicBezTo>
                      <a:pt x="218037" y="234377"/>
                      <a:pt x="212051" y="231531"/>
                      <a:pt x="207381" y="226729"/>
                    </a:cubicBezTo>
                    <a:cubicBezTo>
                      <a:pt x="199505" y="218692"/>
                      <a:pt x="195230" y="206331"/>
                      <a:pt x="196258" y="195286"/>
                    </a:cubicBezTo>
                    <a:cubicBezTo>
                      <a:pt x="196551" y="192129"/>
                      <a:pt x="197843" y="188804"/>
                      <a:pt x="199105" y="185479"/>
                    </a:cubicBezTo>
                    <a:cubicBezTo>
                      <a:pt x="202830" y="181185"/>
                      <a:pt x="207327" y="177262"/>
                      <a:pt x="209659" y="171898"/>
                    </a:cubicBezTo>
                    <a:cubicBezTo>
                      <a:pt x="211854" y="166881"/>
                      <a:pt x="212153" y="161386"/>
                      <a:pt x="216596" y="157618"/>
                    </a:cubicBezTo>
                    <a:cubicBezTo>
                      <a:pt x="219736" y="154951"/>
                      <a:pt x="226439" y="153779"/>
                      <a:pt x="230302" y="152750"/>
                    </a:cubicBezTo>
                    <a:cubicBezTo>
                      <a:pt x="238704" y="150526"/>
                      <a:pt x="247268" y="160016"/>
                      <a:pt x="249480" y="167114"/>
                    </a:cubicBezTo>
                    <a:cubicBezTo>
                      <a:pt x="249953" y="168663"/>
                      <a:pt x="250419" y="170254"/>
                      <a:pt x="250963" y="171809"/>
                    </a:cubicBezTo>
                    <a:cubicBezTo>
                      <a:pt x="248834" y="177029"/>
                      <a:pt x="232916" y="189665"/>
                      <a:pt x="242920" y="193827"/>
                    </a:cubicBezTo>
                    <a:cubicBezTo>
                      <a:pt x="246215" y="195202"/>
                      <a:pt x="256650" y="188882"/>
                      <a:pt x="258109" y="191238"/>
                    </a:cubicBezTo>
                    <a:cubicBezTo>
                      <a:pt x="260065" y="194407"/>
                      <a:pt x="264436" y="196853"/>
                      <a:pt x="268138" y="195208"/>
                    </a:cubicBezTo>
                    <a:cubicBezTo>
                      <a:pt x="271211" y="193845"/>
                      <a:pt x="274124" y="192224"/>
                      <a:pt x="277221" y="190951"/>
                    </a:cubicBezTo>
                    <a:cubicBezTo>
                      <a:pt x="284433" y="187961"/>
                      <a:pt x="286783" y="193456"/>
                      <a:pt x="289833" y="197367"/>
                    </a:cubicBezTo>
                    <a:cubicBezTo>
                      <a:pt x="292267" y="200471"/>
                      <a:pt x="295269" y="201924"/>
                      <a:pt x="299144" y="201613"/>
                    </a:cubicBezTo>
                    <a:cubicBezTo>
                      <a:pt x="303778" y="201224"/>
                      <a:pt x="307008" y="194838"/>
                      <a:pt x="309334" y="191638"/>
                    </a:cubicBezTo>
                    <a:cubicBezTo>
                      <a:pt x="315810" y="182752"/>
                      <a:pt x="320917" y="194921"/>
                      <a:pt x="328314" y="193289"/>
                    </a:cubicBezTo>
                    <a:cubicBezTo>
                      <a:pt x="337685" y="191220"/>
                      <a:pt x="339515" y="181544"/>
                      <a:pt x="333457" y="174625"/>
                    </a:cubicBezTo>
                    <a:cubicBezTo>
                      <a:pt x="331484" y="172359"/>
                      <a:pt x="328811" y="170738"/>
                      <a:pt x="326694" y="168639"/>
                    </a:cubicBezTo>
                    <a:cubicBezTo>
                      <a:pt x="319380" y="161326"/>
                      <a:pt x="333786" y="159149"/>
                      <a:pt x="336028" y="158784"/>
                    </a:cubicBezTo>
                    <a:cubicBezTo>
                      <a:pt x="340244" y="158085"/>
                      <a:pt x="343013" y="154299"/>
                      <a:pt x="342804" y="150155"/>
                    </a:cubicBezTo>
                    <a:cubicBezTo>
                      <a:pt x="342122" y="136766"/>
                      <a:pt x="332733" y="127748"/>
                      <a:pt x="322424" y="12038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59" name="Полилиния: фигура 382">
                <a:extLst>
                  <a:ext uri="{FF2B5EF4-FFF2-40B4-BE49-F238E27FC236}">
                    <a16:creationId xmlns:a16="http://schemas.microsoft.com/office/drawing/2014/main" id="{17252874-0A33-5069-1F13-C8D591C73CE3}"/>
                  </a:ext>
                </a:extLst>
              </p:cNvPr>
              <p:cNvSpPr/>
              <p:nvPr/>
            </p:nvSpPr>
            <p:spPr>
              <a:xfrm>
                <a:off x="2905811" y="4213743"/>
                <a:ext cx="365055" cy="458926"/>
              </a:xfrm>
              <a:custGeom>
                <a:avLst/>
                <a:gdLst>
                  <a:gd name="connsiteX0" fmla="*/ 199594 w 209299"/>
                  <a:gd name="connsiteY0" fmla="*/ 46397 h 263119"/>
                  <a:gd name="connsiteX1" fmla="*/ 189625 w 209299"/>
                  <a:gd name="connsiteY1" fmla="*/ 37630 h 263119"/>
                  <a:gd name="connsiteX2" fmla="*/ 186755 w 209299"/>
                  <a:gd name="connsiteY2" fmla="*/ 27261 h 263119"/>
                  <a:gd name="connsiteX3" fmla="*/ 165311 w 209299"/>
                  <a:gd name="connsiteY3" fmla="*/ 26011 h 263119"/>
                  <a:gd name="connsiteX4" fmla="*/ 156257 w 209299"/>
                  <a:gd name="connsiteY4" fmla="*/ 15731 h 263119"/>
                  <a:gd name="connsiteX5" fmla="*/ 143890 w 209299"/>
                  <a:gd name="connsiteY5" fmla="*/ 5972 h 263119"/>
                  <a:gd name="connsiteX6" fmla="*/ 109763 w 209299"/>
                  <a:gd name="connsiteY6" fmla="*/ 36584 h 263119"/>
                  <a:gd name="connsiteX7" fmla="*/ 94448 w 209299"/>
                  <a:gd name="connsiteY7" fmla="*/ 68463 h 263119"/>
                  <a:gd name="connsiteX8" fmla="*/ 90160 w 209299"/>
                  <a:gd name="connsiteY8" fmla="*/ 73480 h 263119"/>
                  <a:gd name="connsiteX9" fmla="*/ 80018 w 209299"/>
                  <a:gd name="connsiteY9" fmla="*/ 76913 h 263119"/>
                  <a:gd name="connsiteX10" fmla="*/ 74247 w 209299"/>
                  <a:gd name="connsiteY10" fmla="*/ 72733 h 263119"/>
                  <a:gd name="connsiteX11" fmla="*/ 44246 w 209299"/>
                  <a:gd name="connsiteY11" fmla="*/ 78862 h 263119"/>
                  <a:gd name="connsiteX12" fmla="*/ 46440 w 209299"/>
                  <a:gd name="connsiteY12" fmla="*/ 104989 h 263119"/>
                  <a:gd name="connsiteX13" fmla="*/ 42434 w 209299"/>
                  <a:gd name="connsiteY13" fmla="*/ 116829 h 263119"/>
                  <a:gd name="connsiteX14" fmla="*/ 17169 w 209299"/>
                  <a:gd name="connsiteY14" fmla="*/ 124185 h 263119"/>
                  <a:gd name="connsiteX15" fmla="*/ 13072 w 209299"/>
                  <a:gd name="connsiteY15" fmla="*/ 131420 h 263119"/>
                  <a:gd name="connsiteX16" fmla="*/ 16714 w 209299"/>
                  <a:gd name="connsiteY16" fmla="*/ 154611 h 263119"/>
                  <a:gd name="connsiteX17" fmla="*/ 4485 w 209299"/>
                  <a:gd name="connsiteY17" fmla="*/ 171821 h 263119"/>
                  <a:gd name="connsiteX18" fmla="*/ 30713 w 209299"/>
                  <a:gd name="connsiteY18" fmla="*/ 195573 h 263119"/>
                  <a:gd name="connsiteX19" fmla="*/ 49454 w 209299"/>
                  <a:gd name="connsiteY19" fmla="*/ 195065 h 263119"/>
                  <a:gd name="connsiteX20" fmla="*/ 59567 w 209299"/>
                  <a:gd name="connsiteY20" fmla="*/ 201195 h 263119"/>
                  <a:gd name="connsiteX21" fmla="*/ 60039 w 209299"/>
                  <a:gd name="connsiteY21" fmla="*/ 192601 h 263119"/>
                  <a:gd name="connsiteX22" fmla="*/ 72477 w 209299"/>
                  <a:gd name="connsiteY22" fmla="*/ 176940 h 263119"/>
                  <a:gd name="connsiteX23" fmla="*/ 83809 w 209299"/>
                  <a:gd name="connsiteY23" fmla="*/ 166553 h 263119"/>
                  <a:gd name="connsiteX24" fmla="*/ 96116 w 209299"/>
                  <a:gd name="connsiteY24" fmla="*/ 161840 h 263119"/>
                  <a:gd name="connsiteX25" fmla="*/ 107287 w 209299"/>
                  <a:gd name="connsiteY25" fmla="*/ 174362 h 263119"/>
                  <a:gd name="connsiteX26" fmla="*/ 91595 w 209299"/>
                  <a:gd name="connsiteY26" fmla="*/ 194521 h 263119"/>
                  <a:gd name="connsiteX27" fmla="*/ 96816 w 209299"/>
                  <a:gd name="connsiteY27" fmla="*/ 203467 h 263119"/>
                  <a:gd name="connsiteX28" fmla="*/ 100272 w 209299"/>
                  <a:gd name="connsiteY28" fmla="*/ 215092 h 263119"/>
                  <a:gd name="connsiteX29" fmla="*/ 94735 w 209299"/>
                  <a:gd name="connsiteY29" fmla="*/ 230580 h 263119"/>
                  <a:gd name="connsiteX30" fmla="*/ 99758 w 209299"/>
                  <a:gd name="connsiteY30" fmla="*/ 243808 h 263119"/>
                  <a:gd name="connsiteX31" fmla="*/ 104895 w 209299"/>
                  <a:gd name="connsiteY31" fmla="*/ 259493 h 263119"/>
                  <a:gd name="connsiteX32" fmla="*/ 114104 w 209299"/>
                  <a:gd name="connsiteY32" fmla="*/ 249041 h 263119"/>
                  <a:gd name="connsiteX33" fmla="*/ 121447 w 209299"/>
                  <a:gd name="connsiteY33" fmla="*/ 247946 h 263119"/>
                  <a:gd name="connsiteX34" fmla="*/ 124455 w 209299"/>
                  <a:gd name="connsiteY34" fmla="*/ 246894 h 263119"/>
                  <a:gd name="connsiteX35" fmla="*/ 125825 w 209299"/>
                  <a:gd name="connsiteY35" fmla="*/ 244717 h 263119"/>
                  <a:gd name="connsiteX36" fmla="*/ 132493 w 209299"/>
                  <a:gd name="connsiteY36" fmla="*/ 236243 h 263119"/>
                  <a:gd name="connsiteX37" fmla="*/ 136732 w 209299"/>
                  <a:gd name="connsiteY37" fmla="*/ 228170 h 263119"/>
                  <a:gd name="connsiteX38" fmla="*/ 141737 w 209299"/>
                  <a:gd name="connsiteY38" fmla="*/ 225850 h 263119"/>
                  <a:gd name="connsiteX39" fmla="*/ 140793 w 209299"/>
                  <a:gd name="connsiteY39" fmla="*/ 219463 h 263119"/>
                  <a:gd name="connsiteX40" fmla="*/ 137952 w 209299"/>
                  <a:gd name="connsiteY40" fmla="*/ 203802 h 263119"/>
                  <a:gd name="connsiteX41" fmla="*/ 147616 w 209299"/>
                  <a:gd name="connsiteY41" fmla="*/ 191621 h 263119"/>
                  <a:gd name="connsiteX42" fmla="*/ 159414 w 209299"/>
                  <a:gd name="connsiteY42" fmla="*/ 186125 h 263119"/>
                  <a:gd name="connsiteX43" fmla="*/ 170639 w 209299"/>
                  <a:gd name="connsiteY43" fmla="*/ 162731 h 263119"/>
                  <a:gd name="connsiteX44" fmla="*/ 168085 w 209299"/>
                  <a:gd name="connsiteY44" fmla="*/ 147243 h 263119"/>
                  <a:gd name="connsiteX45" fmla="*/ 174597 w 209299"/>
                  <a:gd name="connsiteY45" fmla="*/ 126008 h 263119"/>
                  <a:gd name="connsiteX46" fmla="*/ 192992 w 209299"/>
                  <a:gd name="connsiteY46" fmla="*/ 98429 h 263119"/>
                  <a:gd name="connsiteX47" fmla="*/ 197674 w 209299"/>
                  <a:gd name="connsiteY47" fmla="*/ 82701 h 263119"/>
                  <a:gd name="connsiteX48" fmla="*/ 206309 w 209299"/>
                  <a:gd name="connsiteY48" fmla="*/ 66681 h 263119"/>
                  <a:gd name="connsiteX49" fmla="*/ 199594 w 209299"/>
                  <a:gd name="connsiteY49" fmla="*/ 46397 h 263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209299" h="263119">
                    <a:moveTo>
                      <a:pt x="199594" y="46397"/>
                    </a:moveTo>
                    <a:cubicBezTo>
                      <a:pt x="195629" y="43849"/>
                      <a:pt x="190905" y="42821"/>
                      <a:pt x="189625" y="37630"/>
                    </a:cubicBezTo>
                    <a:cubicBezTo>
                      <a:pt x="188740" y="34024"/>
                      <a:pt x="189189" y="30370"/>
                      <a:pt x="186755" y="27261"/>
                    </a:cubicBezTo>
                    <a:cubicBezTo>
                      <a:pt x="181797" y="20940"/>
                      <a:pt x="171416" y="22919"/>
                      <a:pt x="165311" y="26011"/>
                    </a:cubicBezTo>
                    <a:cubicBezTo>
                      <a:pt x="159665" y="28870"/>
                      <a:pt x="158153" y="19409"/>
                      <a:pt x="156257" y="15731"/>
                    </a:cubicBezTo>
                    <a:cubicBezTo>
                      <a:pt x="153703" y="10714"/>
                      <a:pt x="149015" y="7832"/>
                      <a:pt x="143890" y="5972"/>
                    </a:cubicBezTo>
                    <a:cubicBezTo>
                      <a:pt x="123056" y="-1598"/>
                      <a:pt x="114666" y="21442"/>
                      <a:pt x="109763" y="36584"/>
                    </a:cubicBezTo>
                    <a:cubicBezTo>
                      <a:pt x="106115" y="47844"/>
                      <a:pt x="101438" y="58877"/>
                      <a:pt x="94448" y="68463"/>
                    </a:cubicBezTo>
                    <a:cubicBezTo>
                      <a:pt x="93264" y="70095"/>
                      <a:pt x="91817" y="71901"/>
                      <a:pt x="90160" y="73480"/>
                    </a:cubicBezTo>
                    <a:cubicBezTo>
                      <a:pt x="87104" y="75537"/>
                      <a:pt x="83648" y="76584"/>
                      <a:pt x="80018" y="76913"/>
                    </a:cubicBezTo>
                    <a:cubicBezTo>
                      <a:pt x="77835" y="75854"/>
                      <a:pt x="75659" y="73827"/>
                      <a:pt x="74247" y="72733"/>
                    </a:cubicBezTo>
                    <a:cubicBezTo>
                      <a:pt x="63675" y="64624"/>
                      <a:pt x="47140" y="61759"/>
                      <a:pt x="44246" y="78862"/>
                    </a:cubicBezTo>
                    <a:cubicBezTo>
                      <a:pt x="42781" y="87551"/>
                      <a:pt x="46154" y="96306"/>
                      <a:pt x="46440" y="104989"/>
                    </a:cubicBezTo>
                    <a:cubicBezTo>
                      <a:pt x="45663" y="109163"/>
                      <a:pt x="44377" y="113187"/>
                      <a:pt x="42434" y="116829"/>
                    </a:cubicBezTo>
                    <a:cubicBezTo>
                      <a:pt x="36257" y="122079"/>
                      <a:pt x="24374" y="121499"/>
                      <a:pt x="17169" y="124185"/>
                    </a:cubicBezTo>
                    <a:cubicBezTo>
                      <a:pt x="14346" y="125231"/>
                      <a:pt x="12636" y="128520"/>
                      <a:pt x="13072" y="131420"/>
                    </a:cubicBezTo>
                    <a:cubicBezTo>
                      <a:pt x="14370" y="139888"/>
                      <a:pt x="21677" y="146113"/>
                      <a:pt x="16714" y="154611"/>
                    </a:cubicBezTo>
                    <a:cubicBezTo>
                      <a:pt x="13156" y="160752"/>
                      <a:pt x="9048" y="166451"/>
                      <a:pt x="4485" y="171821"/>
                    </a:cubicBezTo>
                    <a:cubicBezTo>
                      <a:pt x="8408" y="179075"/>
                      <a:pt x="21450" y="200746"/>
                      <a:pt x="30713" y="195573"/>
                    </a:cubicBezTo>
                    <a:cubicBezTo>
                      <a:pt x="36442" y="192350"/>
                      <a:pt x="44234" y="189635"/>
                      <a:pt x="49454" y="195065"/>
                    </a:cubicBezTo>
                    <a:cubicBezTo>
                      <a:pt x="51781" y="197493"/>
                      <a:pt x="56451" y="202935"/>
                      <a:pt x="59567" y="201195"/>
                    </a:cubicBezTo>
                    <a:cubicBezTo>
                      <a:pt x="61223" y="200280"/>
                      <a:pt x="60009" y="194258"/>
                      <a:pt x="60039" y="192601"/>
                    </a:cubicBezTo>
                    <a:cubicBezTo>
                      <a:pt x="60218" y="183954"/>
                      <a:pt x="65038" y="180055"/>
                      <a:pt x="72477" y="176940"/>
                    </a:cubicBezTo>
                    <a:cubicBezTo>
                      <a:pt x="77776" y="174703"/>
                      <a:pt x="79181" y="169399"/>
                      <a:pt x="83809" y="166553"/>
                    </a:cubicBezTo>
                    <a:cubicBezTo>
                      <a:pt x="87661" y="164155"/>
                      <a:pt x="91565" y="162343"/>
                      <a:pt x="96116" y="161840"/>
                    </a:cubicBezTo>
                    <a:cubicBezTo>
                      <a:pt x="103472" y="161021"/>
                      <a:pt x="108584" y="167420"/>
                      <a:pt x="107287" y="174362"/>
                    </a:cubicBezTo>
                    <a:cubicBezTo>
                      <a:pt x="105469" y="184092"/>
                      <a:pt x="96260" y="187028"/>
                      <a:pt x="91595" y="194521"/>
                    </a:cubicBezTo>
                    <a:cubicBezTo>
                      <a:pt x="89712" y="197565"/>
                      <a:pt x="95261" y="201482"/>
                      <a:pt x="96816" y="203467"/>
                    </a:cubicBezTo>
                    <a:cubicBezTo>
                      <a:pt x="99375" y="206684"/>
                      <a:pt x="100984" y="210846"/>
                      <a:pt x="100272" y="215092"/>
                    </a:cubicBezTo>
                    <a:cubicBezTo>
                      <a:pt x="99435" y="220157"/>
                      <a:pt x="93963" y="225665"/>
                      <a:pt x="94735" y="230580"/>
                    </a:cubicBezTo>
                    <a:cubicBezTo>
                      <a:pt x="95500" y="235376"/>
                      <a:pt x="97581" y="239514"/>
                      <a:pt x="99758" y="243808"/>
                    </a:cubicBezTo>
                    <a:cubicBezTo>
                      <a:pt x="102162" y="248580"/>
                      <a:pt x="104524" y="254022"/>
                      <a:pt x="104895" y="259493"/>
                    </a:cubicBezTo>
                    <a:cubicBezTo>
                      <a:pt x="105319" y="254141"/>
                      <a:pt x="109075" y="250978"/>
                      <a:pt x="114104" y="249041"/>
                    </a:cubicBezTo>
                    <a:cubicBezTo>
                      <a:pt x="116526" y="248102"/>
                      <a:pt x="118936" y="248293"/>
                      <a:pt x="121447" y="247946"/>
                    </a:cubicBezTo>
                    <a:cubicBezTo>
                      <a:pt x="122500" y="247803"/>
                      <a:pt x="123505" y="247396"/>
                      <a:pt x="124455" y="246894"/>
                    </a:cubicBezTo>
                    <a:cubicBezTo>
                      <a:pt x="124952" y="246188"/>
                      <a:pt x="125388" y="245476"/>
                      <a:pt x="125825" y="244717"/>
                    </a:cubicBezTo>
                    <a:cubicBezTo>
                      <a:pt x="127571" y="240184"/>
                      <a:pt x="129873" y="237493"/>
                      <a:pt x="132493" y="236243"/>
                    </a:cubicBezTo>
                    <a:cubicBezTo>
                      <a:pt x="133754" y="233756"/>
                      <a:pt x="134932" y="230036"/>
                      <a:pt x="136732" y="228170"/>
                    </a:cubicBezTo>
                    <a:cubicBezTo>
                      <a:pt x="138419" y="226436"/>
                      <a:pt x="140069" y="225766"/>
                      <a:pt x="141737" y="225850"/>
                    </a:cubicBezTo>
                    <a:cubicBezTo>
                      <a:pt x="141576" y="223763"/>
                      <a:pt x="141265" y="221628"/>
                      <a:pt x="140793" y="219463"/>
                    </a:cubicBezTo>
                    <a:cubicBezTo>
                      <a:pt x="139627" y="213986"/>
                      <a:pt x="137791" y="208927"/>
                      <a:pt x="137952" y="203802"/>
                    </a:cubicBezTo>
                    <a:cubicBezTo>
                      <a:pt x="140942" y="199532"/>
                      <a:pt x="144159" y="195466"/>
                      <a:pt x="147616" y="191621"/>
                    </a:cubicBezTo>
                    <a:cubicBezTo>
                      <a:pt x="151497" y="189695"/>
                      <a:pt x="155707" y="188398"/>
                      <a:pt x="159414" y="186125"/>
                    </a:cubicBezTo>
                    <a:cubicBezTo>
                      <a:pt x="168109" y="180839"/>
                      <a:pt x="170950" y="172497"/>
                      <a:pt x="170639" y="162731"/>
                    </a:cubicBezTo>
                    <a:cubicBezTo>
                      <a:pt x="170465" y="157547"/>
                      <a:pt x="168821" y="152368"/>
                      <a:pt x="168085" y="147243"/>
                    </a:cubicBezTo>
                    <a:cubicBezTo>
                      <a:pt x="167027" y="139858"/>
                      <a:pt x="170914" y="132162"/>
                      <a:pt x="174597" y="126008"/>
                    </a:cubicBezTo>
                    <a:cubicBezTo>
                      <a:pt x="180272" y="116494"/>
                      <a:pt x="187771" y="108272"/>
                      <a:pt x="192992" y="98429"/>
                    </a:cubicBezTo>
                    <a:cubicBezTo>
                      <a:pt x="195503" y="93693"/>
                      <a:pt x="196419" y="87868"/>
                      <a:pt x="197674" y="82701"/>
                    </a:cubicBezTo>
                    <a:cubicBezTo>
                      <a:pt x="199163" y="76626"/>
                      <a:pt x="203499" y="72182"/>
                      <a:pt x="206309" y="66681"/>
                    </a:cubicBezTo>
                    <a:cubicBezTo>
                      <a:pt x="210244" y="59038"/>
                      <a:pt x="206243" y="50679"/>
                      <a:pt x="199594" y="4639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60" name="Полилиния: фигура 383">
                <a:extLst>
                  <a:ext uri="{FF2B5EF4-FFF2-40B4-BE49-F238E27FC236}">
                    <a16:creationId xmlns:a16="http://schemas.microsoft.com/office/drawing/2014/main" id="{6A70A032-70FC-A040-2BCE-991A69CF7877}"/>
                  </a:ext>
                </a:extLst>
              </p:cNvPr>
              <p:cNvSpPr/>
              <p:nvPr/>
            </p:nvSpPr>
            <p:spPr>
              <a:xfrm>
                <a:off x="2090514" y="4172860"/>
                <a:ext cx="375486" cy="333765"/>
              </a:xfrm>
              <a:custGeom>
                <a:avLst/>
                <a:gdLst>
                  <a:gd name="connsiteX0" fmla="*/ 216544 w 215279"/>
                  <a:gd name="connsiteY0" fmla="*/ 131830 h 191359"/>
                  <a:gd name="connsiteX1" fmla="*/ 201851 w 215279"/>
                  <a:gd name="connsiteY1" fmla="*/ 107832 h 191359"/>
                  <a:gd name="connsiteX2" fmla="*/ 185568 w 215279"/>
                  <a:gd name="connsiteY2" fmla="*/ 85712 h 191359"/>
                  <a:gd name="connsiteX3" fmla="*/ 164518 w 215279"/>
                  <a:gd name="connsiteY3" fmla="*/ 97738 h 191359"/>
                  <a:gd name="connsiteX4" fmla="*/ 147415 w 215279"/>
                  <a:gd name="connsiteY4" fmla="*/ 98162 h 191359"/>
                  <a:gd name="connsiteX5" fmla="*/ 138386 w 215279"/>
                  <a:gd name="connsiteY5" fmla="*/ 101075 h 191359"/>
                  <a:gd name="connsiteX6" fmla="*/ 137806 w 215279"/>
                  <a:gd name="connsiteY6" fmla="*/ 101188 h 191359"/>
                  <a:gd name="connsiteX7" fmla="*/ 126796 w 215279"/>
                  <a:gd name="connsiteY7" fmla="*/ 95149 h 191359"/>
                  <a:gd name="connsiteX8" fmla="*/ 125726 w 215279"/>
                  <a:gd name="connsiteY8" fmla="*/ 93510 h 191359"/>
                  <a:gd name="connsiteX9" fmla="*/ 116864 w 215279"/>
                  <a:gd name="connsiteY9" fmla="*/ 68795 h 191359"/>
                  <a:gd name="connsiteX10" fmla="*/ 109801 w 215279"/>
                  <a:gd name="connsiteY10" fmla="*/ 56584 h 191359"/>
                  <a:gd name="connsiteX11" fmla="*/ 108970 w 215279"/>
                  <a:gd name="connsiteY11" fmla="*/ 41658 h 191359"/>
                  <a:gd name="connsiteX12" fmla="*/ 80314 w 215279"/>
                  <a:gd name="connsiteY12" fmla="*/ 29351 h 191359"/>
                  <a:gd name="connsiteX13" fmla="*/ 71416 w 215279"/>
                  <a:gd name="connsiteY13" fmla="*/ 16859 h 191359"/>
                  <a:gd name="connsiteX14" fmla="*/ 66931 w 215279"/>
                  <a:gd name="connsiteY14" fmla="*/ 5054 h 191359"/>
                  <a:gd name="connsiteX15" fmla="*/ 61591 w 215279"/>
                  <a:gd name="connsiteY15" fmla="*/ 6453 h 191359"/>
                  <a:gd name="connsiteX16" fmla="*/ 53966 w 215279"/>
                  <a:gd name="connsiteY16" fmla="*/ 28077 h 191359"/>
                  <a:gd name="connsiteX17" fmla="*/ 49445 w 215279"/>
                  <a:gd name="connsiteY17" fmla="*/ 34697 h 191359"/>
                  <a:gd name="connsiteX18" fmla="*/ 41917 w 215279"/>
                  <a:gd name="connsiteY18" fmla="*/ 41018 h 191359"/>
                  <a:gd name="connsiteX19" fmla="*/ 22464 w 215279"/>
                  <a:gd name="connsiteY19" fmla="*/ 48074 h 191359"/>
                  <a:gd name="connsiteX20" fmla="*/ 19390 w 215279"/>
                  <a:gd name="connsiteY20" fmla="*/ 55800 h 191359"/>
                  <a:gd name="connsiteX21" fmla="*/ 20108 w 215279"/>
                  <a:gd name="connsiteY21" fmla="*/ 57863 h 191359"/>
                  <a:gd name="connsiteX22" fmla="*/ 15216 w 215279"/>
                  <a:gd name="connsiteY22" fmla="*/ 59484 h 191359"/>
                  <a:gd name="connsiteX23" fmla="*/ 7430 w 215279"/>
                  <a:gd name="connsiteY23" fmla="*/ 64734 h 191359"/>
                  <a:gd name="connsiteX24" fmla="*/ 10199 w 215279"/>
                  <a:gd name="connsiteY24" fmla="*/ 88804 h 191359"/>
                  <a:gd name="connsiteX25" fmla="*/ 37491 w 215279"/>
                  <a:gd name="connsiteY25" fmla="*/ 105601 h 191359"/>
                  <a:gd name="connsiteX26" fmla="*/ 53966 w 215279"/>
                  <a:gd name="connsiteY26" fmla="*/ 114745 h 191359"/>
                  <a:gd name="connsiteX27" fmla="*/ 62685 w 215279"/>
                  <a:gd name="connsiteY27" fmla="*/ 130861 h 191359"/>
                  <a:gd name="connsiteX28" fmla="*/ 70208 w 215279"/>
                  <a:gd name="connsiteY28" fmla="*/ 144866 h 191359"/>
                  <a:gd name="connsiteX29" fmla="*/ 78341 w 215279"/>
                  <a:gd name="connsiteY29" fmla="*/ 154027 h 191359"/>
                  <a:gd name="connsiteX30" fmla="*/ 96101 w 215279"/>
                  <a:gd name="connsiteY30" fmla="*/ 146809 h 191359"/>
                  <a:gd name="connsiteX31" fmla="*/ 104120 w 215279"/>
                  <a:gd name="connsiteY31" fmla="*/ 170030 h 191359"/>
                  <a:gd name="connsiteX32" fmla="*/ 125684 w 215279"/>
                  <a:gd name="connsiteY32" fmla="*/ 181099 h 191359"/>
                  <a:gd name="connsiteX33" fmla="*/ 151691 w 215279"/>
                  <a:gd name="connsiteY33" fmla="*/ 187533 h 191359"/>
                  <a:gd name="connsiteX34" fmla="*/ 188127 w 215279"/>
                  <a:gd name="connsiteY34" fmla="*/ 184190 h 191359"/>
                  <a:gd name="connsiteX35" fmla="*/ 216544 w 215279"/>
                  <a:gd name="connsiteY35" fmla="*/ 131830 h 19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15279" h="191359">
                    <a:moveTo>
                      <a:pt x="216544" y="131830"/>
                    </a:moveTo>
                    <a:cubicBezTo>
                      <a:pt x="216107" y="122106"/>
                      <a:pt x="208244" y="114213"/>
                      <a:pt x="201851" y="107832"/>
                    </a:cubicBezTo>
                    <a:cubicBezTo>
                      <a:pt x="194908" y="100913"/>
                      <a:pt x="198395" y="87404"/>
                      <a:pt x="185568" y="85712"/>
                    </a:cubicBezTo>
                    <a:cubicBezTo>
                      <a:pt x="175832" y="84426"/>
                      <a:pt x="173004" y="96165"/>
                      <a:pt x="164518" y="97738"/>
                    </a:cubicBezTo>
                    <a:cubicBezTo>
                      <a:pt x="158915" y="98790"/>
                      <a:pt x="153210" y="96859"/>
                      <a:pt x="147415" y="98162"/>
                    </a:cubicBezTo>
                    <a:cubicBezTo>
                      <a:pt x="144342" y="98862"/>
                      <a:pt x="141435" y="100273"/>
                      <a:pt x="138386" y="101075"/>
                    </a:cubicBezTo>
                    <a:cubicBezTo>
                      <a:pt x="138200" y="101140"/>
                      <a:pt x="137985" y="101164"/>
                      <a:pt x="137806" y="101188"/>
                    </a:cubicBezTo>
                    <a:cubicBezTo>
                      <a:pt x="133895" y="99615"/>
                      <a:pt x="130229" y="97576"/>
                      <a:pt x="126796" y="95149"/>
                    </a:cubicBezTo>
                    <a:cubicBezTo>
                      <a:pt x="126390" y="94592"/>
                      <a:pt x="126043" y="94048"/>
                      <a:pt x="125726" y="93510"/>
                    </a:cubicBezTo>
                    <a:cubicBezTo>
                      <a:pt x="121408" y="85826"/>
                      <a:pt x="121522" y="76371"/>
                      <a:pt x="116864" y="68795"/>
                    </a:cubicBezTo>
                    <a:cubicBezTo>
                      <a:pt x="114448" y="64848"/>
                      <a:pt x="110525" y="61260"/>
                      <a:pt x="109801" y="56584"/>
                    </a:cubicBezTo>
                    <a:cubicBezTo>
                      <a:pt x="109072" y="51740"/>
                      <a:pt x="110836" y="46346"/>
                      <a:pt x="108970" y="41658"/>
                    </a:cubicBezTo>
                    <a:cubicBezTo>
                      <a:pt x="104294" y="29835"/>
                      <a:pt x="92531" y="28214"/>
                      <a:pt x="80314" y="29351"/>
                    </a:cubicBezTo>
                    <a:cubicBezTo>
                      <a:pt x="75841" y="27066"/>
                      <a:pt x="72582" y="21134"/>
                      <a:pt x="71416" y="16859"/>
                    </a:cubicBezTo>
                    <a:cubicBezTo>
                      <a:pt x="70118" y="12110"/>
                      <a:pt x="71284" y="8319"/>
                      <a:pt x="66931" y="5054"/>
                    </a:cubicBezTo>
                    <a:cubicBezTo>
                      <a:pt x="65346" y="3852"/>
                      <a:pt x="62410" y="4665"/>
                      <a:pt x="61591" y="6453"/>
                    </a:cubicBezTo>
                    <a:cubicBezTo>
                      <a:pt x="58355" y="13438"/>
                      <a:pt x="57369" y="21194"/>
                      <a:pt x="53966" y="28077"/>
                    </a:cubicBezTo>
                    <a:cubicBezTo>
                      <a:pt x="52663" y="30732"/>
                      <a:pt x="50851" y="32658"/>
                      <a:pt x="49445" y="34697"/>
                    </a:cubicBezTo>
                    <a:cubicBezTo>
                      <a:pt x="46294" y="35923"/>
                      <a:pt x="43555" y="37992"/>
                      <a:pt x="41917" y="41018"/>
                    </a:cubicBezTo>
                    <a:cubicBezTo>
                      <a:pt x="37838" y="48552"/>
                      <a:pt x="29705" y="45873"/>
                      <a:pt x="22464" y="48074"/>
                    </a:cubicBezTo>
                    <a:cubicBezTo>
                      <a:pt x="19354" y="49037"/>
                      <a:pt x="18272" y="53085"/>
                      <a:pt x="19390" y="55800"/>
                    </a:cubicBezTo>
                    <a:cubicBezTo>
                      <a:pt x="20305" y="58073"/>
                      <a:pt x="20909" y="57493"/>
                      <a:pt x="20108" y="57863"/>
                    </a:cubicBezTo>
                    <a:cubicBezTo>
                      <a:pt x="18559" y="58581"/>
                      <a:pt x="16819" y="58946"/>
                      <a:pt x="15216" y="59484"/>
                    </a:cubicBezTo>
                    <a:cubicBezTo>
                      <a:pt x="12082" y="60500"/>
                      <a:pt x="9619" y="62336"/>
                      <a:pt x="7430" y="64734"/>
                    </a:cubicBezTo>
                    <a:cubicBezTo>
                      <a:pt x="1348" y="71378"/>
                      <a:pt x="5899" y="82722"/>
                      <a:pt x="10199" y="88804"/>
                    </a:cubicBezTo>
                    <a:cubicBezTo>
                      <a:pt x="16358" y="97475"/>
                      <a:pt x="28198" y="101511"/>
                      <a:pt x="37491" y="105601"/>
                    </a:cubicBezTo>
                    <a:cubicBezTo>
                      <a:pt x="43418" y="108233"/>
                      <a:pt x="48949" y="110529"/>
                      <a:pt x="53966" y="114745"/>
                    </a:cubicBezTo>
                    <a:cubicBezTo>
                      <a:pt x="58804" y="118805"/>
                      <a:pt x="60359" y="125144"/>
                      <a:pt x="62685" y="130861"/>
                    </a:cubicBezTo>
                    <a:cubicBezTo>
                      <a:pt x="63307" y="136584"/>
                      <a:pt x="65753" y="142881"/>
                      <a:pt x="70208" y="144866"/>
                    </a:cubicBezTo>
                    <a:cubicBezTo>
                      <a:pt x="72008" y="148592"/>
                      <a:pt x="74424" y="151857"/>
                      <a:pt x="78341" y="154027"/>
                    </a:cubicBezTo>
                    <a:cubicBezTo>
                      <a:pt x="84703" y="157520"/>
                      <a:pt x="93500" y="144095"/>
                      <a:pt x="96101" y="146809"/>
                    </a:cubicBezTo>
                    <a:cubicBezTo>
                      <a:pt x="101065" y="152024"/>
                      <a:pt x="100885" y="163547"/>
                      <a:pt x="104120" y="170030"/>
                    </a:cubicBezTo>
                    <a:cubicBezTo>
                      <a:pt x="108438" y="178611"/>
                      <a:pt x="118532" y="176662"/>
                      <a:pt x="125684" y="181099"/>
                    </a:cubicBezTo>
                    <a:cubicBezTo>
                      <a:pt x="135031" y="186929"/>
                      <a:pt x="140335" y="189883"/>
                      <a:pt x="151691" y="187533"/>
                    </a:cubicBezTo>
                    <a:cubicBezTo>
                      <a:pt x="163860" y="184998"/>
                      <a:pt x="176364" y="188699"/>
                      <a:pt x="188127" y="184190"/>
                    </a:cubicBezTo>
                    <a:cubicBezTo>
                      <a:pt x="205840" y="177373"/>
                      <a:pt x="217315" y="149351"/>
                      <a:pt x="216544" y="13183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61" name="Полилиния: фигура 384">
                <a:extLst>
                  <a:ext uri="{FF2B5EF4-FFF2-40B4-BE49-F238E27FC236}">
                    <a16:creationId xmlns:a16="http://schemas.microsoft.com/office/drawing/2014/main" id="{39065168-5E37-D3B0-5E70-75C118F657B2}"/>
                  </a:ext>
                </a:extLst>
              </p:cNvPr>
              <p:cNvSpPr/>
              <p:nvPr/>
            </p:nvSpPr>
            <p:spPr>
              <a:xfrm>
                <a:off x="2419268" y="4636305"/>
                <a:ext cx="427637" cy="406775"/>
              </a:xfrm>
              <a:custGeom>
                <a:avLst/>
                <a:gdLst>
                  <a:gd name="connsiteX0" fmla="*/ 242644 w 245179"/>
                  <a:gd name="connsiteY0" fmla="*/ 82889 h 233219"/>
                  <a:gd name="connsiteX1" fmla="*/ 237651 w 245179"/>
                  <a:gd name="connsiteY1" fmla="*/ 76502 h 233219"/>
                  <a:gd name="connsiteX2" fmla="*/ 228698 w 245179"/>
                  <a:gd name="connsiteY2" fmla="*/ 68865 h 233219"/>
                  <a:gd name="connsiteX3" fmla="*/ 217121 w 245179"/>
                  <a:gd name="connsiteY3" fmla="*/ 53730 h 233219"/>
                  <a:gd name="connsiteX4" fmla="*/ 207003 w 245179"/>
                  <a:gd name="connsiteY4" fmla="*/ 31843 h 233219"/>
                  <a:gd name="connsiteX5" fmla="*/ 189841 w 245179"/>
                  <a:gd name="connsiteY5" fmla="*/ 22718 h 233219"/>
                  <a:gd name="connsiteX6" fmla="*/ 160341 w 245179"/>
                  <a:gd name="connsiteY6" fmla="*/ 4485 h 233219"/>
                  <a:gd name="connsiteX7" fmla="*/ 153177 w 245179"/>
                  <a:gd name="connsiteY7" fmla="*/ 14101 h 233219"/>
                  <a:gd name="connsiteX8" fmla="*/ 142437 w 245179"/>
                  <a:gd name="connsiteY8" fmla="*/ 21988 h 233219"/>
                  <a:gd name="connsiteX9" fmla="*/ 132642 w 245179"/>
                  <a:gd name="connsiteY9" fmla="*/ 28004 h 233219"/>
                  <a:gd name="connsiteX10" fmla="*/ 123104 w 245179"/>
                  <a:gd name="connsiteY10" fmla="*/ 45633 h 233219"/>
                  <a:gd name="connsiteX11" fmla="*/ 94059 w 245179"/>
                  <a:gd name="connsiteY11" fmla="*/ 37267 h 233219"/>
                  <a:gd name="connsiteX12" fmla="*/ 76281 w 245179"/>
                  <a:gd name="connsiteY12" fmla="*/ 24416 h 233219"/>
                  <a:gd name="connsiteX13" fmla="*/ 52917 w 245179"/>
                  <a:gd name="connsiteY13" fmla="*/ 11494 h 233219"/>
                  <a:gd name="connsiteX14" fmla="*/ 30253 w 245179"/>
                  <a:gd name="connsiteY14" fmla="*/ 15632 h 233219"/>
                  <a:gd name="connsiteX15" fmla="*/ 10931 w 245179"/>
                  <a:gd name="connsiteY15" fmla="*/ 20918 h 233219"/>
                  <a:gd name="connsiteX16" fmla="*/ 10124 w 245179"/>
                  <a:gd name="connsiteY16" fmla="*/ 52026 h 233219"/>
                  <a:gd name="connsiteX17" fmla="*/ 4485 w 245179"/>
                  <a:gd name="connsiteY17" fmla="*/ 86644 h 233219"/>
                  <a:gd name="connsiteX18" fmla="*/ 4527 w 245179"/>
                  <a:gd name="connsiteY18" fmla="*/ 86716 h 233219"/>
                  <a:gd name="connsiteX19" fmla="*/ 9203 w 245179"/>
                  <a:gd name="connsiteY19" fmla="*/ 100870 h 233219"/>
                  <a:gd name="connsiteX20" fmla="*/ 15434 w 245179"/>
                  <a:gd name="connsiteY20" fmla="*/ 113231 h 233219"/>
                  <a:gd name="connsiteX21" fmla="*/ 21097 w 245179"/>
                  <a:gd name="connsiteY21" fmla="*/ 127631 h 233219"/>
                  <a:gd name="connsiteX22" fmla="*/ 19806 w 245179"/>
                  <a:gd name="connsiteY22" fmla="*/ 141343 h 233219"/>
                  <a:gd name="connsiteX23" fmla="*/ 28447 w 245179"/>
                  <a:gd name="connsiteY23" fmla="*/ 154056 h 233219"/>
                  <a:gd name="connsiteX24" fmla="*/ 33045 w 245179"/>
                  <a:gd name="connsiteY24" fmla="*/ 178664 h 233219"/>
                  <a:gd name="connsiteX25" fmla="*/ 46596 w 245179"/>
                  <a:gd name="connsiteY25" fmla="*/ 228657 h 233219"/>
                  <a:gd name="connsiteX26" fmla="*/ 46584 w 245179"/>
                  <a:gd name="connsiteY26" fmla="*/ 228728 h 233219"/>
                  <a:gd name="connsiteX27" fmla="*/ 53234 w 245179"/>
                  <a:gd name="connsiteY27" fmla="*/ 232496 h 233219"/>
                  <a:gd name="connsiteX28" fmla="*/ 71216 w 245179"/>
                  <a:gd name="connsiteY28" fmla="*/ 218987 h 233219"/>
                  <a:gd name="connsiteX29" fmla="*/ 108238 w 245179"/>
                  <a:gd name="connsiteY29" fmla="*/ 201149 h 233219"/>
                  <a:gd name="connsiteX30" fmla="*/ 121878 w 245179"/>
                  <a:gd name="connsiteY30" fmla="*/ 181271 h 233219"/>
                  <a:gd name="connsiteX31" fmla="*/ 136625 w 245179"/>
                  <a:gd name="connsiteY31" fmla="*/ 181122 h 233219"/>
                  <a:gd name="connsiteX32" fmla="*/ 149009 w 245179"/>
                  <a:gd name="connsiteY32" fmla="*/ 167033 h 233219"/>
                  <a:gd name="connsiteX33" fmla="*/ 189141 w 245179"/>
                  <a:gd name="connsiteY33" fmla="*/ 151192 h 233219"/>
                  <a:gd name="connsiteX34" fmla="*/ 202452 w 245179"/>
                  <a:gd name="connsiteY34" fmla="*/ 122261 h 233219"/>
                  <a:gd name="connsiteX35" fmla="*/ 219758 w 245179"/>
                  <a:gd name="connsiteY35" fmla="*/ 112340 h 233219"/>
                  <a:gd name="connsiteX36" fmla="*/ 231342 w 245179"/>
                  <a:gd name="connsiteY36" fmla="*/ 99016 h 233219"/>
                  <a:gd name="connsiteX37" fmla="*/ 243601 w 245179"/>
                  <a:gd name="connsiteY37" fmla="*/ 83773 h 233219"/>
                  <a:gd name="connsiteX38" fmla="*/ 242644 w 245179"/>
                  <a:gd name="connsiteY38" fmla="*/ 82889 h 233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45179" h="233219">
                    <a:moveTo>
                      <a:pt x="242644" y="82889"/>
                    </a:moveTo>
                    <a:cubicBezTo>
                      <a:pt x="240742" y="81023"/>
                      <a:pt x="238787" y="78990"/>
                      <a:pt x="237651" y="76502"/>
                    </a:cubicBezTo>
                    <a:cubicBezTo>
                      <a:pt x="235773" y="72322"/>
                      <a:pt x="232436" y="71000"/>
                      <a:pt x="228698" y="68865"/>
                    </a:cubicBezTo>
                    <a:cubicBezTo>
                      <a:pt x="222999" y="65600"/>
                      <a:pt x="219435" y="59728"/>
                      <a:pt x="217121" y="53730"/>
                    </a:cubicBezTo>
                    <a:cubicBezTo>
                      <a:pt x="214293" y="46381"/>
                      <a:pt x="212600" y="37710"/>
                      <a:pt x="207003" y="31843"/>
                    </a:cubicBezTo>
                    <a:cubicBezTo>
                      <a:pt x="202291" y="26886"/>
                      <a:pt x="196131" y="24847"/>
                      <a:pt x="189841" y="22718"/>
                    </a:cubicBezTo>
                    <a:cubicBezTo>
                      <a:pt x="178700" y="18903"/>
                      <a:pt x="167625" y="13766"/>
                      <a:pt x="160341" y="4485"/>
                    </a:cubicBezTo>
                    <a:cubicBezTo>
                      <a:pt x="158344" y="7953"/>
                      <a:pt x="155982" y="11206"/>
                      <a:pt x="153177" y="14101"/>
                    </a:cubicBezTo>
                    <a:cubicBezTo>
                      <a:pt x="150008" y="17342"/>
                      <a:pt x="146510" y="19973"/>
                      <a:pt x="142437" y="21988"/>
                    </a:cubicBezTo>
                    <a:cubicBezTo>
                      <a:pt x="139603" y="23358"/>
                      <a:pt x="134221" y="25020"/>
                      <a:pt x="132642" y="28004"/>
                    </a:cubicBezTo>
                    <a:cubicBezTo>
                      <a:pt x="129389" y="34086"/>
                      <a:pt x="127846" y="40383"/>
                      <a:pt x="123104" y="45633"/>
                    </a:cubicBezTo>
                    <a:cubicBezTo>
                      <a:pt x="113159" y="56624"/>
                      <a:pt x="100320" y="45908"/>
                      <a:pt x="94059" y="37267"/>
                    </a:cubicBezTo>
                    <a:cubicBezTo>
                      <a:pt x="88731" y="29894"/>
                      <a:pt x="84700" y="28028"/>
                      <a:pt x="76281" y="24416"/>
                    </a:cubicBezTo>
                    <a:cubicBezTo>
                      <a:pt x="69469" y="21510"/>
                      <a:pt x="60535" y="8976"/>
                      <a:pt x="52917" y="11494"/>
                    </a:cubicBezTo>
                    <a:cubicBezTo>
                      <a:pt x="45633" y="13903"/>
                      <a:pt x="38164" y="18191"/>
                      <a:pt x="30253" y="15632"/>
                    </a:cubicBezTo>
                    <a:cubicBezTo>
                      <a:pt x="23119" y="13341"/>
                      <a:pt x="14537" y="12396"/>
                      <a:pt x="10931" y="20918"/>
                    </a:cubicBezTo>
                    <a:cubicBezTo>
                      <a:pt x="7074" y="30049"/>
                      <a:pt x="9586" y="42464"/>
                      <a:pt x="10124" y="52026"/>
                    </a:cubicBezTo>
                    <a:cubicBezTo>
                      <a:pt x="10836" y="64333"/>
                      <a:pt x="10262" y="77590"/>
                      <a:pt x="4485" y="86644"/>
                    </a:cubicBezTo>
                    <a:cubicBezTo>
                      <a:pt x="4491" y="86656"/>
                      <a:pt x="4521" y="86692"/>
                      <a:pt x="4527" y="86716"/>
                    </a:cubicBezTo>
                    <a:cubicBezTo>
                      <a:pt x="6997" y="91314"/>
                      <a:pt x="8312" y="95739"/>
                      <a:pt x="9203" y="100870"/>
                    </a:cubicBezTo>
                    <a:cubicBezTo>
                      <a:pt x="10136" y="106115"/>
                      <a:pt x="12468" y="109039"/>
                      <a:pt x="15434" y="113231"/>
                    </a:cubicBezTo>
                    <a:cubicBezTo>
                      <a:pt x="18359" y="117321"/>
                      <a:pt x="20990" y="122470"/>
                      <a:pt x="21097" y="127631"/>
                    </a:cubicBezTo>
                    <a:cubicBezTo>
                      <a:pt x="21193" y="131607"/>
                      <a:pt x="19351" y="136972"/>
                      <a:pt x="19806" y="141343"/>
                    </a:cubicBezTo>
                    <a:cubicBezTo>
                      <a:pt x="22766" y="145505"/>
                      <a:pt x="26156" y="149416"/>
                      <a:pt x="28447" y="154056"/>
                    </a:cubicBezTo>
                    <a:cubicBezTo>
                      <a:pt x="32280" y="161782"/>
                      <a:pt x="30647" y="170621"/>
                      <a:pt x="33045" y="178664"/>
                    </a:cubicBezTo>
                    <a:cubicBezTo>
                      <a:pt x="37979" y="195258"/>
                      <a:pt x="46632" y="210992"/>
                      <a:pt x="46596" y="228657"/>
                    </a:cubicBezTo>
                    <a:cubicBezTo>
                      <a:pt x="46596" y="228686"/>
                      <a:pt x="46584" y="228716"/>
                      <a:pt x="46584" y="228728"/>
                    </a:cubicBezTo>
                    <a:cubicBezTo>
                      <a:pt x="49227" y="229518"/>
                      <a:pt x="51422" y="230797"/>
                      <a:pt x="53234" y="232496"/>
                    </a:cubicBezTo>
                    <a:cubicBezTo>
                      <a:pt x="57414" y="226002"/>
                      <a:pt x="63914" y="220691"/>
                      <a:pt x="71216" y="218987"/>
                    </a:cubicBezTo>
                    <a:cubicBezTo>
                      <a:pt x="82237" y="216427"/>
                      <a:pt x="108620" y="218197"/>
                      <a:pt x="108238" y="201149"/>
                    </a:cubicBezTo>
                    <a:cubicBezTo>
                      <a:pt x="108004" y="192047"/>
                      <a:pt x="109673" y="179752"/>
                      <a:pt x="121878" y="181271"/>
                    </a:cubicBezTo>
                    <a:cubicBezTo>
                      <a:pt x="128163" y="182060"/>
                      <a:pt x="131093" y="187640"/>
                      <a:pt x="136625" y="181122"/>
                    </a:cubicBezTo>
                    <a:cubicBezTo>
                      <a:pt x="140727" y="176314"/>
                      <a:pt x="144046" y="171033"/>
                      <a:pt x="149009" y="167033"/>
                    </a:cubicBezTo>
                    <a:cubicBezTo>
                      <a:pt x="160395" y="157877"/>
                      <a:pt x="185894" y="168384"/>
                      <a:pt x="189141" y="151192"/>
                    </a:cubicBezTo>
                    <a:cubicBezTo>
                      <a:pt x="191324" y="139638"/>
                      <a:pt x="192005" y="129568"/>
                      <a:pt x="202452" y="122261"/>
                    </a:cubicBezTo>
                    <a:cubicBezTo>
                      <a:pt x="207948" y="118415"/>
                      <a:pt x="214221" y="116036"/>
                      <a:pt x="219758" y="112340"/>
                    </a:cubicBezTo>
                    <a:cubicBezTo>
                      <a:pt x="224943" y="108866"/>
                      <a:pt x="228065" y="104201"/>
                      <a:pt x="231342" y="99016"/>
                    </a:cubicBezTo>
                    <a:cubicBezTo>
                      <a:pt x="234864" y="93431"/>
                      <a:pt x="238631" y="87786"/>
                      <a:pt x="243601" y="83773"/>
                    </a:cubicBezTo>
                    <a:cubicBezTo>
                      <a:pt x="243284" y="83468"/>
                      <a:pt x="242967" y="83193"/>
                      <a:pt x="242644" y="8288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62" name="Полилиния: фигура 385">
                <a:extLst>
                  <a:ext uri="{FF2B5EF4-FFF2-40B4-BE49-F238E27FC236}">
                    <a16:creationId xmlns:a16="http://schemas.microsoft.com/office/drawing/2014/main" id="{9870166C-8DC2-C716-6031-EBFEC829F2CA}"/>
                  </a:ext>
                </a:extLst>
              </p:cNvPr>
              <p:cNvSpPr/>
              <p:nvPr/>
            </p:nvSpPr>
            <p:spPr>
              <a:xfrm>
                <a:off x="2505462" y="4774591"/>
                <a:ext cx="834411" cy="876133"/>
              </a:xfrm>
              <a:custGeom>
                <a:avLst/>
                <a:gdLst>
                  <a:gd name="connsiteX0" fmla="*/ 436168 w 478398"/>
                  <a:gd name="connsiteY0" fmla="*/ 374963 h 502318"/>
                  <a:gd name="connsiteX1" fmla="*/ 439588 w 478398"/>
                  <a:gd name="connsiteY1" fmla="*/ 372553 h 502318"/>
                  <a:gd name="connsiteX2" fmla="*/ 437412 w 478398"/>
                  <a:gd name="connsiteY2" fmla="*/ 357322 h 502318"/>
                  <a:gd name="connsiteX3" fmla="*/ 437424 w 478398"/>
                  <a:gd name="connsiteY3" fmla="*/ 332074 h 502318"/>
                  <a:gd name="connsiteX4" fmla="*/ 419245 w 478398"/>
                  <a:gd name="connsiteY4" fmla="*/ 327673 h 502318"/>
                  <a:gd name="connsiteX5" fmla="*/ 406603 w 478398"/>
                  <a:gd name="connsiteY5" fmla="*/ 325688 h 502318"/>
                  <a:gd name="connsiteX6" fmla="*/ 400707 w 478398"/>
                  <a:gd name="connsiteY6" fmla="*/ 319606 h 502318"/>
                  <a:gd name="connsiteX7" fmla="*/ 398267 w 478398"/>
                  <a:gd name="connsiteY7" fmla="*/ 316527 h 502318"/>
                  <a:gd name="connsiteX8" fmla="*/ 393315 w 478398"/>
                  <a:gd name="connsiteY8" fmla="*/ 320294 h 502318"/>
                  <a:gd name="connsiteX9" fmla="*/ 378455 w 478398"/>
                  <a:gd name="connsiteY9" fmla="*/ 325455 h 502318"/>
                  <a:gd name="connsiteX10" fmla="*/ 363942 w 478398"/>
                  <a:gd name="connsiteY10" fmla="*/ 342396 h 502318"/>
                  <a:gd name="connsiteX11" fmla="*/ 341014 w 478398"/>
                  <a:gd name="connsiteY11" fmla="*/ 348633 h 502318"/>
                  <a:gd name="connsiteX12" fmla="*/ 340004 w 478398"/>
                  <a:gd name="connsiteY12" fmla="*/ 336506 h 502318"/>
                  <a:gd name="connsiteX13" fmla="*/ 322901 w 478398"/>
                  <a:gd name="connsiteY13" fmla="*/ 333211 h 502318"/>
                  <a:gd name="connsiteX14" fmla="*/ 291410 w 478398"/>
                  <a:gd name="connsiteY14" fmla="*/ 329581 h 502318"/>
                  <a:gd name="connsiteX15" fmla="*/ 288343 w 478398"/>
                  <a:gd name="connsiteY15" fmla="*/ 318267 h 502318"/>
                  <a:gd name="connsiteX16" fmla="*/ 288576 w 478398"/>
                  <a:gd name="connsiteY16" fmla="*/ 315121 h 502318"/>
                  <a:gd name="connsiteX17" fmla="*/ 278117 w 478398"/>
                  <a:gd name="connsiteY17" fmla="*/ 322369 h 502318"/>
                  <a:gd name="connsiteX18" fmla="*/ 270020 w 478398"/>
                  <a:gd name="connsiteY18" fmla="*/ 326429 h 502318"/>
                  <a:gd name="connsiteX19" fmla="*/ 257175 w 478398"/>
                  <a:gd name="connsiteY19" fmla="*/ 320210 h 502318"/>
                  <a:gd name="connsiteX20" fmla="*/ 275719 w 478398"/>
                  <a:gd name="connsiteY20" fmla="*/ 282823 h 502318"/>
                  <a:gd name="connsiteX21" fmla="*/ 272460 w 478398"/>
                  <a:gd name="connsiteY21" fmla="*/ 278254 h 502318"/>
                  <a:gd name="connsiteX22" fmla="*/ 268148 w 478398"/>
                  <a:gd name="connsiteY22" fmla="*/ 264776 h 502318"/>
                  <a:gd name="connsiteX23" fmla="*/ 275288 w 478398"/>
                  <a:gd name="connsiteY23" fmla="*/ 253450 h 502318"/>
                  <a:gd name="connsiteX24" fmla="*/ 286310 w 478398"/>
                  <a:gd name="connsiteY24" fmla="*/ 243505 h 502318"/>
                  <a:gd name="connsiteX25" fmla="*/ 278314 w 478398"/>
                  <a:gd name="connsiteY25" fmla="*/ 233692 h 502318"/>
                  <a:gd name="connsiteX26" fmla="*/ 260350 w 478398"/>
                  <a:gd name="connsiteY26" fmla="*/ 238607 h 502318"/>
                  <a:gd name="connsiteX27" fmla="*/ 246507 w 478398"/>
                  <a:gd name="connsiteY27" fmla="*/ 234331 h 502318"/>
                  <a:gd name="connsiteX28" fmla="*/ 243923 w 478398"/>
                  <a:gd name="connsiteY28" fmla="*/ 232962 h 502318"/>
                  <a:gd name="connsiteX29" fmla="*/ 235791 w 478398"/>
                  <a:gd name="connsiteY29" fmla="*/ 207033 h 502318"/>
                  <a:gd name="connsiteX30" fmla="*/ 242153 w 478398"/>
                  <a:gd name="connsiteY30" fmla="*/ 195809 h 502318"/>
                  <a:gd name="connsiteX31" fmla="*/ 240933 w 478398"/>
                  <a:gd name="connsiteY31" fmla="*/ 184399 h 502318"/>
                  <a:gd name="connsiteX32" fmla="*/ 242997 w 478398"/>
                  <a:gd name="connsiteY32" fmla="*/ 157818 h 502318"/>
                  <a:gd name="connsiteX33" fmla="*/ 243804 w 478398"/>
                  <a:gd name="connsiteY33" fmla="*/ 156305 h 502318"/>
                  <a:gd name="connsiteX34" fmla="*/ 239211 w 478398"/>
                  <a:gd name="connsiteY34" fmla="*/ 131470 h 502318"/>
                  <a:gd name="connsiteX35" fmla="*/ 236490 w 478398"/>
                  <a:gd name="connsiteY35" fmla="*/ 127218 h 502318"/>
                  <a:gd name="connsiteX36" fmla="*/ 224118 w 478398"/>
                  <a:gd name="connsiteY36" fmla="*/ 116436 h 502318"/>
                  <a:gd name="connsiteX37" fmla="*/ 219860 w 478398"/>
                  <a:gd name="connsiteY37" fmla="*/ 93898 h 502318"/>
                  <a:gd name="connsiteX38" fmla="*/ 223556 w 478398"/>
                  <a:gd name="connsiteY38" fmla="*/ 87798 h 502318"/>
                  <a:gd name="connsiteX39" fmla="*/ 233147 w 478398"/>
                  <a:gd name="connsiteY39" fmla="*/ 37853 h 502318"/>
                  <a:gd name="connsiteX40" fmla="*/ 219005 w 478398"/>
                  <a:gd name="connsiteY40" fmla="*/ 43038 h 502318"/>
                  <a:gd name="connsiteX41" fmla="*/ 211709 w 478398"/>
                  <a:gd name="connsiteY41" fmla="*/ 30564 h 502318"/>
                  <a:gd name="connsiteX42" fmla="*/ 206961 w 478398"/>
                  <a:gd name="connsiteY42" fmla="*/ 14776 h 502318"/>
                  <a:gd name="connsiteX43" fmla="*/ 194188 w 478398"/>
                  <a:gd name="connsiteY43" fmla="*/ 4485 h 502318"/>
                  <a:gd name="connsiteX44" fmla="*/ 181929 w 478398"/>
                  <a:gd name="connsiteY44" fmla="*/ 19734 h 502318"/>
                  <a:gd name="connsiteX45" fmla="*/ 170346 w 478398"/>
                  <a:gd name="connsiteY45" fmla="*/ 33051 h 502318"/>
                  <a:gd name="connsiteX46" fmla="*/ 153034 w 478398"/>
                  <a:gd name="connsiteY46" fmla="*/ 42978 h 502318"/>
                  <a:gd name="connsiteX47" fmla="*/ 139728 w 478398"/>
                  <a:gd name="connsiteY47" fmla="*/ 71915 h 502318"/>
                  <a:gd name="connsiteX48" fmla="*/ 99585 w 478398"/>
                  <a:gd name="connsiteY48" fmla="*/ 87756 h 502318"/>
                  <a:gd name="connsiteX49" fmla="*/ 87212 w 478398"/>
                  <a:gd name="connsiteY49" fmla="*/ 101839 h 502318"/>
                  <a:gd name="connsiteX50" fmla="*/ 72459 w 478398"/>
                  <a:gd name="connsiteY50" fmla="*/ 101989 h 502318"/>
                  <a:gd name="connsiteX51" fmla="*/ 58819 w 478398"/>
                  <a:gd name="connsiteY51" fmla="*/ 121860 h 502318"/>
                  <a:gd name="connsiteX52" fmla="*/ 21803 w 478398"/>
                  <a:gd name="connsiteY52" fmla="*/ 139710 h 502318"/>
                  <a:gd name="connsiteX53" fmla="*/ 4485 w 478398"/>
                  <a:gd name="connsiteY53" fmla="*/ 152232 h 502318"/>
                  <a:gd name="connsiteX54" fmla="*/ 4491 w 478398"/>
                  <a:gd name="connsiteY54" fmla="*/ 152262 h 502318"/>
                  <a:gd name="connsiteX55" fmla="*/ 9125 w 478398"/>
                  <a:gd name="connsiteY55" fmla="*/ 160335 h 502318"/>
                  <a:gd name="connsiteX56" fmla="*/ 11894 w 478398"/>
                  <a:gd name="connsiteY56" fmla="*/ 170549 h 502318"/>
                  <a:gd name="connsiteX57" fmla="*/ 10824 w 478398"/>
                  <a:gd name="connsiteY57" fmla="*/ 181164 h 502318"/>
                  <a:gd name="connsiteX58" fmla="*/ 9221 w 478398"/>
                  <a:gd name="connsiteY58" fmla="*/ 182963 h 502318"/>
                  <a:gd name="connsiteX59" fmla="*/ 10166 w 478398"/>
                  <a:gd name="connsiteY59" fmla="*/ 182940 h 502318"/>
                  <a:gd name="connsiteX60" fmla="*/ 15093 w 478398"/>
                  <a:gd name="connsiteY60" fmla="*/ 184488 h 502318"/>
                  <a:gd name="connsiteX61" fmla="*/ 17240 w 478398"/>
                  <a:gd name="connsiteY61" fmla="*/ 187395 h 502318"/>
                  <a:gd name="connsiteX62" fmla="*/ 18161 w 478398"/>
                  <a:gd name="connsiteY62" fmla="*/ 188860 h 502318"/>
                  <a:gd name="connsiteX63" fmla="*/ 20320 w 478398"/>
                  <a:gd name="connsiteY63" fmla="*/ 190307 h 502318"/>
                  <a:gd name="connsiteX64" fmla="*/ 27586 w 478398"/>
                  <a:gd name="connsiteY64" fmla="*/ 187006 h 502318"/>
                  <a:gd name="connsiteX65" fmla="*/ 30426 w 478398"/>
                  <a:gd name="connsiteY65" fmla="*/ 185272 h 502318"/>
                  <a:gd name="connsiteX66" fmla="*/ 36418 w 478398"/>
                  <a:gd name="connsiteY66" fmla="*/ 181905 h 502318"/>
                  <a:gd name="connsiteX67" fmla="*/ 45759 w 478398"/>
                  <a:gd name="connsiteY67" fmla="*/ 180548 h 502318"/>
                  <a:gd name="connsiteX68" fmla="*/ 46136 w 478398"/>
                  <a:gd name="connsiteY68" fmla="*/ 180548 h 502318"/>
                  <a:gd name="connsiteX69" fmla="*/ 54669 w 478398"/>
                  <a:gd name="connsiteY69" fmla="*/ 181636 h 502318"/>
                  <a:gd name="connsiteX70" fmla="*/ 61821 w 478398"/>
                  <a:gd name="connsiteY70" fmla="*/ 185260 h 502318"/>
                  <a:gd name="connsiteX71" fmla="*/ 67586 w 478398"/>
                  <a:gd name="connsiteY71" fmla="*/ 192914 h 502318"/>
                  <a:gd name="connsiteX72" fmla="*/ 66731 w 478398"/>
                  <a:gd name="connsiteY72" fmla="*/ 201621 h 502318"/>
                  <a:gd name="connsiteX73" fmla="*/ 65887 w 478398"/>
                  <a:gd name="connsiteY73" fmla="*/ 206214 h 502318"/>
                  <a:gd name="connsiteX74" fmla="*/ 65212 w 478398"/>
                  <a:gd name="connsiteY74" fmla="*/ 210011 h 502318"/>
                  <a:gd name="connsiteX75" fmla="*/ 64703 w 478398"/>
                  <a:gd name="connsiteY75" fmla="*/ 212690 h 502318"/>
                  <a:gd name="connsiteX76" fmla="*/ 63818 w 478398"/>
                  <a:gd name="connsiteY76" fmla="*/ 217905 h 502318"/>
                  <a:gd name="connsiteX77" fmla="*/ 64452 w 478398"/>
                  <a:gd name="connsiteY77" fmla="*/ 223233 h 502318"/>
                  <a:gd name="connsiteX78" fmla="*/ 76705 w 478398"/>
                  <a:gd name="connsiteY78" fmla="*/ 228346 h 502318"/>
                  <a:gd name="connsiteX79" fmla="*/ 78236 w 478398"/>
                  <a:gd name="connsiteY79" fmla="*/ 228872 h 502318"/>
                  <a:gd name="connsiteX80" fmla="*/ 91237 w 478398"/>
                  <a:gd name="connsiteY80" fmla="*/ 234547 h 502318"/>
                  <a:gd name="connsiteX81" fmla="*/ 93945 w 478398"/>
                  <a:gd name="connsiteY81" fmla="*/ 238320 h 502318"/>
                  <a:gd name="connsiteX82" fmla="*/ 94358 w 478398"/>
                  <a:gd name="connsiteY82" fmla="*/ 238954 h 502318"/>
                  <a:gd name="connsiteX83" fmla="*/ 96176 w 478398"/>
                  <a:gd name="connsiteY83" fmla="*/ 241167 h 502318"/>
                  <a:gd name="connsiteX84" fmla="*/ 102144 w 478398"/>
                  <a:gd name="connsiteY84" fmla="*/ 246979 h 502318"/>
                  <a:gd name="connsiteX85" fmla="*/ 106683 w 478398"/>
                  <a:gd name="connsiteY85" fmla="*/ 257289 h 502318"/>
                  <a:gd name="connsiteX86" fmla="*/ 109063 w 478398"/>
                  <a:gd name="connsiteY86" fmla="*/ 274541 h 502318"/>
                  <a:gd name="connsiteX87" fmla="*/ 112585 w 478398"/>
                  <a:gd name="connsiteY87" fmla="*/ 288767 h 502318"/>
                  <a:gd name="connsiteX88" fmla="*/ 115037 w 478398"/>
                  <a:gd name="connsiteY88" fmla="*/ 290926 h 502318"/>
                  <a:gd name="connsiteX89" fmla="*/ 116592 w 478398"/>
                  <a:gd name="connsiteY89" fmla="*/ 292134 h 502318"/>
                  <a:gd name="connsiteX90" fmla="*/ 118475 w 478398"/>
                  <a:gd name="connsiteY90" fmla="*/ 299986 h 502318"/>
                  <a:gd name="connsiteX91" fmla="*/ 115360 w 478398"/>
                  <a:gd name="connsiteY91" fmla="*/ 307144 h 502318"/>
                  <a:gd name="connsiteX92" fmla="*/ 112675 w 478398"/>
                  <a:gd name="connsiteY92" fmla="*/ 313040 h 502318"/>
                  <a:gd name="connsiteX93" fmla="*/ 108776 w 478398"/>
                  <a:gd name="connsiteY93" fmla="*/ 325197 h 502318"/>
                  <a:gd name="connsiteX94" fmla="*/ 112442 w 478398"/>
                  <a:gd name="connsiteY94" fmla="*/ 334969 h 502318"/>
                  <a:gd name="connsiteX95" fmla="*/ 117142 w 478398"/>
                  <a:gd name="connsiteY95" fmla="*/ 340446 h 502318"/>
                  <a:gd name="connsiteX96" fmla="*/ 120700 w 478398"/>
                  <a:gd name="connsiteY96" fmla="*/ 339699 h 502318"/>
                  <a:gd name="connsiteX97" fmla="*/ 123140 w 478398"/>
                  <a:gd name="connsiteY97" fmla="*/ 336147 h 502318"/>
                  <a:gd name="connsiteX98" fmla="*/ 125478 w 478398"/>
                  <a:gd name="connsiteY98" fmla="*/ 327027 h 502318"/>
                  <a:gd name="connsiteX99" fmla="*/ 126931 w 478398"/>
                  <a:gd name="connsiteY99" fmla="*/ 317926 h 502318"/>
                  <a:gd name="connsiteX100" fmla="*/ 129066 w 478398"/>
                  <a:gd name="connsiteY100" fmla="*/ 311115 h 502318"/>
                  <a:gd name="connsiteX101" fmla="*/ 133473 w 478398"/>
                  <a:gd name="connsiteY101" fmla="*/ 306671 h 502318"/>
                  <a:gd name="connsiteX102" fmla="*/ 139788 w 478398"/>
                  <a:gd name="connsiteY102" fmla="*/ 304638 h 502318"/>
                  <a:gd name="connsiteX103" fmla="*/ 141528 w 478398"/>
                  <a:gd name="connsiteY103" fmla="*/ 304513 h 502318"/>
                  <a:gd name="connsiteX104" fmla="*/ 147323 w 478398"/>
                  <a:gd name="connsiteY104" fmla="*/ 307586 h 502318"/>
                  <a:gd name="connsiteX105" fmla="*/ 149374 w 478398"/>
                  <a:gd name="connsiteY105" fmla="*/ 313608 h 502318"/>
                  <a:gd name="connsiteX106" fmla="*/ 150414 w 478398"/>
                  <a:gd name="connsiteY106" fmla="*/ 324241 h 502318"/>
                  <a:gd name="connsiteX107" fmla="*/ 150462 w 478398"/>
                  <a:gd name="connsiteY107" fmla="*/ 326441 h 502318"/>
                  <a:gd name="connsiteX108" fmla="*/ 151682 w 478398"/>
                  <a:gd name="connsiteY108" fmla="*/ 344411 h 502318"/>
                  <a:gd name="connsiteX109" fmla="*/ 158392 w 478398"/>
                  <a:gd name="connsiteY109" fmla="*/ 361657 h 502318"/>
                  <a:gd name="connsiteX110" fmla="*/ 174813 w 478398"/>
                  <a:gd name="connsiteY110" fmla="*/ 371919 h 502318"/>
                  <a:gd name="connsiteX111" fmla="*/ 198511 w 478398"/>
                  <a:gd name="connsiteY111" fmla="*/ 373001 h 502318"/>
                  <a:gd name="connsiteX112" fmla="*/ 226456 w 478398"/>
                  <a:gd name="connsiteY112" fmla="*/ 366788 h 502318"/>
                  <a:gd name="connsiteX113" fmla="*/ 245855 w 478398"/>
                  <a:gd name="connsiteY113" fmla="*/ 368146 h 502318"/>
                  <a:gd name="connsiteX114" fmla="*/ 255955 w 478398"/>
                  <a:gd name="connsiteY114" fmla="*/ 376470 h 502318"/>
                  <a:gd name="connsiteX115" fmla="*/ 262695 w 478398"/>
                  <a:gd name="connsiteY115" fmla="*/ 387455 h 502318"/>
                  <a:gd name="connsiteX116" fmla="*/ 266635 w 478398"/>
                  <a:gd name="connsiteY116" fmla="*/ 395032 h 502318"/>
                  <a:gd name="connsiteX117" fmla="*/ 272113 w 478398"/>
                  <a:gd name="connsiteY117" fmla="*/ 398183 h 502318"/>
                  <a:gd name="connsiteX118" fmla="*/ 282183 w 478398"/>
                  <a:gd name="connsiteY118" fmla="*/ 395516 h 502318"/>
                  <a:gd name="connsiteX119" fmla="*/ 285114 w 478398"/>
                  <a:gd name="connsiteY119" fmla="*/ 394344 h 502318"/>
                  <a:gd name="connsiteX120" fmla="*/ 292337 w 478398"/>
                  <a:gd name="connsiteY120" fmla="*/ 392048 h 502318"/>
                  <a:gd name="connsiteX121" fmla="*/ 292648 w 478398"/>
                  <a:gd name="connsiteY121" fmla="*/ 392048 h 502318"/>
                  <a:gd name="connsiteX122" fmla="*/ 302916 w 478398"/>
                  <a:gd name="connsiteY122" fmla="*/ 393405 h 502318"/>
                  <a:gd name="connsiteX123" fmla="*/ 315677 w 478398"/>
                  <a:gd name="connsiteY123" fmla="*/ 402734 h 502318"/>
                  <a:gd name="connsiteX124" fmla="*/ 321735 w 478398"/>
                  <a:gd name="connsiteY124" fmla="*/ 422187 h 502318"/>
                  <a:gd name="connsiteX125" fmla="*/ 325323 w 478398"/>
                  <a:gd name="connsiteY125" fmla="*/ 440874 h 502318"/>
                  <a:gd name="connsiteX126" fmla="*/ 327541 w 478398"/>
                  <a:gd name="connsiteY126" fmla="*/ 449593 h 502318"/>
                  <a:gd name="connsiteX127" fmla="*/ 332062 w 478398"/>
                  <a:gd name="connsiteY127" fmla="*/ 453444 h 502318"/>
                  <a:gd name="connsiteX128" fmla="*/ 336314 w 478398"/>
                  <a:gd name="connsiteY128" fmla="*/ 454819 h 502318"/>
                  <a:gd name="connsiteX129" fmla="*/ 342659 w 478398"/>
                  <a:gd name="connsiteY129" fmla="*/ 456919 h 502318"/>
                  <a:gd name="connsiteX130" fmla="*/ 351575 w 478398"/>
                  <a:gd name="connsiteY130" fmla="*/ 464549 h 502318"/>
                  <a:gd name="connsiteX131" fmla="*/ 351844 w 478398"/>
                  <a:gd name="connsiteY131" fmla="*/ 465536 h 502318"/>
                  <a:gd name="connsiteX132" fmla="*/ 353943 w 478398"/>
                  <a:gd name="connsiteY132" fmla="*/ 472215 h 502318"/>
                  <a:gd name="connsiteX133" fmla="*/ 355540 w 478398"/>
                  <a:gd name="connsiteY133" fmla="*/ 474601 h 502318"/>
                  <a:gd name="connsiteX134" fmla="*/ 362913 w 478398"/>
                  <a:gd name="connsiteY134" fmla="*/ 470475 h 502318"/>
                  <a:gd name="connsiteX135" fmla="*/ 368241 w 478398"/>
                  <a:gd name="connsiteY135" fmla="*/ 466582 h 502318"/>
                  <a:gd name="connsiteX136" fmla="*/ 371626 w 478398"/>
                  <a:gd name="connsiteY136" fmla="*/ 464118 h 502318"/>
                  <a:gd name="connsiteX137" fmla="*/ 374251 w 478398"/>
                  <a:gd name="connsiteY137" fmla="*/ 461978 h 502318"/>
                  <a:gd name="connsiteX138" fmla="*/ 376386 w 478398"/>
                  <a:gd name="connsiteY138" fmla="*/ 460219 h 502318"/>
                  <a:gd name="connsiteX139" fmla="*/ 381116 w 478398"/>
                  <a:gd name="connsiteY139" fmla="*/ 458354 h 502318"/>
                  <a:gd name="connsiteX140" fmla="*/ 383891 w 478398"/>
                  <a:gd name="connsiteY140" fmla="*/ 459083 h 502318"/>
                  <a:gd name="connsiteX141" fmla="*/ 391880 w 478398"/>
                  <a:gd name="connsiteY141" fmla="*/ 471755 h 502318"/>
                  <a:gd name="connsiteX142" fmla="*/ 394505 w 478398"/>
                  <a:gd name="connsiteY142" fmla="*/ 477179 h 502318"/>
                  <a:gd name="connsiteX143" fmla="*/ 398685 w 478398"/>
                  <a:gd name="connsiteY143" fmla="*/ 485634 h 502318"/>
                  <a:gd name="connsiteX144" fmla="*/ 407542 w 478398"/>
                  <a:gd name="connsiteY144" fmla="*/ 492595 h 502318"/>
                  <a:gd name="connsiteX145" fmla="*/ 424399 w 478398"/>
                  <a:gd name="connsiteY145" fmla="*/ 497822 h 502318"/>
                  <a:gd name="connsiteX146" fmla="*/ 441436 w 478398"/>
                  <a:gd name="connsiteY146" fmla="*/ 497164 h 502318"/>
                  <a:gd name="connsiteX147" fmla="*/ 455405 w 478398"/>
                  <a:gd name="connsiteY147" fmla="*/ 491973 h 502318"/>
                  <a:gd name="connsiteX148" fmla="*/ 465051 w 478398"/>
                  <a:gd name="connsiteY148" fmla="*/ 486280 h 502318"/>
                  <a:gd name="connsiteX149" fmla="*/ 470882 w 478398"/>
                  <a:gd name="connsiteY149" fmla="*/ 480593 h 502318"/>
                  <a:gd name="connsiteX150" fmla="*/ 473836 w 478398"/>
                  <a:gd name="connsiteY150" fmla="*/ 474900 h 502318"/>
                  <a:gd name="connsiteX151" fmla="*/ 473094 w 478398"/>
                  <a:gd name="connsiteY151" fmla="*/ 469339 h 502318"/>
                  <a:gd name="connsiteX152" fmla="*/ 468394 w 478398"/>
                  <a:gd name="connsiteY152" fmla="*/ 461386 h 502318"/>
                  <a:gd name="connsiteX153" fmla="*/ 460124 w 478398"/>
                  <a:gd name="connsiteY153" fmla="*/ 453067 h 502318"/>
                  <a:gd name="connsiteX154" fmla="*/ 458503 w 478398"/>
                  <a:gd name="connsiteY154" fmla="*/ 451842 h 502318"/>
                  <a:gd name="connsiteX155" fmla="*/ 452218 w 478398"/>
                  <a:gd name="connsiteY155" fmla="*/ 446489 h 502318"/>
                  <a:gd name="connsiteX156" fmla="*/ 447542 w 478398"/>
                  <a:gd name="connsiteY156" fmla="*/ 437017 h 502318"/>
                  <a:gd name="connsiteX157" fmla="*/ 446220 w 478398"/>
                  <a:gd name="connsiteY157" fmla="*/ 424860 h 502318"/>
                  <a:gd name="connsiteX158" fmla="*/ 446178 w 478398"/>
                  <a:gd name="connsiteY158" fmla="*/ 422958 h 502318"/>
                  <a:gd name="connsiteX159" fmla="*/ 444127 w 478398"/>
                  <a:gd name="connsiteY159" fmla="*/ 412601 h 502318"/>
                  <a:gd name="connsiteX160" fmla="*/ 437268 w 478398"/>
                  <a:gd name="connsiteY160" fmla="*/ 397035 h 502318"/>
                  <a:gd name="connsiteX161" fmla="*/ 434440 w 478398"/>
                  <a:gd name="connsiteY161" fmla="*/ 381487 h 502318"/>
                  <a:gd name="connsiteX162" fmla="*/ 436168 w 478398"/>
                  <a:gd name="connsiteY162" fmla="*/ 374963 h 50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</a:cxnLst>
                <a:rect l="l" t="t" r="r" b="b"/>
                <a:pathLst>
                  <a:path w="478398" h="502318">
                    <a:moveTo>
                      <a:pt x="436168" y="374963"/>
                    </a:moveTo>
                    <a:cubicBezTo>
                      <a:pt x="437208" y="372888"/>
                      <a:pt x="438745" y="372571"/>
                      <a:pt x="439588" y="372553"/>
                    </a:cubicBezTo>
                    <a:cubicBezTo>
                      <a:pt x="437573" y="368014"/>
                      <a:pt x="437035" y="362704"/>
                      <a:pt x="437412" y="357322"/>
                    </a:cubicBezTo>
                    <a:cubicBezTo>
                      <a:pt x="438105" y="347138"/>
                      <a:pt x="450717" y="339244"/>
                      <a:pt x="437424" y="332074"/>
                    </a:cubicBezTo>
                    <a:cubicBezTo>
                      <a:pt x="431282" y="328774"/>
                      <a:pt x="426181" y="327607"/>
                      <a:pt x="419245" y="327673"/>
                    </a:cubicBezTo>
                    <a:cubicBezTo>
                      <a:pt x="415142" y="327715"/>
                      <a:pt x="410418" y="327296"/>
                      <a:pt x="406603" y="325688"/>
                    </a:cubicBezTo>
                    <a:cubicBezTo>
                      <a:pt x="403679" y="324456"/>
                      <a:pt x="401813" y="322590"/>
                      <a:pt x="400707" y="319606"/>
                    </a:cubicBezTo>
                    <a:cubicBezTo>
                      <a:pt x="400192" y="318237"/>
                      <a:pt x="399319" y="317244"/>
                      <a:pt x="398267" y="316527"/>
                    </a:cubicBezTo>
                    <a:cubicBezTo>
                      <a:pt x="397214" y="317986"/>
                      <a:pt x="395666" y="319283"/>
                      <a:pt x="393315" y="320294"/>
                    </a:cubicBezTo>
                    <a:cubicBezTo>
                      <a:pt x="388436" y="322405"/>
                      <a:pt x="382677" y="321699"/>
                      <a:pt x="378455" y="325455"/>
                    </a:cubicBezTo>
                    <a:cubicBezTo>
                      <a:pt x="373097" y="330233"/>
                      <a:pt x="368325" y="336715"/>
                      <a:pt x="363942" y="342396"/>
                    </a:cubicBezTo>
                    <a:cubicBezTo>
                      <a:pt x="358697" y="349189"/>
                      <a:pt x="348633" y="358327"/>
                      <a:pt x="341014" y="348633"/>
                    </a:cubicBezTo>
                    <a:cubicBezTo>
                      <a:pt x="338312" y="345177"/>
                      <a:pt x="339113" y="340423"/>
                      <a:pt x="340004" y="336506"/>
                    </a:cubicBezTo>
                    <a:cubicBezTo>
                      <a:pt x="341068" y="331913"/>
                      <a:pt x="325628" y="332983"/>
                      <a:pt x="322901" y="333211"/>
                    </a:cubicBezTo>
                    <a:cubicBezTo>
                      <a:pt x="313746" y="333988"/>
                      <a:pt x="298682" y="337295"/>
                      <a:pt x="291410" y="329581"/>
                    </a:cubicBezTo>
                    <a:cubicBezTo>
                      <a:pt x="288450" y="326429"/>
                      <a:pt x="287685" y="322506"/>
                      <a:pt x="288343" y="318267"/>
                    </a:cubicBezTo>
                    <a:cubicBezTo>
                      <a:pt x="288504" y="317214"/>
                      <a:pt x="288564" y="316174"/>
                      <a:pt x="288576" y="315121"/>
                    </a:cubicBezTo>
                    <a:cubicBezTo>
                      <a:pt x="284922" y="316120"/>
                      <a:pt x="280934" y="320611"/>
                      <a:pt x="278117" y="322369"/>
                    </a:cubicBezTo>
                    <a:cubicBezTo>
                      <a:pt x="275575" y="323960"/>
                      <a:pt x="272974" y="325759"/>
                      <a:pt x="270020" y="326429"/>
                    </a:cubicBezTo>
                    <a:cubicBezTo>
                      <a:pt x="265445" y="327458"/>
                      <a:pt x="257492" y="326513"/>
                      <a:pt x="257175" y="320210"/>
                    </a:cubicBezTo>
                    <a:cubicBezTo>
                      <a:pt x="256463" y="305147"/>
                      <a:pt x="282751" y="297881"/>
                      <a:pt x="275719" y="282823"/>
                    </a:cubicBezTo>
                    <a:cubicBezTo>
                      <a:pt x="274631" y="281274"/>
                      <a:pt x="273578" y="279749"/>
                      <a:pt x="272460" y="278254"/>
                    </a:cubicBezTo>
                    <a:cubicBezTo>
                      <a:pt x="269326" y="274051"/>
                      <a:pt x="267556" y="270074"/>
                      <a:pt x="268148" y="264776"/>
                    </a:cubicBezTo>
                    <a:cubicBezTo>
                      <a:pt x="268639" y="260368"/>
                      <a:pt x="272173" y="256302"/>
                      <a:pt x="275288" y="253450"/>
                    </a:cubicBezTo>
                    <a:cubicBezTo>
                      <a:pt x="278189" y="250801"/>
                      <a:pt x="284970" y="247320"/>
                      <a:pt x="286310" y="243505"/>
                    </a:cubicBezTo>
                    <a:cubicBezTo>
                      <a:pt x="288086" y="238446"/>
                      <a:pt x="284175" y="232239"/>
                      <a:pt x="278314" y="233692"/>
                    </a:cubicBezTo>
                    <a:cubicBezTo>
                      <a:pt x="272197" y="235217"/>
                      <a:pt x="266857" y="238763"/>
                      <a:pt x="260350" y="238607"/>
                    </a:cubicBezTo>
                    <a:cubicBezTo>
                      <a:pt x="255321" y="238500"/>
                      <a:pt x="250454" y="236993"/>
                      <a:pt x="246507" y="234331"/>
                    </a:cubicBezTo>
                    <a:cubicBezTo>
                      <a:pt x="245652" y="233979"/>
                      <a:pt x="244785" y="233554"/>
                      <a:pt x="243923" y="232962"/>
                    </a:cubicBezTo>
                    <a:cubicBezTo>
                      <a:pt x="235755" y="227467"/>
                      <a:pt x="232382" y="216356"/>
                      <a:pt x="235791" y="207033"/>
                    </a:cubicBezTo>
                    <a:cubicBezTo>
                      <a:pt x="237280" y="202949"/>
                      <a:pt x="239779" y="199426"/>
                      <a:pt x="242153" y="195809"/>
                    </a:cubicBezTo>
                    <a:cubicBezTo>
                      <a:pt x="245257" y="191126"/>
                      <a:pt x="242919" y="189171"/>
                      <a:pt x="240933" y="184399"/>
                    </a:cubicBezTo>
                    <a:cubicBezTo>
                      <a:pt x="236879" y="174771"/>
                      <a:pt x="237710" y="166692"/>
                      <a:pt x="242997" y="157818"/>
                    </a:cubicBezTo>
                    <a:cubicBezTo>
                      <a:pt x="243302" y="157303"/>
                      <a:pt x="243553" y="156801"/>
                      <a:pt x="243804" y="156305"/>
                    </a:cubicBezTo>
                    <a:cubicBezTo>
                      <a:pt x="243248" y="147735"/>
                      <a:pt x="242249" y="139214"/>
                      <a:pt x="239211" y="131470"/>
                    </a:cubicBezTo>
                    <a:cubicBezTo>
                      <a:pt x="238105" y="130405"/>
                      <a:pt x="237148" y="129012"/>
                      <a:pt x="236490" y="127218"/>
                    </a:cubicBezTo>
                    <a:cubicBezTo>
                      <a:pt x="235163" y="123642"/>
                      <a:pt x="226683" y="120694"/>
                      <a:pt x="224118" y="116436"/>
                    </a:cubicBezTo>
                    <a:cubicBezTo>
                      <a:pt x="219944" y="109505"/>
                      <a:pt x="216960" y="102048"/>
                      <a:pt x="219860" y="93898"/>
                    </a:cubicBezTo>
                    <a:cubicBezTo>
                      <a:pt x="220506" y="92146"/>
                      <a:pt x="222288" y="89873"/>
                      <a:pt x="223556" y="87798"/>
                    </a:cubicBezTo>
                    <a:cubicBezTo>
                      <a:pt x="221002" y="70869"/>
                      <a:pt x="225463" y="52044"/>
                      <a:pt x="233147" y="37853"/>
                    </a:cubicBezTo>
                    <a:cubicBezTo>
                      <a:pt x="228836" y="40227"/>
                      <a:pt x="224154" y="41949"/>
                      <a:pt x="219005" y="43038"/>
                    </a:cubicBezTo>
                    <a:cubicBezTo>
                      <a:pt x="212439" y="44455"/>
                      <a:pt x="207374" y="35575"/>
                      <a:pt x="211709" y="30564"/>
                    </a:cubicBezTo>
                    <a:cubicBezTo>
                      <a:pt x="217635" y="23669"/>
                      <a:pt x="213109" y="19638"/>
                      <a:pt x="206961" y="14776"/>
                    </a:cubicBezTo>
                    <a:cubicBezTo>
                      <a:pt x="202662" y="11380"/>
                      <a:pt x="198200" y="8216"/>
                      <a:pt x="194188" y="4485"/>
                    </a:cubicBezTo>
                    <a:cubicBezTo>
                      <a:pt x="189213" y="8497"/>
                      <a:pt x="185451" y="14155"/>
                      <a:pt x="181929" y="19734"/>
                    </a:cubicBezTo>
                    <a:cubicBezTo>
                      <a:pt x="178652" y="24919"/>
                      <a:pt x="175530" y="29577"/>
                      <a:pt x="170346" y="33051"/>
                    </a:cubicBezTo>
                    <a:cubicBezTo>
                      <a:pt x="164802" y="36753"/>
                      <a:pt x="158529" y="39139"/>
                      <a:pt x="153034" y="42978"/>
                    </a:cubicBezTo>
                    <a:cubicBezTo>
                      <a:pt x="142587" y="50292"/>
                      <a:pt x="141899" y="60356"/>
                      <a:pt x="139728" y="71915"/>
                    </a:cubicBezTo>
                    <a:cubicBezTo>
                      <a:pt x="136475" y="89102"/>
                      <a:pt x="110970" y="78601"/>
                      <a:pt x="99585" y="87756"/>
                    </a:cubicBezTo>
                    <a:cubicBezTo>
                      <a:pt x="94627" y="91745"/>
                      <a:pt x="91308" y="97025"/>
                      <a:pt x="87212" y="101839"/>
                    </a:cubicBezTo>
                    <a:cubicBezTo>
                      <a:pt x="81669" y="108357"/>
                      <a:pt x="78750" y="102772"/>
                      <a:pt x="72459" y="101989"/>
                    </a:cubicBezTo>
                    <a:cubicBezTo>
                      <a:pt x="60260" y="100476"/>
                      <a:pt x="58586" y="112765"/>
                      <a:pt x="58819" y="121860"/>
                    </a:cubicBezTo>
                    <a:cubicBezTo>
                      <a:pt x="59202" y="138915"/>
                      <a:pt x="32812" y="137151"/>
                      <a:pt x="21803" y="139710"/>
                    </a:cubicBezTo>
                    <a:cubicBezTo>
                      <a:pt x="14872" y="141331"/>
                      <a:pt x="8659" y="146204"/>
                      <a:pt x="4485" y="152232"/>
                    </a:cubicBezTo>
                    <a:cubicBezTo>
                      <a:pt x="4491" y="152238"/>
                      <a:pt x="4491" y="152244"/>
                      <a:pt x="4491" y="152262"/>
                    </a:cubicBezTo>
                    <a:cubicBezTo>
                      <a:pt x="6596" y="154696"/>
                      <a:pt x="8234" y="157561"/>
                      <a:pt x="9125" y="160335"/>
                    </a:cubicBezTo>
                    <a:cubicBezTo>
                      <a:pt x="10118" y="163439"/>
                      <a:pt x="11230" y="167039"/>
                      <a:pt x="11894" y="170549"/>
                    </a:cubicBezTo>
                    <a:cubicBezTo>
                      <a:pt x="12815" y="175608"/>
                      <a:pt x="12486" y="178987"/>
                      <a:pt x="10824" y="181164"/>
                    </a:cubicBezTo>
                    <a:cubicBezTo>
                      <a:pt x="10303" y="181851"/>
                      <a:pt x="9759" y="182443"/>
                      <a:pt x="9221" y="182963"/>
                    </a:cubicBezTo>
                    <a:cubicBezTo>
                      <a:pt x="9556" y="182952"/>
                      <a:pt x="9855" y="182940"/>
                      <a:pt x="10166" y="182940"/>
                    </a:cubicBezTo>
                    <a:cubicBezTo>
                      <a:pt x="11673" y="182940"/>
                      <a:pt x="13587" y="183113"/>
                      <a:pt x="15093" y="184488"/>
                    </a:cubicBezTo>
                    <a:cubicBezTo>
                      <a:pt x="15985" y="185302"/>
                      <a:pt x="16624" y="186378"/>
                      <a:pt x="17240" y="187395"/>
                    </a:cubicBezTo>
                    <a:cubicBezTo>
                      <a:pt x="17527" y="187873"/>
                      <a:pt x="17838" y="188393"/>
                      <a:pt x="18161" y="188860"/>
                    </a:cubicBezTo>
                    <a:cubicBezTo>
                      <a:pt x="19022" y="190056"/>
                      <a:pt x="19608" y="190307"/>
                      <a:pt x="20320" y="190307"/>
                    </a:cubicBezTo>
                    <a:cubicBezTo>
                      <a:pt x="21103" y="190307"/>
                      <a:pt x="23005" y="189745"/>
                      <a:pt x="27586" y="187006"/>
                    </a:cubicBezTo>
                    <a:cubicBezTo>
                      <a:pt x="28542" y="186426"/>
                      <a:pt x="29517" y="185834"/>
                      <a:pt x="30426" y="185272"/>
                    </a:cubicBezTo>
                    <a:cubicBezTo>
                      <a:pt x="32800" y="183795"/>
                      <a:pt x="34863" y="182503"/>
                      <a:pt x="36418" y="181905"/>
                    </a:cubicBezTo>
                    <a:cubicBezTo>
                      <a:pt x="39229" y="180769"/>
                      <a:pt x="43480" y="180560"/>
                      <a:pt x="45759" y="180548"/>
                    </a:cubicBezTo>
                    <a:lnTo>
                      <a:pt x="46136" y="180548"/>
                    </a:lnTo>
                    <a:cubicBezTo>
                      <a:pt x="47846" y="180548"/>
                      <a:pt x="52092" y="180649"/>
                      <a:pt x="54669" y="181636"/>
                    </a:cubicBezTo>
                    <a:cubicBezTo>
                      <a:pt x="55877" y="182132"/>
                      <a:pt x="59005" y="183418"/>
                      <a:pt x="61821" y="185260"/>
                    </a:cubicBezTo>
                    <a:cubicBezTo>
                      <a:pt x="65553" y="187682"/>
                      <a:pt x="67442" y="190187"/>
                      <a:pt x="67586" y="192914"/>
                    </a:cubicBezTo>
                    <a:cubicBezTo>
                      <a:pt x="67687" y="194828"/>
                      <a:pt x="67418" y="197519"/>
                      <a:pt x="66731" y="201621"/>
                    </a:cubicBezTo>
                    <a:cubicBezTo>
                      <a:pt x="66462" y="203194"/>
                      <a:pt x="66157" y="204761"/>
                      <a:pt x="65887" y="206214"/>
                    </a:cubicBezTo>
                    <a:cubicBezTo>
                      <a:pt x="65624" y="207637"/>
                      <a:pt x="65373" y="208935"/>
                      <a:pt x="65212" y="210011"/>
                    </a:cubicBezTo>
                    <a:cubicBezTo>
                      <a:pt x="65074" y="210818"/>
                      <a:pt x="64889" y="211709"/>
                      <a:pt x="64703" y="212690"/>
                    </a:cubicBezTo>
                    <a:cubicBezTo>
                      <a:pt x="64368" y="214334"/>
                      <a:pt x="63992" y="216176"/>
                      <a:pt x="63818" y="217905"/>
                    </a:cubicBezTo>
                    <a:cubicBezTo>
                      <a:pt x="63472" y="221217"/>
                      <a:pt x="63956" y="222635"/>
                      <a:pt x="64452" y="223233"/>
                    </a:cubicBezTo>
                    <a:cubicBezTo>
                      <a:pt x="65666" y="224560"/>
                      <a:pt x="73685" y="227311"/>
                      <a:pt x="76705" y="228346"/>
                    </a:cubicBezTo>
                    <a:lnTo>
                      <a:pt x="78236" y="228872"/>
                    </a:lnTo>
                    <a:cubicBezTo>
                      <a:pt x="86339" y="231629"/>
                      <a:pt x="89777" y="232914"/>
                      <a:pt x="91237" y="234547"/>
                    </a:cubicBezTo>
                    <a:cubicBezTo>
                      <a:pt x="92367" y="235815"/>
                      <a:pt x="93204" y="237148"/>
                      <a:pt x="93945" y="238320"/>
                    </a:cubicBezTo>
                    <a:lnTo>
                      <a:pt x="94358" y="238954"/>
                    </a:lnTo>
                    <a:cubicBezTo>
                      <a:pt x="94914" y="239815"/>
                      <a:pt x="95548" y="240760"/>
                      <a:pt x="96176" y="241167"/>
                    </a:cubicBezTo>
                    <a:cubicBezTo>
                      <a:pt x="97587" y="242040"/>
                      <a:pt x="99979" y="244175"/>
                      <a:pt x="102144" y="246979"/>
                    </a:cubicBezTo>
                    <a:cubicBezTo>
                      <a:pt x="104016" y="249419"/>
                      <a:pt x="106348" y="253210"/>
                      <a:pt x="106683" y="257289"/>
                    </a:cubicBezTo>
                    <a:cubicBezTo>
                      <a:pt x="106928" y="260141"/>
                      <a:pt x="107807" y="267359"/>
                      <a:pt x="109063" y="274541"/>
                    </a:cubicBezTo>
                    <a:cubicBezTo>
                      <a:pt x="111126" y="286525"/>
                      <a:pt x="112442" y="288570"/>
                      <a:pt x="112585" y="288767"/>
                    </a:cubicBezTo>
                    <a:cubicBezTo>
                      <a:pt x="113273" y="289634"/>
                      <a:pt x="114122" y="290274"/>
                      <a:pt x="115037" y="290926"/>
                    </a:cubicBezTo>
                    <a:cubicBezTo>
                      <a:pt x="115599" y="291327"/>
                      <a:pt x="116113" y="291721"/>
                      <a:pt x="116592" y="292134"/>
                    </a:cubicBezTo>
                    <a:cubicBezTo>
                      <a:pt x="118960" y="294209"/>
                      <a:pt x="119570" y="296775"/>
                      <a:pt x="118475" y="299986"/>
                    </a:cubicBezTo>
                    <a:cubicBezTo>
                      <a:pt x="117943" y="301618"/>
                      <a:pt x="116801" y="304058"/>
                      <a:pt x="115360" y="307144"/>
                    </a:cubicBezTo>
                    <a:cubicBezTo>
                      <a:pt x="114499" y="308992"/>
                      <a:pt x="113572" y="311001"/>
                      <a:pt x="112675" y="313040"/>
                    </a:cubicBezTo>
                    <a:cubicBezTo>
                      <a:pt x="109266" y="320778"/>
                      <a:pt x="108674" y="323924"/>
                      <a:pt x="108776" y="325197"/>
                    </a:cubicBezTo>
                    <a:cubicBezTo>
                      <a:pt x="108967" y="327577"/>
                      <a:pt x="110456" y="331590"/>
                      <a:pt x="112442" y="334969"/>
                    </a:cubicBezTo>
                    <a:cubicBezTo>
                      <a:pt x="114684" y="338844"/>
                      <a:pt x="116574" y="340333"/>
                      <a:pt x="117142" y="340446"/>
                    </a:cubicBezTo>
                    <a:cubicBezTo>
                      <a:pt x="118475" y="340560"/>
                      <a:pt x="119767" y="340333"/>
                      <a:pt x="120700" y="339699"/>
                    </a:cubicBezTo>
                    <a:cubicBezTo>
                      <a:pt x="121699" y="339005"/>
                      <a:pt x="122506" y="337815"/>
                      <a:pt x="123140" y="336147"/>
                    </a:cubicBezTo>
                    <a:cubicBezTo>
                      <a:pt x="123833" y="334287"/>
                      <a:pt x="124683" y="330968"/>
                      <a:pt x="125478" y="327027"/>
                    </a:cubicBezTo>
                    <a:cubicBezTo>
                      <a:pt x="126178" y="323571"/>
                      <a:pt x="126746" y="320001"/>
                      <a:pt x="126931" y="317926"/>
                    </a:cubicBezTo>
                    <a:cubicBezTo>
                      <a:pt x="127158" y="315438"/>
                      <a:pt x="127894" y="313100"/>
                      <a:pt x="129066" y="311115"/>
                    </a:cubicBezTo>
                    <a:cubicBezTo>
                      <a:pt x="130208" y="309147"/>
                      <a:pt x="131733" y="307622"/>
                      <a:pt x="133473" y="306671"/>
                    </a:cubicBezTo>
                    <a:cubicBezTo>
                      <a:pt x="134837" y="305942"/>
                      <a:pt x="137300" y="304955"/>
                      <a:pt x="139788" y="304638"/>
                    </a:cubicBezTo>
                    <a:cubicBezTo>
                      <a:pt x="140386" y="304548"/>
                      <a:pt x="140978" y="304513"/>
                      <a:pt x="141528" y="304513"/>
                    </a:cubicBezTo>
                    <a:cubicBezTo>
                      <a:pt x="145242" y="304513"/>
                      <a:pt x="146761" y="306432"/>
                      <a:pt x="147323" y="307586"/>
                    </a:cubicBezTo>
                    <a:cubicBezTo>
                      <a:pt x="148005" y="308968"/>
                      <a:pt x="148776" y="310762"/>
                      <a:pt x="149374" y="313608"/>
                    </a:cubicBezTo>
                    <a:cubicBezTo>
                      <a:pt x="149930" y="316353"/>
                      <a:pt x="150277" y="319833"/>
                      <a:pt x="150414" y="324241"/>
                    </a:cubicBezTo>
                    <a:lnTo>
                      <a:pt x="150462" y="326441"/>
                    </a:lnTo>
                    <a:cubicBezTo>
                      <a:pt x="150564" y="330974"/>
                      <a:pt x="150737" y="337863"/>
                      <a:pt x="151682" y="344411"/>
                    </a:cubicBezTo>
                    <a:cubicBezTo>
                      <a:pt x="152932" y="353220"/>
                      <a:pt x="155187" y="359014"/>
                      <a:pt x="158392" y="361657"/>
                    </a:cubicBezTo>
                    <a:cubicBezTo>
                      <a:pt x="162811" y="365317"/>
                      <a:pt x="168199" y="369360"/>
                      <a:pt x="174813" y="371919"/>
                    </a:cubicBezTo>
                    <a:cubicBezTo>
                      <a:pt x="182419" y="374855"/>
                      <a:pt x="190343" y="375208"/>
                      <a:pt x="198511" y="373001"/>
                    </a:cubicBezTo>
                    <a:cubicBezTo>
                      <a:pt x="210501" y="369754"/>
                      <a:pt x="219388" y="367799"/>
                      <a:pt x="226456" y="366788"/>
                    </a:cubicBezTo>
                    <a:cubicBezTo>
                      <a:pt x="236078" y="365407"/>
                      <a:pt x="242171" y="365837"/>
                      <a:pt x="245855" y="368146"/>
                    </a:cubicBezTo>
                    <a:cubicBezTo>
                      <a:pt x="249503" y="370412"/>
                      <a:pt x="253073" y="373372"/>
                      <a:pt x="255955" y="376470"/>
                    </a:cubicBezTo>
                    <a:cubicBezTo>
                      <a:pt x="259358" y="380142"/>
                      <a:pt x="261702" y="383921"/>
                      <a:pt x="262695" y="387455"/>
                    </a:cubicBezTo>
                    <a:cubicBezTo>
                      <a:pt x="263538" y="390415"/>
                      <a:pt x="264937" y="393112"/>
                      <a:pt x="266635" y="395032"/>
                    </a:cubicBezTo>
                    <a:cubicBezTo>
                      <a:pt x="267807" y="396341"/>
                      <a:pt x="269685" y="397944"/>
                      <a:pt x="272113" y="398183"/>
                    </a:cubicBezTo>
                    <a:cubicBezTo>
                      <a:pt x="274577" y="398434"/>
                      <a:pt x="279068" y="396736"/>
                      <a:pt x="282183" y="395516"/>
                    </a:cubicBezTo>
                    <a:cubicBezTo>
                      <a:pt x="283200" y="395127"/>
                      <a:pt x="284193" y="394721"/>
                      <a:pt x="285114" y="394344"/>
                    </a:cubicBezTo>
                    <a:cubicBezTo>
                      <a:pt x="288965" y="392813"/>
                      <a:pt x="290866" y="392072"/>
                      <a:pt x="292337" y="392048"/>
                    </a:cubicBezTo>
                    <a:lnTo>
                      <a:pt x="292648" y="392048"/>
                    </a:lnTo>
                    <a:cubicBezTo>
                      <a:pt x="294233" y="392048"/>
                      <a:pt x="298413" y="392173"/>
                      <a:pt x="302916" y="393405"/>
                    </a:cubicBezTo>
                    <a:cubicBezTo>
                      <a:pt x="309159" y="395109"/>
                      <a:pt x="313578" y="398333"/>
                      <a:pt x="315677" y="402734"/>
                    </a:cubicBezTo>
                    <a:cubicBezTo>
                      <a:pt x="318093" y="407769"/>
                      <a:pt x="320288" y="416087"/>
                      <a:pt x="321735" y="422187"/>
                    </a:cubicBezTo>
                    <a:cubicBezTo>
                      <a:pt x="323571" y="430098"/>
                      <a:pt x="324815" y="437185"/>
                      <a:pt x="325323" y="440874"/>
                    </a:cubicBezTo>
                    <a:cubicBezTo>
                      <a:pt x="325915" y="445126"/>
                      <a:pt x="326585" y="447733"/>
                      <a:pt x="327541" y="449593"/>
                    </a:cubicBezTo>
                    <a:cubicBezTo>
                      <a:pt x="328546" y="451513"/>
                      <a:pt x="329898" y="452655"/>
                      <a:pt x="332062" y="453444"/>
                    </a:cubicBezTo>
                    <a:cubicBezTo>
                      <a:pt x="333282" y="453899"/>
                      <a:pt x="334759" y="454341"/>
                      <a:pt x="336314" y="454819"/>
                    </a:cubicBezTo>
                    <a:cubicBezTo>
                      <a:pt x="338419" y="455459"/>
                      <a:pt x="340584" y="456129"/>
                      <a:pt x="342659" y="456919"/>
                    </a:cubicBezTo>
                    <a:cubicBezTo>
                      <a:pt x="345954" y="458198"/>
                      <a:pt x="350475" y="460393"/>
                      <a:pt x="351575" y="464549"/>
                    </a:cubicBezTo>
                    <a:lnTo>
                      <a:pt x="351844" y="465536"/>
                    </a:lnTo>
                    <a:cubicBezTo>
                      <a:pt x="352424" y="467754"/>
                      <a:pt x="353088" y="470272"/>
                      <a:pt x="353943" y="472215"/>
                    </a:cubicBezTo>
                    <a:cubicBezTo>
                      <a:pt x="354876" y="474338"/>
                      <a:pt x="355522" y="474601"/>
                      <a:pt x="355540" y="474601"/>
                    </a:cubicBezTo>
                    <a:cubicBezTo>
                      <a:pt x="355797" y="474577"/>
                      <a:pt x="357412" y="474314"/>
                      <a:pt x="362913" y="470475"/>
                    </a:cubicBezTo>
                    <a:cubicBezTo>
                      <a:pt x="364791" y="469166"/>
                      <a:pt x="366645" y="467778"/>
                      <a:pt x="368241" y="466582"/>
                    </a:cubicBezTo>
                    <a:cubicBezTo>
                      <a:pt x="369593" y="465566"/>
                      <a:pt x="370771" y="464698"/>
                      <a:pt x="371626" y="464118"/>
                    </a:cubicBezTo>
                    <a:cubicBezTo>
                      <a:pt x="372511" y="463497"/>
                      <a:pt x="373390" y="462731"/>
                      <a:pt x="374251" y="461978"/>
                    </a:cubicBezTo>
                    <a:cubicBezTo>
                      <a:pt x="374999" y="461350"/>
                      <a:pt x="375716" y="460740"/>
                      <a:pt x="376386" y="460219"/>
                    </a:cubicBezTo>
                    <a:cubicBezTo>
                      <a:pt x="377468" y="459424"/>
                      <a:pt x="379137" y="458354"/>
                      <a:pt x="381116" y="458354"/>
                    </a:cubicBezTo>
                    <a:cubicBezTo>
                      <a:pt x="382085" y="458354"/>
                      <a:pt x="383018" y="458605"/>
                      <a:pt x="383891" y="459083"/>
                    </a:cubicBezTo>
                    <a:cubicBezTo>
                      <a:pt x="385506" y="459986"/>
                      <a:pt x="387264" y="462277"/>
                      <a:pt x="391880" y="471755"/>
                    </a:cubicBezTo>
                    <a:cubicBezTo>
                      <a:pt x="392759" y="473561"/>
                      <a:pt x="393644" y="475427"/>
                      <a:pt x="394505" y="477179"/>
                    </a:cubicBezTo>
                    <a:cubicBezTo>
                      <a:pt x="396150" y="480695"/>
                      <a:pt x="397734" y="483996"/>
                      <a:pt x="398685" y="485634"/>
                    </a:cubicBezTo>
                    <a:cubicBezTo>
                      <a:pt x="399654" y="487297"/>
                      <a:pt x="402483" y="489982"/>
                      <a:pt x="407542" y="492595"/>
                    </a:cubicBezTo>
                    <a:cubicBezTo>
                      <a:pt x="412583" y="495208"/>
                      <a:pt x="418563" y="497050"/>
                      <a:pt x="424399" y="497822"/>
                    </a:cubicBezTo>
                    <a:cubicBezTo>
                      <a:pt x="430284" y="498611"/>
                      <a:pt x="435845" y="498396"/>
                      <a:pt x="441436" y="497164"/>
                    </a:cubicBezTo>
                    <a:cubicBezTo>
                      <a:pt x="445957" y="496147"/>
                      <a:pt x="450412" y="494509"/>
                      <a:pt x="455405" y="491973"/>
                    </a:cubicBezTo>
                    <a:cubicBezTo>
                      <a:pt x="459777" y="489767"/>
                      <a:pt x="462755" y="487996"/>
                      <a:pt x="465051" y="486280"/>
                    </a:cubicBezTo>
                    <a:cubicBezTo>
                      <a:pt x="467216" y="484672"/>
                      <a:pt x="468914" y="483027"/>
                      <a:pt x="470882" y="480593"/>
                    </a:cubicBezTo>
                    <a:cubicBezTo>
                      <a:pt x="472544" y="478572"/>
                      <a:pt x="473501" y="476718"/>
                      <a:pt x="473836" y="474900"/>
                    </a:cubicBezTo>
                    <a:cubicBezTo>
                      <a:pt x="474159" y="473148"/>
                      <a:pt x="473908" y="471390"/>
                      <a:pt x="473094" y="469339"/>
                    </a:cubicBezTo>
                    <a:cubicBezTo>
                      <a:pt x="472137" y="466923"/>
                      <a:pt x="470463" y="464089"/>
                      <a:pt x="468394" y="461386"/>
                    </a:cubicBezTo>
                    <a:cubicBezTo>
                      <a:pt x="465978" y="458228"/>
                      <a:pt x="463120" y="455346"/>
                      <a:pt x="460124" y="453067"/>
                    </a:cubicBezTo>
                    <a:lnTo>
                      <a:pt x="458503" y="451842"/>
                    </a:lnTo>
                    <a:cubicBezTo>
                      <a:pt x="455812" y="449808"/>
                      <a:pt x="453851" y="448349"/>
                      <a:pt x="452218" y="446489"/>
                    </a:cubicBezTo>
                    <a:cubicBezTo>
                      <a:pt x="450197" y="444193"/>
                      <a:pt x="448893" y="441514"/>
                      <a:pt x="447542" y="437017"/>
                    </a:cubicBezTo>
                    <a:cubicBezTo>
                      <a:pt x="446394" y="433100"/>
                      <a:pt x="446304" y="428926"/>
                      <a:pt x="446220" y="424860"/>
                    </a:cubicBezTo>
                    <a:lnTo>
                      <a:pt x="446178" y="422958"/>
                    </a:lnTo>
                    <a:cubicBezTo>
                      <a:pt x="446071" y="419149"/>
                      <a:pt x="445837" y="415220"/>
                      <a:pt x="444127" y="412601"/>
                    </a:cubicBezTo>
                    <a:cubicBezTo>
                      <a:pt x="441986" y="409330"/>
                      <a:pt x="439355" y="403374"/>
                      <a:pt x="437268" y="397035"/>
                    </a:cubicBezTo>
                    <a:cubicBezTo>
                      <a:pt x="435923" y="392951"/>
                      <a:pt x="433758" y="385488"/>
                      <a:pt x="434440" y="381487"/>
                    </a:cubicBezTo>
                    <a:cubicBezTo>
                      <a:pt x="434984" y="378252"/>
                      <a:pt x="435516" y="376231"/>
                      <a:pt x="436168" y="37496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63" name="Полилиния: фигура 386">
                <a:extLst>
                  <a:ext uri="{FF2B5EF4-FFF2-40B4-BE49-F238E27FC236}">
                    <a16:creationId xmlns:a16="http://schemas.microsoft.com/office/drawing/2014/main" id="{DC9152A9-BF51-893D-8BE1-3C6C186344AA}"/>
                  </a:ext>
                </a:extLst>
              </p:cNvPr>
              <p:cNvSpPr/>
              <p:nvPr/>
            </p:nvSpPr>
            <p:spPr>
              <a:xfrm>
                <a:off x="2279930" y="4437311"/>
                <a:ext cx="417205" cy="354625"/>
              </a:xfrm>
              <a:custGeom>
                <a:avLst/>
                <a:gdLst>
                  <a:gd name="connsiteX0" fmla="*/ 236777 w 239199"/>
                  <a:gd name="connsiteY0" fmla="*/ 113363 h 203319"/>
                  <a:gd name="connsiteX1" fmla="*/ 229733 w 239199"/>
                  <a:gd name="connsiteY1" fmla="*/ 93814 h 203319"/>
                  <a:gd name="connsiteX2" fmla="*/ 221612 w 239199"/>
                  <a:gd name="connsiteY2" fmla="*/ 75282 h 203319"/>
                  <a:gd name="connsiteX3" fmla="*/ 189703 w 239199"/>
                  <a:gd name="connsiteY3" fmla="*/ 68889 h 203319"/>
                  <a:gd name="connsiteX4" fmla="*/ 121633 w 239199"/>
                  <a:gd name="connsiteY4" fmla="*/ 30534 h 203319"/>
                  <a:gd name="connsiteX5" fmla="*/ 121125 w 239199"/>
                  <a:gd name="connsiteY5" fmla="*/ 24655 h 203319"/>
                  <a:gd name="connsiteX6" fmla="*/ 119175 w 239199"/>
                  <a:gd name="connsiteY6" fmla="*/ 20338 h 203319"/>
                  <a:gd name="connsiteX7" fmla="*/ 103705 w 239199"/>
                  <a:gd name="connsiteY7" fmla="*/ 4682 h 203319"/>
                  <a:gd name="connsiteX8" fmla="*/ 103292 w 239199"/>
                  <a:gd name="connsiteY8" fmla="*/ 4485 h 203319"/>
                  <a:gd name="connsiteX9" fmla="*/ 79534 w 239199"/>
                  <a:gd name="connsiteY9" fmla="*/ 32579 h 203319"/>
                  <a:gd name="connsiteX10" fmla="*/ 44718 w 239199"/>
                  <a:gd name="connsiteY10" fmla="*/ 35635 h 203319"/>
                  <a:gd name="connsiteX11" fmla="*/ 43726 w 239199"/>
                  <a:gd name="connsiteY11" fmla="*/ 38930 h 203319"/>
                  <a:gd name="connsiteX12" fmla="*/ 35384 w 239199"/>
                  <a:gd name="connsiteY12" fmla="*/ 58729 h 203319"/>
                  <a:gd name="connsiteX13" fmla="*/ 37907 w 239199"/>
                  <a:gd name="connsiteY13" fmla="*/ 82231 h 203319"/>
                  <a:gd name="connsiteX14" fmla="*/ 39528 w 239199"/>
                  <a:gd name="connsiteY14" fmla="*/ 87577 h 203319"/>
                  <a:gd name="connsiteX15" fmla="*/ 39528 w 239199"/>
                  <a:gd name="connsiteY15" fmla="*/ 88127 h 203319"/>
                  <a:gd name="connsiteX16" fmla="*/ 35180 w 239199"/>
                  <a:gd name="connsiteY16" fmla="*/ 114170 h 203319"/>
                  <a:gd name="connsiteX17" fmla="*/ 24398 w 239199"/>
                  <a:gd name="connsiteY17" fmla="*/ 120664 h 203319"/>
                  <a:gd name="connsiteX18" fmla="*/ 11218 w 239199"/>
                  <a:gd name="connsiteY18" fmla="*/ 132618 h 203319"/>
                  <a:gd name="connsiteX19" fmla="*/ 7774 w 239199"/>
                  <a:gd name="connsiteY19" fmla="*/ 138987 h 203319"/>
                  <a:gd name="connsiteX20" fmla="*/ 4485 w 239199"/>
                  <a:gd name="connsiteY20" fmla="*/ 143872 h 203319"/>
                  <a:gd name="connsiteX21" fmla="*/ 16870 w 239199"/>
                  <a:gd name="connsiteY21" fmla="*/ 158972 h 203319"/>
                  <a:gd name="connsiteX22" fmla="*/ 27604 w 239199"/>
                  <a:gd name="connsiteY22" fmla="*/ 166453 h 203319"/>
                  <a:gd name="connsiteX23" fmla="*/ 37566 w 239199"/>
                  <a:gd name="connsiteY23" fmla="*/ 165125 h 203319"/>
                  <a:gd name="connsiteX24" fmla="*/ 49945 w 239199"/>
                  <a:gd name="connsiteY24" fmla="*/ 167858 h 203319"/>
                  <a:gd name="connsiteX25" fmla="*/ 56618 w 239199"/>
                  <a:gd name="connsiteY25" fmla="*/ 175740 h 203319"/>
                  <a:gd name="connsiteX26" fmla="*/ 69272 w 239199"/>
                  <a:gd name="connsiteY26" fmla="*/ 179956 h 203319"/>
                  <a:gd name="connsiteX27" fmla="*/ 84372 w 239199"/>
                  <a:gd name="connsiteY27" fmla="*/ 200730 h 203319"/>
                  <a:gd name="connsiteX28" fmla="*/ 90017 w 239199"/>
                  <a:gd name="connsiteY28" fmla="*/ 166112 h 203319"/>
                  <a:gd name="connsiteX29" fmla="*/ 90818 w 239199"/>
                  <a:gd name="connsiteY29" fmla="*/ 135010 h 203319"/>
                  <a:gd name="connsiteX30" fmla="*/ 110145 w 239199"/>
                  <a:gd name="connsiteY30" fmla="*/ 129724 h 203319"/>
                  <a:gd name="connsiteX31" fmla="*/ 132797 w 239199"/>
                  <a:gd name="connsiteY31" fmla="*/ 125586 h 203319"/>
                  <a:gd name="connsiteX32" fmla="*/ 156167 w 239199"/>
                  <a:gd name="connsiteY32" fmla="*/ 138508 h 203319"/>
                  <a:gd name="connsiteX33" fmla="*/ 173946 w 239199"/>
                  <a:gd name="connsiteY33" fmla="*/ 151359 h 203319"/>
                  <a:gd name="connsiteX34" fmla="*/ 202990 w 239199"/>
                  <a:gd name="connsiteY34" fmla="*/ 159731 h 203319"/>
                  <a:gd name="connsiteX35" fmla="*/ 212528 w 239199"/>
                  <a:gd name="connsiteY35" fmla="*/ 142096 h 203319"/>
                  <a:gd name="connsiteX36" fmla="*/ 222324 w 239199"/>
                  <a:gd name="connsiteY36" fmla="*/ 136086 h 203319"/>
                  <a:gd name="connsiteX37" fmla="*/ 233058 w 239199"/>
                  <a:gd name="connsiteY37" fmla="*/ 128193 h 203319"/>
                  <a:gd name="connsiteX38" fmla="*/ 240228 w 239199"/>
                  <a:gd name="connsiteY38" fmla="*/ 118583 h 203319"/>
                  <a:gd name="connsiteX39" fmla="*/ 236777 w 239199"/>
                  <a:gd name="connsiteY39" fmla="*/ 113363 h 203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39199" h="203319">
                    <a:moveTo>
                      <a:pt x="236777" y="113363"/>
                    </a:moveTo>
                    <a:cubicBezTo>
                      <a:pt x="233435" y="107173"/>
                      <a:pt x="231485" y="100607"/>
                      <a:pt x="229733" y="93814"/>
                    </a:cubicBezTo>
                    <a:cubicBezTo>
                      <a:pt x="228160" y="87714"/>
                      <a:pt x="227006" y="79420"/>
                      <a:pt x="221612" y="75282"/>
                    </a:cubicBezTo>
                    <a:cubicBezTo>
                      <a:pt x="212744" y="68483"/>
                      <a:pt x="200282" y="69595"/>
                      <a:pt x="189703" y="68889"/>
                    </a:cubicBezTo>
                    <a:cubicBezTo>
                      <a:pt x="163230" y="67155"/>
                      <a:pt x="135124" y="54400"/>
                      <a:pt x="121633" y="30534"/>
                    </a:cubicBezTo>
                    <a:cubicBezTo>
                      <a:pt x="120401" y="28351"/>
                      <a:pt x="120401" y="26336"/>
                      <a:pt x="121125" y="24655"/>
                    </a:cubicBezTo>
                    <a:cubicBezTo>
                      <a:pt x="120443" y="23310"/>
                      <a:pt x="119797" y="21887"/>
                      <a:pt x="119175" y="20338"/>
                    </a:cubicBezTo>
                    <a:cubicBezTo>
                      <a:pt x="115760" y="11757"/>
                      <a:pt x="111981" y="8599"/>
                      <a:pt x="103705" y="4682"/>
                    </a:cubicBezTo>
                    <a:cubicBezTo>
                      <a:pt x="103573" y="4611"/>
                      <a:pt x="103442" y="4539"/>
                      <a:pt x="103292" y="4485"/>
                    </a:cubicBezTo>
                    <a:cubicBezTo>
                      <a:pt x="98431" y="16899"/>
                      <a:pt x="90082" y="28513"/>
                      <a:pt x="79534" y="32579"/>
                    </a:cubicBezTo>
                    <a:cubicBezTo>
                      <a:pt x="68297" y="36879"/>
                      <a:pt x="56367" y="33721"/>
                      <a:pt x="44718" y="35635"/>
                    </a:cubicBezTo>
                    <a:cubicBezTo>
                      <a:pt x="44359" y="36705"/>
                      <a:pt x="44013" y="37794"/>
                      <a:pt x="43726" y="38930"/>
                    </a:cubicBezTo>
                    <a:cubicBezTo>
                      <a:pt x="42015" y="45866"/>
                      <a:pt x="37967" y="52098"/>
                      <a:pt x="35384" y="58729"/>
                    </a:cubicBezTo>
                    <a:cubicBezTo>
                      <a:pt x="32531" y="66061"/>
                      <a:pt x="35485" y="75258"/>
                      <a:pt x="37907" y="82231"/>
                    </a:cubicBezTo>
                    <a:cubicBezTo>
                      <a:pt x="38535" y="84067"/>
                      <a:pt x="39073" y="85831"/>
                      <a:pt x="39528" y="87577"/>
                    </a:cubicBezTo>
                    <a:lnTo>
                      <a:pt x="39528" y="88127"/>
                    </a:lnTo>
                    <a:cubicBezTo>
                      <a:pt x="40006" y="97779"/>
                      <a:pt x="41603" y="107137"/>
                      <a:pt x="35180" y="114170"/>
                    </a:cubicBezTo>
                    <a:cubicBezTo>
                      <a:pt x="32214" y="116915"/>
                      <a:pt x="28333" y="118691"/>
                      <a:pt x="24398" y="120664"/>
                    </a:cubicBezTo>
                    <a:cubicBezTo>
                      <a:pt x="18885" y="123463"/>
                      <a:pt x="14609" y="127487"/>
                      <a:pt x="11218" y="132618"/>
                    </a:cubicBezTo>
                    <a:cubicBezTo>
                      <a:pt x="9915" y="134639"/>
                      <a:pt x="8910" y="136882"/>
                      <a:pt x="7774" y="138987"/>
                    </a:cubicBezTo>
                    <a:cubicBezTo>
                      <a:pt x="7134" y="140123"/>
                      <a:pt x="5119" y="144094"/>
                      <a:pt x="4485" y="143872"/>
                    </a:cubicBezTo>
                    <a:cubicBezTo>
                      <a:pt x="9006" y="150038"/>
                      <a:pt x="11553" y="154050"/>
                      <a:pt x="16870" y="158972"/>
                    </a:cubicBezTo>
                    <a:cubicBezTo>
                      <a:pt x="19716" y="161621"/>
                      <a:pt x="23519" y="165747"/>
                      <a:pt x="27604" y="166453"/>
                    </a:cubicBezTo>
                    <a:cubicBezTo>
                      <a:pt x="30707" y="166967"/>
                      <a:pt x="34498" y="165628"/>
                      <a:pt x="37566" y="165125"/>
                    </a:cubicBezTo>
                    <a:cubicBezTo>
                      <a:pt x="42069" y="164390"/>
                      <a:pt x="46309" y="165077"/>
                      <a:pt x="49945" y="167858"/>
                    </a:cubicBezTo>
                    <a:cubicBezTo>
                      <a:pt x="52827" y="170089"/>
                      <a:pt x="53383" y="175100"/>
                      <a:pt x="56618" y="175740"/>
                    </a:cubicBezTo>
                    <a:cubicBezTo>
                      <a:pt x="60769" y="176571"/>
                      <a:pt x="65612" y="177671"/>
                      <a:pt x="69272" y="179956"/>
                    </a:cubicBezTo>
                    <a:cubicBezTo>
                      <a:pt x="75994" y="184148"/>
                      <a:pt x="80718" y="193937"/>
                      <a:pt x="84372" y="200730"/>
                    </a:cubicBezTo>
                    <a:cubicBezTo>
                      <a:pt x="90148" y="191682"/>
                      <a:pt x="90722" y="178431"/>
                      <a:pt x="90017" y="166112"/>
                    </a:cubicBezTo>
                    <a:cubicBezTo>
                      <a:pt x="89466" y="156562"/>
                      <a:pt x="86961" y="144147"/>
                      <a:pt x="90818" y="135010"/>
                    </a:cubicBezTo>
                    <a:cubicBezTo>
                      <a:pt x="94424" y="126489"/>
                      <a:pt x="103005" y="127439"/>
                      <a:pt x="110145" y="129724"/>
                    </a:cubicBezTo>
                    <a:cubicBezTo>
                      <a:pt x="118051" y="132277"/>
                      <a:pt x="125514" y="128002"/>
                      <a:pt x="132797" y="125586"/>
                    </a:cubicBezTo>
                    <a:cubicBezTo>
                      <a:pt x="140422" y="123068"/>
                      <a:pt x="149362" y="135596"/>
                      <a:pt x="156167" y="138508"/>
                    </a:cubicBezTo>
                    <a:cubicBezTo>
                      <a:pt x="164593" y="142120"/>
                      <a:pt x="168618" y="143986"/>
                      <a:pt x="173946" y="151359"/>
                    </a:cubicBezTo>
                    <a:cubicBezTo>
                      <a:pt x="180207" y="160006"/>
                      <a:pt x="193046" y="170711"/>
                      <a:pt x="202990" y="159731"/>
                    </a:cubicBezTo>
                    <a:cubicBezTo>
                      <a:pt x="207733" y="154481"/>
                      <a:pt x="209281" y="148172"/>
                      <a:pt x="212528" y="142096"/>
                    </a:cubicBezTo>
                    <a:cubicBezTo>
                      <a:pt x="214107" y="139112"/>
                      <a:pt x="219495" y="137444"/>
                      <a:pt x="222324" y="136086"/>
                    </a:cubicBezTo>
                    <a:cubicBezTo>
                      <a:pt x="226396" y="134065"/>
                      <a:pt x="229894" y="131428"/>
                      <a:pt x="233058" y="128193"/>
                    </a:cubicBezTo>
                    <a:cubicBezTo>
                      <a:pt x="235868" y="125299"/>
                      <a:pt x="238225" y="122051"/>
                      <a:pt x="240228" y="118583"/>
                    </a:cubicBezTo>
                    <a:cubicBezTo>
                      <a:pt x="238972" y="116968"/>
                      <a:pt x="237800" y="115240"/>
                      <a:pt x="236777" y="11336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64" name="Полилиния: фигура 387">
                <a:extLst>
                  <a:ext uri="{FF2B5EF4-FFF2-40B4-BE49-F238E27FC236}">
                    <a16:creationId xmlns:a16="http://schemas.microsoft.com/office/drawing/2014/main" id="{15A60B67-1C46-3A2E-A1EB-48E38CFD41CB}"/>
                  </a:ext>
                </a:extLst>
              </p:cNvPr>
              <p:cNvSpPr/>
              <p:nvPr/>
            </p:nvSpPr>
            <p:spPr>
              <a:xfrm>
                <a:off x="1967108" y="4281659"/>
                <a:ext cx="396346" cy="406775"/>
              </a:xfrm>
              <a:custGeom>
                <a:avLst/>
                <a:gdLst>
                  <a:gd name="connsiteX0" fmla="*/ 223071 w 227239"/>
                  <a:gd name="connsiteY0" fmla="*/ 128169 h 233219"/>
                  <a:gd name="connsiteX1" fmla="*/ 224070 w 227239"/>
                  <a:gd name="connsiteY1" fmla="*/ 124874 h 233219"/>
                  <a:gd name="connsiteX2" fmla="*/ 222437 w 227239"/>
                  <a:gd name="connsiteY2" fmla="*/ 125155 h 233219"/>
                  <a:gd name="connsiteX3" fmla="*/ 196436 w 227239"/>
                  <a:gd name="connsiteY3" fmla="*/ 118727 h 233219"/>
                  <a:gd name="connsiteX4" fmla="*/ 174873 w 227239"/>
                  <a:gd name="connsiteY4" fmla="*/ 107652 h 233219"/>
                  <a:gd name="connsiteX5" fmla="*/ 166853 w 227239"/>
                  <a:gd name="connsiteY5" fmla="*/ 84431 h 233219"/>
                  <a:gd name="connsiteX6" fmla="*/ 149093 w 227239"/>
                  <a:gd name="connsiteY6" fmla="*/ 91643 h 233219"/>
                  <a:gd name="connsiteX7" fmla="*/ 140954 w 227239"/>
                  <a:gd name="connsiteY7" fmla="*/ 82488 h 233219"/>
                  <a:gd name="connsiteX8" fmla="*/ 133431 w 227239"/>
                  <a:gd name="connsiteY8" fmla="*/ 68495 h 233219"/>
                  <a:gd name="connsiteX9" fmla="*/ 124730 w 227239"/>
                  <a:gd name="connsiteY9" fmla="*/ 52379 h 233219"/>
                  <a:gd name="connsiteX10" fmla="*/ 108238 w 227239"/>
                  <a:gd name="connsiteY10" fmla="*/ 43241 h 233219"/>
                  <a:gd name="connsiteX11" fmla="*/ 80963 w 227239"/>
                  <a:gd name="connsiteY11" fmla="*/ 26432 h 233219"/>
                  <a:gd name="connsiteX12" fmla="*/ 75485 w 227239"/>
                  <a:gd name="connsiteY12" fmla="*/ 13497 h 233219"/>
                  <a:gd name="connsiteX13" fmla="*/ 54418 w 227239"/>
                  <a:gd name="connsiteY13" fmla="*/ 4485 h 233219"/>
                  <a:gd name="connsiteX14" fmla="*/ 52486 w 227239"/>
                  <a:gd name="connsiteY14" fmla="*/ 8527 h 233219"/>
                  <a:gd name="connsiteX15" fmla="*/ 47290 w 227239"/>
                  <a:gd name="connsiteY15" fmla="*/ 28728 h 233219"/>
                  <a:gd name="connsiteX16" fmla="*/ 50280 w 227239"/>
                  <a:gd name="connsiteY16" fmla="*/ 59561 h 233219"/>
                  <a:gd name="connsiteX17" fmla="*/ 41567 w 227239"/>
                  <a:gd name="connsiteY17" fmla="*/ 71317 h 233219"/>
                  <a:gd name="connsiteX18" fmla="*/ 40772 w 227239"/>
                  <a:gd name="connsiteY18" fmla="*/ 89484 h 233219"/>
                  <a:gd name="connsiteX19" fmla="*/ 40323 w 227239"/>
                  <a:gd name="connsiteY19" fmla="*/ 115790 h 233219"/>
                  <a:gd name="connsiteX20" fmla="*/ 18771 w 227239"/>
                  <a:gd name="connsiteY20" fmla="*/ 123427 h 233219"/>
                  <a:gd name="connsiteX21" fmla="*/ 4485 w 227239"/>
                  <a:gd name="connsiteY21" fmla="*/ 129712 h 233219"/>
                  <a:gd name="connsiteX22" fmla="*/ 9377 w 227239"/>
                  <a:gd name="connsiteY22" fmla="*/ 134292 h 233219"/>
                  <a:gd name="connsiteX23" fmla="*/ 26713 w 227239"/>
                  <a:gd name="connsiteY23" fmla="*/ 155671 h 233219"/>
                  <a:gd name="connsiteX24" fmla="*/ 40760 w 227239"/>
                  <a:gd name="connsiteY24" fmla="*/ 161059 h 233219"/>
                  <a:gd name="connsiteX25" fmla="*/ 57354 w 227239"/>
                  <a:gd name="connsiteY25" fmla="*/ 171524 h 233219"/>
                  <a:gd name="connsiteX26" fmla="*/ 75617 w 227239"/>
                  <a:gd name="connsiteY26" fmla="*/ 173491 h 233219"/>
                  <a:gd name="connsiteX27" fmla="*/ 84216 w 227239"/>
                  <a:gd name="connsiteY27" fmla="*/ 181785 h 233219"/>
                  <a:gd name="connsiteX28" fmla="*/ 91356 w 227239"/>
                  <a:gd name="connsiteY28" fmla="*/ 194403 h 233219"/>
                  <a:gd name="connsiteX29" fmla="*/ 105864 w 227239"/>
                  <a:gd name="connsiteY29" fmla="*/ 195761 h 233219"/>
                  <a:gd name="connsiteX30" fmla="*/ 129813 w 227239"/>
                  <a:gd name="connsiteY30" fmla="*/ 207709 h 233219"/>
                  <a:gd name="connsiteX31" fmla="*/ 142611 w 227239"/>
                  <a:gd name="connsiteY31" fmla="*/ 214000 h 233219"/>
                  <a:gd name="connsiteX32" fmla="*/ 155838 w 227239"/>
                  <a:gd name="connsiteY32" fmla="*/ 211040 h 233219"/>
                  <a:gd name="connsiteX33" fmla="*/ 183837 w 227239"/>
                  <a:gd name="connsiteY33" fmla="*/ 233106 h 233219"/>
                  <a:gd name="connsiteX34" fmla="*/ 187126 w 227239"/>
                  <a:gd name="connsiteY34" fmla="*/ 228226 h 233219"/>
                  <a:gd name="connsiteX35" fmla="*/ 190564 w 227239"/>
                  <a:gd name="connsiteY35" fmla="*/ 221857 h 233219"/>
                  <a:gd name="connsiteX36" fmla="*/ 203756 w 227239"/>
                  <a:gd name="connsiteY36" fmla="*/ 209909 h 233219"/>
                  <a:gd name="connsiteX37" fmla="*/ 214532 w 227239"/>
                  <a:gd name="connsiteY37" fmla="*/ 203409 h 233219"/>
                  <a:gd name="connsiteX38" fmla="*/ 218879 w 227239"/>
                  <a:gd name="connsiteY38" fmla="*/ 177366 h 233219"/>
                  <a:gd name="connsiteX39" fmla="*/ 218879 w 227239"/>
                  <a:gd name="connsiteY39" fmla="*/ 176816 h 233219"/>
                  <a:gd name="connsiteX40" fmla="*/ 217259 w 227239"/>
                  <a:gd name="connsiteY40" fmla="*/ 171464 h 233219"/>
                  <a:gd name="connsiteX41" fmla="*/ 214735 w 227239"/>
                  <a:gd name="connsiteY41" fmla="*/ 147969 h 233219"/>
                  <a:gd name="connsiteX42" fmla="*/ 223071 w 227239"/>
                  <a:gd name="connsiteY42" fmla="*/ 128169 h 233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227239" h="233219">
                    <a:moveTo>
                      <a:pt x="223071" y="128169"/>
                    </a:moveTo>
                    <a:cubicBezTo>
                      <a:pt x="223364" y="127027"/>
                      <a:pt x="223711" y="125950"/>
                      <a:pt x="224070" y="124874"/>
                    </a:cubicBezTo>
                    <a:cubicBezTo>
                      <a:pt x="223520" y="124964"/>
                      <a:pt x="222982" y="125035"/>
                      <a:pt x="222437" y="125155"/>
                    </a:cubicBezTo>
                    <a:cubicBezTo>
                      <a:pt x="211087" y="127517"/>
                      <a:pt x="205789" y="124551"/>
                      <a:pt x="196436" y="118727"/>
                    </a:cubicBezTo>
                    <a:cubicBezTo>
                      <a:pt x="189290" y="114277"/>
                      <a:pt x="179196" y="116245"/>
                      <a:pt x="174873" y="107652"/>
                    </a:cubicBezTo>
                    <a:cubicBezTo>
                      <a:pt x="171643" y="101169"/>
                      <a:pt x="171841" y="89646"/>
                      <a:pt x="166853" y="84431"/>
                    </a:cubicBezTo>
                    <a:cubicBezTo>
                      <a:pt x="164258" y="81722"/>
                      <a:pt x="155462" y="95153"/>
                      <a:pt x="149093" y="91643"/>
                    </a:cubicBezTo>
                    <a:cubicBezTo>
                      <a:pt x="145182" y="89496"/>
                      <a:pt x="142772" y="86219"/>
                      <a:pt x="140954" y="82488"/>
                    </a:cubicBezTo>
                    <a:cubicBezTo>
                      <a:pt x="136499" y="80509"/>
                      <a:pt x="134065" y="74206"/>
                      <a:pt x="133431" y="68495"/>
                    </a:cubicBezTo>
                    <a:cubicBezTo>
                      <a:pt x="131111" y="62784"/>
                      <a:pt x="129562" y="56439"/>
                      <a:pt x="124730" y="52379"/>
                    </a:cubicBezTo>
                    <a:cubicBezTo>
                      <a:pt x="119695" y="48157"/>
                      <a:pt x="114170" y="45861"/>
                      <a:pt x="108238" y="43241"/>
                    </a:cubicBezTo>
                    <a:cubicBezTo>
                      <a:pt x="98951" y="39145"/>
                      <a:pt x="87110" y="35115"/>
                      <a:pt x="80963" y="26432"/>
                    </a:cubicBezTo>
                    <a:cubicBezTo>
                      <a:pt x="78625" y="23143"/>
                      <a:pt x="76233" y="18299"/>
                      <a:pt x="75485" y="13497"/>
                    </a:cubicBezTo>
                    <a:cubicBezTo>
                      <a:pt x="68746" y="9873"/>
                      <a:pt x="61636" y="6883"/>
                      <a:pt x="54418" y="4485"/>
                    </a:cubicBezTo>
                    <a:cubicBezTo>
                      <a:pt x="54125" y="5759"/>
                      <a:pt x="53521" y="6985"/>
                      <a:pt x="52486" y="8527"/>
                    </a:cubicBezTo>
                    <a:cubicBezTo>
                      <a:pt x="47816" y="15506"/>
                      <a:pt x="44790" y="19561"/>
                      <a:pt x="47290" y="28728"/>
                    </a:cubicBezTo>
                    <a:cubicBezTo>
                      <a:pt x="49712" y="37626"/>
                      <a:pt x="55094" y="50555"/>
                      <a:pt x="50280" y="59561"/>
                    </a:cubicBezTo>
                    <a:cubicBezTo>
                      <a:pt x="47924" y="63980"/>
                      <a:pt x="44132" y="67101"/>
                      <a:pt x="41567" y="71317"/>
                    </a:cubicBezTo>
                    <a:cubicBezTo>
                      <a:pt x="38003" y="77213"/>
                      <a:pt x="39241" y="83134"/>
                      <a:pt x="40772" y="89484"/>
                    </a:cubicBezTo>
                    <a:cubicBezTo>
                      <a:pt x="42930" y="98341"/>
                      <a:pt x="45412" y="107490"/>
                      <a:pt x="40323" y="115790"/>
                    </a:cubicBezTo>
                    <a:cubicBezTo>
                      <a:pt x="35874" y="123044"/>
                      <a:pt x="26145" y="122895"/>
                      <a:pt x="18771" y="123427"/>
                    </a:cubicBezTo>
                    <a:cubicBezTo>
                      <a:pt x="12379" y="123887"/>
                      <a:pt x="8181" y="126471"/>
                      <a:pt x="4485" y="129712"/>
                    </a:cubicBezTo>
                    <a:cubicBezTo>
                      <a:pt x="6225" y="130914"/>
                      <a:pt x="7870" y="132415"/>
                      <a:pt x="9377" y="134292"/>
                    </a:cubicBezTo>
                    <a:cubicBezTo>
                      <a:pt x="15853" y="142395"/>
                      <a:pt x="15518" y="152011"/>
                      <a:pt x="26713" y="155671"/>
                    </a:cubicBezTo>
                    <a:cubicBezTo>
                      <a:pt x="31407" y="157196"/>
                      <a:pt x="36394" y="158673"/>
                      <a:pt x="40760" y="161059"/>
                    </a:cubicBezTo>
                    <a:cubicBezTo>
                      <a:pt x="46423" y="164121"/>
                      <a:pt x="51458" y="169036"/>
                      <a:pt x="57354" y="171524"/>
                    </a:cubicBezTo>
                    <a:cubicBezTo>
                      <a:pt x="63202" y="173999"/>
                      <a:pt x="69715" y="170555"/>
                      <a:pt x="75617" y="173491"/>
                    </a:cubicBezTo>
                    <a:cubicBezTo>
                      <a:pt x="79229" y="175321"/>
                      <a:pt x="82332" y="178102"/>
                      <a:pt x="84216" y="181785"/>
                    </a:cubicBezTo>
                    <a:cubicBezTo>
                      <a:pt x="86285" y="185834"/>
                      <a:pt x="87708" y="191425"/>
                      <a:pt x="91356" y="194403"/>
                    </a:cubicBezTo>
                    <a:cubicBezTo>
                      <a:pt x="95632" y="197919"/>
                      <a:pt x="100930" y="196090"/>
                      <a:pt x="105864" y="195761"/>
                    </a:cubicBezTo>
                    <a:cubicBezTo>
                      <a:pt x="115778" y="195097"/>
                      <a:pt x="124605" y="198888"/>
                      <a:pt x="129813" y="207709"/>
                    </a:cubicBezTo>
                    <a:cubicBezTo>
                      <a:pt x="133055" y="213222"/>
                      <a:pt x="135530" y="216948"/>
                      <a:pt x="142611" y="214000"/>
                    </a:cubicBezTo>
                    <a:cubicBezTo>
                      <a:pt x="146665" y="212295"/>
                      <a:pt x="151300" y="210430"/>
                      <a:pt x="155838" y="211040"/>
                    </a:cubicBezTo>
                    <a:cubicBezTo>
                      <a:pt x="168893" y="212768"/>
                      <a:pt x="176439" y="222850"/>
                      <a:pt x="183837" y="233106"/>
                    </a:cubicBezTo>
                    <a:cubicBezTo>
                      <a:pt x="184471" y="233333"/>
                      <a:pt x="186492" y="229362"/>
                      <a:pt x="187126" y="228226"/>
                    </a:cubicBezTo>
                    <a:cubicBezTo>
                      <a:pt x="188262" y="226127"/>
                      <a:pt x="189266" y="223879"/>
                      <a:pt x="190564" y="221857"/>
                    </a:cubicBezTo>
                    <a:cubicBezTo>
                      <a:pt x="193955" y="216721"/>
                      <a:pt x="198236" y="212702"/>
                      <a:pt x="203756" y="209909"/>
                    </a:cubicBezTo>
                    <a:cubicBezTo>
                      <a:pt x="207679" y="207930"/>
                      <a:pt x="211560" y="206160"/>
                      <a:pt x="214532" y="203409"/>
                    </a:cubicBezTo>
                    <a:cubicBezTo>
                      <a:pt x="220954" y="196377"/>
                      <a:pt x="219352" y="187018"/>
                      <a:pt x="218879" y="177366"/>
                    </a:cubicBezTo>
                    <a:lnTo>
                      <a:pt x="218879" y="176816"/>
                    </a:lnTo>
                    <a:cubicBezTo>
                      <a:pt x="218431" y="175070"/>
                      <a:pt x="217881" y="173306"/>
                      <a:pt x="217259" y="171464"/>
                    </a:cubicBezTo>
                    <a:cubicBezTo>
                      <a:pt x="214837" y="164491"/>
                      <a:pt x="211877" y="155300"/>
                      <a:pt x="214735" y="147969"/>
                    </a:cubicBezTo>
                    <a:cubicBezTo>
                      <a:pt x="217313" y="141331"/>
                      <a:pt x="221373" y="135106"/>
                      <a:pt x="223071" y="12816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65" name="Полилиния: фигура 388">
                <a:extLst>
                  <a:ext uri="{FF2B5EF4-FFF2-40B4-BE49-F238E27FC236}">
                    <a16:creationId xmlns:a16="http://schemas.microsoft.com/office/drawing/2014/main" id="{E74E5C1F-22B3-722B-7ACC-5150F2068CB9}"/>
                  </a:ext>
                </a:extLst>
              </p:cNvPr>
              <p:cNvSpPr/>
              <p:nvPr/>
            </p:nvSpPr>
            <p:spPr>
              <a:xfrm>
                <a:off x="1866785" y="4500077"/>
                <a:ext cx="636240" cy="646670"/>
              </a:xfrm>
              <a:custGeom>
                <a:avLst/>
                <a:gdLst>
                  <a:gd name="connsiteX0" fmla="*/ 345204 w 364778"/>
                  <a:gd name="connsiteY0" fmla="*/ 232167 h 370758"/>
                  <a:gd name="connsiteX1" fmla="*/ 336563 w 364778"/>
                  <a:gd name="connsiteY1" fmla="*/ 219447 h 370758"/>
                  <a:gd name="connsiteX2" fmla="*/ 337854 w 364778"/>
                  <a:gd name="connsiteY2" fmla="*/ 205741 h 370758"/>
                  <a:gd name="connsiteX3" fmla="*/ 332191 w 364778"/>
                  <a:gd name="connsiteY3" fmla="*/ 191336 h 370758"/>
                  <a:gd name="connsiteX4" fmla="*/ 325960 w 364778"/>
                  <a:gd name="connsiteY4" fmla="*/ 178975 h 370758"/>
                  <a:gd name="connsiteX5" fmla="*/ 321284 w 364778"/>
                  <a:gd name="connsiteY5" fmla="*/ 164820 h 370758"/>
                  <a:gd name="connsiteX6" fmla="*/ 306142 w 364778"/>
                  <a:gd name="connsiteY6" fmla="*/ 143962 h 370758"/>
                  <a:gd name="connsiteX7" fmla="*/ 293483 w 364778"/>
                  <a:gd name="connsiteY7" fmla="*/ 139758 h 370758"/>
                  <a:gd name="connsiteX8" fmla="*/ 286809 w 364778"/>
                  <a:gd name="connsiteY8" fmla="*/ 131876 h 370758"/>
                  <a:gd name="connsiteX9" fmla="*/ 274443 w 364778"/>
                  <a:gd name="connsiteY9" fmla="*/ 129138 h 370758"/>
                  <a:gd name="connsiteX10" fmla="*/ 264468 w 364778"/>
                  <a:gd name="connsiteY10" fmla="*/ 130465 h 370758"/>
                  <a:gd name="connsiteX11" fmla="*/ 253740 w 364778"/>
                  <a:gd name="connsiteY11" fmla="*/ 122984 h 370758"/>
                  <a:gd name="connsiteX12" fmla="*/ 213357 w 364778"/>
                  <a:gd name="connsiteY12" fmla="*/ 85813 h 370758"/>
                  <a:gd name="connsiteX13" fmla="*/ 200135 w 364778"/>
                  <a:gd name="connsiteY13" fmla="*/ 88779 h 370758"/>
                  <a:gd name="connsiteX14" fmla="*/ 187332 w 364778"/>
                  <a:gd name="connsiteY14" fmla="*/ 82488 h 370758"/>
                  <a:gd name="connsiteX15" fmla="*/ 163382 w 364778"/>
                  <a:gd name="connsiteY15" fmla="*/ 70534 h 370758"/>
                  <a:gd name="connsiteX16" fmla="*/ 148875 w 364778"/>
                  <a:gd name="connsiteY16" fmla="*/ 69176 h 370758"/>
                  <a:gd name="connsiteX17" fmla="*/ 141735 w 364778"/>
                  <a:gd name="connsiteY17" fmla="*/ 56553 h 370758"/>
                  <a:gd name="connsiteX18" fmla="*/ 133136 w 364778"/>
                  <a:gd name="connsiteY18" fmla="*/ 48258 h 370758"/>
                  <a:gd name="connsiteX19" fmla="*/ 114873 w 364778"/>
                  <a:gd name="connsiteY19" fmla="*/ 46303 h 370758"/>
                  <a:gd name="connsiteX20" fmla="*/ 98278 w 364778"/>
                  <a:gd name="connsiteY20" fmla="*/ 35838 h 370758"/>
                  <a:gd name="connsiteX21" fmla="*/ 84231 w 364778"/>
                  <a:gd name="connsiteY21" fmla="*/ 30444 h 370758"/>
                  <a:gd name="connsiteX22" fmla="*/ 66895 w 364778"/>
                  <a:gd name="connsiteY22" fmla="*/ 9066 h 370758"/>
                  <a:gd name="connsiteX23" fmla="*/ 62004 w 364778"/>
                  <a:gd name="connsiteY23" fmla="*/ 4485 h 370758"/>
                  <a:gd name="connsiteX24" fmla="*/ 46976 w 364778"/>
                  <a:gd name="connsiteY24" fmla="*/ 17360 h 370758"/>
                  <a:gd name="connsiteX25" fmla="*/ 19630 w 364778"/>
                  <a:gd name="connsiteY25" fmla="*/ 34630 h 370758"/>
                  <a:gd name="connsiteX26" fmla="*/ 12328 w 364778"/>
                  <a:gd name="connsiteY26" fmla="*/ 32639 h 370758"/>
                  <a:gd name="connsiteX27" fmla="*/ 11688 w 364778"/>
                  <a:gd name="connsiteY27" fmla="*/ 28399 h 370758"/>
                  <a:gd name="connsiteX28" fmla="*/ 10713 w 364778"/>
                  <a:gd name="connsiteY28" fmla="*/ 32639 h 370758"/>
                  <a:gd name="connsiteX29" fmla="*/ 9625 w 364778"/>
                  <a:gd name="connsiteY29" fmla="*/ 56965 h 370758"/>
                  <a:gd name="connsiteX30" fmla="*/ 10983 w 364778"/>
                  <a:gd name="connsiteY30" fmla="*/ 86100 h 370758"/>
                  <a:gd name="connsiteX31" fmla="*/ 14582 w 364778"/>
                  <a:gd name="connsiteY31" fmla="*/ 101313 h 370758"/>
                  <a:gd name="connsiteX32" fmla="*/ 19964 w 364778"/>
                  <a:gd name="connsiteY32" fmla="*/ 112316 h 370758"/>
                  <a:gd name="connsiteX33" fmla="*/ 31805 w 364778"/>
                  <a:gd name="connsiteY33" fmla="*/ 108812 h 370758"/>
                  <a:gd name="connsiteX34" fmla="*/ 45762 w 364778"/>
                  <a:gd name="connsiteY34" fmla="*/ 119277 h 370758"/>
                  <a:gd name="connsiteX35" fmla="*/ 57979 w 364778"/>
                  <a:gd name="connsiteY35" fmla="*/ 123977 h 370758"/>
                  <a:gd name="connsiteX36" fmla="*/ 66853 w 364778"/>
                  <a:gd name="connsiteY36" fmla="*/ 122859 h 370758"/>
                  <a:gd name="connsiteX37" fmla="*/ 69586 w 364778"/>
                  <a:gd name="connsiteY37" fmla="*/ 123774 h 370758"/>
                  <a:gd name="connsiteX38" fmla="*/ 70705 w 364778"/>
                  <a:gd name="connsiteY38" fmla="*/ 124563 h 370758"/>
                  <a:gd name="connsiteX39" fmla="*/ 76882 w 364778"/>
                  <a:gd name="connsiteY39" fmla="*/ 130770 h 370758"/>
                  <a:gd name="connsiteX40" fmla="*/ 86085 w 364778"/>
                  <a:gd name="connsiteY40" fmla="*/ 141570 h 370758"/>
                  <a:gd name="connsiteX41" fmla="*/ 89386 w 364778"/>
                  <a:gd name="connsiteY41" fmla="*/ 154457 h 370758"/>
                  <a:gd name="connsiteX42" fmla="*/ 88651 w 364778"/>
                  <a:gd name="connsiteY42" fmla="*/ 160873 h 370758"/>
                  <a:gd name="connsiteX43" fmla="*/ 80404 w 364778"/>
                  <a:gd name="connsiteY43" fmla="*/ 172570 h 370758"/>
                  <a:gd name="connsiteX44" fmla="*/ 68641 w 364778"/>
                  <a:gd name="connsiteY44" fmla="*/ 189858 h 370758"/>
                  <a:gd name="connsiteX45" fmla="*/ 74071 w 364778"/>
                  <a:gd name="connsiteY45" fmla="*/ 218042 h 370758"/>
                  <a:gd name="connsiteX46" fmla="*/ 80147 w 364778"/>
                  <a:gd name="connsiteY46" fmla="*/ 218718 h 370758"/>
                  <a:gd name="connsiteX47" fmla="*/ 84542 w 364778"/>
                  <a:gd name="connsiteY47" fmla="*/ 223358 h 370758"/>
                  <a:gd name="connsiteX48" fmla="*/ 98195 w 364778"/>
                  <a:gd name="connsiteY48" fmla="*/ 239875 h 370758"/>
                  <a:gd name="connsiteX49" fmla="*/ 114442 w 364778"/>
                  <a:gd name="connsiteY49" fmla="*/ 245783 h 370758"/>
                  <a:gd name="connsiteX50" fmla="*/ 121092 w 364778"/>
                  <a:gd name="connsiteY50" fmla="*/ 245711 h 370758"/>
                  <a:gd name="connsiteX51" fmla="*/ 126402 w 364778"/>
                  <a:gd name="connsiteY51" fmla="*/ 254167 h 370758"/>
                  <a:gd name="connsiteX52" fmla="*/ 128154 w 364778"/>
                  <a:gd name="connsiteY52" fmla="*/ 260590 h 370758"/>
                  <a:gd name="connsiteX53" fmla="*/ 134774 w 364778"/>
                  <a:gd name="connsiteY53" fmla="*/ 270026 h 370758"/>
                  <a:gd name="connsiteX54" fmla="*/ 141573 w 364778"/>
                  <a:gd name="connsiteY54" fmla="*/ 292589 h 370758"/>
                  <a:gd name="connsiteX55" fmla="*/ 144073 w 364778"/>
                  <a:gd name="connsiteY55" fmla="*/ 292463 h 370758"/>
                  <a:gd name="connsiteX56" fmla="*/ 146100 w 364778"/>
                  <a:gd name="connsiteY56" fmla="*/ 292409 h 370758"/>
                  <a:gd name="connsiteX57" fmla="*/ 160362 w 364778"/>
                  <a:gd name="connsiteY57" fmla="*/ 298048 h 370758"/>
                  <a:gd name="connsiteX58" fmla="*/ 162055 w 364778"/>
                  <a:gd name="connsiteY58" fmla="*/ 314493 h 370758"/>
                  <a:gd name="connsiteX59" fmla="*/ 161068 w 364778"/>
                  <a:gd name="connsiteY59" fmla="*/ 331895 h 370758"/>
                  <a:gd name="connsiteX60" fmla="*/ 161505 w 364778"/>
                  <a:gd name="connsiteY60" fmla="*/ 347700 h 370758"/>
                  <a:gd name="connsiteX61" fmla="*/ 164453 w 364778"/>
                  <a:gd name="connsiteY61" fmla="*/ 361610 h 370758"/>
                  <a:gd name="connsiteX62" fmla="*/ 168417 w 364778"/>
                  <a:gd name="connsiteY62" fmla="*/ 368307 h 370758"/>
                  <a:gd name="connsiteX63" fmla="*/ 170690 w 364778"/>
                  <a:gd name="connsiteY63" fmla="*/ 369443 h 370758"/>
                  <a:gd name="connsiteX64" fmla="*/ 171324 w 364778"/>
                  <a:gd name="connsiteY64" fmla="*/ 369366 h 370758"/>
                  <a:gd name="connsiteX65" fmla="*/ 185556 w 364778"/>
                  <a:gd name="connsiteY65" fmla="*/ 363870 h 370758"/>
                  <a:gd name="connsiteX66" fmla="*/ 196745 w 364778"/>
                  <a:gd name="connsiteY66" fmla="*/ 353261 h 370758"/>
                  <a:gd name="connsiteX67" fmla="*/ 196822 w 364778"/>
                  <a:gd name="connsiteY67" fmla="*/ 341541 h 370758"/>
                  <a:gd name="connsiteX68" fmla="*/ 196715 w 364778"/>
                  <a:gd name="connsiteY68" fmla="*/ 339286 h 370758"/>
                  <a:gd name="connsiteX69" fmla="*/ 198401 w 364778"/>
                  <a:gd name="connsiteY69" fmla="*/ 326435 h 370758"/>
                  <a:gd name="connsiteX70" fmla="*/ 208938 w 364778"/>
                  <a:gd name="connsiteY70" fmla="*/ 315546 h 370758"/>
                  <a:gd name="connsiteX71" fmla="*/ 221149 w 364778"/>
                  <a:gd name="connsiteY71" fmla="*/ 309799 h 370758"/>
                  <a:gd name="connsiteX72" fmla="*/ 221538 w 364778"/>
                  <a:gd name="connsiteY72" fmla="*/ 309799 h 370758"/>
                  <a:gd name="connsiteX73" fmla="*/ 235040 w 364778"/>
                  <a:gd name="connsiteY73" fmla="*/ 315546 h 370758"/>
                  <a:gd name="connsiteX74" fmla="*/ 240028 w 364778"/>
                  <a:gd name="connsiteY74" fmla="*/ 318536 h 370758"/>
                  <a:gd name="connsiteX75" fmla="*/ 246929 w 364778"/>
                  <a:gd name="connsiteY75" fmla="*/ 322500 h 370758"/>
                  <a:gd name="connsiteX76" fmla="*/ 248179 w 364778"/>
                  <a:gd name="connsiteY76" fmla="*/ 323063 h 370758"/>
                  <a:gd name="connsiteX77" fmla="*/ 251796 w 364778"/>
                  <a:gd name="connsiteY77" fmla="*/ 324384 h 370758"/>
                  <a:gd name="connsiteX78" fmla="*/ 253309 w 364778"/>
                  <a:gd name="connsiteY78" fmla="*/ 323003 h 370758"/>
                  <a:gd name="connsiteX79" fmla="*/ 255988 w 364778"/>
                  <a:gd name="connsiteY79" fmla="*/ 317017 h 370758"/>
                  <a:gd name="connsiteX80" fmla="*/ 258033 w 364778"/>
                  <a:gd name="connsiteY80" fmla="*/ 312179 h 370758"/>
                  <a:gd name="connsiteX81" fmla="*/ 265825 w 364778"/>
                  <a:gd name="connsiteY81" fmla="*/ 302043 h 370758"/>
                  <a:gd name="connsiteX82" fmla="*/ 275094 w 364778"/>
                  <a:gd name="connsiteY82" fmla="*/ 302216 h 370758"/>
                  <a:gd name="connsiteX83" fmla="*/ 283407 w 364778"/>
                  <a:gd name="connsiteY83" fmla="*/ 308436 h 370758"/>
                  <a:gd name="connsiteX84" fmla="*/ 287401 w 364778"/>
                  <a:gd name="connsiteY84" fmla="*/ 312424 h 370758"/>
                  <a:gd name="connsiteX85" fmla="*/ 293333 w 364778"/>
                  <a:gd name="connsiteY85" fmla="*/ 313381 h 370758"/>
                  <a:gd name="connsiteX86" fmla="*/ 300168 w 364778"/>
                  <a:gd name="connsiteY86" fmla="*/ 314003 h 370758"/>
                  <a:gd name="connsiteX87" fmla="*/ 301837 w 364778"/>
                  <a:gd name="connsiteY87" fmla="*/ 314631 h 370758"/>
                  <a:gd name="connsiteX88" fmla="*/ 304067 w 364778"/>
                  <a:gd name="connsiteY88" fmla="*/ 315408 h 370758"/>
                  <a:gd name="connsiteX89" fmla="*/ 306400 w 364778"/>
                  <a:gd name="connsiteY89" fmla="*/ 316114 h 370758"/>
                  <a:gd name="connsiteX90" fmla="*/ 310125 w 364778"/>
                  <a:gd name="connsiteY90" fmla="*/ 317142 h 370758"/>
                  <a:gd name="connsiteX91" fmla="*/ 315262 w 364778"/>
                  <a:gd name="connsiteY91" fmla="*/ 316275 h 370758"/>
                  <a:gd name="connsiteX92" fmla="*/ 320865 w 364778"/>
                  <a:gd name="connsiteY92" fmla="*/ 311354 h 370758"/>
                  <a:gd name="connsiteX93" fmla="*/ 323179 w 364778"/>
                  <a:gd name="connsiteY93" fmla="*/ 309183 h 370758"/>
                  <a:gd name="connsiteX94" fmla="*/ 332795 w 364778"/>
                  <a:gd name="connsiteY94" fmla="*/ 303335 h 370758"/>
                  <a:gd name="connsiteX95" fmla="*/ 342549 w 364778"/>
                  <a:gd name="connsiteY95" fmla="*/ 305780 h 370758"/>
                  <a:gd name="connsiteX96" fmla="*/ 348881 w 364778"/>
                  <a:gd name="connsiteY96" fmla="*/ 308651 h 370758"/>
                  <a:gd name="connsiteX97" fmla="*/ 350807 w 364778"/>
                  <a:gd name="connsiteY97" fmla="*/ 309560 h 370758"/>
                  <a:gd name="connsiteX98" fmla="*/ 351273 w 364778"/>
                  <a:gd name="connsiteY98" fmla="*/ 309614 h 370758"/>
                  <a:gd name="connsiteX99" fmla="*/ 356410 w 364778"/>
                  <a:gd name="connsiteY99" fmla="*/ 308047 h 370758"/>
                  <a:gd name="connsiteX100" fmla="*/ 358419 w 364778"/>
                  <a:gd name="connsiteY100" fmla="*/ 307144 h 370758"/>
                  <a:gd name="connsiteX101" fmla="*/ 363329 w 364778"/>
                  <a:gd name="connsiteY101" fmla="*/ 305362 h 370758"/>
                  <a:gd name="connsiteX102" fmla="*/ 349802 w 364778"/>
                  <a:gd name="connsiteY102" fmla="*/ 256762 h 370758"/>
                  <a:gd name="connsiteX103" fmla="*/ 345204 w 364778"/>
                  <a:gd name="connsiteY103" fmla="*/ 232167 h 370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364778" h="370758">
                    <a:moveTo>
                      <a:pt x="345204" y="232167"/>
                    </a:moveTo>
                    <a:cubicBezTo>
                      <a:pt x="342913" y="227520"/>
                      <a:pt x="339523" y="223609"/>
                      <a:pt x="336563" y="219447"/>
                    </a:cubicBezTo>
                    <a:cubicBezTo>
                      <a:pt x="336108" y="215082"/>
                      <a:pt x="337950" y="209706"/>
                      <a:pt x="337854" y="205741"/>
                    </a:cubicBezTo>
                    <a:cubicBezTo>
                      <a:pt x="337747" y="200581"/>
                      <a:pt x="335115" y="195432"/>
                      <a:pt x="332191" y="191336"/>
                    </a:cubicBezTo>
                    <a:cubicBezTo>
                      <a:pt x="329231" y="187143"/>
                      <a:pt x="326893" y="184219"/>
                      <a:pt x="325960" y="178975"/>
                    </a:cubicBezTo>
                    <a:cubicBezTo>
                      <a:pt x="325075" y="173844"/>
                      <a:pt x="323759" y="169413"/>
                      <a:pt x="321284" y="164820"/>
                    </a:cubicBezTo>
                    <a:cubicBezTo>
                      <a:pt x="317642" y="158057"/>
                      <a:pt x="312912" y="148178"/>
                      <a:pt x="306142" y="143962"/>
                    </a:cubicBezTo>
                    <a:cubicBezTo>
                      <a:pt x="302483" y="141678"/>
                      <a:pt x="297639" y="140583"/>
                      <a:pt x="293483" y="139758"/>
                    </a:cubicBezTo>
                    <a:cubicBezTo>
                      <a:pt x="290260" y="139106"/>
                      <a:pt x="289697" y="134095"/>
                      <a:pt x="286809" y="131876"/>
                    </a:cubicBezTo>
                    <a:cubicBezTo>
                      <a:pt x="283179" y="129096"/>
                      <a:pt x="278940" y="128402"/>
                      <a:pt x="274443" y="129138"/>
                    </a:cubicBezTo>
                    <a:cubicBezTo>
                      <a:pt x="271369" y="129634"/>
                      <a:pt x="267572" y="130979"/>
                      <a:pt x="264468" y="130465"/>
                    </a:cubicBezTo>
                    <a:cubicBezTo>
                      <a:pt x="260396" y="129754"/>
                      <a:pt x="256586" y="125633"/>
                      <a:pt x="253740" y="122984"/>
                    </a:cubicBezTo>
                    <a:cubicBezTo>
                      <a:pt x="240405" y="110642"/>
                      <a:pt x="233294" y="88432"/>
                      <a:pt x="213357" y="85813"/>
                    </a:cubicBezTo>
                    <a:cubicBezTo>
                      <a:pt x="208818" y="85203"/>
                      <a:pt x="204184" y="87075"/>
                      <a:pt x="200135" y="88779"/>
                    </a:cubicBezTo>
                    <a:cubicBezTo>
                      <a:pt x="193055" y="91715"/>
                      <a:pt x="190573" y="87995"/>
                      <a:pt x="187332" y="82488"/>
                    </a:cubicBezTo>
                    <a:cubicBezTo>
                      <a:pt x="182124" y="73661"/>
                      <a:pt x="173297" y="69864"/>
                      <a:pt x="163382" y="70534"/>
                    </a:cubicBezTo>
                    <a:cubicBezTo>
                      <a:pt x="158449" y="70863"/>
                      <a:pt x="153151" y="72687"/>
                      <a:pt x="148875" y="69176"/>
                    </a:cubicBezTo>
                    <a:cubicBezTo>
                      <a:pt x="145227" y="66192"/>
                      <a:pt x="143804" y="60607"/>
                      <a:pt x="141735" y="56553"/>
                    </a:cubicBezTo>
                    <a:cubicBezTo>
                      <a:pt x="139851" y="52875"/>
                      <a:pt x="136748" y="50088"/>
                      <a:pt x="133136" y="48258"/>
                    </a:cubicBezTo>
                    <a:cubicBezTo>
                      <a:pt x="127233" y="45328"/>
                      <a:pt x="120721" y="48767"/>
                      <a:pt x="114873" y="46303"/>
                    </a:cubicBezTo>
                    <a:cubicBezTo>
                      <a:pt x="108977" y="43803"/>
                      <a:pt x="103941" y="38888"/>
                      <a:pt x="98278" y="35838"/>
                    </a:cubicBezTo>
                    <a:cubicBezTo>
                      <a:pt x="93919" y="33440"/>
                      <a:pt x="88926" y="31975"/>
                      <a:pt x="84231" y="30444"/>
                    </a:cubicBezTo>
                    <a:cubicBezTo>
                      <a:pt x="73043" y="26790"/>
                      <a:pt x="73372" y="17174"/>
                      <a:pt x="66895" y="9066"/>
                    </a:cubicBezTo>
                    <a:cubicBezTo>
                      <a:pt x="65388" y="7182"/>
                      <a:pt x="63744" y="5693"/>
                      <a:pt x="62004" y="4485"/>
                    </a:cubicBezTo>
                    <a:cubicBezTo>
                      <a:pt x="57274" y="8641"/>
                      <a:pt x="53417" y="13921"/>
                      <a:pt x="46976" y="17360"/>
                    </a:cubicBezTo>
                    <a:cubicBezTo>
                      <a:pt x="37456" y="22491"/>
                      <a:pt x="26064" y="25253"/>
                      <a:pt x="19630" y="34630"/>
                    </a:cubicBezTo>
                    <a:cubicBezTo>
                      <a:pt x="17471" y="37764"/>
                      <a:pt x="12430" y="36705"/>
                      <a:pt x="12328" y="32639"/>
                    </a:cubicBezTo>
                    <a:cubicBezTo>
                      <a:pt x="12310" y="31120"/>
                      <a:pt x="12047" y="29715"/>
                      <a:pt x="11688" y="28399"/>
                    </a:cubicBezTo>
                    <a:cubicBezTo>
                      <a:pt x="11222" y="29798"/>
                      <a:pt x="10875" y="31221"/>
                      <a:pt x="10713" y="32639"/>
                    </a:cubicBezTo>
                    <a:cubicBezTo>
                      <a:pt x="9715" y="41011"/>
                      <a:pt x="13835" y="49179"/>
                      <a:pt x="9625" y="56965"/>
                    </a:cubicBezTo>
                    <a:cubicBezTo>
                      <a:pt x="3830" y="67705"/>
                      <a:pt x="1283" y="76813"/>
                      <a:pt x="10983" y="86100"/>
                    </a:cubicBezTo>
                    <a:cubicBezTo>
                      <a:pt x="16030" y="90943"/>
                      <a:pt x="14559" y="94777"/>
                      <a:pt x="14582" y="101313"/>
                    </a:cubicBezTo>
                    <a:cubicBezTo>
                      <a:pt x="14582" y="105983"/>
                      <a:pt x="16155" y="109631"/>
                      <a:pt x="19964" y="112316"/>
                    </a:cubicBezTo>
                    <a:cubicBezTo>
                      <a:pt x="24479" y="115491"/>
                      <a:pt x="28492" y="112765"/>
                      <a:pt x="31805" y="108812"/>
                    </a:cubicBezTo>
                    <a:cubicBezTo>
                      <a:pt x="37845" y="110169"/>
                      <a:pt x="42013" y="113052"/>
                      <a:pt x="45762" y="119277"/>
                    </a:cubicBezTo>
                    <a:cubicBezTo>
                      <a:pt x="48513" y="123863"/>
                      <a:pt x="53123" y="124401"/>
                      <a:pt x="57979" y="123977"/>
                    </a:cubicBezTo>
                    <a:cubicBezTo>
                      <a:pt x="60969" y="123696"/>
                      <a:pt x="63881" y="123074"/>
                      <a:pt x="66853" y="122859"/>
                    </a:cubicBezTo>
                    <a:cubicBezTo>
                      <a:pt x="67697" y="122805"/>
                      <a:pt x="68636" y="123170"/>
                      <a:pt x="69586" y="123774"/>
                    </a:cubicBezTo>
                    <a:cubicBezTo>
                      <a:pt x="69963" y="124037"/>
                      <a:pt x="70346" y="124312"/>
                      <a:pt x="70705" y="124563"/>
                    </a:cubicBezTo>
                    <a:cubicBezTo>
                      <a:pt x="73097" y="126465"/>
                      <a:pt x="75483" y="129443"/>
                      <a:pt x="76882" y="130770"/>
                    </a:cubicBezTo>
                    <a:cubicBezTo>
                      <a:pt x="80117" y="133802"/>
                      <a:pt x="83532" y="137492"/>
                      <a:pt x="86085" y="141570"/>
                    </a:cubicBezTo>
                    <a:cubicBezTo>
                      <a:pt x="87957" y="145391"/>
                      <a:pt x="89147" y="149643"/>
                      <a:pt x="89386" y="154457"/>
                    </a:cubicBezTo>
                    <a:cubicBezTo>
                      <a:pt x="89506" y="156562"/>
                      <a:pt x="89207" y="158715"/>
                      <a:pt x="88651" y="160873"/>
                    </a:cubicBezTo>
                    <a:cubicBezTo>
                      <a:pt x="86749" y="165077"/>
                      <a:pt x="83005" y="169108"/>
                      <a:pt x="80404" y="172570"/>
                    </a:cubicBezTo>
                    <a:cubicBezTo>
                      <a:pt x="76170" y="178144"/>
                      <a:pt x="71913" y="183669"/>
                      <a:pt x="68641" y="189858"/>
                    </a:cubicBezTo>
                    <a:cubicBezTo>
                      <a:pt x="63056" y="200401"/>
                      <a:pt x="64288" y="210842"/>
                      <a:pt x="74071" y="218042"/>
                    </a:cubicBezTo>
                    <a:cubicBezTo>
                      <a:pt x="76254" y="219663"/>
                      <a:pt x="78395" y="219633"/>
                      <a:pt x="80147" y="218718"/>
                    </a:cubicBezTo>
                    <a:cubicBezTo>
                      <a:pt x="81558" y="220326"/>
                      <a:pt x="83065" y="221851"/>
                      <a:pt x="84542" y="223358"/>
                    </a:cubicBezTo>
                    <a:cubicBezTo>
                      <a:pt x="89631" y="228573"/>
                      <a:pt x="93704" y="234224"/>
                      <a:pt x="98195" y="239875"/>
                    </a:cubicBezTo>
                    <a:cubicBezTo>
                      <a:pt x="102040" y="244707"/>
                      <a:pt x="108648" y="246196"/>
                      <a:pt x="114442" y="245783"/>
                    </a:cubicBezTo>
                    <a:cubicBezTo>
                      <a:pt x="116792" y="245622"/>
                      <a:pt x="119113" y="245287"/>
                      <a:pt x="121092" y="245711"/>
                    </a:cubicBezTo>
                    <a:cubicBezTo>
                      <a:pt x="122802" y="248540"/>
                      <a:pt x="124590" y="251357"/>
                      <a:pt x="126402" y="254167"/>
                    </a:cubicBezTo>
                    <a:cubicBezTo>
                      <a:pt x="126857" y="256308"/>
                      <a:pt x="127317" y="258449"/>
                      <a:pt x="128154" y="260590"/>
                    </a:cubicBezTo>
                    <a:cubicBezTo>
                      <a:pt x="129584" y="264226"/>
                      <a:pt x="132059" y="267227"/>
                      <a:pt x="134774" y="270026"/>
                    </a:cubicBezTo>
                    <a:cubicBezTo>
                      <a:pt x="137226" y="277489"/>
                      <a:pt x="139337" y="285048"/>
                      <a:pt x="141573" y="292589"/>
                    </a:cubicBezTo>
                    <a:cubicBezTo>
                      <a:pt x="142393" y="292529"/>
                      <a:pt x="143218" y="292487"/>
                      <a:pt x="144073" y="292463"/>
                    </a:cubicBezTo>
                    <a:cubicBezTo>
                      <a:pt x="144737" y="292445"/>
                      <a:pt x="145418" y="292409"/>
                      <a:pt x="146100" y="292409"/>
                    </a:cubicBezTo>
                    <a:cubicBezTo>
                      <a:pt x="154227" y="292409"/>
                      <a:pt x="158903" y="294257"/>
                      <a:pt x="160362" y="298048"/>
                    </a:cubicBezTo>
                    <a:cubicBezTo>
                      <a:pt x="161618" y="301277"/>
                      <a:pt x="162168" y="306677"/>
                      <a:pt x="162055" y="314493"/>
                    </a:cubicBezTo>
                    <a:cubicBezTo>
                      <a:pt x="161959" y="320413"/>
                      <a:pt x="161505" y="326603"/>
                      <a:pt x="161068" y="331895"/>
                    </a:cubicBezTo>
                    <a:cubicBezTo>
                      <a:pt x="160715" y="336123"/>
                      <a:pt x="160883" y="342031"/>
                      <a:pt x="161505" y="347700"/>
                    </a:cubicBezTo>
                    <a:cubicBezTo>
                      <a:pt x="162151" y="353638"/>
                      <a:pt x="163227" y="358715"/>
                      <a:pt x="164453" y="361610"/>
                    </a:cubicBezTo>
                    <a:cubicBezTo>
                      <a:pt x="165816" y="364803"/>
                      <a:pt x="167150" y="367045"/>
                      <a:pt x="168417" y="368307"/>
                    </a:cubicBezTo>
                    <a:cubicBezTo>
                      <a:pt x="169470" y="369318"/>
                      <a:pt x="170223" y="369443"/>
                      <a:pt x="170690" y="369443"/>
                    </a:cubicBezTo>
                    <a:cubicBezTo>
                      <a:pt x="170887" y="369443"/>
                      <a:pt x="171091" y="369413"/>
                      <a:pt x="171324" y="369366"/>
                    </a:cubicBezTo>
                    <a:cubicBezTo>
                      <a:pt x="173285" y="368941"/>
                      <a:pt x="179576" y="366968"/>
                      <a:pt x="185556" y="363870"/>
                    </a:cubicBezTo>
                    <a:cubicBezTo>
                      <a:pt x="192379" y="360324"/>
                      <a:pt x="196338" y="356557"/>
                      <a:pt x="196745" y="353261"/>
                    </a:cubicBezTo>
                    <a:cubicBezTo>
                      <a:pt x="197211" y="349189"/>
                      <a:pt x="197026" y="345296"/>
                      <a:pt x="196822" y="341541"/>
                    </a:cubicBezTo>
                    <a:lnTo>
                      <a:pt x="196715" y="339286"/>
                    </a:lnTo>
                    <a:cubicBezTo>
                      <a:pt x="196529" y="334933"/>
                      <a:pt x="196505" y="330364"/>
                      <a:pt x="198401" y="326435"/>
                    </a:cubicBezTo>
                    <a:cubicBezTo>
                      <a:pt x="200668" y="321741"/>
                      <a:pt x="206522" y="317268"/>
                      <a:pt x="208938" y="315546"/>
                    </a:cubicBezTo>
                    <a:cubicBezTo>
                      <a:pt x="210750" y="314278"/>
                      <a:pt x="216975" y="310080"/>
                      <a:pt x="221149" y="309799"/>
                    </a:cubicBezTo>
                    <a:lnTo>
                      <a:pt x="221538" y="309799"/>
                    </a:lnTo>
                    <a:cubicBezTo>
                      <a:pt x="224121" y="309799"/>
                      <a:pt x="228020" y="311467"/>
                      <a:pt x="235040" y="315546"/>
                    </a:cubicBezTo>
                    <a:cubicBezTo>
                      <a:pt x="236733" y="316550"/>
                      <a:pt x="238431" y="317585"/>
                      <a:pt x="240028" y="318536"/>
                    </a:cubicBezTo>
                    <a:cubicBezTo>
                      <a:pt x="242892" y="320270"/>
                      <a:pt x="245607" y="321908"/>
                      <a:pt x="246929" y="322500"/>
                    </a:cubicBezTo>
                    <a:lnTo>
                      <a:pt x="248179" y="323063"/>
                    </a:lnTo>
                    <a:cubicBezTo>
                      <a:pt x="249602" y="323714"/>
                      <a:pt x="250953" y="324330"/>
                      <a:pt x="251796" y="324384"/>
                    </a:cubicBezTo>
                    <a:cubicBezTo>
                      <a:pt x="252071" y="324408"/>
                      <a:pt x="252520" y="324396"/>
                      <a:pt x="253309" y="323003"/>
                    </a:cubicBezTo>
                    <a:cubicBezTo>
                      <a:pt x="254039" y="321729"/>
                      <a:pt x="254984" y="319421"/>
                      <a:pt x="255988" y="317017"/>
                    </a:cubicBezTo>
                    <a:cubicBezTo>
                      <a:pt x="256634" y="315444"/>
                      <a:pt x="257310" y="313776"/>
                      <a:pt x="258033" y="312179"/>
                    </a:cubicBezTo>
                    <a:cubicBezTo>
                      <a:pt x="260437" y="306761"/>
                      <a:pt x="262680" y="302988"/>
                      <a:pt x="265825" y="302043"/>
                    </a:cubicBezTo>
                    <a:cubicBezTo>
                      <a:pt x="268451" y="301254"/>
                      <a:pt x="272015" y="301337"/>
                      <a:pt x="275094" y="302216"/>
                    </a:cubicBezTo>
                    <a:cubicBezTo>
                      <a:pt x="278892" y="303323"/>
                      <a:pt x="281834" y="305529"/>
                      <a:pt x="283407" y="308436"/>
                    </a:cubicBezTo>
                    <a:cubicBezTo>
                      <a:pt x="284399" y="310265"/>
                      <a:pt x="285739" y="311611"/>
                      <a:pt x="287401" y="312424"/>
                    </a:cubicBezTo>
                    <a:cubicBezTo>
                      <a:pt x="289040" y="313237"/>
                      <a:pt x="291085" y="313554"/>
                      <a:pt x="293333" y="313381"/>
                    </a:cubicBezTo>
                    <a:cubicBezTo>
                      <a:pt x="296287" y="313148"/>
                      <a:pt x="298159" y="313351"/>
                      <a:pt x="300168" y="314003"/>
                    </a:cubicBezTo>
                    <a:cubicBezTo>
                      <a:pt x="300748" y="314188"/>
                      <a:pt x="301281" y="314410"/>
                      <a:pt x="301837" y="314631"/>
                    </a:cubicBezTo>
                    <a:cubicBezTo>
                      <a:pt x="302554" y="314936"/>
                      <a:pt x="303218" y="315187"/>
                      <a:pt x="304067" y="315408"/>
                    </a:cubicBezTo>
                    <a:cubicBezTo>
                      <a:pt x="304791" y="315570"/>
                      <a:pt x="305568" y="315845"/>
                      <a:pt x="306400" y="316114"/>
                    </a:cubicBezTo>
                    <a:cubicBezTo>
                      <a:pt x="307619" y="316508"/>
                      <a:pt x="308857" y="316921"/>
                      <a:pt x="310125" y="317142"/>
                    </a:cubicBezTo>
                    <a:cubicBezTo>
                      <a:pt x="312284" y="317519"/>
                      <a:pt x="313833" y="317268"/>
                      <a:pt x="315262" y="316275"/>
                    </a:cubicBezTo>
                    <a:cubicBezTo>
                      <a:pt x="316835" y="315187"/>
                      <a:pt x="318874" y="313255"/>
                      <a:pt x="320865" y="311354"/>
                    </a:cubicBezTo>
                    <a:cubicBezTo>
                      <a:pt x="321631" y="310636"/>
                      <a:pt x="322396" y="309889"/>
                      <a:pt x="323179" y="309183"/>
                    </a:cubicBezTo>
                    <a:cubicBezTo>
                      <a:pt x="326827" y="305804"/>
                      <a:pt x="329877" y="303532"/>
                      <a:pt x="332795" y="303335"/>
                    </a:cubicBezTo>
                    <a:cubicBezTo>
                      <a:pt x="335104" y="303197"/>
                      <a:pt x="338165" y="303969"/>
                      <a:pt x="342549" y="305780"/>
                    </a:cubicBezTo>
                    <a:cubicBezTo>
                      <a:pt x="344839" y="306713"/>
                      <a:pt x="347075" y="307790"/>
                      <a:pt x="348881" y="308651"/>
                    </a:cubicBezTo>
                    <a:cubicBezTo>
                      <a:pt x="349611" y="308992"/>
                      <a:pt x="350245" y="309297"/>
                      <a:pt x="350807" y="309560"/>
                    </a:cubicBezTo>
                    <a:cubicBezTo>
                      <a:pt x="350807" y="309560"/>
                      <a:pt x="350938" y="309614"/>
                      <a:pt x="351273" y="309614"/>
                    </a:cubicBezTo>
                    <a:cubicBezTo>
                      <a:pt x="352852" y="309614"/>
                      <a:pt x="355519" y="308441"/>
                      <a:pt x="356410" y="308047"/>
                    </a:cubicBezTo>
                    <a:cubicBezTo>
                      <a:pt x="357092" y="307760"/>
                      <a:pt x="357780" y="307455"/>
                      <a:pt x="358419" y="307144"/>
                    </a:cubicBezTo>
                    <a:cubicBezTo>
                      <a:pt x="360632" y="306139"/>
                      <a:pt x="362073" y="305541"/>
                      <a:pt x="363329" y="305362"/>
                    </a:cubicBezTo>
                    <a:cubicBezTo>
                      <a:pt x="362898" y="288277"/>
                      <a:pt x="354586" y="272920"/>
                      <a:pt x="349802" y="256762"/>
                    </a:cubicBezTo>
                    <a:cubicBezTo>
                      <a:pt x="347410" y="248719"/>
                      <a:pt x="349037" y="239887"/>
                      <a:pt x="345204" y="23216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66" name="Полилиния: фигура 389">
                <a:extLst>
                  <a:ext uri="{FF2B5EF4-FFF2-40B4-BE49-F238E27FC236}">
                    <a16:creationId xmlns:a16="http://schemas.microsoft.com/office/drawing/2014/main" id="{91420D9F-18BB-4294-371F-95592F9E4DBF}"/>
                  </a:ext>
                </a:extLst>
              </p:cNvPr>
              <p:cNvSpPr/>
              <p:nvPr/>
            </p:nvSpPr>
            <p:spPr>
              <a:xfrm>
                <a:off x="2670706" y="3695172"/>
                <a:ext cx="719680" cy="823982"/>
              </a:xfrm>
              <a:custGeom>
                <a:avLst/>
                <a:gdLst>
                  <a:gd name="connsiteX0" fmla="*/ 409443 w 412618"/>
                  <a:gd name="connsiteY0" fmla="*/ 239169 h 472418"/>
                  <a:gd name="connsiteX1" fmla="*/ 381923 w 412618"/>
                  <a:gd name="connsiteY1" fmla="*/ 201436 h 472418"/>
                  <a:gd name="connsiteX2" fmla="*/ 371351 w 412618"/>
                  <a:gd name="connsiteY2" fmla="*/ 183137 h 472418"/>
                  <a:gd name="connsiteX3" fmla="*/ 366226 w 412618"/>
                  <a:gd name="connsiteY3" fmla="*/ 178778 h 472418"/>
                  <a:gd name="connsiteX4" fmla="*/ 342240 w 412618"/>
                  <a:gd name="connsiteY4" fmla="*/ 192783 h 472418"/>
                  <a:gd name="connsiteX5" fmla="*/ 324133 w 412618"/>
                  <a:gd name="connsiteY5" fmla="*/ 191999 h 472418"/>
                  <a:gd name="connsiteX6" fmla="*/ 316939 w 412618"/>
                  <a:gd name="connsiteY6" fmla="*/ 179166 h 472418"/>
                  <a:gd name="connsiteX7" fmla="*/ 312448 w 412618"/>
                  <a:gd name="connsiteY7" fmla="*/ 178807 h 472418"/>
                  <a:gd name="connsiteX8" fmla="*/ 305212 w 412618"/>
                  <a:gd name="connsiteY8" fmla="*/ 178030 h 472418"/>
                  <a:gd name="connsiteX9" fmla="*/ 300506 w 412618"/>
                  <a:gd name="connsiteY9" fmla="*/ 177964 h 472418"/>
                  <a:gd name="connsiteX10" fmla="*/ 270349 w 412618"/>
                  <a:gd name="connsiteY10" fmla="*/ 171165 h 472418"/>
                  <a:gd name="connsiteX11" fmla="*/ 248337 w 412618"/>
                  <a:gd name="connsiteY11" fmla="*/ 180051 h 472418"/>
                  <a:gd name="connsiteX12" fmla="*/ 217277 w 412618"/>
                  <a:gd name="connsiteY12" fmla="*/ 183974 h 472418"/>
                  <a:gd name="connsiteX13" fmla="*/ 217241 w 412618"/>
                  <a:gd name="connsiteY13" fmla="*/ 166064 h 472418"/>
                  <a:gd name="connsiteX14" fmla="*/ 216493 w 412618"/>
                  <a:gd name="connsiteY14" fmla="*/ 159977 h 472418"/>
                  <a:gd name="connsiteX15" fmla="*/ 202590 w 412618"/>
                  <a:gd name="connsiteY15" fmla="*/ 129933 h 472418"/>
                  <a:gd name="connsiteX16" fmla="*/ 217073 w 412618"/>
                  <a:gd name="connsiteY16" fmla="*/ 108411 h 472418"/>
                  <a:gd name="connsiteX17" fmla="*/ 238410 w 412618"/>
                  <a:gd name="connsiteY17" fmla="*/ 95650 h 472418"/>
                  <a:gd name="connsiteX18" fmla="*/ 247774 w 412618"/>
                  <a:gd name="connsiteY18" fmla="*/ 64889 h 472418"/>
                  <a:gd name="connsiteX19" fmla="*/ 260578 w 412618"/>
                  <a:gd name="connsiteY19" fmla="*/ 47391 h 472418"/>
                  <a:gd name="connsiteX20" fmla="*/ 253168 w 412618"/>
                  <a:gd name="connsiteY20" fmla="*/ 35605 h 472418"/>
                  <a:gd name="connsiteX21" fmla="*/ 244988 w 412618"/>
                  <a:gd name="connsiteY21" fmla="*/ 11996 h 472418"/>
                  <a:gd name="connsiteX22" fmla="*/ 223490 w 412618"/>
                  <a:gd name="connsiteY22" fmla="*/ 4844 h 472418"/>
                  <a:gd name="connsiteX23" fmla="*/ 220661 w 412618"/>
                  <a:gd name="connsiteY23" fmla="*/ 4485 h 472418"/>
                  <a:gd name="connsiteX24" fmla="*/ 204946 w 412618"/>
                  <a:gd name="connsiteY24" fmla="*/ 32579 h 472418"/>
                  <a:gd name="connsiteX25" fmla="*/ 181612 w 412618"/>
                  <a:gd name="connsiteY25" fmla="*/ 43265 h 472418"/>
                  <a:gd name="connsiteX26" fmla="*/ 158559 w 412618"/>
                  <a:gd name="connsiteY26" fmla="*/ 52205 h 472418"/>
                  <a:gd name="connsiteX27" fmla="*/ 162225 w 412618"/>
                  <a:gd name="connsiteY27" fmla="*/ 95058 h 472418"/>
                  <a:gd name="connsiteX28" fmla="*/ 150223 w 412618"/>
                  <a:gd name="connsiteY28" fmla="*/ 109159 h 472418"/>
                  <a:gd name="connsiteX29" fmla="*/ 150199 w 412618"/>
                  <a:gd name="connsiteY29" fmla="*/ 108991 h 472418"/>
                  <a:gd name="connsiteX30" fmla="*/ 150169 w 412618"/>
                  <a:gd name="connsiteY30" fmla="*/ 109021 h 472418"/>
                  <a:gd name="connsiteX31" fmla="*/ 143047 w 412618"/>
                  <a:gd name="connsiteY31" fmla="*/ 125544 h 472418"/>
                  <a:gd name="connsiteX32" fmla="*/ 145714 w 412618"/>
                  <a:gd name="connsiteY32" fmla="*/ 135512 h 472418"/>
                  <a:gd name="connsiteX33" fmla="*/ 134878 w 412618"/>
                  <a:gd name="connsiteY33" fmla="*/ 157914 h 472418"/>
                  <a:gd name="connsiteX34" fmla="*/ 119175 w 412618"/>
                  <a:gd name="connsiteY34" fmla="*/ 158810 h 472418"/>
                  <a:gd name="connsiteX35" fmla="*/ 102282 w 412618"/>
                  <a:gd name="connsiteY35" fmla="*/ 161866 h 472418"/>
                  <a:gd name="connsiteX36" fmla="*/ 82476 w 412618"/>
                  <a:gd name="connsiteY36" fmla="*/ 163068 h 472418"/>
                  <a:gd name="connsiteX37" fmla="*/ 69739 w 412618"/>
                  <a:gd name="connsiteY37" fmla="*/ 164689 h 472418"/>
                  <a:gd name="connsiteX38" fmla="*/ 53497 w 412618"/>
                  <a:gd name="connsiteY38" fmla="*/ 181768 h 472418"/>
                  <a:gd name="connsiteX39" fmla="*/ 53335 w 412618"/>
                  <a:gd name="connsiteY39" fmla="*/ 182904 h 472418"/>
                  <a:gd name="connsiteX40" fmla="*/ 73201 w 412618"/>
                  <a:gd name="connsiteY40" fmla="*/ 206124 h 472418"/>
                  <a:gd name="connsiteX41" fmla="*/ 79689 w 412618"/>
                  <a:gd name="connsiteY41" fmla="*/ 229261 h 472418"/>
                  <a:gd name="connsiteX42" fmla="*/ 59752 w 412618"/>
                  <a:gd name="connsiteY42" fmla="*/ 242148 h 472418"/>
                  <a:gd name="connsiteX43" fmla="*/ 38523 w 412618"/>
                  <a:gd name="connsiteY43" fmla="*/ 245765 h 472418"/>
                  <a:gd name="connsiteX44" fmla="*/ 30253 w 412618"/>
                  <a:gd name="connsiteY44" fmla="*/ 236018 h 472418"/>
                  <a:gd name="connsiteX45" fmla="*/ 19698 w 412618"/>
                  <a:gd name="connsiteY45" fmla="*/ 249258 h 472418"/>
                  <a:gd name="connsiteX46" fmla="*/ 8527 w 412618"/>
                  <a:gd name="connsiteY46" fmla="*/ 263861 h 472418"/>
                  <a:gd name="connsiteX47" fmla="*/ 4485 w 412618"/>
                  <a:gd name="connsiteY47" fmla="*/ 268226 h 472418"/>
                  <a:gd name="connsiteX48" fmla="*/ 30372 w 412618"/>
                  <a:gd name="connsiteY48" fmla="*/ 283403 h 472418"/>
                  <a:gd name="connsiteX49" fmla="*/ 56439 w 412618"/>
                  <a:gd name="connsiteY49" fmla="*/ 302306 h 472418"/>
                  <a:gd name="connsiteX50" fmla="*/ 72495 w 412618"/>
                  <a:gd name="connsiteY50" fmla="*/ 304812 h 472418"/>
                  <a:gd name="connsiteX51" fmla="*/ 90997 w 412618"/>
                  <a:gd name="connsiteY51" fmla="*/ 314386 h 472418"/>
                  <a:gd name="connsiteX52" fmla="*/ 95291 w 412618"/>
                  <a:gd name="connsiteY52" fmla="*/ 315827 h 472418"/>
                  <a:gd name="connsiteX53" fmla="*/ 103011 w 412618"/>
                  <a:gd name="connsiteY53" fmla="*/ 313160 h 472418"/>
                  <a:gd name="connsiteX54" fmla="*/ 108136 w 412618"/>
                  <a:gd name="connsiteY54" fmla="*/ 315217 h 472418"/>
                  <a:gd name="connsiteX55" fmla="*/ 109948 w 412618"/>
                  <a:gd name="connsiteY55" fmla="*/ 333510 h 472418"/>
                  <a:gd name="connsiteX56" fmla="*/ 121597 w 412618"/>
                  <a:gd name="connsiteY56" fmla="*/ 361568 h 472418"/>
                  <a:gd name="connsiteX57" fmla="*/ 110737 w 412618"/>
                  <a:gd name="connsiteY57" fmla="*/ 387802 h 472418"/>
                  <a:gd name="connsiteX58" fmla="*/ 116227 w 412618"/>
                  <a:gd name="connsiteY58" fmla="*/ 393477 h 472418"/>
                  <a:gd name="connsiteX59" fmla="*/ 118691 w 412618"/>
                  <a:gd name="connsiteY59" fmla="*/ 409258 h 472418"/>
                  <a:gd name="connsiteX60" fmla="*/ 124210 w 412618"/>
                  <a:gd name="connsiteY60" fmla="*/ 426020 h 472418"/>
                  <a:gd name="connsiteX61" fmla="*/ 128767 w 412618"/>
                  <a:gd name="connsiteY61" fmla="*/ 447147 h 472418"/>
                  <a:gd name="connsiteX62" fmla="*/ 138879 w 412618"/>
                  <a:gd name="connsiteY62" fmla="*/ 468382 h 472418"/>
                  <a:gd name="connsiteX63" fmla="*/ 139292 w 412618"/>
                  <a:gd name="connsiteY63" fmla="*/ 469148 h 472418"/>
                  <a:gd name="connsiteX64" fmla="*/ 151521 w 412618"/>
                  <a:gd name="connsiteY64" fmla="*/ 451943 h 472418"/>
                  <a:gd name="connsiteX65" fmla="*/ 147879 w 412618"/>
                  <a:gd name="connsiteY65" fmla="*/ 428735 h 472418"/>
                  <a:gd name="connsiteX66" fmla="*/ 151963 w 412618"/>
                  <a:gd name="connsiteY66" fmla="*/ 421511 h 472418"/>
                  <a:gd name="connsiteX67" fmla="*/ 177223 w 412618"/>
                  <a:gd name="connsiteY67" fmla="*/ 414156 h 472418"/>
                  <a:gd name="connsiteX68" fmla="*/ 181235 w 412618"/>
                  <a:gd name="connsiteY68" fmla="*/ 402315 h 472418"/>
                  <a:gd name="connsiteX69" fmla="*/ 179041 w 412618"/>
                  <a:gd name="connsiteY69" fmla="*/ 376189 h 472418"/>
                  <a:gd name="connsiteX70" fmla="*/ 209036 w 412618"/>
                  <a:gd name="connsiteY70" fmla="*/ 370059 h 472418"/>
                  <a:gd name="connsiteX71" fmla="*/ 214825 w 412618"/>
                  <a:gd name="connsiteY71" fmla="*/ 374233 h 472418"/>
                  <a:gd name="connsiteX72" fmla="*/ 224967 w 412618"/>
                  <a:gd name="connsiteY72" fmla="*/ 370807 h 472418"/>
                  <a:gd name="connsiteX73" fmla="*/ 229243 w 412618"/>
                  <a:gd name="connsiteY73" fmla="*/ 365790 h 472418"/>
                  <a:gd name="connsiteX74" fmla="*/ 244563 w 412618"/>
                  <a:gd name="connsiteY74" fmla="*/ 333910 h 472418"/>
                  <a:gd name="connsiteX75" fmla="*/ 278685 w 412618"/>
                  <a:gd name="connsiteY75" fmla="*/ 303281 h 472418"/>
                  <a:gd name="connsiteX76" fmla="*/ 291052 w 412618"/>
                  <a:gd name="connsiteY76" fmla="*/ 313064 h 472418"/>
                  <a:gd name="connsiteX77" fmla="*/ 300105 w 412618"/>
                  <a:gd name="connsiteY77" fmla="*/ 323326 h 472418"/>
                  <a:gd name="connsiteX78" fmla="*/ 321549 w 412618"/>
                  <a:gd name="connsiteY78" fmla="*/ 324576 h 472418"/>
                  <a:gd name="connsiteX79" fmla="*/ 324420 w 412618"/>
                  <a:gd name="connsiteY79" fmla="*/ 334945 h 472418"/>
                  <a:gd name="connsiteX80" fmla="*/ 334407 w 412618"/>
                  <a:gd name="connsiteY80" fmla="*/ 343724 h 472418"/>
                  <a:gd name="connsiteX81" fmla="*/ 341612 w 412618"/>
                  <a:gd name="connsiteY81" fmla="*/ 352371 h 472418"/>
                  <a:gd name="connsiteX82" fmla="*/ 341810 w 412618"/>
                  <a:gd name="connsiteY82" fmla="*/ 352203 h 472418"/>
                  <a:gd name="connsiteX83" fmla="*/ 348860 w 412618"/>
                  <a:gd name="connsiteY83" fmla="*/ 343556 h 472418"/>
                  <a:gd name="connsiteX84" fmla="*/ 354768 w 412618"/>
                  <a:gd name="connsiteY84" fmla="*/ 338150 h 472418"/>
                  <a:gd name="connsiteX85" fmla="*/ 353865 w 412618"/>
                  <a:gd name="connsiteY85" fmla="*/ 325807 h 472418"/>
                  <a:gd name="connsiteX86" fmla="*/ 367171 w 412618"/>
                  <a:gd name="connsiteY86" fmla="*/ 303054 h 472418"/>
                  <a:gd name="connsiteX87" fmla="*/ 373276 w 412618"/>
                  <a:gd name="connsiteY87" fmla="*/ 299059 h 472418"/>
                  <a:gd name="connsiteX88" fmla="*/ 370388 w 412618"/>
                  <a:gd name="connsiteY88" fmla="*/ 295997 h 472418"/>
                  <a:gd name="connsiteX89" fmla="*/ 358129 w 412618"/>
                  <a:gd name="connsiteY89" fmla="*/ 276963 h 472418"/>
                  <a:gd name="connsiteX90" fmla="*/ 370789 w 412618"/>
                  <a:gd name="connsiteY90" fmla="*/ 254855 h 472418"/>
                  <a:gd name="connsiteX91" fmla="*/ 400324 w 412618"/>
                  <a:gd name="connsiteY91" fmla="*/ 246627 h 472418"/>
                  <a:gd name="connsiteX92" fmla="*/ 409443 w 412618"/>
                  <a:gd name="connsiteY92" fmla="*/ 239169 h 472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412618" h="472418">
                    <a:moveTo>
                      <a:pt x="409443" y="239169"/>
                    </a:moveTo>
                    <a:cubicBezTo>
                      <a:pt x="405269" y="224345"/>
                      <a:pt x="391545" y="212804"/>
                      <a:pt x="381923" y="201436"/>
                    </a:cubicBezTo>
                    <a:cubicBezTo>
                      <a:pt x="377295" y="195970"/>
                      <a:pt x="373641" y="189703"/>
                      <a:pt x="371351" y="183137"/>
                    </a:cubicBezTo>
                    <a:cubicBezTo>
                      <a:pt x="369270" y="182055"/>
                      <a:pt x="367422" y="180422"/>
                      <a:pt x="366226" y="178778"/>
                    </a:cubicBezTo>
                    <a:cubicBezTo>
                      <a:pt x="354768" y="163098"/>
                      <a:pt x="348083" y="185015"/>
                      <a:pt x="342240" y="192783"/>
                    </a:cubicBezTo>
                    <a:cubicBezTo>
                      <a:pt x="337743" y="198745"/>
                      <a:pt x="327781" y="198805"/>
                      <a:pt x="324133" y="191999"/>
                    </a:cubicBezTo>
                    <a:cubicBezTo>
                      <a:pt x="322028" y="188077"/>
                      <a:pt x="321466" y="181313"/>
                      <a:pt x="316939" y="179166"/>
                    </a:cubicBezTo>
                    <a:cubicBezTo>
                      <a:pt x="315444" y="179059"/>
                      <a:pt x="313961" y="178945"/>
                      <a:pt x="312448" y="178807"/>
                    </a:cubicBezTo>
                    <a:cubicBezTo>
                      <a:pt x="310032" y="178580"/>
                      <a:pt x="307628" y="178329"/>
                      <a:pt x="305212" y="178030"/>
                    </a:cubicBezTo>
                    <a:cubicBezTo>
                      <a:pt x="303658" y="178090"/>
                      <a:pt x="302103" y="178120"/>
                      <a:pt x="300506" y="177964"/>
                    </a:cubicBezTo>
                    <a:cubicBezTo>
                      <a:pt x="290089" y="176942"/>
                      <a:pt x="281185" y="171249"/>
                      <a:pt x="270349" y="171165"/>
                    </a:cubicBezTo>
                    <a:cubicBezTo>
                      <a:pt x="261445" y="171087"/>
                      <a:pt x="252881" y="172965"/>
                      <a:pt x="248337" y="180051"/>
                    </a:cubicBezTo>
                    <a:cubicBezTo>
                      <a:pt x="252206" y="199510"/>
                      <a:pt x="221540" y="203451"/>
                      <a:pt x="217277" y="183974"/>
                    </a:cubicBezTo>
                    <a:cubicBezTo>
                      <a:pt x="215973" y="178078"/>
                      <a:pt x="216398" y="171996"/>
                      <a:pt x="217241" y="166064"/>
                    </a:cubicBezTo>
                    <a:cubicBezTo>
                      <a:pt x="217940" y="161179"/>
                      <a:pt x="219089" y="162123"/>
                      <a:pt x="216493" y="159977"/>
                    </a:cubicBezTo>
                    <a:cubicBezTo>
                      <a:pt x="207224" y="152298"/>
                      <a:pt x="202632" y="141911"/>
                      <a:pt x="202590" y="129933"/>
                    </a:cubicBezTo>
                    <a:cubicBezTo>
                      <a:pt x="202560" y="118404"/>
                      <a:pt x="209024" y="112711"/>
                      <a:pt x="217073" y="108411"/>
                    </a:cubicBezTo>
                    <a:cubicBezTo>
                      <a:pt x="223041" y="102312"/>
                      <a:pt x="230104" y="97755"/>
                      <a:pt x="238410" y="95650"/>
                    </a:cubicBezTo>
                    <a:cubicBezTo>
                      <a:pt x="240658" y="85125"/>
                      <a:pt x="242991" y="74379"/>
                      <a:pt x="247774" y="64889"/>
                    </a:cubicBezTo>
                    <a:cubicBezTo>
                      <a:pt x="251129" y="58257"/>
                      <a:pt x="255261" y="52116"/>
                      <a:pt x="260578" y="47391"/>
                    </a:cubicBezTo>
                    <a:cubicBezTo>
                      <a:pt x="257187" y="44324"/>
                      <a:pt x="254580" y="40496"/>
                      <a:pt x="253168" y="35605"/>
                    </a:cubicBezTo>
                    <a:cubicBezTo>
                      <a:pt x="250896" y="27687"/>
                      <a:pt x="251380" y="18084"/>
                      <a:pt x="244988" y="11996"/>
                    </a:cubicBezTo>
                    <a:cubicBezTo>
                      <a:pt x="238362" y="5651"/>
                      <a:pt x="231940" y="5860"/>
                      <a:pt x="223490" y="4844"/>
                    </a:cubicBezTo>
                    <a:cubicBezTo>
                      <a:pt x="222551" y="4742"/>
                      <a:pt x="221594" y="4611"/>
                      <a:pt x="220661" y="4485"/>
                    </a:cubicBezTo>
                    <a:cubicBezTo>
                      <a:pt x="219172" y="15548"/>
                      <a:pt x="215196" y="25768"/>
                      <a:pt x="204946" y="32579"/>
                    </a:cubicBezTo>
                    <a:cubicBezTo>
                      <a:pt x="197764" y="37357"/>
                      <a:pt x="189655" y="40299"/>
                      <a:pt x="181612" y="43265"/>
                    </a:cubicBezTo>
                    <a:cubicBezTo>
                      <a:pt x="178467" y="44413"/>
                      <a:pt x="158452" y="48516"/>
                      <a:pt x="158559" y="52205"/>
                    </a:cubicBezTo>
                    <a:cubicBezTo>
                      <a:pt x="159020" y="66773"/>
                      <a:pt x="167780" y="80251"/>
                      <a:pt x="162225" y="95058"/>
                    </a:cubicBezTo>
                    <a:cubicBezTo>
                      <a:pt x="159755" y="101624"/>
                      <a:pt x="155432" y="105894"/>
                      <a:pt x="150223" y="109159"/>
                    </a:cubicBezTo>
                    <a:cubicBezTo>
                      <a:pt x="150223" y="109111"/>
                      <a:pt x="150205" y="109045"/>
                      <a:pt x="150199" y="108991"/>
                    </a:cubicBezTo>
                    <a:cubicBezTo>
                      <a:pt x="150175" y="108991"/>
                      <a:pt x="150175" y="109003"/>
                      <a:pt x="150169" y="109021"/>
                    </a:cubicBezTo>
                    <a:cubicBezTo>
                      <a:pt x="150438" y="114798"/>
                      <a:pt x="144464" y="120048"/>
                      <a:pt x="143047" y="125544"/>
                    </a:cubicBezTo>
                    <a:cubicBezTo>
                      <a:pt x="144070" y="128785"/>
                      <a:pt x="144919" y="132116"/>
                      <a:pt x="145714" y="135512"/>
                    </a:cubicBezTo>
                    <a:cubicBezTo>
                      <a:pt x="147981" y="145116"/>
                      <a:pt x="145583" y="155031"/>
                      <a:pt x="134878" y="157914"/>
                    </a:cubicBezTo>
                    <a:cubicBezTo>
                      <a:pt x="129496" y="159373"/>
                      <a:pt x="124701" y="159193"/>
                      <a:pt x="119175" y="158810"/>
                    </a:cubicBezTo>
                    <a:cubicBezTo>
                      <a:pt x="112920" y="158374"/>
                      <a:pt x="108244" y="160186"/>
                      <a:pt x="102282" y="161866"/>
                    </a:cubicBezTo>
                    <a:cubicBezTo>
                      <a:pt x="96003" y="163642"/>
                      <a:pt x="88880" y="165359"/>
                      <a:pt x="82476" y="163068"/>
                    </a:cubicBezTo>
                    <a:cubicBezTo>
                      <a:pt x="76281" y="160850"/>
                      <a:pt x="73799" y="158547"/>
                      <a:pt x="69739" y="164689"/>
                    </a:cubicBezTo>
                    <a:cubicBezTo>
                      <a:pt x="65600" y="170956"/>
                      <a:pt x="60846" y="179029"/>
                      <a:pt x="53497" y="181768"/>
                    </a:cubicBezTo>
                    <a:cubicBezTo>
                      <a:pt x="53449" y="182144"/>
                      <a:pt x="53401" y="182521"/>
                      <a:pt x="53335" y="182904"/>
                    </a:cubicBezTo>
                    <a:cubicBezTo>
                      <a:pt x="51972" y="191796"/>
                      <a:pt x="68351" y="200401"/>
                      <a:pt x="73201" y="206124"/>
                    </a:cubicBezTo>
                    <a:cubicBezTo>
                      <a:pt x="78900" y="212846"/>
                      <a:pt x="82871" y="220404"/>
                      <a:pt x="79689" y="229261"/>
                    </a:cubicBezTo>
                    <a:cubicBezTo>
                      <a:pt x="76263" y="238847"/>
                      <a:pt x="65553" y="235749"/>
                      <a:pt x="59752" y="242148"/>
                    </a:cubicBezTo>
                    <a:cubicBezTo>
                      <a:pt x="54262" y="248163"/>
                      <a:pt x="45597" y="250944"/>
                      <a:pt x="38523" y="245765"/>
                    </a:cubicBezTo>
                    <a:cubicBezTo>
                      <a:pt x="36017" y="243936"/>
                      <a:pt x="32986" y="236496"/>
                      <a:pt x="30253" y="236018"/>
                    </a:cubicBezTo>
                    <a:cubicBezTo>
                      <a:pt x="25152" y="235127"/>
                      <a:pt x="21893" y="246118"/>
                      <a:pt x="19698" y="249258"/>
                    </a:cubicBezTo>
                    <a:cubicBezTo>
                      <a:pt x="16188" y="254263"/>
                      <a:pt x="12432" y="259149"/>
                      <a:pt x="8527" y="263861"/>
                    </a:cubicBezTo>
                    <a:cubicBezTo>
                      <a:pt x="7272" y="265398"/>
                      <a:pt x="5878" y="266833"/>
                      <a:pt x="4485" y="268226"/>
                    </a:cubicBezTo>
                    <a:cubicBezTo>
                      <a:pt x="13987" y="271623"/>
                      <a:pt x="22975" y="276299"/>
                      <a:pt x="30372" y="283403"/>
                    </a:cubicBezTo>
                    <a:cubicBezTo>
                      <a:pt x="38505" y="291177"/>
                      <a:pt x="43989" y="302025"/>
                      <a:pt x="56439" y="302306"/>
                    </a:cubicBezTo>
                    <a:cubicBezTo>
                      <a:pt x="61797" y="302420"/>
                      <a:pt x="67598" y="302211"/>
                      <a:pt x="72495" y="304812"/>
                    </a:cubicBezTo>
                    <a:cubicBezTo>
                      <a:pt x="78505" y="308029"/>
                      <a:pt x="84509" y="312191"/>
                      <a:pt x="90997" y="314386"/>
                    </a:cubicBezTo>
                    <a:cubicBezTo>
                      <a:pt x="92516" y="314888"/>
                      <a:pt x="93945" y="315366"/>
                      <a:pt x="95291" y="315827"/>
                    </a:cubicBezTo>
                    <a:cubicBezTo>
                      <a:pt x="97904" y="315103"/>
                      <a:pt x="100416" y="314057"/>
                      <a:pt x="103011" y="313160"/>
                    </a:cubicBezTo>
                    <a:cubicBezTo>
                      <a:pt x="104829" y="312532"/>
                      <a:pt x="107514" y="313064"/>
                      <a:pt x="108136" y="315217"/>
                    </a:cubicBezTo>
                    <a:cubicBezTo>
                      <a:pt x="109906" y="321203"/>
                      <a:pt x="108453" y="327643"/>
                      <a:pt x="109948" y="333510"/>
                    </a:cubicBezTo>
                    <a:cubicBezTo>
                      <a:pt x="113482" y="343120"/>
                      <a:pt x="120987" y="350254"/>
                      <a:pt x="121597" y="361568"/>
                    </a:cubicBezTo>
                    <a:cubicBezTo>
                      <a:pt x="122111" y="371249"/>
                      <a:pt x="118111" y="381374"/>
                      <a:pt x="110737" y="387802"/>
                    </a:cubicBezTo>
                    <a:cubicBezTo>
                      <a:pt x="113004" y="389303"/>
                      <a:pt x="114965" y="391569"/>
                      <a:pt x="116227" y="393477"/>
                    </a:cubicBezTo>
                    <a:cubicBezTo>
                      <a:pt x="119253" y="398082"/>
                      <a:pt x="119008" y="403978"/>
                      <a:pt x="118691" y="409258"/>
                    </a:cubicBezTo>
                    <a:cubicBezTo>
                      <a:pt x="118284" y="416051"/>
                      <a:pt x="121364" y="420202"/>
                      <a:pt x="124210" y="426020"/>
                    </a:cubicBezTo>
                    <a:cubicBezTo>
                      <a:pt x="127625" y="433082"/>
                      <a:pt x="127248" y="439678"/>
                      <a:pt x="128767" y="447147"/>
                    </a:cubicBezTo>
                    <a:cubicBezTo>
                      <a:pt x="130280" y="454610"/>
                      <a:pt x="135369" y="461709"/>
                      <a:pt x="138879" y="468382"/>
                    </a:cubicBezTo>
                    <a:cubicBezTo>
                      <a:pt x="138993" y="468603"/>
                      <a:pt x="139154" y="468897"/>
                      <a:pt x="139292" y="469148"/>
                    </a:cubicBezTo>
                    <a:cubicBezTo>
                      <a:pt x="143854" y="463766"/>
                      <a:pt x="147951" y="458067"/>
                      <a:pt x="151521" y="451943"/>
                    </a:cubicBezTo>
                    <a:cubicBezTo>
                      <a:pt x="156484" y="443434"/>
                      <a:pt x="149171" y="437197"/>
                      <a:pt x="147879" y="428735"/>
                    </a:cubicBezTo>
                    <a:cubicBezTo>
                      <a:pt x="147430" y="425835"/>
                      <a:pt x="149141" y="422546"/>
                      <a:pt x="151963" y="421511"/>
                    </a:cubicBezTo>
                    <a:cubicBezTo>
                      <a:pt x="159169" y="418838"/>
                      <a:pt x="171063" y="419394"/>
                      <a:pt x="177223" y="414156"/>
                    </a:cubicBezTo>
                    <a:cubicBezTo>
                      <a:pt x="179184" y="410520"/>
                      <a:pt x="180458" y="406483"/>
                      <a:pt x="181235" y="402315"/>
                    </a:cubicBezTo>
                    <a:cubicBezTo>
                      <a:pt x="180960" y="393620"/>
                      <a:pt x="177576" y="384884"/>
                      <a:pt x="179041" y="376189"/>
                    </a:cubicBezTo>
                    <a:cubicBezTo>
                      <a:pt x="181953" y="359074"/>
                      <a:pt x="198470" y="361957"/>
                      <a:pt x="209036" y="370059"/>
                    </a:cubicBezTo>
                    <a:cubicBezTo>
                      <a:pt x="210459" y="371154"/>
                      <a:pt x="212630" y="373181"/>
                      <a:pt x="214825" y="374233"/>
                    </a:cubicBezTo>
                    <a:cubicBezTo>
                      <a:pt x="218443" y="373899"/>
                      <a:pt x="221899" y="372870"/>
                      <a:pt x="224967" y="370807"/>
                    </a:cubicBezTo>
                    <a:cubicBezTo>
                      <a:pt x="226611" y="369216"/>
                      <a:pt x="228059" y="367428"/>
                      <a:pt x="229243" y="365790"/>
                    </a:cubicBezTo>
                    <a:cubicBezTo>
                      <a:pt x="236233" y="356204"/>
                      <a:pt x="240910" y="345153"/>
                      <a:pt x="244563" y="333910"/>
                    </a:cubicBezTo>
                    <a:cubicBezTo>
                      <a:pt x="249461" y="318775"/>
                      <a:pt x="257851" y="295722"/>
                      <a:pt x="278685" y="303281"/>
                    </a:cubicBezTo>
                    <a:cubicBezTo>
                      <a:pt x="283810" y="305159"/>
                      <a:pt x="288492" y="308053"/>
                      <a:pt x="291052" y="313064"/>
                    </a:cubicBezTo>
                    <a:cubicBezTo>
                      <a:pt x="292947" y="316724"/>
                      <a:pt x="294460" y="326178"/>
                      <a:pt x="300105" y="323326"/>
                    </a:cubicBezTo>
                    <a:cubicBezTo>
                      <a:pt x="306229" y="320246"/>
                      <a:pt x="316592" y="318255"/>
                      <a:pt x="321549" y="324576"/>
                    </a:cubicBezTo>
                    <a:cubicBezTo>
                      <a:pt x="323983" y="327697"/>
                      <a:pt x="323547" y="331351"/>
                      <a:pt x="324420" y="334945"/>
                    </a:cubicBezTo>
                    <a:cubicBezTo>
                      <a:pt x="325712" y="340154"/>
                      <a:pt x="330424" y="341164"/>
                      <a:pt x="334407" y="343724"/>
                    </a:cubicBezTo>
                    <a:cubicBezTo>
                      <a:pt x="337648" y="345811"/>
                      <a:pt x="340243" y="348878"/>
                      <a:pt x="341612" y="352371"/>
                    </a:cubicBezTo>
                    <a:cubicBezTo>
                      <a:pt x="341672" y="352305"/>
                      <a:pt x="341744" y="352251"/>
                      <a:pt x="341810" y="352203"/>
                    </a:cubicBezTo>
                    <a:cubicBezTo>
                      <a:pt x="343484" y="349189"/>
                      <a:pt x="345942" y="346379"/>
                      <a:pt x="348860" y="343556"/>
                    </a:cubicBezTo>
                    <a:cubicBezTo>
                      <a:pt x="349936" y="342552"/>
                      <a:pt x="354750" y="338581"/>
                      <a:pt x="354768" y="338150"/>
                    </a:cubicBezTo>
                    <a:cubicBezTo>
                      <a:pt x="354900" y="333970"/>
                      <a:pt x="353829" y="329934"/>
                      <a:pt x="353865" y="325807"/>
                    </a:cubicBezTo>
                    <a:cubicBezTo>
                      <a:pt x="353973" y="316114"/>
                      <a:pt x="358895" y="308023"/>
                      <a:pt x="367171" y="303054"/>
                    </a:cubicBezTo>
                    <a:cubicBezTo>
                      <a:pt x="368164" y="302456"/>
                      <a:pt x="372331" y="300662"/>
                      <a:pt x="373276" y="299059"/>
                    </a:cubicBezTo>
                    <a:cubicBezTo>
                      <a:pt x="372750" y="298957"/>
                      <a:pt x="371369" y="296876"/>
                      <a:pt x="370388" y="295997"/>
                    </a:cubicBezTo>
                    <a:cubicBezTo>
                      <a:pt x="364594" y="290890"/>
                      <a:pt x="358470" y="285293"/>
                      <a:pt x="358129" y="276963"/>
                    </a:cubicBezTo>
                    <a:cubicBezTo>
                      <a:pt x="357758" y="268244"/>
                      <a:pt x="363463" y="259340"/>
                      <a:pt x="370789" y="254855"/>
                    </a:cubicBezTo>
                    <a:cubicBezTo>
                      <a:pt x="380022" y="249204"/>
                      <a:pt x="390092" y="249007"/>
                      <a:pt x="400324" y="246627"/>
                    </a:cubicBezTo>
                    <a:cubicBezTo>
                      <a:pt x="404486" y="245658"/>
                      <a:pt x="410914" y="244408"/>
                      <a:pt x="409443" y="23916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67" name="Полилиния: фигура 390">
                <a:extLst>
                  <a:ext uri="{FF2B5EF4-FFF2-40B4-BE49-F238E27FC236}">
                    <a16:creationId xmlns:a16="http://schemas.microsoft.com/office/drawing/2014/main" id="{FDB93442-F973-40F3-578A-D63DB04055E8}"/>
                  </a:ext>
                </a:extLst>
              </p:cNvPr>
              <p:cNvSpPr/>
              <p:nvPr/>
            </p:nvSpPr>
            <p:spPr>
              <a:xfrm>
                <a:off x="2189338" y="3944180"/>
                <a:ext cx="625810" cy="427637"/>
              </a:xfrm>
              <a:custGeom>
                <a:avLst/>
                <a:gdLst>
                  <a:gd name="connsiteX0" fmla="*/ 349186 w 358798"/>
                  <a:gd name="connsiteY0" fmla="*/ 63358 h 245179"/>
                  <a:gd name="connsiteX1" fmla="*/ 329321 w 358798"/>
                  <a:gd name="connsiteY1" fmla="*/ 40138 h 245179"/>
                  <a:gd name="connsiteX2" fmla="*/ 329482 w 358798"/>
                  <a:gd name="connsiteY2" fmla="*/ 39001 h 245179"/>
                  <a:gd name="connsiteX3" fmla="*/ 325524 w 358798"/>
                  <a:gd name="connsiteY3" fmla="*/ 39922 h 245179"/>
                  <a:gd name="connsiteX4" fmla="*/ 312804 w 358798"/>
                  <a:gd name="connsiteY4" fmla="*/ 36107 h 245179"/>
                  <a:gd name="connsiteX5" fmla="*/ 294547 w 358798"/>
                  <a:gd name="connsiteY5" fmla="*/ 31473 h 245179"/>
                  <a:gd name="connsiteX6" fmla="*/ 278049 w 358798"/>
                  <a:gd name="connsiteY6" fmla="*/ 16289 h 245179"/>
                  <a:gd name="connsiteX7" fmla="*/ 244441 w 358798"/>
                  <a:gd name="connsiteY7" fmla="*/ 17342 h 245179"/>
                  <a:gd name="connsiteX8" fmla="*/ 212358 w 358798"/>
                  <a:gd name="connsiteY8" fmla="*/ 17677 h 245179"/>
                  <a:gd name="connsiteX9" fmla="*/ 198371 w 358798"/>
                  <a:gd name="connsiteY9" fmla="*/ 7134 h 245179"/>
                  <a:gd name="connsiteX10" fmla="*/ 194873 w 358798"/>
                  <a:gd name="connsiteY10" fmla="*/ 5567 h 245179"/>
                  <a:gd name="connsiteX11" fmla="*/ 195441 w 358798"/>
                  <a:gd name="connsiteY11" fmla="*/ 4485 h 245179"/>
                  <a:gd name="connsiteX12" fmla="*/ 158467 w 358798"/>
                  <a:gd name="connsiteY12" fmla="*/ 20810 h 245179"/>
                  <a:gd name="connsiteX13" fmla="*/ 136162 w 358798"/>
                  <a:gd name="connsiteY13" fmla="*/ 34899 h 245179"/>
                  <a:gd name="connsiteX14" fmla="*/ 107326 w 358798"/>
                  <a:gd name="connsiteY14" fmla="*/ 49819 h 245179"/>
                  <a:gd name="connsiteX15" fmla="*/ 107505 w 358798"/>
                  <a:gd name="connsiteY15" fmla="*/ 49849 h 245179"/>
                  <a:gd name="connsiteX16" fmla="*/ 102004 w 358798"/>
                  <a:gd name="connsiteY16" fmla="*/ 64691 h 245179"/>
                  <a:gd name="connsiteX17" fmla="*/ 99600 w 358798"/>
                  <a:gd name="connsiteY17" fmla="*/ 74594 h 245179"/>
                  <a:gd name="connsiteX18" fmla="*/ 98225 w 358798"/>
                  <a:gd name="connsiteY18" fmla="*/ 82398 h 245179"/>
                  <a:gd name="connsiteX19" fmla="*/ 85368 w 358798"/>
                  <a:gd name="connsiteY19" fmla="*/ 92935 h 245179"/>
                  <a:gd name="connsiteX20" fmla="*/ 50014 w 358798"/>
                  <a:gd name="connsiteY20" fmla="*/ 89293 h 245179"/>
                  <a:gd name="connsiteX21" fmla="*/ 20844 w 358798"/>
                  <a:gd name="connsiteY21" fmla="*/ 94813 h 245179"/>
                  <a:gd name="connsiteX22" fmla="*/ 8955 w 358798"/>
                  <a:gd name="connsiteY22" fmla="*/ 97994 h 245179"/>
                  <a:gd name="connsiteX23" fmla="*/ 5003 w 358798"/>
                  <a:gd name="connsiteY23" fmla="*/ 106133 h 245179"/>
                  <a:gd name="connsiteX24" fmla="*/ 10486 w 358798"/>
                  <a:gd name="connsiteY24" fmla="*/ 131267 h 245179"/>
                  <a:gd name="connsiteX25" fmla="*/ 11210 w 358798"/>
                  <a:gd name="connsiteY25" fmla="*/ 136965 h 245179"/>
                  <a:gd name="connsiteX26" fmla="*/ 14756 w 358798"/>
                  <a:gd name="connsiteY26" fmla="*/ 147969 h 245179"/>
                  <a:gd name="connsiteX27" fmla="*/ 23654 w 358798"/>
                  <a:gd name="connsiteY27" fmla="*/ 160473 h 245179"/>
                  <a:gd name="connsiteX28" fmla="*/ 52310 w 358798"/>
                  <a:gd name="connsiteY28" fmla="*/ 172774 h 245179"/>
                  <a:gd name="connsiteX29" fmla="*/ 53141 w 358798"/>
                  <a:gd name="connsiteY29" fmla="*/ 187694 h 245179"/>
                  <a:gd name="connsiteX30" fmla="*/ 60204 w 358798"/>
                  <a:gd name="connsiteY30" fmla="*/ 199911 h 245179"/>
                  <a:gd name="connsiteX31" fmla="*/ 69078 w 358798"/>
                  <a:gd name="connsiteY31" fmla="*/ 224626 h 245179"/>
                  <a:gd name="connsiteX32" fmla="*/ 70137 w 358798"/>
                  <a:gd name="connsiteY32" fmla="*/ 226271 h 245179"/>
                  <a:gd name="connsiteX33" fmla="*/ 81146 w 358798"/>
                  <a:gd name="connsiteY33" fmla="*/ 232310 h 245179"/>
                  <a:gd name="connsiteX34" fmla="*/ 81726 w 358798"/>
                  <a:gd name="connsiteY34" fmla="*/ 232209 h 245179"/>
                  <a:gd name="connsiteX35" fmla="*/ 90755 w 358798"/>
                  <a:gd name="connsiteY35" fmla="*/ 229278 h 245179"/>
                  <a:gd name="connsiteX36" fmla="*/ 107870 w 358798"/>
                  <a:gd name="connsiteY36" fmla="*/ 228860 h 245179"/>
                  <a:gd name="connsiteX37" fmla="*/ 128920 w 358798"/>
                  <a:gd name="connsiteY37" fmla="*/ 216822 h 245179"/>
                  <a:gd name="connsiteX38" fmla="*/ 145191 w 358798"/>
                  <a:gd name="connsiteY38" fmla="*/ 238954 h 245179"/>
                  <a:gd name="connsiteX39" fmla="*/ 147362 w 358798"/>
                  <a:gd name="connsiteY39" fmla="*/ 241149 h 245179"/>
                  <a:gd name="connsiteX40" fmla="*/ 162085 w 358798"/>
                  <a:gd name="connsiteY40" fmla="*/ 230205 h 245179"/>
                  <a:gd name="connsiteX41" fmla="*/ 192367 w 358798"/>
                  <a:gd name="connsiteY41" fmla="*/ 221415 h 245179"/>
                  <a:gd name="connsiteX42" fmla="*/ 196715 w 358798"/>
                  <a:gd name="connsiteY42" fmla="*/ 185924 h 245179"/>
                  <a:gd name="connsiteX43" fmla="*/ 213423 w 358798"/>
                  <a:gd name="connsiteY43" fmla="*/ 177528 h 245179"/>
                  <a:gd name="connsiteX44" fmla="*/ 213399 w 358798"/>
                  <a:gd name="connsiteY44" fmla="*/ 177528 h 245179"/>
                  <a:gd name="connsiteX45" fmla="*/ 205535 w 358798"/>
                  <a:gd name="connsiteY45" fmla="*/ 134717 h 245179"/>
                  <a:gd name="connsiteX46" fmla="*/ 265568 w 358798"/>
                  <a:gd name="connsiteY46" fmla="*/ 121119 h 245179"/>
                  <a:gd name="connsiteX47" fmla="*/ 280470 w 358798"/>
                  <a:gd name="connsiteY47" fmla="*/ 125466 h 245179"/>
                  <a:gd name="connsiteX48" fmla="*/ 284513 w 358798"/>
                  <a:gd name="connsiteY48" fmla="*/ 121095 h 245179"/>
                  <a:gd name="connsiteX49" fmla="*/ 295683 w 358798"/>
                  <a:gd name="connsiteY49" fmla="*/ 106491 h 245179"/>
                  <a:gd name="connsiteX50" fmla="*/ 306238 w 358798"/>
                  <a:gd name="connsiteY50" fmla="*/ 93252 h 245179"/>
                  <a:gd name="connsiteX51" fmla="*/ 314514 w 358798"/>
                  <a:gd name="connsiteY51" fmla="*/ 102999 h 245179"/>
                  <a:gd name="connsiteX52" fmla="*/ 335737 w 358798"/>
                  <a:gd name="connsiteY52" fmla="*/ 99375 h 245179"/>
                  <a:gd name="connsiteX53" fmla="*/ 355675 w 358798"/>
                  <a:gd name="connsiteY53" fmla="*/ 86494 h 245179"/>
                  <a:gd name="connsiteX54" fmla="*/ 349186 w 358798"/>
                  <a:gd name="connsiteY54" fmla="*/ 63358 h 245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358798" h="245179">
                    <a:moveTo>
                      <a:pt x="349186" y="63358"/>
                    </a:moveTo>
                    <a:cubicBezTo>
                      <a:pt x="344337" y="57635"/>
                      <a:pt x="327957" y="49030"/>
                      <a:pt x="329321" y="40138"/>
                    </a:cubicBezTo>
                    <a:cubicBezTo>
                      <a:pt x="329387" y="39755"/>
                      <a:pt x="329434" y="39378"/>
                      <a:pt x="329482" y="39001"/>
                    </a:cubicBezTo>
                    <a:cubicBezTo>
                      <a:pt x="328245" y="39462"/>
                      <a:pt x="326941" y="39797"/>
                      <a:pt x="325524" y="39922"/>
                    </a:cubicBezTo>
                    <a:cubicBezTo>
                      <a:pt x="320925" y="40323"/>
                      <a:pt x="316847" y="37931"/>
                      <a:pt x="312804" y="36107"/>
                    </a:cubicBezTo>
                    <a:cubicBezTo>
                      <a:pt x="307016" y="33500"/>
                      <a:pt x="300521" y="33398"/>
                      <a:pt x="294547" y="31473"/>
                    </a:cubicBezTo>
                    <a:cubicBezTo>
                      <a:pt x="284973" y="28357"/>
                      <a:pt x="283562" y="23507"/>
                      <a:pt x="278049" y="16289"/>
                    </a:cubicBezTo>
                    <a:cubicBezTo>
                      <a:pt x="269545" y="5173"/>
                      <a:pt x="254583" y="13903"/>
                      <a:pt x="244441" y="17342"/>
                    </a:cubicBezTo>
                    <a:cubicBezTo>
                      <a:pt x="234777" y="20637"/>
                      <a:pt x="221789" y="23196"/>
                      <a:pt x="212358" y="17677"/>
                    </a:cubicBezTo>
                    <a:cubicBezTo>
                      <a:pt x="207293" y="14717"/>
                      <a:pt x="203652" y="9675"/>
                      <a:pt x="198371" y="7134"/>
                    </a:cubicBezTo>
                    <a:cubicBezTo>
                      <a:pt x="197211" y="6584"/>
                      <a:pt x="196051" y="6076"/>
                      <a:pt x="194873" y="5567"/>
                    </a:cubicBezTo>
                    <a:cubicBezTo>
                      <a:pt x="195094" y="5226"/>
                      <a:pt x="195256" y="4832"/>
                      <a:pt x="195441" y="4485"/>
                    </a:cubicBezTo>
                    <a:cubicBezTo>
                      <a:pt x="189228" y="16457"/>
                      <a:pt x="169428" y="16182"/>
                      <a:pt x="158467" y="20810"/>
                    </a:cubicBezTo>
                    <a:cubicBezTo>
                      <a:pt x="149981" y="24362"/>
                      <a:pt x="143379" y="29816"/>
                      <a:pt x="136162" y="34899"/>
                    </a:cubicBezTo>
                    <a:cubicBezTo>
                      <a:pt x="128597" y="43857"/>
                      <a:pt x="120255" y="51936"/>
                      <a:pt x="107326" y="49819"/>
                    </a:cubicBezTo>
                    <a:cubicBezTo>
                      <a:pt x="107386" y="49831"/>
                      <a:pt x="107452" y="49831"/>
                      <a:pt x="107505" y="49849"/>
                    </a:cubicBezTo>
                    <a:cubicBezTo>
                      <a:pt x="106913" y="54842"/>
                      <a:pt x="104886" y="59872"/>
                      <a:pt x="102004" y="64691"/>
                    </a:cubicBezTo>
                    <a:cubicBezTo>
                      <a:pt x="99516" y="68865"/>
                      <a:pt x="99432" y="69984"/>
                      <a:pt x="99600" y="74594"/>
                    </a:cubicBezTo>
                    <a:cubicBezTo>
                      <a:pt x="99714" y="77566"/>
                      <a:pt x="99414" y="79647"/>
                      <a:pt x="98225" y="82398"/>
                    </a:cubicBezTo>
                    <a:cubicBezTo>
                      <a:pt x="95970" y="87535"/>
                      <a:pt x="91180" y="92086"/>
                      <a:pt x="85368" y="92935"/>
                    </a:cubicBezTo>
                    <a:cubicBezTo>
                      <a:pt x="72810" y="94801"/>
                      <a:pt x="62273" y="88821"/>
                      <a:pt x="50014" y="89293"/>
                    </a:cubicBezTo>
                    <a:cubicBezTo>
                      <a:pt x="39956" y="89682"/>
                      <a:pt x="30501" y="94340"/>
                      <a:pt x="20844" y="94813"/>
                    </a:cubicBezTo>
                    <a:cubicBezTo>
                      <a:pt x="17279" y="97115"/>
                      <a:pt x="13159" y="98418"/>
                      <a:pt x="8955" y="97994"/>
                    </a:cubicBezTo>
                    <a:cubicBezTo>
                      <a:pt x="7149" y="100458"/>
                      <a:pt x="5750" y="103143"/>
                      <a:pt x="5003" y="106133"/>
                    </a:cubicBezTo>
                    <a:cubicBezTo>
                      <a:pt x="2790" y="114869"/>
                      <a:pt x="8250" y="123182"/>
                      <a:pt x="10486" y="131267"/>
                    </a:cubicBezTo>
                    <a:cubicBezTo>
                      <a:pt x="10983" y="133049"/>
                      <a:pt x="11120" y="134986"/>
                      <a:pt x="11210" y="136965"/>
                    </a:cubicBezTo>
                    <a:cubicBezTo>
                      <a:pt x="14457" y="140057"/>
                      <a:pt x="13548" y="143603"/>
                      <a:pt x="14756" y="147969"/>
                    </a:cubicBezTo>
                    <a:cubicBezTo>
                      <a:pt x="15940" y="152238"/>
                      <a:pt x="19181" y="158176"/>
                      <a:pt x="23654" y="160473"/>
                    </a:cubicBezTo>
                    <a:cubicBezTo>
                      <a:pt x="35871" y="159325"/>
                      <a:pt x="47634" y="160951"/>
                      <a:pt x="52310" y="172774"/>
                    </a:cubicBezTo>
                    <a:cubicBezTo>
                      <a:pt x="54176" y="177468"/>
                      <a:pt x="52412" y="182850"/>
                      <a:pt x="53141" y="187694"/>
                    </a:cubicBezTo>
                    <a:cubicBezTo>
                      <a:pt x="53865" y="192376"/>
                      <a:pt x="57788" y="195958"/>
                      <a:pt x="60204" y="199911"/>
                    </a:cubicBezTo>
                    <a:cubicBezTo>
                      <a:pt x="64862" y="207499"/>
                      <a:pt x="64749" y="216942"/>
                      <a:pt x="69078" y="224626"/>
                    </a:cubicBezTo>
                    <a:cubicBezTo>
                      <a:pt x="69383" y="225176"/>
                      <a:pt x="69730" y="225720"/>
                      <a:pt x="70137" y="226271"/>
                    </a:cubicBezTo>
                    <a:cubicBezTo>
                      <a:pt x="73569" y="228704"/>
                      <a:pt x="77235" y="230738"/>
                      <a:pt x="81146" y="232310"/>
                    </a:cubicBezTo>
                    <a:cubicBezTo>
                      <a:pt x="81325" y="232274"/>
                      <a:pt x="81540" y="232250"/>
                      <a:pt x="81726" y="232209"/>
                    </a:cubicBezTo>
                    <a:cubicBezTo>
                      <a:pt x="84776" y="231401"/>
                      <a:pt x="87682" y="229984"/>
                      <a:pt x="90755" y="229278"/>
                    </a:cubicBezTo>
                    <a:cubicBezTo>
                      <a:pt x="96550" y="227975"/>
                      <a:pt x="102255" y="229906"/>
                      <a:pt x="107870" y="228860"/>
                    </a:cubicBezTo>
                    <a:cubicBezTo>
                      <a:pt x="116344" y="227281"/>
                      <a:pt x="119172" y="215537"/>
                      <a:pt x="128920" y="216822"/>
                    </a:cubicBezTo>
                    <a:cubicBezTo>
                      <a:pt x="141735" y="218532"/>
                      <a:pt x="138249" y="232023"/>
                      <a:pt x="145191" y="238954"/>
                    </a:cubicBezTo>
                    <a:cubicBezTo>
                      <a:pt x="145897" y="239666"/>
                      <a:pt x="146620" y="240401"/>
                      <a:pt x="147362" y="241149"/>
                    </a:cubicBezTo>
                    <a:cubicBezTo>
                      <a:pt x="150460" y="235946"/>
                      <a:pt x="155740" y="232155"/>
                      <a:pt x="162085" y="230205"/>
                    </a:cubicBezTo>
                    <a:cubicBezTo>
                      <a:pt x="170110" y="227706"/>
                      <a:pt x="187027" y="228920"/>
                      <a:pt x="192367" y="221415"/>
                    </a:cubicBezTo>
                    <a:cubicBezTo>
                      <a:pt x="199507" y="211434"/>
                      <a:pt x="187823" y="196126"/>
                      <a:pt x="196715" y="185924"/>
                    </a:cubicBezTo>
                    <a:cubicBezTo>
                      <a:pt x="200919" y="181092"/>
                      <a:pt x="206893" y="178616"/>
                      <a:pt x="213423" y="177528"/>
                    </a:cubicBezTo>
                    <a:lnTo>
                      <a:pt x="213399" y="177528"/>
                    </a:lnTo>
                    <a:cubicBezTo>
                      <a:pt x="205685" y="164952"/>
                      <a:pt x="202844" y="147365"/>
                      <a:pt x="205535" y="134717"/>
                    </a:cubicBezTo>
                    <a:cubicBezTo>
                      <a:pt x="211940" y="104692"/>
                      <a:pt x="244704" y="116113"/>
                      <a:pt x="265568" y="121119"/>
                    </a:cubicBezTo>
                    <a:cubicBezTo>
                      <a:pt x="270586" y="122333"/>
                      <a:pt x="275603" y="123732"/>
                      <a:pt x="280470" y="125466"/>
                    </a:cubicBezTo>
                    <a:cubicBezTo>
                      <a:pt x="281864" y="124067"/>
                      <a:pt x="283257" y="122631"/>
                      <a:pt x="284513" y="121095"/>
                    </a:cubicBezTo>
                    <a:cubicBezTo>
                      <a:pt x="288418" y="116382"/>
                      <a:pt x="292179" y="111497"/>
                      <a:pt x="295683" y="106491"/>
                    </a:cubicBezTo>
                    <a:cubicBezTo>
                      <a:pt x="297878" y="103358"/>
                      <a:pt x="301137" y="92355"/>
                      <a:pt x="306238" y="93252"/>
                    </a:cubicBezTo>
                    <a:cubicBezTo>
                      <a:pt x="308971" y="93736"/>
                      <a:pt x="312003" y="101169"/>
                      <a:pt x="314514" y="102999"/>
                    </a:cubicBezTo>
                    <a:cubicBezTo>
                      <a:pt x="321583" y="108178"/>
                      <a:pt x="330248" y="105397"/>
                      <a:pt x="335737" y="99375"/>
                    </a:cubicBezTo>
                    <a:cubicBezTo>
                      <a:pt x="341538" y="92983"/>
                      <a:pt x="352248" y="96080"/>
                      <a:pt x="355675" y="86494"/>
                    </a:cubicBezTo>
                    <a:cubicBezTo>
                      <a:pt x="358856" y="77638"/>
                      <a:pt x="354885" y="70079"/>
                      <a:pt x="349186" y="63358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68" name="Полилиния: фигура 391">
                <a:extLst>
                  <a:ext uri="{FF2B5EF4-FFF2-40B4-BE49-F238E27FC236}">
                    <a16:creationId xmlns:a16="http://schemas.microsoft.com/office/drawing/2014/main" id="{50C361EA-E093-755A-7BDA-F3FD85B349D2}"/>
                  </a:ext>
                </a:extLst>
              </p:cNvPr>
              <p:cNvSpPr/>
              <p:nvPr/>
            </p:nvSpPr>
            <p:spPr>
              <a:xfrm>
                <a:off x="2438551" y="4244718"/>
                <a:ext cx="250324" cy="239894"/>
              </a:xfrm>
              <a:custGeom>
                <a:avLst/>
                <a:gdLst>
                  <a:gd name="connsiteX0" fmla="*/ 133419 w 143519"/>
                  <a:gd name="connsiteY0" fmla="*/ 53478 h 137539"/>
                  <a:gd name="connsiteX1" fmla="*/ 133007 w 143519"/>
                  <a:gd name="connsiteY1" fmla="*/ 28763 h 137539"/>
                  <a:gd name="connsiteX2" fmla="*/ 98777 w 143519"/>
                  <a:gd name="connsiteY2" fmla="*/ 6463 h 137539"/>
                  <a:gd name="connsiteX3" fmla="*/ 53832 w 143519"/>
                  <a:gd name="connsiteY3" fmla="*/ 13597 h 137539"/>
                  <a:gd name="connsiteX4" fmla="*/ 49484 w 143519"/>
                  <a:gd name="connsiteY4" fmla="*/ 49095 h 137539"/>
                  <a:gd name="connsiteX5" fmla="*/ 19190 w 143519"/>
                  <a:gd name="connsiteY5" fmla="*/ 57885 h 137539"/>
                  <a:gd name="connsiteX6" fmla="*/ 4485 w 143519"/>
                  <a:gd name="connsiteY6" fmla="*/ 68840 h 137539"/>
                  <a:gd name="connsiteX7" fmla="*/ 16995 w 143519"/>
                  <a:gd name="connsiteY7" fmla="*/ 90632 h 137539"/>
                  <a:gd name="connsiteX8" fmla="*/ 12337 w 143519"/>
                  <a:gd name="connsiteY8" fmla="*/ 114892 h 137539"/>
                  <a:gd name="connsiteX9" fmla="*/ 12767 w 143519"/>
                  <a:gd name="connsiteY9" fmla="*/ 115090 h 137539"/>
                  <a:gd name="connsiteX10" fmla="*/ 28226 w 143519"/>
                  <a:gd name="connsiteY10" fmla="*/ 130757 h 137539"/>
                  <a:gd name="connsiteX11" fmla="*/ 30181 w 143519"/>
                  <a:gd name="connsiteY11" fmla="*/ 135063 h 137539"/>
                  <a:gd name="connsiteX12" fmla="*/ 33010 w 143519"/>
                  <a:gd name="connsiteY12" fmla="*/ 131929 h 137539"/>
                  <a:gd name="connsiteX13" fmla="*/ 37937 w 143519"/>
                  <a:gd name="connsiteY13" fmla="*/ 128646 h 137539"/>
                  <a:gd name="connsiteX14" fmla="*/ 65989 w 143519"/>
                  <a:gd name="connsiteY14" fmla="*/ 132808 h 137539"/>
                  <a:gd name="connsiteX15" fmla="*/ 72890 w 143519"/>
                  <a:gd name="connsiteY15" fmla="*/ 133998 h 137539"/>
                  <a:gd name="connsiteX16" fmla="*/ 75168 w 143519"/>
                  <a:gd name="connsiteY16" fmla="*/ 132372 h 137539"/>
                  <a:gd name="connsiteX17" fmla="*/ 93222 w 143519"/>
                  <a:gd name="connsiteY17" fmla="*/ 116082 h 137539"/>
                  <a:gd name="connsiteX18" fmla="*/ 89670 w 143519"/>
                  <a:gd name="connsiteY18" fmla="*/ 99213 h 137539"/>
                  <a:gd name="connsiteX19" fmla="*/ 104901 w 143519"/>
                  <a:gd name="connsiteY19" fmla="*/ 77458 h 137539"/>
                  <a:gd name="connsiteX20" fmla="*/ 143741 w 143519"/>
                  <a:gd name="connsiteY20" fmla="*/ 74031 h 137539"/>
                  <a:gd name="connsiteX21" fmla="*/ 133419 w 143519"/>
                  <a:gd name="connsiteY21" fmla="*/ 53478 h 13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43519" h="137539">
                    <a:moveTo>
                      <a:pt x="133419" y="53478"/>
                    </a:moveTo>
                    <a:cubicBezTo>
                      <a:pt x="130268" y="45261"/>
                      <a:pt x="132881" y="37129"/>
                      <a:pt x="133007" y="28763"/>
                    </a:cubicBezTo>
                    <a:cubicBezTo>
                      <a:pt x="133246" y="11140"/>
                      <a:pt x="112023" y="8873"/>
                      <a:pt x="98777" y="6463"/>
                    </a:cubicBezTo>
                    <a:cubicBezTo>
                      <a:pt x="84982" y="3958"/>
                      <a:pt x="64135" y="1769"/>
                      <a:pt x="53832" y="13597"/>
                    </a:cubicBezTo>
                    <a:cubicBezTo>
                      <a:pt x="44940" y="23805"/>
                      <a:pt x="56625" y="39120"/>
                      <a:pt x="49484" y="49095"/>
                    </a:cubicBezTo>
                    <a:cubicBezTo>
                      <a:pt x="44144" y="56611"/>
                      <a:pt x="27227" y="55397"/>
                      <a:pt x="19190" y="57885"/>
                    </a:cubicBezTo>
                    <a:cubicBezTo>
                      <a:pt x="12851" y="59829"/>
                      <a:pt x="7565" y="63632"/>
                      <a:pt x="4485" y="68840"/>
                    </a:cubicBezTo>
                    <a:cubicBezTo>
                      <a:pt x="10357" y="74808"/>
                      <a:pt x="16606" y="81997"/>
                      <a:pt x="16995" y="90632"/>
                    </a:cubicBezTo>
                    <a:cubicBezTo>
                      <a:pt x="17312" y="97706"/>
                      <a:pt x="15626" y="106484"/>
                      <a:pt x="12337" y="114892"/>
                    </a:cubicBezTo>
                    <a:cubicBezTo>
                      <a:pt x="12480" y="114964"/>
                      <a:pt x="12630" y="115030"/>
                      <a:pt x="12767" y="115090"/>
                    </a:cubicBezTo>
                    <a:cubicBezTo>
                      <a:pt x="21020" y="119001"/>
                      <a:pt x="24811" y="122176"/>
                      <a:pt x="28226" y="130757"/>
                    </a:cubicBezTo>
                    <a:cubicBezTo>
                      <a:pt x="28853" y="132294"/>
                      <a:pt x="29493" y="133723"/>
                      <a:pt x="30181" y="135063"/>
                    </a:cubicBezTo>
                    <a:cubicBezTo>
                      <a:pt x="30737" y="133783"/>
                      <a:pt x="31736" y="132689"/>
                      <a:pt x="33010" y="131929"/>
                    </a:cubicBezTo>
                    <a:cubicBezTo>
                      <a:pt x="34068" y="130363"/>
                      <a:pt x="35659" y="129131"/>
                      <a:pt x="37937" y="128646"/>
                    </a:cubicBezTo>
                    <a:cubicBezTo>
                      <a:pt x="48462" y="126308"/>
                      <a:pt x="56194" y="129615"/>
                      <a:pt x="65989" y="132808"/>
                    </a:cubicBezTo>
                    <a:cubicBezTo>
                      <a:pt x="68375" y="133598"/>
                      <a:pt x="70671" y="133951"/>
                      <a:pt x="72890" y="133998"/>
                    </a:cubicBezTo>
                    <a:cubicBezTo>
                      <a:pt x="73512" y="133394"/>
                      <a:pt x="74235" y="132808"/>
                      <a:pt x="75168" y="132372"/>
                    </a:cubicBezTo>
                    <a:cubicBezTo>
                      <a:pt x="80222" y="129926"/>
                      <a:pt x="94508" y="123611"/>
                      <a:pt x="93222" y="116082"/>
                    </a:cubicBezTo>
                    <a:cubicBezTo>
                      <a:pt x="92217" y="110401"/>
                      <a:pt x="89969" y="105025"/>
                      <a:pt x="89670" y="99213"/>
                    </a:cubicBezTo>
                    <a:cubicBezTo>
                      <a:pt x="89150" y="89346"/>
                      <a:pt x="95560" y="80519"/>
                      <a:pt x="104901" y="77458"/>
                    </a:cubicBezTo>
                    <a:cubicBezTo>
                      <a:pt x="117381" y="73379"/>
                      <a:pt x="130722" y="73732"/>
                      <a:pt x="143741" y="74031"/>
                    </a:cubicBezTo>
                    <a:cubicBezTo>
                      <a:pt x="140368" y="67136"/>
                      <a:pt x="136188" y="60672"/>
                      <a:pt x="133419" y="53478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69" name="Полилиния: фигура 392">
                <a:extLst>
                  <a:ext uri="{FF2B5EF4-FFF2-40B4-BE49-F238E27FC236}">
                    <a16:creationId xmlns:a16="http://schemas.microsoft.com/office/drawing/2014/main" id="{E23D5844-E395-6A38-AE64-B328D90BF2CE}"/>
                  </a:ext>
                </a:extLst>
              </p:cNvPr>
              <p:cNvSpPr/>
              <p:nvPr/>
            </p:nvSpPr>
            <p:spPr>
              <a:xfrm>
                <a:off x="2482472" y="4341387"/>
                <a:ext cx="615380" cy="511077"/>
              </a:xfrm>
              <a:custGeom>
                <a:avLst/>
                <a:gdLst>
                  <a:gd name="connsiteX0" fmla="*/ 224896 w 352818"/>
                  <a:gd name="connsiteY0" fmla="*/ 278917 h 293019"/>
                  <a:gd name="connsiteX1" fmla="*/ 232179 w 352818"/>
                  <a:gd name="connsiteY1" fmla="*/ 291409 h 293019"/>
                  <a:gd name="connsiteX2" fmla="*/ 246322 w 352818"/>
                  <a:gd name="connsiteY2" fmla="*/ 286224 h 293019"/>
                  <a:gd name="connsiteX3" fmla="*/ 246477 w 352818"/>
                  <a:gd name="connsiteY3" fmla="*/ 285937 h 293019"/>
                  <a:gd name="connsiteX4" fmla="*/ 257905 w 352818"/>
                  <a:gd name="connsiteY4" fmla="*/ 271872 h 293019"/>
                  <a:gd name="connsiteX5" fmla="*/ 271605 w 352818"/>
                  <a:gd name="connsiteY5" fmla="*/ 259404 h 293019"/>
                  <a:gd name="connsiteX6" fmla="*/ 281915 w 352818"/>
                  <a:gd name="connsiteY6" fmla="*/ 247623 h 293019"/>
                  <a:gd name="connsiteX7" fmla="*/ 284193 w 352818"/>
                  <a:gd name="connsiteY7" fmla="*/ 244424 h 293019"/>
                  <a:gd name="connsiteX8" fmla="*/ 285192 w 352818"/>
                  <a:gd name="connsiteY8" fmla="*/ 241332 h 293019"/>
                  <a:gd name="connsiteX9" fmla="*/ 272060 w 352818"/>
                  <a:gd name="connsiteY9" fmla="*/ 224188 h 293019"/>
                  <a:gd name="connsiteX10" fmla="*/ 275654 w 352818"/>
                  <a:gd name="connsiteY10" fmla="*/ 215182 h 293019"/>
                  <a:gd name="connsiteX11" fmla="*/ 306839 w 352818"/>
                  <a:gd name="connsiteY11" fmla="*/ 218357 h 293019"/>
                  <a:gd name="connsiteX12" fmla="*/ 335567 w 352818"/>
                  <a:gd name="connsiteY12" fmla="*/ 206039 h 293019"/>
                  <a:gd name="connsiteX13" fmla="*/ 342073 w 352818"/>
                  <a:gd name="connsiteY13" fmla="*/ 196973 h 293019"/>
                  <a:gd name="connsiteX14" fmla="*/ 347563 w 352818"/>
                  <a:gd name="connsiteY14" fmla="*/ 186598 h 293019"/>
                  <a:gd name="connsiteX15" fmla="*/ 347605 w 352818"/>
                  <a:gd name="connsiteY15" fmla="*/ 186311 h 293019"/>
                  <a:gd name="connsiteX16" fmla="*/ 342468 w 352818"/>
                  <a:gd name="connsiteY16" fmla="*/ 170619 h 293019"/>
                  <a:gd name="connsiteX17" fmla="*/ 337445 w 352818"/>
                  <a:gd name="connsiteY17" fmla="*/ 157391 h 293019"/>
                  <a:gd name="connsiteX18" fmla="*/ 342988 w 352818"/>
                  <a:gd name="connsiteY18" fmla="*/ 141909 h 293019"/>
                  <a:gd name="connsiteX19" fmla="*/ 339526 w 352818"/>
                  <a:gd name="connsiteY19" fmla="*/ 130284 h 293019"/>
                  <a:gd name="connsiteX20" fmla="*/ 334311 w 352818"/>
                  <a:gd name="connsiteY20" fmla="*/ 121344 h 293019"/>
                  <a:gd name="connsiteX21" fmla="*/ 349997 w 352818"/>
                  <a:gd name="connsiteY21" fmla="*/ 101180 h 293019"/>
                  <a:gd name="connsiteX22" fmla="*/ 338832 w 352818"/>
                  <a:gd name="connsiteY22" fmla="*/ 88657 h 293019"/>
                  <a:gd name="connsiteX23" fmla="*/ 326531 w 352818"/>
                  <a:gd name="connsiteY23" fmla="*/ 93370 h 293019"/>
                  <a:gd name="connsiteX24" fmla="*/ 315187 w 352818"/>
                  <a:gd name="connsiteY24" fmla="*/ 103757 h 293019"/>
                  <a:gd name="connsiteX25" fmla="*/ 302749 w 352818"/>
                  <a:gd name="connsiteY25" fmla="*/ 119413 h 293019"/>
                  <a:gd name="connsiteX26" fmla="*/ 302289 w 352818"/>
                  <a:gd name="connsiteY26" fmla="*/ 128006 h 293019"/>
                  <a:gd name="connsiteX27" fmla="*/ 292170 w 352818"/>
                  <a:gd name="connsiteY27" fmla="*/ 121888 h 293019"/>
                  <a:gd name="connsiteX28" fmla="*/ 273435 w 352818"/>
                  <a:gd name="connsiteY28" fmla="*/ 122390 h 293019"/>
                  <a:gd name="connsiteX29" fmla="*/ 246806 w 352818"/>
                  <a:gd name="connsiteY29" fmla="*/ 97873 h 293019"/>
                  <a:gd name="connsiteX30" fmla="*/ 236688 w 352818"/>
                  <a:gd name="connsiteY30" fmla="*/ 76650 h 293019"/>
                  <a:gd name="connsiteX31" fmla="*/ 232113 w 352818"/>
                  <a:gd name="connsiteY31" fmla="*/ 55522 h 293019"/>
                  <a:gd name="connsiteX32" fmla="*/ 226606 w 352818"/>
                  <a:gd name="connsiteY32" fmla="*/ 38761 h 293019"/>
                  <a:gd name="connsiteX33" fmla="*/ 224154 w 352818"/>
                  <a:gd name="connsiteY33" fmla="*/ 22955 h 293019"/>
                  <a:gd name="connsiteX34" fmla="*/ 214060 w 352818"/>
                  <a:gd name="connsiteY34" fmla="*/ 15618 h 293019"/>
                  <a:gd name="connsiteX35" fmla="*/ 201962 w 352818"/>
                  <a:gd name="connsiteY35" fmla="*/ 18369 h 293019"/>
                  <a:gd name="connsiteX36" fmla="*/ 191360 w 352818"/>
                  <a:gd name="connsiteY36" fmla="*/ 13172 h 293019"/>
                  <a:gd name="connsiteX37" fmla="*/ 180028 w 352818"/>
                  <a:gd name="connsiteY37" fmla="*/ 9225 h 293019"/>
                  <a:gd name="connsiteX38" fmla="*/ 169742 w 352818"/>
                  <a:gd name="connsiteY38" fmla="*/ 5123 h 293019"/>
                  <a:gd name="connsiteX39" fmla="*/ 149685 w 352818"/>
                  <a:gd name="connsiteY39" fmla="*/ 15116 h 293019"/>
                  <a:gd name="connsiteX40" fmla="*/ 123433 w 352818"/>
                  <a:gd name="connsiteY40" fmla="*/ 18715 h 293019"/>
                  <a:gd name="connsiteX41" fmla="*/ 79714 w 352818"/>
                  <a:gd name="connsiteY41" fmla="*/ 22035 h 293019"/>
                  <a:gd name="connsiteX42" fmla="*/ 64483 w 352818"/>
                  <a:gd name="connsiteY42" fmla="*/ 43784 h 293019"/>
                  <a:gd name="connsiteX43" fmla="*/ 68035 w 352818"/>
                  <a:gd name="connsiteY43" fmla="*/ 60659 h 293019"/>
                  <a:gd name="connsiteX44" fmla="*/ 49987 w 352818"/>
                  <a:gd name="connsiteY44" fmla="*/ 76943 h 293019"/>
                  <a:gd name="connsiteX45" fmla="*/ 47709 w 352818"/>
                  <a:gd name="connsiteY45" fmla="*/ 78581 h 293019"/>
                  <a:gd name="connsiteX46" fmla="*/ 40802 w 352818"/>
                  <a:gd name="connsiteY46" fmla="*/ 77379 h 293019"/>
                  <a:gd name="connsiteX47" fmla="*/ 12756 w 352818"/>
                  <a:gd name="connsiteY47" fmla="*/ 73217 h 293019"/>
                  <a:gd name="connsiteX48" fmla="*/ 7822 w 352818"/>
                  <a:gd name="connsiteY48" fmla="*/ 76500 h 293019"/>
                  <a:gd name="connsiteX49" fmla="*/ 5514 w 352818"/>
                  <a:gd name="connsiteY49" fmla="*/ 85536 h 293019"/>
                  <a:gd name="connsiteX50" fmla="*/ 73584 w 352818"/>
                  <a:gd name="connsiteY50" fmla="*/ 123879 h 293019"/>
                  <a:gd name="connsiteX51" fmla="*/ 105487 w 352818"/>
                  <a:gd name="connsiteY51" fmla="*/ 130284 h 293019"/>
                  <a:gd name="connsiteX52" fmla="*/ 113608 w 352818"/>
                  <a:gd name="connsiteY52" fmla="*/ 148810 h 293019"/>
                  <a:gd name="connsiteX53" fmla="*/ 120653 w 352818"/>
                  <a:gd name="connsiteY53" fmla="*/ 168347 h 293019"/>
                  <a:gd name="connsiteX54" fmla="*/ 153608 w 352818"/>
                  <a:gd name="connsiteY54" fmla="*/ 191812 h 293019"/>
                  <a:gd name="connsiteX55" fmla="*/ 170765 w 352818"/>
                  <a:gd name="connsiteY55" fmla="*/ 200932 h 293019"/>
                  <a:gd name="connsiteX56" fmla="*/ 180883 w 352818"/>
                  <a:gd name="connsiteY56" fmla="*/ 222824 h 293019"/>
                  <a:gd name="connsiteX57" fmla="*/ 192442 w 352818"/>
                  <a:gd name="connsiteY57" fmla="*/ 237936 h 293019"/>
                  <a:gd name="connsiteX58" fmla="*/ 201412 w 352818"/>
                  <a:gd name="connsiteY58" fmla="*/ 245590 h 293019"/>
                  <a:gd name="connsiteX59" fmla="*/ 206406 w 352818"/>
                  <a:gd name="connsiteY59" fmla="*/ 251977 h 293019"/>
                  <a:gd name="connsiteX60" fmla="*/ 220136 w 352818"/>
                  <a:gd name="connsiteY60" fmla="*/ 263147 h 293019"/>
                  <a:gd name="connsiteX61" fmla="*/ 224896 w 352818"/>
                  <a:gd name="connsiteY61" fmla="*/ 278917 h 293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352818" h="293019">
                    <a:moveTo>
                      <a:pt x="224896" y="278917"/>
                    </a:moveTo>
                    <a:cubicBezTo>
                      <a:pt x="220554" y="283952"/>
                      <a:pt x="225613" y="292826"/>
                      <a:pt x="232179" y="291409"/>
                    </a:cubicBezTo>
                    <a:cubicBezTo>
                      <a:pt x="237334" y="290309"/>
                      <a:pt x="242010" y="288592"/>
                      <a:pt x="246322" y="286224"/>
                    </a:cubicBezTo>
                    <a:cubicBezTo>
                      <a:pt x="246376" y="286122"/>
                      <a:pt x="246424" y="286015"/>
                      <a:pt x="246477" y="285937"/>
                    </a:cubicBezTo>
                    <a:cubicBezTo>
                      <a:pt x="249539" y="280322"/>
                      <a:pt x="253259" y="276220"/>
                      <a:pt x="257905" y="271872"/>
                    </a:cubicBezTo>
                    <a:cubicBezTo>
                      <a:pt x="262348" y="267680"/>
                      <a:pt x="266277" y="262448"/>
                      <a:pt x="271605" y="259404"/>
                    </a:cubicBezTo>
                    <a:cubicBezTo>
                      <a:pt x="276718" y="256462"/>
                      <a:pt x="279272" y="252605"/>
                      <a:pt x="281915" y="247623"/>
                    </a:cubicBezTo>
                    <a:cubicBezTo>
                      <a:pt x="282417" y="246690"/>
                      <a:pt x="283254" y="245578"/>
                      <a:pt x="284193" y="244424"/>
                    </a:cubicBezTo>
                    <a:cubicBezTo>
                      <a:pt x="284606" y="243413"/>
                      <a:pt x="284947" y="242379"/>
                      <a:pt x="285192" y="241332"/>
                    </a:cubicBezTo>
                    <a:cubicBezTo>
                      <a:pt x="282202" y="234449"/>
                      <a:pt x="274416" y="231854"/>
                      <a:pt x="272060" y="224188"/>
                    </a:cubicBezTo>
                    <a:cubicBezTo>
                      <a:pt x="271073" y="220976"/>
                      <a:pt x="271821" y="216312"/>
                      <a:pt x="275654" y="215182"/>
                    </a:cubicBezTo>
                    <a:cubicBezTo>
                      <a:pt x="286615" y="211935"/>
                      <a:pt x="295854" y="218333"/>
                      <a:pt x="306839" y="218357"/>
                    </a:cubicBezTo>
                    <a:cubicBezTo>
                      <a:pt x="317179" y="218357"/>
                      <a:pt x="325814" y="209453"/>
                      <a:pt x="335567" y="206039"/>
                    </a:cubicBezTo>
                    <a:cubicBezTo>
                      <a:pt x="338192" y="203366"/>
                      <a:pt x="340441" y="200364"/>
                      <a:pt x="342073" y="196973"/>
                    </a:cubicBezTo>
                    <a:cubicBezTo>
                      <a:pt x="343790" y="193463"/>
                      <a:pt x="345404" y="189851"/>
                      <a:pt x="347563" y="186598"/>
                    </a:cubicBezTo>
                    <a:cubicBezTo>
                      <a:pt x="347575" y="186484"/>
                      <a:pt x="347593" y="186406"/>
                      <a:pt x="347605" y="186311"/>
                    </a:cubicBezTo>
                    <a:cubicBezTo>
                      <a:pt x="347246" y="180839"/>
                      <a:pt x="344884" y="175397"/>
                      <a:pt x="342468" y="170619"/>
                    </a:cubicBezTo>
                    <a:cubicBezTo>
                      <a:pt x="340303" y="166331"/>
                      <a:pt x="338222" y="162193"/>
                      <a:pt x="337445" y="157391"/>
                    </a:cubicBezTo>
                    <a:cubicBezTo>
                      <a:pt x="336673" y="152482"/>
                      <a:pt x="342145" y="146968"/>
                      <a:pt x="342988" y="141909"/>
                    </a:cubicBezTo>
                    <a:cubicBezTo>
                      <a:pt x="343700" y="137657"/>
                      <a:pt x="342097" y="133495"/>
                      <a:pt x="339526" y="130284"/>
                    </a:cubicBezTo>
                    <a:cubicBezTo>
                      <a:pt x="337971" y="128293"/>
                      <a:pt x="332428" y="124376"/>
                      <a:pt x="334311" y="121344"/>
                    </a:cubicBezTo>
                    <a:cubicBezTo>
                      <a:pt x="338982" y="113851"/>
                      <a:pt x="348179" y="110903"/>
                      <a:pt x="349997" y="101180"/>
                    </a:cubicBezTo>
                    <a:cubicBezTo>
                      <a:pt x="351295" y="94231"/>
                      <a:pt x="346188" y="87838"/>
                      <a:pt x="338832" y="88657"/>
                    </a:cubicBezTo>
                    <a:cubicBezTo>
                      <a:pt x="334281" y="89166"/>
                      <a:pt x="330382" y="90972"/>
                      <a:pt x="326531" y="93370"/>
                    </a:cubicBezTo>
                    <a:cubicBezTo>
                      <a:pt x="321891" y="96222"/>
                      <a:pt x="320498" y="101526"/>
                      <a:pt x="315187" y="103757"/>
                    </a:cubicBezTo>
                    <a:cubicBezTo>
                      <a:pt x="307760" y="106872"/>
                      <a:pt x="302928" y="110771"/>
                      <a:pt x="302749" y="119413"/>
                    </a:cubicBezTo>
                    <a:cubicBezTo>
                      <a:pt x="302725" y="121075"/>
                      <a:pt x="303939" y="127097"/>
                      <a:pt x="302289" y="128006"/>
                    </a:cubicBezTo>
                    <a:cubicBezTo>
                      <a:pt x="299173" y="129752"/>
                      <a:pt x="294497" y="124310"/>
                      <a:pt x="292170" y="121888"/>
                    </a:cubicBezTo>
                    <a:cubicBezTo>
                      <a:pt x="286950" y="116458"/>
                      <a:pt x="279158" y="119167"/>
                      <a:pt x="273435" y="122390"/>
                    </a:cubicBezTo>
                    <a:cubicBezTo>
                      <a:pt x="263813" y="127749"/>
                      <a:pt x="250137" y="104205"/>
                      <a:pt x="246806" y="97873"/>
                    </a:cubicBezTo>
                    <a:cubicBezTo>
                      <a:pt x="243284" y="91199"/>
                      <a:pt x="238207" y="84107"/>
                      <a:pt x="236688" y="76650"/>
                    </a:cubicBezTo>
                    <a:cubicBezTo>
                      <a:pt x="235163" y="69169"/>
                      <a:pt x="235552" y="62567"/>
                      <a:pt x="232113" y="55522"/>
                    </a:cubicBezTo>
                    <a:cubicBezTo>
                      <a:pt x="229285" y="49698"/>
                      <a:pt x="226205" y="45542"/>
                      <a:pt x="226606" y="38761"/>
                    </a:cubicBezTo>
                    <a:cubicBezTo>
                      <a:pt x="226911" y="33468"/>
                      <a:pt x="227168" y="27566"/>
                      <a:pt x="224154" y="22955"/>
                    </a:cubicBezTo>
                    <a:cubicBezTo>
                      <a:pt x="222103" y="19828"/>
                      <a:pt x="218162" y="15767"/>
                      <a:pt x="214060" y="15618"/>
                    </a:cubicBezTo>
                    <a:cubicBezTo>
                      <a:pt x="211584" y="15522"/>
                      <a:pt x="203374" y="19284"/>
                      <a:pt x="201962" y="18369"/>
                    </a:cubicBezTo>
                    <a:cubicBezTo>
                      <a:pt x="198255" y="16049"/>
                      <a:pt x="195743" y="14230"/>
                      <a:pt x="191360" y="13172"/>
                    </a:cubicBezTo>
                    <a:cubicBezTo>
                      <a:pt x="186361" y="11994"/>
                      <a:pt x="182103" y="14852"/>
                      <a:pt x="180028" y="9225"/>
                    </a:cubicBezTo>
                    <a:cubicBezTo>
                      <a:pt x="178587" y="5296"/>
                      <a:pt x="173474" y="3401"/>
                      <a:pt x="169742" y="5123"/>
                    </a:cubicBezTo>
                    <a:cubicBezTo>
                      <a:pt x="162967" y="8257"/>
                      <a:pt x="156467" y="11982"/>
                      <a:pt x="149685" y="15116"/>
                    </a:cubicBezTo>
                    <a:cubicBezTo>
                      <a:pt x="141224" y="19026"/>
                      <a:pt x="132571" y="18877"/>
                      <a:pt x="123433" y="18715"/>
                    </a:cubicBezTo>
                    <a:cubicBezTo>
                      <a:pt x="108890" y="18464"/>
                      <a:pt x="93749" y="17442"/>
                      <a:pt x="79714" y="22035"/>
                    </a:cubicBezTo>
                    <a:cubicBezTo>
                      <a:pt x="70379" y="25096"/>
                      <a:pt x="63968" y="33923"/>
                      <a:pt x="64483" y="43784"/>
                    </a:cubicBezTo>
                    <a:cubicBezTo>
                      <a:pt x="64788" y="49602"/>
                      <a:pt x="67036" y="54972"/>
                      <a:pt x="68035" y="60659"/>
                    </a:cubicBezTo>
                    <a:cubicBezTo>
                      <a:pt x="69326" y="68182"/>
                      <a:pt x="55040" y="74497"/>
                      <a:pt x="49987" y="76943"/>
                    </a:cubicBezTo>
                    <a:cubicBezTo>
                      <a:pt x="49054" y="77379"/>
                      <a:pt x="48331" y="77971"/>
                      <a:pt x="47709" y="78581"/>
                    </a:cubicBezTo>
                    <a:cubicBezTo>
                      <a:pt x="45490" y="78527"/>
                      <a:pt x="43200" y="78175"/>
                      <a:pt x="40802" y="77379"/>
                    </a:cubicBezTo>
                    <a:cubicBezTo>
                      <a:pt x="31019" y="74192"/>
                      <a:pt x="23281" y="70885"/>
                      <a:pt x="12756" y="73217"/>
                    </a:cubicBezTo>
                    <a:cubicBezTo>
                      <a:pt x="10477" y="73707"/>
                      <a:pt x="8887" y="74933"/>
                      <a:pt x="7822" y="76500"/>
                    </a:cubicBezTo>
                    <a:cubicBezTo>
                      <a:pt x="4928" y="78282"/>
                      <a:pt x="3301" y="81631"/>
                      <a:pt x="5514" y="85536"/>
                    </a:cubicBezTo>
                    <a:cubicBezTo>
                      <a:pt x="18999" y="109378"/>
                      <a:pt x="47093" y="122145"/>
                      <a:pt x="73584" y="123879"/>
                    </a:cubicBezTo>
                    <a:cubicBezTo>
                      <a:pt x="84151" y="124585"/>
                      <a:pt x="96619" y="123479"/>
                      <a:pt x="105487" y="130284"/>
                    </a:cubicBezTo>
                    <a:cubicBezTo>
                      <a:pt x="110881" y="134422"/>
                      <a:pt x="112041" y="142711"/>
                      <a:pt x="113608" y="148810"/>
                    </a:cubicBezTo>
                    <a:cubicBezTo>
                      <a:pt x="115360" y="155561"/>
                      <a:pt x="117304" y="162169"/>
                      <a:pt x="120653" y="168347"/>
                    </a:cubicBezTo>
                    <a:cubicBezTo>
                      <a:pt x="127536" y="181030"/>
                      <a:pt x="140518" y="187309"/>
                      <a:pt x="153608" y="191812"/>
                    </a:cubicBezTo>
                    <a:cubicBezTo>
                      <a:pt x="159893" y="193941"/>
                      <a:pt x="166059" y="195980"/>
                      <a:pt x="170765" y="200932"/>
                    </a:cubicBezTo>
                    <a:cubicBezTo>
                      <a:pt x="176362" y="206780"/>
                      <a:pt x="178054" y="215475"/>
                      <a:pt x="180883" y="222824"/>
                    </a:cubicBezTo>
                    <a:cubicBezTo>
                      <a:pt x="183203" y="228810"/>
                      <a:pt x="186761" y="234695"/>
                      <a:pt x="192442" y="237936"/>
                    </a:cubicBezTo>
                    <a:cubicBezTo>
                      <a:pt x="196198" y="240083"/>
                      <a:pt x="199541" y="241398"/>
                      <a:pt x="201412" y="245590"/>
                    </a:cubicBezTo>
                    <a:cubicBezTo>
                      <a:pt x="202519" y="248084"/>
                      <a:pt x="204510" y="250099"/>
                      <a:pt x="206406" y="251977"/>
                    </a:cubicBezTo>
                    <a:cubicBezTo>
                      <a:pt x="210627" y="256103"/>
                      <a:pt x="215507" y="259488"/>
                      <a:pt x="220136" y="263147"/>
                    </a:cubicBezTo>
                    <a:cubicBezTo>
                      <a:pt x="226289" y="267997"/>
                      <a:pt x="230816" y="272040"/>
                      <a:pt x="224896" y="27891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70" name="Полилиния: фигура 394">
                <a:extLst>
                  <a:ext uri="{FF2B5EF4-FFF2-40B4-BE49-F238E27FC236}">
                    <a16:creationId xmlns:a16="http://schemas.microsoft.com/office/drawing/2014/main" id="{DDE5649C-3EB0-A37E-FCDF-E5D538373AF7}"/>
                  </a:ext>
                </a:extLst>
              </p:cNvPr>
              <p:cNvSpPr/>
              <p:nvPr/>
            </p:nvSpPr>
            <p:spPr>
              <a:xfrm>
                <a:off x="1190535" y="5624696"/>
                <a:ext cx="114733" cy="219033"/>
              </a:xfrm>
              <a:custGeom>
                <a:avLst/>
                <a:gdLst>
                  <a:gd name="connsiteX0" fmla="*/ 17609 w 65779"/>
                  <a:gd name="connsiteY0" fmla="*/ 90879 h 125579"/>
                  <a:gd name="connsiteX1" fmla="*/ 19311 w 65779"/>
                  <a:gd name="connsiteY1" fmla="*/ 93606 h 125579"/>
                  <a:gd name="connsiteX2" fmla="*/ 26614 w 65779"/>
                  <a:gd name="connsiteY2" fmla="*/ 106259 h 125579"/>
                  <a:gd name="connsiteX3" fmla="*/ 32410 w 65779"/>
                  <a:gd name="connsiteY3" fmla="*/ 120647 h 125579"/>
                  <a:gd name="connsiteX4" fmla="*/ 33264 w 65779"/>
                  <a:gd name="connsiteY4" fmla="*/ 123954 h 125579"/>
                  <a:gd name="connsiteX5" fmla="*/ 43128 w 65779"/>
                  <a:gd name="connsiteY5" fmla="*/ 119900 h 125579"/>
                  <a:gd name="connsiteX6" fmla="*/ 59126 w 65779"/>
                  <a:gd name="connsiteY6" fmla="*/ 123745 h 125579"/>
                  <a:gd name="connsiteX7" fmla="*/ 61600 w 65779"/>
                  <a:gd name="connsiteY7" fmla="*/ 108328 h 125579"/>
                  <a:gd name="connsiteX8" fmla="*/ 56963 w 65779"/>
                  <a:gd name="connsiteY8" fmla="*/ 82046 h 125579"/>
                  <a:gd name="connsiteX9" fmla="*/ 60266 w 65779"/>
                  <a:gd name="connsiteY9" fmla="*/ 61314 h 125579"/>
                  <a:gd name="connsiteX10" fmla="*/ 62808 w 65779"/>
                  <a:gd name="connsiteY10" fmla="*/ 57929 h 125579"/>
                  <a:gd name="connsiteX11" fmla="*/ 63002 w 65779"/>
                  <a:gd name="connsiteY11" fmla="*/ 42591 h 125579"/>
                  <a:gd name="connsiteX12" fmla="*/ 62939 w 65779"/>
                  <a:gd name="connsiteY12" fmla="*/ 25015 h 125579"/>
                  <a:gd name="connsiteX13" fmla="*/ 59256 w 65779"/>
                  <a:gd name="connsiteY13" fmla="*/ 14144 h 125579"/>
                  <a:gd name="connsiteX14" fmla="*/ 30197 w 65779"/>
                  <a:gd name="connsiteY14" fmla="*/ 5515 h 125579"/>
                  <a:gd name="connsiteX15" fmla="*/ 28989 w 65779"/>
                  <a:gd name="connsiteY15" fmla="*/ 6842 h 125579"/>
                  <a:gd name="connsiteX16" fmla="*/ 27480 w 65779"/>
                  <a:gd name="connsiteY16" fmla="*/ 8953 h 125579"/>
                  <a:gd name="connsiteX17" fmla="*/ 30783 w 65779"/>
                  <a:gd name="connsiteY17" fmla="*/ 28908 h 125579"/>
                  <a:gd name="connsiteX18" fmla="*/ 18158 w 65779"/>
                  <a:gd name="connsiteY18" fmla="*/ 66325 h 125579"/>
                  <a:gd name="connsiteX19" fmla="*/ 4528 w 65779"/>
                  <a:gd name="connsiteY19" fmla="*/ 65912 h 125579"/>
                  <a:gd name="connsiteX20" fmla="*/ 4485 w 65779"/>
                  <a:gd name="connsiteY20" fmla="*/ 65960 h 125579"/>
                  <a:gd name="connsiteX21" fmla="*/ 9165 w 65779"/>
                  <a:gd name="connsiteY21" fmla="*/ 74583 h 125579"/>
                  <a:gd name="connsiteX22" fmla="*/ 17609 w 65779"/>
                  <a:gd name="connsiteY22" fmla="*/ 90879 h 125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5779" h="125579">
                    <a:moveTo>
                      <a:pt x="17609" y="90879"/>
                    </a:moveTo>
                    <a:lnTo>
                      <a:pt x="19311" y="93606"/>
                    </a:lnTo>
                    <a:cubicBezTo>
                      <a:pt x="22058" y="97965"/>
                      <a:pt x="24663" y="102055"/>
                      <a:pt x="26614" y="106259"/>
                    </a:cubicBezTo>
                    <a:cubicBezTo>
                      <a:pt x="29350" y="112060"/>
                      <a:pt x="31244" y="116766"/>
                      <a:pt x="32410" y="120647"/>
                    </a:cubicBezTo>
                    <a:cubicBezTo>
                      <a:pt x="32771" y="121831"/>
                      <a:pt x="33045" y="122925"/>
                      <a:pt x="33264" y="123954"/>
                    </a:cubicBezTo>
                    <a:cubicBezTo>
                      <a:pt x="35906" y="121766"/>
                      <a:pt x="39433" y="120635"/>
                      <a:pt x="43128" y="119900"/>
                    </a:cubicBezTo>
                    <a:cubicBezTo>
                      <a:pt x="48693" y="118776"/>
                      <a:pt x="53878" y="123261"/>
                      <a:pt x="59126" y="123745"/>
                    </a:cubicBezTo>
                    <a:cubicBezTo>
                      <a:pt x="62503" y="119804"/>
                      <a:pt x="63906" y="114398"/>
                      <a:pt x="61600" y="108328"/>
                    </a:cubicBezTo>
                    <a:cubicBezTo>
                      <a:pt x="58128" y="99191"/>
                      <a:pt x="55760" y="92063"/>
                      <a:pt x="56963" y="82046"/>
                    </a:cubicBezTo>
                    <a:cubicBezTo>
                      <a:pt x="57804" y="75038"/>
                      <a:pt x="59449" y="68268"/>
                      <a:pt x="60266" y="61314"/>
                    </a:cubicBezTo>
                    <a:cubicBezTo>
                      <a:pt x="61388" y="60650"/>
                      <a:pt x="62323" y="59556"/>
                      <a:pt x="62808" y="57929"/>
                    </a:cubicBezTo>
                    <a:cubicBezTo>
                      <a:pt x="64441" y="52535"/>
                      <a:pt x="63899" y="47931"/>
                      <a:pt x="63002" y="42591"/>
                    </a:cubicBezTo>
                    <a:cubicBezTo>
                      <a:pt x="63476" y="36868"/>
                      <a:pt x="64273" y="31175"/>
                      <a:pt x="62939" y="25015"/>
                    </a:cubicBezTo>
                    <a:cubicBezTo>
                      <a:pt x="62142" y="21266"/>
                      <a:pt x="61008" y="17505"/>
                      <a:pt x="59256" y="14144"/>
                    </a:cubicBezTo>
                    <a:cubicBezTo>
                      <a:pt x="49728" y="9760"/>
                      <a:pt x="40467" y="1610"/>
                      <a:pt x="30197" y="5515"/>
                    </a:cubicBezTo>
                    <a:cubicBezTo>
                      <a:pt x="29774" y="5915"/>
                      <a:pt x="29368" y="6376"/>
                      <a:pt x="28989" y="6842"/>
                    </a:cubicBezTo>
                    <a:cubicBezTo>
                      <a:pt x="28446" y="7488"/>
                      <a:pt x="27954" y="8206"/>
                      <a:pt x="27480" y="8953"/>
                    </a:cubicBezTo>
                    <a:cubicBezTo>
                      <a:pt x="25966" y="14897"/>
                      <a:pt x="29636" y="24184"/>
                      <a:pt x="30783" y="28908"/>
                    </a:cubicBezTo>
                    <a:cubicBezTo>
                      <a:pt x="33725" y="41006"/>
                      <a:pt x="33637" y="62743"/>
                      <a:pt x="18158" y="66325"/>
                    </a:cubicBezTo>
                    <a:cubicBezTo>
                      <a:pt x="13459" y="67402"/>
                      <a:pt x="8978" y="66780"/>
                      <a:pt x="4528" y="65912"/>
                    </a:cubicBezTo>
                    <a:cubicBezTo>
                      <a:pt x="4516" y="65942"/>
                      <a:pt x="4485" y="65942"/>
                      <a:pt x="4485" y="65960"/>
                    </a:cubicBezTo>
                    <a:cubicBezTo>
                      <a:pt x="6398" y="68346"/>
                      <a:pt x="7956" y="71193"/>
                      <a:pt x="9165" y="74583"/>
                    </a:cubicBezTo>
                    <a:cubicBezTo>
                      <a:pt x="11327" y="80623"/>
                      <a:pt x="14655" y="86155"/>
                      <a:pt x="17609" y="9087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71" name="Полилиния: фигура 395">
                <a:extLst>
                  <a:ext uri="{FF2B5EF4-FFF2-40B4-BE49-F238E27FC236}">
                    <a16:creationId xmlns:a16="http://schemas.microsoft.com/office/drawing/2014/main" id="{FB77905B-7F30-5188-7EF5-B9E79696658B}"/>
                  </a:ext>
                </a:extLst>
              </p:cNvPr>
              <p:cNvSpPr/>
              <p:nvPr/>
            </p:nvSpPr>
            <p:spPr>
              <a:xfrm>
                <a:off x="1281431" y="5604120"/>
                <a:ext cx="177312" cy="239894"/>
              </a:xfrm>
              <a:custGeom>
                <a:avLst/>
                <a:gdLst>
                  <a:gd name="connsiteX0" fmla="*/ 91484 w 101659"/>
                  <a:gd name="connsiteY0" fmla="*/ 63890 h 137539"/>
                  <a:gd name="connsiteX1" fmla="*/ 73305 w 101659"/>
                  <a:gd name="connsiteY1" fmla="*/ 47990 h 137539"/>
                  <a:gd name="connsiteX2" fmla="*/ 65902 w 101659"/>
                  <a:gd name="connsiteY2" fmla="*/ 32280 h 137539"/>
                  <a:gd name="connsiteX3" fmla="*/ 64968 w 101659"/>
                  <a:gd name="connsiteY3" fmla="*/ 17491 h 137539"/>
                  <a:gd name="connsiteX4" fmla="*/ 50603 w 101659"/>
                  <a:gd name="connsiteY4" fmla="*/ 4485 h 137539"/>
                  <a:gd name="connsiteX5" fmla="*/ 46266 w 101659"/>
                  <a:gd name="connsiteY5" fmla="*/ 6106 h 137539"/>
                  <a:gd name="connsiteX6" fmla="*/ 32543 w 101659"/>
                  <a:gd name="connsiteY6" fmla="*/ 7822 h 137539"/>
                  <a:gd name="connsiteX7" fmla="*/ 32063 w 101659"/>
                  <a:gd name="connsiteY7" fmla="*/ 8013 h 137539"/>
                  <a:gd name="connsiteX8" fmla="*/ 33478 w 101659"/>
                  <a:gd name="connsiteY8" fmla="*/ 12582 h 137539"/>
                  <a:gd name="connsiteX9" fmla="*/ 14134 w 101659"/>
                  <a:gd name="connsiteY9" fmla="*/ 28202 h 137539"/>
                  <a:gd name="connsiteX10" fmla="*/ 7061 w 101659"/>
                  <a:gd name="connsiteY10" fmla="*/ 25887 h 137539"/>
                  <a:gd name="connsiteX11" fmla="*/ 7086 w 101659"/>
                  <a:gd name="connsiteY11" fmla="*/ 25893 h 137539"/>
                  <a:gd name="connsiteX12" fmla="*/ 10800 w 101659"/>
                  <a:gd name="connsiteY12" fmla="*/ 36765 h 137539"/>
                  <a:gd name="connsiteX13" fmla="*/ 10831 w 101659"/>
                  <a:gd name="connsiteY13" fmla="*/ 54340 h 137539"/>
                  <a:gd name="connsiteX14" fmla="*/ 10644 w 101659"/>
                  <a:gd name="connsiteY14" fmla="*/ 69685 h 137539"/>
                  <a:gd name="connsiteX15" fmla="*/ 8108 w 101659"/>
                  <a:gd name="connsiteY15" fmla="*/ 73069 h 137539"/>
                  <a:gd name="connsiteX16" fmla="*/ 4805 w 101659"/>
                  <a:gd name="connsiteY16" fmla="*/ 93790 h 137539"/>
                  <a:gd name="connsiteX17" fmla="*/ 9442 w 101659"/>
                  <a:gd name="connsiteY17" fmla="*/ 120096 h 137539"/>
                  <a:gd name="connsiteX18" fmla="*/ 7011 w 101659"/>
                  <a:gd name="connsiteY18" fmla="*/ 135435 h 137539"/>
                  <a:gd name="connsiteX19" fmla="*/ 9809 w 101659"/>
                  <a:gd name="connsiteY19" fmla="*/ 135333 h 137539"/>
                  <a:gd name="connsiteX20" fmla="*/ 22977 w 101659"/>
                  <a:gd name="connsiteY20" fmla="*/ 126279 h 137539"/>
                  <a:gd name="connsiteX21" fmla="*/ 37385 w 101659"/>
                  <a:gd name="connsiteY21" fmla="*/ 125909 h 137539"/>
                  <a:gd name="connsiteX22" fmla="*/ 43735 w 101659"/>
                  <a:gd name="connsiteY22" fmla="*/ 128324 h 137539"/>
                  <a:gd name="connsiteX23" fmla="*/ 50927 w 101659"/>
                  <a:gd name="connsiteY23" fmla="*/ 128193 h 137539"/>
                  <a:gd name="connsiteX24" fmla="*/ 61726 w 101659"/>
                  <a:gd name="connsiteY24" fmla="*/ 107861 h 137539"/>
                  <a:gd name="connsiteX25" fmla="*/ 85258 w 101659"/>
                  <a:gd name="connsiteY25" fmla="*/ 84772 h 137539"/>
                  <a:gd name="connsiteX26" fmla="*/ 88742 w 101659"/>
                  <a:gd name="connsiteY26" fmla="*/ 83666 h 137539"/>
                  <a:gd name="connsiteX27" fmla="*/ 98084 w 101659"/>
                  <a:gd name="connsiteY27" fmla="*/ 76263 h 137539"/>
                  <a:gd name="connsiteX28" fmla="*/ 101536 w 101659"/>
                  <a:gd name="connsiteY28" fmla="*/ 73273 h 137539"/>
                  <a:gd name="connsiteX29" fmla="*/ 91484 w 101659"/>
                  <a:gd name="connsiteY29" fmla="*/ 63890 h 13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01659" h="137539">
                    <a:moveTo>
                      <a:pt x="91484" y="63890"/>
                    </a:moveTo>
                    <a:cubicBezTo>
                      <a:pt x="84037" y="62281"/>
                      <a:pt x="71660" y="58179"/>
                      <a:pt x="73305" y="47990"/>
                    </a:cubicBezTo>
                    <a:cubicBezTo>
                      <a:pt x="74271" y="41842"/>
                      <a:pt x="68108" y="37728"/>
                      <a:pt x="65902" y="32280"/>
                    </a:cubicBezTo>
                    <a:cubicBezTo>
                      <a:pt x="64014" y="27652"/>
                      <a:pt x="64300" y="22365"/>
                      <a:pt x="64968" y="17491"/>
                    </a:cubicBezTo>
                    <a:cubicBezTo>
                      <a:pt x="66127" y="9287"/>
                      <a:pt x="56947" y="8384"/>
                      <a:pt x="50603" y="4485"/>
                    </a:cubicBezTo>
                    <a:cubicBezTo>
                      <a:pt x="49188" y="4939"/>
                      <a:pt x="47749" y="5490"/>
                      <a:pt x="46266" y="6106"/>
                    </a:cubicBezTo>
                    <a:cubicBezTo>
                      <a:pt x="41997" y="7864"/>
                      <a:pt x="36962" y="6285"/>
                      <a:pt x="32543" y="7822"/>
                    </a:cubicBezTo>
                    <a:cubicBezTo>
                      <a:pt x="32381" y="7870"/>
                      <a:pt x="32219" y="7959"/>
                      <a:pt x="32063" y="8013"/>
                    </a:cubicBezTo>
                    <a:cubicBezTo>
                      <a:pt x="33110" y="9155"/>
                      <a:pt x="33708" y="10704"/>
                      <a:pt x="33478" y="12582"/>
                    </a:cubicBezTo>
                    <a:cubicBezTo>
                      <a:pt x="32518" y="20505"/>
                      <a:pt x="22516" y="29547"/>
                      <a:pt x="14134" y="28202"/>
                    </a:cubicBezTo>
                    <a:cubicBezTo>
                      <a:pt x="11748" y="27813"/>
                      <a:pt x="9404" y="26958"/>
                      <a:pt x="7061" y="25887"/>
                    </a:cubicBezTo>
                    <a:cubicBezTo>
                      <a:pt x="7086" y="25887"/>
                      <a:pt x="7086" y="25893"/>
                      <a:pt x="7086" y="25893"/>
                    </a:cubicBezTo>
                    <a:cubicBezTo>
                      <a:pt x="8850" y="29260"/>
                      <a:pt x="9996" y="33033"/>
                      <a:pt x="10800" y="36765"/>
                    </a:cubicBezTo>
                    <a:cubicBezTo>
                      <a:pt x="12115" y="42930"/>
                      <a:pt x="11311" y="48623"/>
                      <a:pt x="10831" y="54340"/>
                    </a:cubicBezTo>
                    <a:cubicBezTo>
                      <a:pt x="11716" y="59698"/>
                      <a:pt x="12277" y="64303"/>
                      <a:pt x="10644" y="69685"/>
                    </a:cubicBezTo>
                    <a:cubicBezTo>
                      <a:pt x="10152" y="71311"/>
                      <a:pt x="9242" y="72400"/>
                      <a:pt x="8108" y="73069"/>
                    </a:cubicBezTo>
                    <a:cubicBezTo>
                      <a:pt x="7285" y="80012"/>
                      <a:pt x="5640" y="86800"/>
                      <a:pt x="4805" y="93790"/>
                    </a:cubicBezTo>
                    <a:cubicBezTo>
                      <a:pt x="3590" y="103819"/>
                      <a:pt x="5989" y="110953"/>
                      <a:pt x="9442" y="120096"/>
                    </a:cubicBezTo>
                    <a:cubicBezTo>
                      <a:pt x="11735" y="126106"/>
                      <a:pt x="10358" y="131512"/>
                      <a:pt x="7011" y="135435"/>
                    </a:cubicBezTo>
                    <a:cubicBezTo>
                      <a:pt x="7946" y="135542"/>
                      <a:pt x="8862" y="135560"/>
                      <a:pt x="9809" y="135333"/>
                    </a:cubicBezTo>
                    <a:cubicBezTo>
                      <a:pt x="15193" y="134017"/>
                      <a:pt x="17574" y="127786"/>
                      <a:pt x="22977" y="126279"/>
                    </a:cubicBezTo>
                    <a:cubicBezTo>
                      <a:pt x="27962" y="124880"/>
                      <a:pt x="32344" y="124593"/>
                      <a:pt x="37385" y="125909"/>
                    </a:cubicBezTo>
                    <a:cubicBezTo>
                      <a:pt x="38974" y="126339"/>
                      <a:pt x="41348" y="127499"/>
                      <a:pt x="43735" y="128324"/>
                    </a:cubicBezTo>
                    <a:cubicBezTo>
                      <a:pt x="46016" y="128235"/>
                      <a:pt x="48472" y="128127"/>
                      <a:pt x="50927" y="128193"/>
                    </a:cubicBezTo>
                    <a:cubicBezTo>
                      <a:pt x="56729" y="123008"/>
                      <a:pt x="58766" y="114786"/>
                      <a:pt x="61726" y="107861"/>
                    </a:cubicBezTo>
                    <a:cubicBezTo>
                      <a:pt x="66507" y="96607"/>
                      <a:pt x="73436" y="88701"/>
                      <a:pt x="85258" y="84772"/>
                    </a:cubicBezTo>
                    <a:cubicBezTo>
                      <a:pt x="86336" y="84414"/>
                      <a:pt x="87520" y="84061"/>
                      <a:pt x="88742" y="83666"/>
                    </a:cubicBezTo>
                    <a:cubicBezTo>
                      <a:pt x="91796" y="81232"/>
                      <a:pt x="94955" y="78858"/>
                      <a:pt x="98084" y="76263"/>
                    </a:cubicBezTo>
                    <a:cubicBezTo>
                      <a:pt x="99492" y="75079"/>
                      <a:pt x="100651" y="74164"/>
                      <a:pt x="101536" y="73273"/>
                    </a:cubicBezTo>
                    <a:cubicBezTo>
                      <a:pt x="102683" y="67795"/>
                      <a:pt x="96968" y="65074"/>
                      <a:pt x="91484" y="6389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72" name="Полилиния: фигура 396">
                <a:extLst>
                  <a:ext uri="{FF2B5EF4-FFF2-40B4-BE49-F238E27FC236}">
                    <a16:creationId xmlns:a16="http://schemas.microsoft.com/office/drawing/2014/main" id="{1B7DAF4D-5423-D33D-D43C-22818FC7A43E}"/>
                  </a:ext>
                </a:extLst>
              </p:cNvPr>
              <p:cNvSpPr/>
              <p:nvPr/>
            </p:nvSpPr>
            <p:spPr>
              <a:xfrm>
                <a:off x="1221948" y="5539828"/>
                <a:ext cx="375484" cy="604949"/>
              </a:xfrm>
              <a:custGeom>
                <a:avLst/>
                <a:gdLst>
                  <a:gd name="connsiteX0" fmla="*/ 15295 w 215279"/>
                  <a:gd name="connsiteY0" fmla="*/ 180793 h 346839"/>
                  <a:gd name="connsiteX1" fmla="*/ 9774 w 215279"/>
                  <a:gd name="connsiteY1" fmla="*/ 190140 h 346839"/>
                  <a:gd name="connsiteX2" fmla="*/ 9163 w 215279"/>
                  <a:gd name="connsiteY2" fmla="*/ 191049 h 346839"/>
                  <a:gd name="connsiteX3" fmla="*/ 4502 w 215279"/>
                  <a:gd name="connsiteY3" fmla="*/ 199337 h 346839"/>
                  <a:gd name="connsiteX4" fmla="*/ 7306 w 215279"/>
                  <a:gd name="connsiteY4" fmla="*/ 210101 h 346839"/>
                  <a:gd name="connsiteX5" fmla="*/ 13887 w 215279"/>
                  <a:gd name="connsiteY5" fmla="*/ 222097 h 346839"/>
                  <a:gd name="connsiteX6" fmla="*/ 27235 w 215279"/>
                  <a:gd name="connsiteY6" fmla="*/ 240569 h 346839"/>
                  <a:gd name="connsiteX7" fmla="*/ 37537 w 215279"/>
                  <a:gd name="connsiteY7" fmla="*/ 262246 h 346839"/>
                  <a:gd name="connsiteX8" fmla="*/ 41743 w 215279"/>
                  <a:gd name="connsiteY8" fmla="*/ 296237 h 346839"/>
                  <a:gd name="connsiteX9" fmla="*/ 45314 w 215279"/>
                  <a:gd name="connsiteY9" fmla="*/ 323702 h 346839"/>
                  <a:gd name="connsiteX10" fmla="*/ 47059 w 215279"/>
                  <a:gd name="connsiteY10" fmla="*/ 331285 h 346839"/>
                  <a:gd name="connsiteX11" fmla="*/ 53727 w 215279"/>
                  <a:gd name="connsiteY11" fmla="*/ 340991 h 346839"/>
                  <a:gd name="connsiteX12" fmla="*/ 87952 w 215279"/>
                  <a:gd name="connsiteY12" fmla="*/ 343078 h 346839"/>
                  <a:gd name="connsiteX13" fmla="*/ 117174 w 215279"/>
                  <a:gd name="connsiteY13" fmla="*/ 342480 h 346839"/>
                  <a:gd name="connsiteX14" fmla="*/ 123567 w 215279"/>
                  <a:gd name="connsiteY14" fmla="*/ 342097 h 346839"/>
                  <a:gd name="connsiteX15" fmla="*/ 127070 w 215279"/>
                  <a:gd name="connsiteY15" fmla="*/ 341451 h 346839"/>
                  <a:gd name="connsiteX16" fmla="*/ 131906 w 215279"/>
                  <a:gd name="connsiteY16" fmla="*/ 339651 h 346839"/>
                  <a:gd name="connsiteX17" fmla="*/ 132317 w 215279"/>
                  <a:gd name="connsiteY17" fmla="*/ 339376 h 346839"/>
                  <a:gd name="connsiteX18" fmla="*/ 136804 w 215279"/>
                  <a:gd name="connsiteY18" fmla="*/ 334287 h 346839"/>
                  <a:gd name="connsiteX19" fmla="*/ 137116 w 215279"/>
                  <a:gd name="connsiteY19" fmla="*/ 332924 h 346839"/>
                  <a:gd name="connsiteX20" fmla="*/ 136362 w 215279"/>
                  <a:gd name="connsiteY20" fmla="*/ 304447 h 346839"/>
                  <a:gd name="connsiteX21" fmla="*/ 136274 w 215279"/>
                  <a:gd name="connsiteY21" fmla="*/ 303365 h 346839"/>
                  <a:gd name="connsiteX22" fmla="*/ 135701 w 215279"/>
                  <a:gd name="connsiteY22" fmla="*/ 278907 h 346839"/>
                  <a:gd name="connsiteX23" fmla="*/ 135570 w 215279"/>
                  <a:gd name="connsiteY23" fmla="*/ 268280 h 346839"/>
                  <a:gd name="connsiteX24" fmla="*/ 135302 w 215279"/>
                  <a:gd name="connsiteY24" fmla="*/ 266265 h 346839"/>
                  <a:gd name="connsiteX25" fmla="*/ 134380 w 215279"/>
                  <a:gd name="connsiteY25" fmla="*/ 255764 h 346839"/>
                  <a:gd name="connsiteX26" fmla="*/ 135209 w 215279"/>
                  <a:gd name="connsiteY26" fmla="*/ 243194 h 346839"/>
                  <a:gd name="connsiteX27" fmla="*/ 135333 w 215279"/>
                  <a:gd name="connsiteY27" fmla="*/ 241615 h 346839"/>
                  <a:gd name="connsiteX28" fmla="*/ 136000 w 215279"/>
                  <a:gd name="connsiteY28" fmla="*/ 229303 h 346839"/>
                  <a:gd name="connsiteX29" fmla="*/ 136604 w 215279"/>
                  <a:gd name="connsiteY29" fmla="*/ 217229 h 346839"/>
                  <a:gd name="connsiteX30" fmla="*/ 137309 w 215279"/>
                  <a:gd name="connsiteY30" fmla="*/ 209742 h 346839"/>
                  <a:gd name="connsiteX31" fmla="*/ 137421 w 215279"/>
                  <a:gd name="connsiteY31" fmla="*/ 208749 h 346839"/>
                  <a:gd name="connsiteX32" fmla="*/ 138293 w 215279"/>
                  <a:gd name="connsiteY32" fmla="*/ 208253 h 346839"/>
                  <a:gd name="connsiteX33" fmla="*/ 142431 w 215279"/>
                  <a:gd name="connsiteY33" fmla="*/ 205837 h 346839"/>
                  <a:gd name="connsiteX34" fmla="*/ 153362 w 215279"/>
                  <a:gd name="connsiteY34" fmla="*/ 198978 h 346839"/>
                  <a:gd name="connsiteX35" fmla="*/ 160274 w 215279"/>
                  <a:gd name="connsiteY35" fmla="*/ 192496 h 346839"/>
                  <a:gd name="connsiteX36" fmla="*/ 161530 w 215279"/>
                  <a:gd name="connsiteY36" fmla="*/ 189488 h 346839"/>
                  <a:gd name="connsiteX37" fmla="*/ 163743 w 215279"/>
                  <a:gd name="connsiteY37" fmla="*/ 184381 h 346839"/>
                  <a:gd name="connsiteX38" fmla="*/ 168353 w 215279"/>
                  <a:gd name="connsiteY38" fmla="*/ 176003 h 346839"/>
                  <a:gd name="connsiteX39" fmla="*/ 173077 w 215279"/>
                  <a:gd name="connsiteY39" fmla="*/ 171452 h 346839"/>
                  <a:gd name="connsiteX40" fmla="*/ 181856 w 215279"/>
                  <a:gd name="connsiteY40" fmla="*/ 168887 h 346839"/>
                  <a:gd name="connsiteX41" fmla="*/ 182645 w 215279"/>
                  <a:gd name="connsiteY41" fmla="*/ 168678 h 346839"/>
                  <a:gd name="connsiteX42" fmla="*/ 189720 w 215279"/>
                  <a:gd name="connsiteY42" fmla="*/ 166686 h 346839"/>
                  <a:gd name="connsiteX43" fmla="*/ 192082 w 215279"/>
                  <a:gd name="connsiteY43" fmla="*/ 165281 h 346839"/>
                  <a:gd name="connsiteX44" fmla="*/ 192196 w 215279"/>
                  <a:gd name="connsiteY44" fmla="*/ 164593 h 346839"/>
                  <a:gd name="connsiteX45" fmla="*/ 190623 w 215279"/>
                  <a:gd name="connsiteY45" fmla="*/ 162542 h 346839"/>
                  <a:gd name="connsiteX46" fmla="*/ 188344 w 215279"/>
                  <a:gd name="connsiteY46" fmla="*/ 162028 h 346839"/>
                  <a:gd name="connsiteX47" fmla="*/ 188099 w 215279"/>
                  <a:gd name="connsiteY47" fmla="*/ 162064 h 346839"/>
                  <a:gd name="connsiteX48" fmla="*/ 181515 w 215279"/>
                  <a:gd name="connsiteY48" fmla="*/ 163923 h 346839"/>
                  <a:gd name="connsiteX49" fmla="*/ 175661 w 215279"/>
                  <a:gd name="connsiteY49" fmla="*/ 166010 h 346839"/>
                  <a:gd name="connsiteX50" fmla="*/ 173992 w 215279"/>
                  <a:gd name="connsiteY50" fmla="*/ 166626 h 346839"/>
                  <a:gd name="connsiteX51" fmla="*/ 170506 w 215279"/>
                  <a:gd name="connsiteY51" fmla="*/ 167816 h 346839"/>
                  <a:gd name="connsiteX52" fmla="*/ 165304 w 215279"/>
                  <a:gd name="connsiteY52" fmla="*/ 168092 h 346839"/>
                  <a:gd name="connsiteX53" fmla="*/ 162140 w 215279"/>
                  <a:gd name="connsiteY53" fmla="*/ 165454 h 346839"/>
                  <a:gd name="connsiteX54" fmla="*/ 162983 w 215279"/>
                  <a:gd name="connsiteY54" fmla="*/ 160933 h 346839"/>
                  <a:gd name="connsiteX55" fmla="*/ 166966 w 215279"/>
                  <a:gd name="connsiteY55" fmla="*/ 158542 h 346839"/>
                  <a:gd name="connsiteX56" fmla="*/ 171469 w 215279"/>
                  <a:gd name="connsiteY56" fmla="*/ 156664 h 346839"/>
                  <a:gd name="connsiteX57" fmla="*/ 175296 w 215279"/>
                  <a:gd name="connsiteY57" fmla="*/ 153751 h 346839"/>
                  <a:gd name="connsiteX58" fmla="*/ 179578 w 215279"/>
                  <a:gd name="connsiteY58" fmla="*/ 148166 h 346839"/>
                  <a:gd name="connsiteX59" fmla="*/ 183273 w 215279"/>
                  <a:gd name="connsiteY59" fmla="*/ 138401 h 346839"/>
                  <a:gd name="connsiteX60" fmla="*/ 185725 w 215279"/>
                  <a:gd name="connsiteY60" fmla="*/ 127272 h 346839"/>
                  <a:gd name="connsiteX61" fmla="*/ 186144 w 215279"/>
                  <a:gd name="connsiteY61" fmla="*/ 115743 h 346839"/>
                  <a:gd name="connsiteX62" fmla="*/ 183865 w 215279"/>
                  <a:gd name="connsiteY62" fmla="*/ 104471 h 346839"/>
                  <a:gd name="connsiteX63" fmla="*/ 180869 w 215279"/>
                  <a:gd name="connsiteY63" fmla="*/ 99459 h 346839"/>
                  <a:gd name="connsiteX64" fmla="*/ 179925 w 215279"/>
                  <a:gd name="connsiteY64" fmla="*/ 98060 h 346839"/>
                  <a:gd name="connsiteX65" fmla="*/ 176588 w 215279"/>
                  <a:gd name="connsiteY65" fmla="*/ 89957 h 346839"/>
                  <a:gd name="connsiteX66" fmla="*/ 175553 w 215279"/>
                  <a:gd name="connsiteY66" fmla="*/ 79881 h 346839"/>
                  <a:gd name="connsiteX67" fmla="*/ 177461 w 215279"/>
                  <a:gd name="connsiteY67" fmla="*/ 73955 h 346839"/>
                  <a:gd name="connsiteX68" fmla="*/ 185223 w 215279"/>
                  <a:gd name="connsiteY68" fmla="*/ 72304 h 346839"/>
                  <a:gd name="connsiteX69" fmla="*/ 189612 w 215279"/>
                  <a:gd name="connsiteY69" fmla="*/ 71467 h 346839"/>
                  <a:gd name="connsiteX70" fmla="*/ 206135 w 215279"/>
                  <a:gd name="connsiteY70" fmla="*/ 67945 h 346839"/>
                  <a:gd name="connsiteX71" fmla="*/ 211266 w 215279"/>
                  <a:gd name="connsiteY71" fmla="*/ 66498 h 346839"/>
                  <a:gd name="connsiteX72" fmla="*/ 209185 w 215279"/>
                  <a:gd name="connsiteY72" fmla="*/ 63825 h 346839"/>
                  <a:gd name="connsiteX73" fmla="*/ 178358 w 215279"/>
                  <a:gd name="connsiteY73" fmla="*/ 23705 h 346839"/>
                  <a:gd name="connsiteX74" fmla="*/ 170183 w 215279"/>
                  <a:gd name="connsiteY74" fmla="*/ 16134 h 346839"/>
                  <a:gd name="connsiteX75" fmla="*/ 166033 w 215279"/>
                  <a:gd name="connsiteY75" fmla="*/ 13252 h 346839"/>
                  <a:gd name="connsiteX76" fmla="*/ 161644 w 215279"/>
                  <a:gd name="connsiteY76" fmla="*/ 6441 h 346839"/>
                  <a:gd name="connsiteX77" fmla="*/ 152789 w 215279"/>
                  <a:gd name="connsiteY77" fmla="*/ 4700 h 346839"/>
                  <a:gd name="connsiteX78" fmla="*/ 131607 w 215279"/>
                  <a:gd name="connsiteY78" fmla="*/ 5663 h 346839"/>
                  <a:gd name="connsiteX79" fmla="*/ 115747 w 215279"/>
                  <a:gd name="connsiteY79" fmla="*/ 7589 h 346839"/>
                  <a:gd name="connsiteX80" fmla="*/ 110749 w 215279"/>
                  <a:gd name="connsiteY80" fmla="*/ 11003 h 346839"/>
                  <a:gd name="connsiteX81" fmla="*/ 108268 w 215279"/>
                  <a:gd name="connsiteY81" fmla="*/ 14603 h 346839"/>
                  <a:gd name="connsiteX82" fmla="*/ 112014 w 215279"/>
                  <a:gd name="connsiteY82" fmla="*/ 27053 h 346839"/>
                  <a:gd name="connsiteX83" fmla="*/ 104180 w 215279"/>
                  <a:gd name="connsiteY83" fmla="*/ 31299 h 346839"/>
                  <a:gd name="connsiteX84" fmla="*/ 83403 w 215279"/>
                  <a:gd name="connsiteY84" fmla="*/ 28889 h 346839"/>
                  <a:gd name="connsiteX85" fmla="*/ 79228 w 215279"/>
                  <a:gd name="connsiteY85" fmla="*/ 34409 h 346839"/>
                  <a:gd name="connsiteX86" fmla="*/ 99070 w 215279"/>
                  <a:gd name="connsiteY86" fmla="*/ 54352 h 346839"/>
                  <a:gd name="connsiteX87" fmla="*/ 100005 w 215279"/>
                  <a:gd name="connsiteY87" fmla="*/ 69141 h 346839"/>
                  <a:gd name="connsiteX88" fmla="*/ 107408 w 215279"/>
                  <a:gd name="connsiteY88" fmla="*/ 84850 h 346839"/>
                  <a:gd name="connsiteX89" fmla="*/ 125587 w 215279"/>
                  <a:gd name="connsiteY89" fmla="*/ 100751 h 346839"/>
                  <a:gd name="connsiteX90" fmla="*/ 135639 w 215279"/>
                  <a:gd name="connsiteY90" fmla="*/ 110133 h 346839"/>
                  <a:gd name="connsiteX91" fmla="*/ 132186 w 215279"/>
                  <a:gd name="connsiteY91" fmla="*/ 113123 h 346839"/>
                  <a:gd name="connsiteX92" fmla="*/ 122844 w 215279"/>
                  <a:gd name="connsiteY92" fmla="*/ 120527 h 346839"/>
                  <a:gd name="connsiteX93" fmla="*/ 119361 w 215279"/>
                  <a:gd name="connsiteY93" fmla="*/ 121633 h 346839"/>
                  <a:gd name="connsiteX94" fmla="*/ 95829 w 215279"/>
                  <a:gd name="connsiteY94" fmla="*/ 144722 h 346839"/>
                  <a:gd name="connsiteX95" fmla="*/ 85029 w 215279"/>
                  <a:gd name="connsiteY95" fmla="*/ 165054 h 346839"/>
                  <a:gd name="connsiteX96" fmla="*/ 77838 w 215279"/>
                  <a:gd name="connsiteY96" fmla="*/ 165185 h 346839"/>
                  <a:gd name="connsiteX97" fmla="*/ 71494 w 215279"/>
                  <a:gd name="connsiteY97" fmla="*/ 162775 h 346839"/>
                  <a:gd name="connsiteX98" fmla="*/ 57080 w 215279"/>
                  <a:gd name="connsiteY98" fmla="*/ 163140 h 346839"/>
                  <a:gd name="connsiteX99" fmla="*/ 43912 w 215279"/>
                  <a:gd name="connsiteY99" fmla="*/ 172194 h 346839"/>
                  <a:gd name="connsiteX100" fmla="*/ 25067 w 215279"/>
                  <a:gd name="connsiteY100" fmla="*/ 168510 h 346839"/>
                  <a:gd name="connsiteX101" fmla="*/ 15202 w 215279"/>
                  <a:gd name="connsiteY101" fmla="*/ 172559 h 346839"/>
                  <a:gd name="connsiteX102" fmla="*/ 15295 w 215279"/>
                  <a:gd name="connsiteY102" fmla="*/ 180793 h 34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215279" h="346839">
                    <a:moveTo>
                      <a:pt x="15295" y="180793"/>
                    </a:moveTo>
                    <a:cubicBezTo>
                      <a:pt x="14448" y="183263"/>
                      <a:pt x="12192" y="186618"/>
                      <a:pt x="9774" y="190140"/>
                    </a:cubicBezTo>
                    <a:lnTo>
                      <a:pt x="9163" y="191049"/>
                    </a:lnTo>
                    <a:cubicBezTo>
                      <a:pt x="7605" y="193369"/>
                      <a:pt x="4676" y="197663"/>
                      <a:pt x="4502" y="199337"/>
                    </a:cubicBezTo>
                    <a:cubicBezTo>
                      <a:pt x="4346" y="200706"/>
                      <a:pt x="5274" y="204862"/>
                      <a:pt x="7306" y="210101"/>
                    </a:cubicBezTo>
                    <a:cubicBezTo>
                      <a:pt x="9381" y="215477"/>
                      <a:pt x="11830" y="219944"/>
                      <a:pt x="13887" y="222097"/>
                    </a:cubicBezTo>
                    <a:cubicBezTo>
                      <a:pt x="16723" y="225087"/>
                      <a:pt x="22468" y="233022"/>
                      <a:pt x="27235" y="240569"/>
                    </a:cubicBezTo>
                    <a:cubicBezTo>
                      <a:pt x="31648" y="247560"/>
                      <a:pt x="37007" y="257002"/>
                      <a:pt x="37537" y="262246"/>
                    </a:cubicBezTo>
                    <a:cubicBezTo>
                      <a:pt x="37886" y="265823"/>
                      <a:pt x="39338" y="277585"/>
                      <a:pt x="41743" y="296237"/>
                    </a:cubicBezTo>
                    <a:cubicBezTo>
                      <a:pt x="43576" y="310517"/>
                      <a:pt x="45314" y="323702"/>
                      <a:pt x="45314" y="323702"/>
                    </a:cubicBezTo>
                    <a:cubicBezTo>
                      <a:pt x="45314" y="323769"/>
                      <a:pt x="45744" y="327321"/>
                      <a:pt x="47059" y="331285"/>
                    </a:cubicBezTo>
                    <a:cubicBezTo>
                      <a:pt x="48212" y="334772"/>
                      <a:pt x="50312" y="339286"/>
                      <a:pt x="53727" y="340991"/>
                    </a:cubicBezTo>
                    <a:cubicBezTo>
                      <a:pt x="55391" y="341834"/>
                      <a:pt x="62034" y="343191"/>
                      <a:pt x="87952" y="343078"/>
                    </a:cubicBezTo>
                    <a:cubicBezTo>
                      <a:pt x="102865" y="343012"/>
                      <a:pt x="117030" y="342492"/>
                      <a:pt x="117174" y="342480"/>
                    </a:cubicBezTo>
                    <a:cubicBezTo>
                      <a:pt x="117342" y="342480"/>
                      <a:pt x="120115" y="342570"/>
                      <a:pt x="123567" y="342097"/>
                    </a:cubicBezTo>
                    <a:cubicBezTo>
                      <a:pt x="124795" y="341936"/>
                      <a:pt x="125979" y="341702"/>
                      <a:pt x="127070" y="341451"/>
                    </a:cubicBezTo>
                    <a:cubicBezTo>
                      <a:pt x="128952" y="340985"/>
                      <a:pt x="130541" y="340363"/>
                      <a:pt x="131906" y="339651"/>
                    </a:cubicBezTo>
                    <a:cubicBezTo>
                      <a:pt x="132037" y="339550"/>
                      <a:pt x="132186" y="339484"/>
                      <a:pt x="132317" y="339376"/>
                    </a:cubicBezTo>
                    <a:cubicBezTo>
                      <a:pt x="134168" y="338067"/>
                      <a:pt x="135620" y="336303"/>
                      <a:pt x="136804" y="334287"/>
                    </a:cubicBezTo>
                    <a:cubicBezTo>
                      <a:pt x="136941" y="333845"/>
                      <a:pt x="137059" y="333396"/>
                      <a:pt x="137116" y="332924"/>
                    </a:cubicBezTo>
                    <a:cubicBezTo>
                      <a:pt x="137938" y="326902"/>
                      <a:pt x="137059" y="314451"/>
                      <a:pt x="136362" y="304447"/>
                    </a:cubicBezTo>
                    <a:lnTo>
                      <a:pt x="136274" y="303365"/>
                    </a:lnTo>
                    <a:cubicBezTo>
                      <a:pt x="135495" y="292176"/>
                      <a:pt x="134804" y="282494"/>
                      <a:pt x="135701" y="278907"/>
                    </a:cubicBezTo>
                    <a:cubicBezTo>
                      <a:pt x="136493" y="275683"/>
                      <a:pt x="136056" y="271736"/>
                      <a:pt x="135570" y="268280"/>
                    </a:cubicBezTo>
                    <a:lnTo>
                      <a:pt x="135302" y="266265"/>
                    </a:lnTo>
                    <a:cubicBezTo>
                      <a:pt x="134804" y="262820"/>
                      <a:pt x="134280" y="259244"/>
                      <a:pt x="134380" y="255764"/>
                    </a:cubicBezTo>
                    <a:cubicBezTo>
                      <a:pt x="134480" y="252164"/>
                      <a:pt x="134859" y="247607"/>
                      <a:pt x="135209" y="243194"/>
                    </a:cubicBezTo>
                    <a:lnTo>
                      <a:pt x="135333" y="241615"/>
                    </a:lnTo>
                    <a:cubicBezTo>
                      <a:pt x="135732" y="236766"/>
                      <a:pt x="136075" y="232161"/>
                      <a:pt x="136000" y="229303"/>
                    </a:cubicBezTo>
                    <a:cubicBezTo>
                      <a:pt x="135938" y="226773"/>
                      <a:pt x="136137" y="222713"/>
                      <a:pt x="136604" y="217229"/>
                    </a:cubicBezTo>
                    <a:cubicBezTo>
                      <a:pt x="136941" y="213115"/>
                      <a:pt x="137309" y="209742"/>
                      <a:pt x="137309" y="209742"/>
                    </a:cubicBezTo>
                    <a:lnTo>
                      <a:pt x="137421" y="208749"/>
                    </a:lnTo>
                    <a:lnTo>
                      <a:pt x="138293" y="208253"/>
                    </a:lnTo>
                    <a:cubicBezTo>
                      <a:pt x="138293" y="208247"/>
                      <a:pt x="139820" y="207398"/>
                      <a:pt x="142431" y="205837"/>
                    </a:cubicBezTo>
                    <a:cubicBezTo>
                      <a:pt x="145996" y="203660"/>
                      <a:pt x="149666" y="201376"/>
                      <a:pt x="153362" y="198978"/>
                    </a:cubicBezTo>
                    <a:cubicBezTo>
                      <a:pt x="157730" y="196156"/>
                      <a:pt x="159288" y="194344"/>
                      <a:pt x="160274" y="192496"/>
                    </a:cubicBezTo>
                    <a:cubicBezTo>
                      <a:pt x="160747" y="191587"/>
                      <a:pt x="161112" y="190606"/>
                      <a:pt x="161530" y="189488"/>
                    </a:cubicBezTo>
                    <a:cubicBezTo>
                      <a:pt x="162086" y="188053"/>
                      <a:pt x="162702" y="186402"/>
                      <a:pt x="163743" y="184381"/>
                    </a:cubicBezTo>
                    <a:cubicBezTo>
                      <a:pt x="165465" y="181008"/>
                      <a:pt x="166966" y="178096"/>
                      <a:pt x="168353" y="176003"/>
                    </a:cubicBezTo>
                    <a:cubicBezTo>
                      <a:pt x="169926" y="173593"/>
                      <a:pt x="171385" y="172182"/>
                      <a:pt x="173077" y="171452"/>
                    </a:cubicBezTo>
                    <a:cubicBezTo>
                      <a:pt x="174602" y="170800"/>
                      <a:pt x="178095" y="169862"/>
                      <a:pt x="181856" y="168887"/>
                    </a:cubicBezTo>
                    <a:lnTo>
                      <a:pt x="182645" y="168678"/>
                    </a:lnTo>
                    <a:cubicBezTo>
                      <a:pt x="185665" y="167900"/>
                      <a:pt x="188775" y="167099"/>
                      <a:pt x="189720" y="166686"/>
                    </a:cubicBezTo>
                    <a:cubicBezTo>
                      <a:pt x="191167" y="166094"/>
                      <a:pt x="191795" y="165592"/>
                      <a:pt x="192082" y="165281"/>
                    </a:cubicBezTo>
                    <a:cubicBezTo>
                      <a:pt x="192351" y="164988"/>
                      <a:pt x="192351" y="164898"/>
                      <a:pt x="192196" y="164593"/>
                    </a:cubicBezTo>
                    <a:cubicBezTo>
                      <a:pt x="191711" y="163631"/>
                      <a:pt x="191203" y="162967"/>
                      <a:pt x="190623" y="162542"/>
                    </a:cubicBezTo>
                    <a:cubicBezTo>
                      <a:pt x="190001" y="162117"/>
                      <a:pt x="189271" y="161962"/>
                      <a:pt x="188344" y="162028"/>
                    </a:cubicBezTo>
                    <a:lnTo>
                      <a:pt x="188099" y="162064"/>
                    </a:lnTo>
                    <a:cubicBezTo>
                      <a:pt x="187280" y="162177"/>
                      <a:pt x="185480" y="162590"/>
                      <a:pt x="181515" y="163923"/>
                    </a:cubicBezTo>
                    <a:cubicBezTo>
                      <a:pt x="179237" y="164689"/>
                      <a:pt x="177012" y="165520"/>
                      <a:pt x="175661" y="166010"/>
                    </a:cubicBezTo>
                    <a:lnTo>
                      <a:pt x="173992" y="166626"/>
                    </a:lnTo>
                    <a:cubicBezTo>
                      <a:pt x="172994" y="167009"/>
                      <a:pt x="171738" y="167458"/>
                      <a:pt x="170506" y="167816"/>
                    </a:cubicBezTo>
                    <a:cubicBezTo>
                      <a:pt x="168186" y="168474"/>
                      <a:pt x="166571" y="168570"/>
                      <a:pt x="165304" y="168092"/>
                    </a:cubicBezTo>
                    <a:cubicBezTo>
                      <a:pt x="163880" y="167541"/>
                      <a:pt x="162738" y="166591"/>
                      <a:pt x="162140" y="165454"/>
                    </a:cubicBezTo>
                    <a:cubicBezTo>
                      <a:pt x="161345" y="163876"/>
                      <a:pt x="161668" y="162165"/>
                      <a:pt x="162983" y="160933"/>
                    </a:cubicBezTo>
                    <a:cubicBezTo>
                      <a:pt x="163797" y="160192"/>
                      <a:pt x="165064" y="159408"/>
                      <a:pt x="166966" y="158542"/>
                    </a:cubicBezTo>
                    <a:cubicBezTo>
                      <a:pt x="168455" y="157830"/>
                      <a:pt x="170070" y="157208"/>
                      <a:pt x="171469" y="156664"/>
                    </a:cubicBezTo>
                    <a:cubicBezTo>
                      <a:pt x="172485" y="156269"/>
                      <a:pt x="173891" y="155211"/>
                      <a:pt x="175296" y="153751"/>
                    </a:cubicBezTo>
                    <a:cubicBezTo>
                      <a:pt x="176857" y="152179"/>
                      <a:pt x="178358" y="150194"/>
                      <a:pt x="179578" y="148166"/>
                    </a:cubicBezTo>
                    <a:cubicBezTo>
                      <a:pt x="180696" y="146294"/>
                      <a:pt x="182047" y="142724"/>
                      <a:pt x="183273" y="138401"/>
                    </a:cubicBezTo>
                    <a:cubicBezTo>
                      <a:pt x="184386" y="134502"/>
                      <a:pt x="185313" y="130238"/>
                      <a:pt x="185725" y="127272"/>
                    </a:cubicBezTo>
                    <a:cubicBezTo>
                      <a:pt x="186192" y="123864"/>
                      <a:pt x="186341" y="119564"/>
                      <a:pt x="186144" y="115743"/>
                    </a:cubicBezTo>
                    <a:cubicBezTo>
                      <a:pt x="185905" y="110893"/>
                      <a:pt x="185109" y="106994"/>
                      <a:pt x="183865" y="104471"/>
                    </a:cubicBezTo>
                    <a:cubicBezTo>
                      <a:pt x="182777" y="102264"/>
                      <a:pt x="181790" y="100841"/>
                      <a:pt x="180869" y="99459"/>
                    </a:cubicBezTo>
                    <a:cubicBezTo>
                      <a:pt x="180546" y="98987"/>
                      <a:pt x="180224" y="98532"/>
                      <a:pt x="179925" y="98060"/>
                    </a:cubicBezTo>
                    <a:cubicBezTo>
                      <a:pt x="178591" y="95997"/>
                      <a:pt x="177515" y="93844"/>
                      <a:pt x="176588" y="89957"/>
                    </a:cubicBezTo>
                    <a:cubicBezTo>
                      <a:pt x="175804" y="86608"/>
                      <a:pt x="175416" y="83026"/>
                      <a:pt x="175553" y="79881"/>
                    </a:cubicBezTo>
                    <a:cubicBezTo>
                      <a:pt x="175721" y="74798"/>
                      <a:pt x="176905" y="74224"/>
                      <a:pt x="177461" y="73955"/>
                    </a:cubicBezTo>
                    <a:cubicBezTo>
                      <a:pt x="177915" y="73727"/>
                      <a:pt x="178370" y="73614"/>
                      <a:pt x="185223" y="72304"/>
                    </a:cubicBezTo>
                    <a:lnTo>
                      <a:pt x="189612" y="71467"/>
                    </a:lnTo>
                    <a:cubicBezTo>
                      <a:pt x="195335" y="70361"/>
                      <a:pt x="202391" y="68955"/>
                      <a:pt x="206135" y="67945"/>
                    </a:cubicBezTo>
                    <a:cubicBezTo>
                      <a:pt x="207660" y="67532"/>
                      <a:pt x="209394" y="67036"/>
                      <a:pt x="211266" y="66498"/>
                    </a:cubicBezTo>
                    <a:cubicBezTo>
                      <a:pt x="210351" y="65744"/>
                      <a:pt x="209615" y="64811"/>
                      <a:pt x="209185" y="63825"/>
                    </a:cubicBezTo>
                    <a:cubicBezTo>
                      <a:pt x="201632" y="46877"/>
                      <a:pt x="193661" y="34636"/>
                      <a:pt x="178358" y="23705"/>
                    </a:cubicBezTo>
                    <a:cubicBezTo>
                      <a:pt x="174991" y="21307"/>
                      <a:pt x="172258" y="18807"/>
                      <a:pt x="170183" y="16134"/>
                    </a:cubicBezTo>
                    <a:cubicBezTo>
                      <a:pt x="168682" y="15369"/>
                      <a:pt x="167289" y="14436"/>
                      <a:pt x="166033" y="13252"/>
                    </a:cubicBezTo>
                    <a:cubicBezTo>
                      <a:pt x="164329" y="11637"/>
                      <a:pt x="162427" y="9084"/>
                      <a:pt x="161644" y="6441"/>
                    </a:cubicBezTo>
                    <a:cubicBezTo>
                      <a:pt x="158815" y="5615"/>
                      <a:pt x="155880" y="4999"/>
                      <a:pt x="152789" y="4700"/>
                    </a:cubicBezTo>
                    <a:cubicBezTo>
                      <a:pt x="145778" y="4007"/>
                      <a:pt x="138593" y="5167"/>
                      <a:pt x="131607" y="5663"/>
                    </a:cubicBezTo>
                    <a:cubicBezTo>
                      <a:pt x="126428" y="6028"/>
                      <a:pt x="120682" y="5657"/>
                      <a:pt x="115747" y="7589"/>
                    </a:cubicBezTo>
                    <a:cubicBezTo>
                      <a:pt x="113472" y="8480"/>
                      <a:pt x="111864" y="9646"/>
                      <a:pt x="110749" y="11003"/>
                    </a:cubicBezTo>
                    <a:cubicBezTo>
                      <a:pt x="109415" y="11685"/>
                      <a:pt x="108374" y="12881"/>
                      <a:pt x="108268" y="14603"/>
                    </a:cubicBezTo>
                    <a:cubicBezTo>
                      <a:pt x="107920" y="19866"/>
                      <a:pt x="108904" y="23609"/>
                      <a:pt x="112014" y="27053"/>
                    </a:cubicBezTo>
                    <a:cubicBezTo>
                      <a:pt x="112338" y="30139"/>
                      <a:pt x="110749" y="32172"/>
                      <a:pt x="104180" y="31299"/>
                    </a:cubicBezTo>
                    <a:cubicBezTo>
                      <a:pt x="96745" y="30337"/>
                      <a:pt x="91106" y="26988"/>
                      <a:pt x="83403" y="28889"/>
                    </a:cubicBezTo>
                    <a:cubicBezTo>
                      <a:pt x="81004" y="29481"/>
                      <a:pt x="78573" y="31605"/>
                      <a:pt x="79228" y="34409"/>
                    </a:cubicBezTo>
                    <a:cubicBezTo>
                      <a:pt x="81827" y="45681"/>
                      <a:pt x="100709" y="42829"/>
                      <a:pt x="99070" y="54352"/>
                    </a:cubicBezTo>
                    <a:cubicBezTo>
                      <a:pt x="98403" y="59226"/>
                      <a:pt x="98117" y="64512"/>
                      <a:pt x="100005" y="69141"/>
                    </a:cubicBezTo>
                    <a:cubicBezTo>
                      <a:pt x="102211" y="74589"/>
                      <a:pt x="108374" y="78703"/>
                      <a:pt x="107408" y="84850"/>
                    </a:cubicBezTo>
                    <a:cubicBezTo>
                      <a:pt x="105769" y="95040"/>
                      <a:pt x="118139" y="99142"/>
                      <a:pt x="125587" y="100751"/>
                    </a:cubicBezTo>
                    <a:cubicBezTo>
                      <a:pt x="131071" y="101929"/>
                      <a:pt x="136785" y="104656"/>
                      <a:pt x="135639" y="110133"/>
                    </a:cubicBezTo>
                    <a:cubicBezTo>
                      <a:pt x="134754" y="111019"/>
                      <a:pt x="133595" y="111939"/>
                      <a:pt x="132186" y="113123"/>
                    </a:cubicBezTo>
                    <a:cubicBezTo>
                      <a:pt x="129058" y="115719"/>
                      <a:pt x="125898" y="118093"/>
                      <a:pt x="122844" y="120527"/>
                    </a:cubicBezTo>
                    <a:cubicBezTo>
                      <a:pt x="121623" y="120921"/>
                      <a:pt x="120439" y="121274"/>
                      <a:pt x="119361" y="121633"/>
                    </a:cubicBezTo>
                    <a:cubicBezTo>
                      <a:pt x="107539" y="125556"/>
                      <a:pt x="100610" y="133468"/>
                      <a:pt x="95829" y="144722"/>
                    </a:cubicBezTo>
                    <a:cubicBezTo>
                      <a:pt x="92869" y="151647"/>
                      <a:pt x="90832" y="159863"/>
                      <a:pt x="85029" y="165054"/>
                    </a:cubicBezTo>
                    <a:cubicBezTo>
                      <a:pt x="82575" y="164988"/>
                      <a:pt x="80119" y="165089"/>
                      <a:pt x="77838" y="165185"/>
                    </a:cubicBezTo>
                    <a:cubicBezTo>
                      <a:pt x="75451" y="164360"/>
                      <a:pt x="73077" y="163206"/>
                      <a:pt x="71494" y="162775"/>
                    </a:cubicBezTo>
                    <a:cubicBezTo>
                      <a:pt x="66447" y="161448"/>
                      <a:pt x="62065" y="161741"/>
                      <a:pt x="57080" y="163140"/>
                    </a:cubicBezTo>
                    <a:cubicBezTo>
                      <a:pt x="51677" y="164647"/>
                      <a:pt x="49296" y="170878"/>
                      <a:pt x="43912" y="172194"/>
                    </a:cubicBezTo>
                    <a:cubicBezTo>
                      <a:pt x="37687" y="173707"/>
                      <a:pt x="31660" y="167164"/>
                      <a:pt x="25067" y="168510"/>
                    </a:cubicBezTo>
                    <a:cubicBezTo>
                      <a:pt x="21371" y="169264"/>
                      <a:pt x="17850" y="170358"/>
                      <a:pt x="15202" y="172559"/>
                    </a:cubicBezTo>
                    <a:cubicBezTo>
                      <a:pt x="15950" y="176021"/>
                      <a:pt x="15994" y="178742"/>
                      <a:pt x="15295" y="18079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73" name="Полилиния: фигура 397">
                <a:extLst>
                  <a:ext uri="{FF2B5EF4-FFF2-40B4-BE49-F238E27FC236}">
                    <a16:creationId xmlns:a16="http://schemas.microsoft.com/office/drawing/2014/main" id="{31877534-4C3F-463E-E1FC-A07EEA3482B4}"/>
                  </a:ext>
                </a:extLst>
              </p:cNvPr>
              <p:cNvSpPr/>
              <p:nvPr/>
            </p:nvSpPr>
            <p:spPr>
              <a:xfrm>
                <a:off x="1078682" y="5550561"/>
                <a:ext cx="260755" cy="198174"/>
              </a:xfrm>
              <a:custGeom>
                <a:avLst/>
                <a:gdLst>
                  <a:gd name="connsiteX0" fmla="*/ 7888 w 149499"/>
                  <a:gd name="connsiteY0" fmla="*/ 57731 h 113619"/>
                  <a:gd name="connsiteX1" fmla="*/ 8617 w 149499"/>
                  <a:gd name="connsiteY1" fmla="*/ 60720 h 113619"/>
                  <a:gd name="connsiteX2" fmla="*/ 13023 w 149499"/>
                  <a:gd name="connsiteY2" fmla="*/ 76203 h 113619"/>
                  <a:gd name="connsiteX3" fmla="*/ 22963 w 149499"/>
                  <a:gd name="connsiteY3" fmla="*/ 90334 h 113619"/>
                  <a:gd name="connsiteX4" fmla="*/ 29350 w 149499"/>
                  <a:gd name="connsiteY4" fmla="*/ 96403 h 113619"/>
                  <a:gd name="connsiteX5" fmla="*/ 38816 w 149499"/>
                  <a:gd name="connsiteY5" fmla="*/ 104075 h 113619"/>
                  <a:gd name="connsiteX6" fmla="*/ 46064 w 149499"/>
                  <a:gd name="connsiteY6" fmla="*/ 102575 h 113619"/>
                  <a:gd name="connsiteX7" fmla="*/ 52919 w 149499"/>
                  <a:gd name="connsiteY7" fmla="*/ 101169 h 113619"/>
                  <a:gd name="connsiteX8" fmla="*/ 56054 w 149499"/>
                  <a:gd name="connsiteY8" fmla="*/ 101606 h 113619"/>
                  <a:gd name="connsiteX9" fmla="*/ 63931 w 149499"/>
                  <a:gd name="connsiteY9" fmla="*/ 104034 h 113619"/>
                  <a:gd name="connsiteX10" fmla="*/ 68555 w 149499"/>
                  <a:gd name="connsiteY10" fmla="*/ 108417 h 113619"/>
                  <a:gd name="connsiteX11" fmla="*/ 68611 w 149499"/>
                  <a:gd name="connsiteY11" fmla="*/ 108375 h 113619"/>
                  <a:gd name="connsiteX12" fmla="*/ 82246 w 149499"/>
                  <a:gd name="connsiteY12" fmla="*/ 108782 h 113619"/>
                  <a:gd name="connsiteX13" fmla="*/ 94866 w 149499"/>
                  <a:gd name="connsiteY13" fmla="*/ 71371 h 113619"/>
                  <a:gd name="connsiteX14" fmla="*/ 91538 w 149499"/>
                  <a:gd name="connsiteY14" fmla="*/ 51446 h 113619"/>
                  <a:gd name="connsiteX15" fmla="*/ 93632 w 149499"/>
                  <a:gd name="connsiteY15" fmla="*/ 48223 h 113619"/>
                  <a:gd name="connsiteX16" fmla="*/ 130375 w 149499"/>
                  <a:gd name="connsiteY16" fmla="*/ 58903 h 113619"/>
                  <a:gd name="connsiteX17" fmla="*/ 149725 w 149499"/>
                  <a:gd name="connsiteY17" fmla="*/ 43295 h 113619"/>
                  <a:gd name="connsiteX18" fmla="*/ 143113 w 149499"/>
                  <a:gd name="connsiteY18" fmla="*/ 36693 h 113619"/>
                  <a:gd name="connsiteX19" fmla="*/ 115562 w 149499"/>
                  <a:gd name="connsiteY19" fmla="*/ 7792 h 113619"/>
                  <a:gd name="connsiteX20" fmla="*/ 104052 w 149499"/>
                  <a:gd name="connsiteY20" fmla="*/ 6243 h 113619"/>
                  <a:gd name="connsiteX21" fmla="*/ 99185 w 149499"/>
                  <a:gd name="connsiteY21" fmla="*/ 24841 h 113619"/>
                  <a:gd name="connsiteX22" fmla="*/ 76164 w 149499"/>
                  <a:gd name="connsiteY22" fmla="*/ 37823 h 113619"/>
                  <a:gd name="connsiteX23" fmla="*/ 49628 w 149499"/>
                  <a:gd name="connsiteY23" fmla="*/ 31431 h 113619"/>
                  <a:gd name="connsiteX24" fmla="*/ 39764 w 149499"/>
                  <a:gd name="connsiteY24" fmla="*/ 34259 h 113619"/>
                  <a:gd name="connsiteX25" fmla="*/ 31606 w 149499"/>
                  <a:gd name="connsiteY25" fmla="*/ 41202 h 113619"/>
                  <a:gd name="connsiteX26" fmla="*/ 4485 w 149499"/>
                  <a:gd name="connsiteY26" fmla="*/ 42559 h 113619"/>
                  <a:gd name="connsiteX27" fmla="*/ 4585 w 149499"/>
                  <a:gd name="connsiteY27" fmla="*/ 42948 h 113619"/>
                  <a:gd name="connsiteX28" fmla="*/ 7888 w 149499"/>
                  <a:gd name="connsiteY28" fmla="*/ 57731 h 113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49499" h="113619">
                    <a:moveTo>
                      <a:pt x="7888" y="57731"/>
                    </a:moveTo>
                    <a:lnTo>
                      <a:pt x="8617" y="60720"/>
                    </a:lnTo>
                    <a:cubicBezTo>
                      <a:pt x="9851" y="65935"/>
                      <a:pt x="11135" y="71335"/>
                      <a:pt x="13023" y="76203"/>
                    </a:cubicBezTo>
                    <a:cubicBezTo>
                      <a:pt x="15540" y="82727"/>
                      <a:pt x="18706" y="87224"/>
                      <a:pt x="22963" y="90334"/>
                    </a:cubicBezTo>
                    <a:cubicBezTo>
                      <a:pt x="25044" y="91858"/>
                      <a:pt x="27138" y="94059"/>
                      <a:pt x="29350" y="96403"/>
                    </a:cubicBezTo>
                    <a:cubicBezTo>
                      <a:pt x="32497" y="99722"/>
                      <a:pt x="36049" y="103460"/>
                      <a:pt x="38816" y="104075"/>
                    </a:cubicBezTo>
                    <a:cubicBezTo>
                      <a:pt x="40941" y="104542"/>
                      <a:pt x="43608" y="103597"/>
                      <a:pt x="46064" y="102575"/>
                    </a:cubicBezTo>
                    <a:cubicBezTo>
                      <a:pt x="48526" y="101546"/>
                      <a:pt x="50925" y="100697"/>
                      <a:pt x="52919" y="101169"/>
                    </a:cubicBezTo>
                    <a:cubicBezTo>
                      <a:pt x="53941" y="101403"/>
                      <a:pt x="54976" y="101498"/>
                      <a:pt x="56054" y="101606"/>
                    </a:cubicBezTo>
                    <a:cubicBezTo>
                      <a:pt x="58459" y="101839"/>
                      <a:pt x="61201" y="102102"/>
                      <a:pt x="63931" y="104034"/>
                    </a:cubicBezTo>
                    <a:cubicBezTo>
                      <a:pt x="65663" y="105254"/>
                      <a:pt x="67196" y="106731"/>
                      <a:pt x="68555" y="108417"/>
                    </a:cubicBezTo>
                    <a:cubicBezTo>
                      <a:pt x="68574" y="108417"/>
                      <a:pt x="68592" y="108393"/>
                      <a:pt x="68611" y="108375"/>
                    </a:cubicBezTo>
                    <a:cubicBezTo>
                      <a:pt x="73054" y="109236"/>
                      <a:pt x="77541" y="109882"/>
                      <a:pt x="82246" y="108782"/>
                    </a:cubicBezTo>
                    <a:cubicBezTo>
                      <a:pt x="97720" y="105200"/>
                      <a:pt x="97813" y="83486"/>
                      <a:pt x="94866" y="71371"/>
                    </a:cubicBezTo>
                    <a:cubicBezTo>
                      <a:pt x="93725" y="66647"/>
                      <a:pt x="90061" y="57402"/>
                      <a:pt x="91538" y="51446"/>
                    </a:cubicBezTo>
                    <a:cubicBezTo>
                      <a:pt x="91824" y="50297"/>
                      <a:pt x="93426" y="48318"/>
                      <a:pt x="93632" y="48223"/>
                    </a:cubicBezTo>
                    <a:cubicBezTo>
                      <a:pt x="106688" y="42619"/>
                      <a:pt x="118104" y="56917"/>
                      <a:pt x="130375" y="58903"/>
                    </a:cubicBezTo>
                    <a:cubicBezTo>
                      <a:pt x="138756" y="60254"/>
                      <a:pt x="148759" y="51213"/>
                      <a:pt x="149725" y="43295"/>
                    </a:cubicBezTo>
                    <a:cubicBezTo>
                      <a:pt x="150217" y="39187"/>
                      <a:pt x="146895" y="36579"/>
                      <a:pt x="143113" y="36693"/>
                    </a:cubicBezTo>
                    <a:cubicBezTo>
                      <a:pt x="126523" y="37159"/>
                      <a:pt x="122834" y="18179"/>
                      <a:pt x="115562" y="7792"/>
                    </a:cubicBezTo>
                    <a:cubicBezTo>
                      <a:pt x="112720" y="3743"/>
                      <a:pt x="107790" y="3642"/>
                      <a:pt x="104052" y="6243"/>
                    </a:cubicBezTo>
                    <a:cubicBezTo>
                      <a:pt x="98325" y="10202"/>
                      <a:pt x="100898" y="19243"/>
                      <a:pt x="99185" y="24841"/>
                    </a:cubicBezTo>
                    <a:cubicBezTo>
                      <a:pt x="96380" y="34050"/>
                      <a:pt x="84477" y="37016"/>
                      <a:pt x="76164" y="37823"/>
                    </a:cubicBezTo>
                    <a:cubicBezTo>
                      <a:pt x="66610" y="38744"/>
                      <a:pt x="58970" y="31993"/>
                      <a:pt x="49628" y="31431"/>
                    </a:cubicBezTo>
                    <a:cubicBezTo>
                      <a:pt x="46313" y="31228"/>
                      <a:pt x="42487" y="32328"/>
                      <a:pt x="39764" y="34259"/>
                    </a:cubicBezTo>
                    <a:cubicBezTo>
                      <a:pt x="37021" y="36233"/>
                      <a:pt x="34834" y="40323"/>
                      <a:pt x="31606" y="41202"/>
                    </a:cubicBezTo>
                    <a:cubicBezTo>
                      <a:pt x="22757" y="43618"/>
                      <a:pt x="13372" y="40646"/>
                      <a:pt x="4485" y="42559"/>
                    </a:cubicBezTo>
                    <a:cubicBezTo>
                      <a:pt x="4510" y="42697"/>
                      <a:pt x="4547" y="42823"/>
                      <a:pt x="4585" y="42948"/>
                    </a:cubicBezTo>
                    <a:cubicBezTo>
                      <a:pt x="5819" y="48617"/>
                      <a:pt x="6978" y="53945"/>
                      <a:pt x="7888" y="5773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74" name="Полилиния: фигура 398">
                <a:extLst>
                  <a:ext uri="{FF2B5EF4-FFF2-40B4-BE49-F238E27FC236}">
                    <a16:creationId xmlns:a16="http://schemas.microsoft.com/office/drawing/2014/main" id="{D86FFA56-A420-25FE-B58C-933648E54B6B}"/>
                  </a:ext>
                </a:extLst>
              </p:cNvPr>
              <p:cNvSpPr/>
              <p:nvPr/>
            </p:nvSpPr>
            <p:spPr>
              <a:xfrm>
                <a:off x="1032619" y="5459376"/>
                <a:ext cx="166884" cy="166884"/>
              </a:xfrm>
              <a:custGeom>
                <a:avLst/>
                <a:gdLst>
                  <a:gd name="connsiteX0" fmla="*/ 22109 w 95679"/>
                  <a:gd name="connsiteY0" fmla="*/ 59712 h 95679"/>
                  <a:gd name="connsiteX1" fmla="*/ 28471 w 95679"/>
                  <a:gd name="connsiteY1" fmla="*/ 83860 h 95679"/>
                  <a:gd name="connsiteX2" fmla="*/ 30896 w 95679"/>
                  <a:gd name="connsiteY2" fmla="*/ 94839 h 95679"/>
                  <a:gd name="connsiteX3" fmla="*/ 58017 w 95679"/>
                  <a:gd name="connsiteY3" fmla="*/ 93476 h 95679"/>
                  <a:gd name="connsiteX4" fmla="*/ 66174 w 95679"/>
                  <a:gd name="connsiteY4" fmla="*/ 86539 h 95679"/>
                  <a:gd name="connsiteX5" fmla="*/ 76039 w 95679"/>
                  <a:gd name="connsiteY5" fmla="*/ 83710 h 95679"/>
                  <a:gd name="connsiteX6" fmla="*/ 84296 w 95679"/>
                  <a:gd name="connsiteY6" fmla="*/ 85600 h 95679"/>
                  <a:gd name="connsiteX7" fmla="*/ 84751 w 95679"/>
                  <a:gd name="connsiteY7" fmla="*/ 85128 h 95679"/>
                  <a:gd name="connsiteX8" fmla="*/ 95021 w 95679"/>
                  <a:gd name="connsiteY8" fmla="*/ 62200 h 95679"/>
                  <a:gd name="connsiteX9" fmla="*/ 93333 w 95679"/>
                  <a:gd name="connsiteY9" fmla="*/ 48063 h 95679"/>
                  <a:gd name="connsiteX10" fmla="*/ 83910 w 95679"/>
                  <a:gd name="connsiteY10" fmla="*/ 33448 h 95679"/>
                  <a:gd name="connsiteX11" fmla="*/ 76476 w 95679"/>
                  <a:gd name="connsiteY11" fmla="*/ 9822 h 95679"/>
                  <a:gd name="connsiteX12" fmla="*/ 51810 w 95679"/>
                  <a:gd name="connsiteY12" fmla="*/ 6359 h 95679"/>
                  <a:gd name="connsiteX13" fmla="*/ 23642 w 95679"/>
                  <a:gd name="connsiteY13" fmla="*/ 14462 h 95679"/>
                  <a:gd name="connsiteX14" fmla="*/ 7614 w 95679"/>
                  <a:gd name="connsiteY14" fmla="*/ 32306 h 95679"/>
                  <a:gd name="connsiteX15" fmla="*/ 4485 w 95679"/>
                  <a:gd name="connsiteY15" fmla="*/ 36642 h 95679"/>
                  <a:gd name="connsiteX16" fmla="*/ 7969 w 95679"/>
                  <a:gd name="connsiteY16" fmla="*/ 40397 h 95679"/>
                  <a:gd name="connsiteX17" fmla="*/ 22109 w 95679"/>
                  <a:gd name="connsiteY17" fmla="*/ 59712 h 95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679" h="95679">
                    <a:moveTo>
                      <a:pt x="22109" y="59712"/>
                    </a:moveTo>
                    <a:cubicBezTo>
                      <a:pt x="23642" y="63737"/>
                      <a:pt x="25605" y="71194"/>
                      <a:pt x="28471" y="83860"/>
                    </a:cubicBezTo>
                    <a:cubicBezTo>
                      <a:pt x="29294" y="87537"/>
                      <a:pt x="30117" y="91281"/>
                      <a:pt x="30896" y="94839"/>
                    </a:cubicBezTo>
                    <a:cubicBezTo>
                      <a:pt x="39782" y="92925"/>
                      <a:pt x="49167" y="95897"/>
                      <a:pt x="58017" y="93476"/>
                    </a:cubicBezTo>
                    <a:cubicBezTo>
                      <a:pt x="61245" y="92603"/>
                      <a:pt x="63432" y="88512"/>
                      <a:pt x="66174" y="86539"/>
                    </a:cubicBezTo>
                    <a:cubicBezTo>
                      <a:pt x="68898" y="84607"/>
                      <a:pt x="72724" y="83507"/>
                      <a:pt x="76039" y="83710"/>
                    </a:cubicBezTo>
                    <a:cubicBezTo>
                      <a:pt x="78924" y="83895"/>
                      <a:pt x="81636" y="84643"/>
                      <a:pt x="84296" y="85600"/>
                    </a:cubicBezTo>
                    <a:cubicBezTo>
                      <a:pt x="84452" y="85439"/>
                      <a:pt x="84596" y="85295"/>
                      <a:pt x="84751" y="85128"/>
                    </a:cubicBezTo>
                    <a:cubicBezTo>
                      <a:pt x="90509" y="78974"/>
                      <a:pt x="93289" y="70237"/>
                      <a:pt x="95021" y="62200"/>
                    </a:cubicBezTo>
                    <a:cubicBezTo>
                      <a:pt x="96043" y="57380"/>
                      <a:pt x="95072" y="52560"/>
                      <a:pt x="93333" y="48063"/>
                    </a:cubicBezTo>
                    <a:cubicBezTo>
                      <a:pt x="91152" y="42424"/>
                      <a:pt x="85350" y="39590"/>
                      <a:pt x="83910" y="33448"/>
                    </a:cubicBezTo>
                    <a:cubicBezTo>
                      <a:pt x="81928" y="24957"/>
                      <a:pt x="82701" y="16681"/>
                      <a:pt x="76476" y="9822"/>
                    </a:cubicBezTo>
                    <a:cubicBezTo>
                      <a:pt x="70013" y="2681"/>
                      <a:pt x="60029" y="4009"/>
                      <a:pt x="51810" y="6359"/>
                    </a:cubicBezTo>
                    <a:cubicBezTo>
                      <a:pt x="42063" y="9146"/>
                      <a:pt x="32653" y="9241"/>
                      <a:pt x="23642" y="14462"/>
                    </a:cubicBezTo>
                    <a:cubicBezTo>
                      <a:pt x="16419" y="18648"/>
                      <a:pt x="11247" y="24975"/>
                      <a:pt x="7614" y="32306"/>
                    </a:cubicBezTo>
                    <a:cubicBezTo>
                      <a:pt x="6467" y="33729"/>
                      <a:pt x="5420" y="35165"/>
                      <a:pt x="4485" y="36642"/>
                    </a:cubicBezTo>
                    <a:cubicBezTo>
                      <a:pt x="5694" y="37927"/>
                      <a:pt x="6884" y="39189"/>
                      <a:pt x="7969" y="40397"/>
                    </a:cubicBezTo>
                    <a:cubicBezTo>
                      <a:pt x="15802" y="49002"/>
                      <a:pt x="20426" y="55323"/>
                      <a:pt x="22109" y="5971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75" name="Полилиния: фигура 399">
                <a:extLst>
                  <a:ext uri="{FF2B5EF4-FFF2-40B4-BE49-F238E27FC236}">
                    <a16:creationId xmlns:a16="http://schemas.microsoft.com/office/drawing/2014/main" id="{C9B5D286-706B-EB2B-3311-8C912480C03B}"/>
                  </a:ext>
                </a:extLst>
              </p:cNvPr>
              <p:cNvSpPr/>
              <p:nvPr/>
            </p:nvSpPr>
            <p:spPr>
              <a:xfrm>
                <a:off x="930699" y="5282767"/>
                <a:ext cx="229463" cy="239894"/>
              </a:xfrm>
              <a:custGeom>
                <a:avLst/>
                <a:gdLst>
                  <a:gd name="connsiteX0" fmla="*/ 18369 w 131559"/>
                  <a:gd name="connsiteY0" fmla="*/ 89138 h 137539"/>
                  <a:gd name="connsiteX1" fmla="*/ 29967 w 131559"/>
                  <a:gd name="connsiteY1" fmla="*/ 104381 h 137539"/>
                  <a:gd name="connsiteX2" fmla="*/ 47578 w 131559"/>
                  <a:gd name="connsiteY2" fmla="*/ 122554 h 137539"/>
                  <a:gd name="connsiteX3" fmla="*/ 62915 w 131559"/>
                  <a:gd name="connsiteY3" fmla="*/ 137899 h 137539"/>
                  <a:gd name="connsiteX4" fmla="*/ 66043 w 131559"/>
                  <a:gd name="connsiteY4" fmla="*/ 133569 h 137539"/>
                  <a:gd name="connsiteX5" fmla="*/ 82078 w 131559"/>
                  <a:gd name="connsiteY5" fmla="*/ 115719 h 137539"/>
                  <a:gd name="connsiteX6" fmla="*/ 110239 w 131559"/>
                  <a:gd name="connsiteY6" fmla="*/ 107622 h 137539"/>
                  <a:gd name="connsiteX7" fmla="*/ 118017 w 131559"/>
                  <a:gd name="connsiteY7" fmla="*/ 105990 h 137539"/>
                  <a:gd name="connsiteX8" fmla="*/ 117206 w 131559"/>
                  <a:gd name="connsiteY8" fmla="*/ 92319 h 137539"/>
                  <a:gd name="connsiteX9" fmla="*/ 125514 w 131559"/>
                  <a:gd name="connsiteY9" fmla="*/ 75946 h 137539"/>
                  <a:gd name="connsiteX10" fmla="*/ 119618 w 131559"/>
                  <a:gd name="connsiteY10" fmla="*/ 53276 h 137539"/>
                  <a:gd name="connsiteX11" fmla="*/ 105086 w 131559"/>
                  <a:gd name="connsiteY11" fmla="*/ 39229 h 137539"/>
                  <a:gd name="connsiteX12" fmla="*/ 92697 w 131559"/>
                  <a:gd name="connsiteY12" fmla="*/ 25104 h 137539"/>
                  <a:gd name="connsiteX13" fmla="*/ 84483 w 131559"/>
                  <a:gd name="connsiteY13" fmla="*/ 26240 h 137539"/>
                  <a:gd name="connsiteX14" fmla="*/ 74967 w 131559"/>
                  <a:gd name="connsiteY14" fmla="*/ 38422 h 137539"/>
                  <a:gd name="connsiteX15" fmla="*/ 65682 w 131559"/>
                  <a:gd name="connsiteY15" fmla="*/ 44121 h 137539"/>
                  <a:gd name="connsiteX16" fmla="*/ 59076 w 131559"/>
                  <a:gd name="connsiteY16" fmla="*/ 32179 h 137539"/>
                  <a:gd name="connsiteX17" fmla="*/ 42244 w 131559"/>
                  <a:gd name="connsiteY17" fmla="*/ 4485 h 137539"/>
                  <a:gd name="connsiteX18" fmla="*/ 30167 w 131559"/>
                  <a:gd name="connsiteY18" fmla="*/ 11751 h 137539"/>
                  <a:gd name="connsiteX19" fmla="*/ 12966 w 131559"/>
                  <a:gd name="connsiteY19" fmla="*/ 21576 h 137539"/>
                  <a:gd name="connsiteX20" fmla="*/ 4485 w 131559"/>
                  <a:gd name="connsiteY20" fmla="*/ 56332 h 137539"/>
                  <a:gd name="connsiteX21" fmla="*/ 10729 w 131559"/>
                  <a:gd name="connsiteY21" fmla="*/ 70403 h 137539"/>
                  <a:gd name="connsiteX22" fmla="*/ 18369 w 131559"/>
                  <a:gd name="connsiteY22" fmla="*/ 89138 h 13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31559" h="137539">
                    <a:moveTo>
                      <a:pt x="18369" y="89138"/>
                    </a:moveTo>
                    <a:cubicBezTo>
                      <a:pt x="18974" y="90669"/>
                      <a:pt x="21267" y="94699"/>
                      <a:pt x="29967" y="104381"/>
                    </a:cubicBezTo>
                    <a:cubicBezTo>
                      <a:pt x="35171" y="110187"/>
                      <a:pt x="41752" y="116969"/>
                      <a:pt x="47578" y="122554"/>
                    </a:cubicBezTo>
                    <a:cubicBezTo>
                      <a:pt x="53423" y="128145"/>
                      <a:pt x="58546" y="133282"/>
                      <a:pt x="62915" y="137899"/>
                    </a:cubicBezTo>
                    <a:cubicBezTo>
                      <a:pt x="63855" y="136416"/>
                      <a:pt x="64903" y="134986"/>
                      <a:pt x="66043" y="133569"/>
                    </a:cubicBezTo>
                    <a:cubicBezTo>
                      <a:pt x="69676" y="126226"/>
                      <a:pt x="74848" y="119905"/>
                      <a:pt x="82078" y="115719"/>
                    </a:cubicBezTo>
                    <a:cubicBezTo>
                      <a:pt x="91089" y="110498"/>
                      <a:pt x="100499" y="110403"/>
                      <a:pt x="110239" y="107622"/>
                    </a:cubicBezTo>
                    <a:cubicBezTo>
                      <a:pt x="112707" y="106910"/>
                      <a:pt x="115343" y="106300"/>
                      <a:pt x="118017" y="105990"/>
                    </a:cubicBezTo>
                    <a:cubicBezTo>
                      <a:pt x="119369" y="101379"/>
                      <a:pt x="116814" y="97008"/>
                      <a:pt x="117206" y="92319"/>
                    </a:cubicBezTo>
                    <a:cubicBezTo>
                      <a:pt x="117805" y="85371"/>
                      <a:pt x="121749" y="81310"/>
                      <a:pt x="125514" y="75946"/>
                    </a:cubicBezTo>
                    <a:cubicBezTo>
                      <a:pt x="131864" y="66916"/>
                      <a:pt x="127377" y="59292"/>
                      <a:pt x="119618" y="53276"/>
                    </a:cubicBezTo>
                    <a:cubicBezTo>
                      <a:pt x="113879" y="48797"/>
                      <a:pt x="109292" y="45358"/>
                      <a:pt x="105086" y="39229"/>
                    </a:cubicBezTo>
                    <a:cubicBezTo>
                      <a:pt x="101446" y="33949"/>
                      <a:pt x="97726" y="29141"/>
                      <a:pt x="92697" y="25104"/>
                    </a:cubicBezTo>
                    <a:cubicBezTo>
                      <a:pt x="90216" y="23119"/>
                      <a:pt x="86347" y="23729"/>
                      <a:pt x="84483" y="26240"/>
                    </a:cubicBezTo>
                    <a:cubicBezTo>
                      <a:pt x="81405" y="30385"/>
                      <a:pt x="78376" y="34541"/>
                      <a:pt x="74967" y="38422"/>
                    </a:cubicBezTo>
                    <a:cubicBezTo>
                      <a:pt x="72773" y="40897"/>
                      <a:pt x="69259" y="44198"/>
                      <a:pt x="65682" y="44121"/>
                    </a:cubicBezTo>
                    <a:cubicBezTo>
                      <a:pt x="60210" y="44013"/>
                      <a:pt x="59537" y="35826"/>
                      <a:pt x="59076" y="32179"/>
                    </a:cubicBezTo>
                    <a:cubicBezTo>
                      <a:pt x="57880" y="22527"/>
                      <a:pt x="55673" y="4402"/>
                      <a:pt x="42244" y="4485"/>
                    </a:cubicBezTo>
                    <a:cubicBezTo>
                      <a:pt x="37027" y="4521"/>
                      <a:pt x="33712" y="8402"/>
                      <a:pt x="30167" y="11751"/>
                    </a:cubicBezTo>
                    <a:cubicBezTo>
                      <a:pt x="25305" y="16290"/>
                      <a:pt x="18189" y="17396"/>
                      <a:pt x="12966" y="21576"/>
                    </a:cubicBezTo>
                    <a:cubicBezTo>
                      <a:pt x="2547" y="29876"/>
                      <a:pt x="7707" y="44994"/>
                      <a:pt x="4485" y="56332"/>
                    </a:cubicBezTo>
                    <a:cubicBezTo>
                      <a:pt x="6417" y="60458"/>
                      <a:pt x="8486" y="65164"/>
                      <a:pt x="10729" y="70403"/>
                    </a:cubicBezTo>
                    <a:cubicBezTo>
                      <a:pt x="14805" y="80012"/>
                      <a:pt x="17808" y="87691"/>
                      <a:pt x="18369" y="89138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76" name="Полилиния: фигура 400">
                <a:extLst>
                  <a:ext uri="{FF2B5EF4-FFF2-40B4-BE49-F238E27FC236}">
                    <a16:creationId xmlns:a16="http://schemas.microsoft.com/office/drawing/2014/main" id="{DE993E16-9136-CF8A-7D72-F9C2EDF8D4CC}"/>
                  </a:ext>
                </a:extLst>
              </p:cNvPr>
              <p:cNvSpPr/>
              <p:nvPr/>
            </p:nvSpPr>
            <p:spPr>
              <a:xfrm>
                <a:off x="1073145" y="5098496"/>
                <a:ext cx="438065" cy="521507"/>
              </a:xfrm>
              <a:custGeom>
                <a:avLst/>
                <a:gdLst>
                  <a:gd name="connsiteX0" fmla="*/ 11007 w 251159"/>
                  <a:gd name="connsiteY0" fmla="*/ 130730 h 298999"/>
                  <a:gd name="connsiteX1" fmla="*/ 23415 w 251159"/>
                  <a:gd name="connsiteY1" fmla="*/ 144866 h 298999"/>
                  <a:gd name="connsiteX2" fmla="*/ 37942 w 251159"/>
                  <a:gd name="connsiteY2" fmla="*/ 158890 h 298999"/>
                  <a:gd name="connsiteX3" fmla="*/ 43837 w 251159"/>
                  <a:gd name="connsiteY3" fmla="*/ 181554 h 298999"/>
                  <a:gd name="connsiteX4" fmla="*/ 35530 w 251159"/>
                  <a:gd name="connsiteY4" fmla="*/ 197945 h 298999"/>
                  <a:gd name="connsiteX5" fmla="*/ 36334 w 251159"/>
                  <a:gd name="connsiteY5" fmla="*/ 211621 h 298999"/>
                  <a:gd name="connsiteX6" fmla="*/ 53222 w 251159"/>
                  <a:gd name="connsiteY6" fmla="*/ 216692 h 298999"/>
                  <a:gd name="connsiteX7" fmla="*/ 60657 w 251159"/>
                  <a:gd name="connsiteY7" fmla="*/ 240313 h 298999"/>
                  <a:gd name="connsiteX8" fmla="*/ 70085 w 251159"/>
                  <a:gd name="connsiteY8" fmla="*/ 254946 h 298999"/>
                  <a:gd name="connsiteX9" fmla="*/ 71768 w 251159"/>
                  <a:gd name="connsiteY9" fmla="*/ 269071 h 298999"/>
                  <a:gd name="connsiteX10" fmla="*/ 61498 w 251159"/>
                  <a:gd name="connsiteY10" fmla="*/ 292016 h 298999"/>
                  <a:gd name="connsiteX11" fmla="*/ 61056 w 251159"/>
                  <a:gd name="connsiteY11" fmla="*/ 292464 h 298999"/>
                  <a:gd name="connsiteX12" fmla="*/ 61018 w 251159"/>
                  <a:gd name="connsiteY12" fmla="*/ 292464 h 298999"/>
                  <a:gd name="connsiteX13" fmla="*/ 79321 w 251159"/>
                  <a:gd name="connsiteY13" fmla="*/ 296967 h 298999"/>
                  <a:gd name="connsiteX14" fmla="*/ 102354 w 251159"/>
                  <a:gd name="connsiteY14" fmla="*/ 283991 h 298999"/>
                  <a:gd name="connsiteX15" fmla="*/ 107221 w 251159"/>
                  <a:gd name="connsiteY15" fmla="*/ 265399 h 298999"/>
                  <a:gd name="connsiteX16" fmla="*/ 118731 w 251159"/>
                  <a:gd name="connsiteY16" fmla="*/ 266960 h 298999"/>
                  <a:gd name="connsiteX17" fmla="*/ 146276 w 251159"/>
                  <a:gd name="connsiteY17" fmla="*/ 295861 h 298999"/>
                  <a:gd name="connsiteX18" fmla="*/ 151461 w 251159"/>
                  <a:gd name="connsiteY18" fmla="*/ 297888 h 298999"/>
                  <a:gd name="connsiteX19" fmla="*/ 151947 w 251159"/>
                  <a:gd name="connsiteY19" fmla="*/ 297679 h 298999"/>
                  <a:gd name="connsiteX20" fmla="*/ 165670 w 251159"/>
                  <a:gd name="connsiteY20" fmla="*/ 295963 h 298999"/>
                  <a:gd name="connsiteX21" fmla="*/ 170007 w 251159"/>
                  <a:gd name="connsiteY21" fmla="*/ 294342 h 298999"/>
                  <a:gd name="connsiteX22" fmla="*/ 164536 w 251159"/>
                  <a:gd name="connsiteY22" fmla="*/ 287405 h 298999"/>
                  <a:gd name="connsiteX23" fmla="*/ 168705 w 251159"/>
                  <a:gd name="connsiteY23" fmla="*/ 281898 h 298999"/>
                  <a:gd name="connsiteX24" fmla="*/ 189482 w 251159"/>
                  <a:gd name="connsiteY24" fmla="*/ 284307 h 298999"/>
                  <a:gd name="connsiteX25" fmla="*/ 197327 w 251159"/>
                  <a:gd name="connsiteY25" fmla="*/ 280068 h 298999"/>
                  <a:gd name="connsiteX26" fmla="*/ 193570 w 251159"/>
                  <a:gd name="connsiteY26" fmla="*/ 267612 h 298999"/>
                  <a:gd name="connsiteX27" fmla="*/ 196056 w 251159"/>
                  <a:gd name="connsiteY27" fmla="*/ 264000 h 298999"/>
                  <a:gd name="connsiteX28" fmla="*/ 201048 w 251159"/>
                  <a:gd name="connsiteY28" fmla="*/ 260591 h 298999"/>
                  <a:gd name="connsiteX29" fmla="*/ 216908 w 251159"/>
                  <a:gd name="connsiteY29" fmla="*/ 258659 h 298999"/>
                  <a:gd name="connsiteX30" fmla="*/ 238090 w 251159"/>
                  <a:gd name="connsiteY30" fmla="*/ 257709 h 298999"/>
                  <a:gd name="connsiteX31" fmla="*/ 246940 w 251159"/>
                  <a:gd name="connsiteY31" fmla="*/ 259455 h 298999"/>
                  <a:gd name="connsiteX32" fmla="*/ 246635 w 251159"/>
                  <a:gd name="connsiteY32" fmla="*/ 256345 h 298999"/>
                  <a:gd name="connsiteX33" fmla="*/ 246928 w 251159"/>
                  <a:gd name="connsiteY33" fmla="*/ 252811 h 298999"/>
                  <a:gd name="connsiteX34" fmla="*/ 207143 w 251159"/>
                  <a:gd name="connsiteY34" fmla="*/ 172021 h 298999"/>
                  <a:gd name="connsiteX35" fmla="*/ 202606 w 251159"/>
                  <a:gd name="connsiteY35" fmla="*/ 122214 h 298999"/>
                  <a:gd name="connsiteX36" fmla="*/ 184957 w 251159"/>
                  <a:gd name="connsiteY36" fmla="*/ 84445 h 298999"/>
                  <a:gd name="connsiteX37" fmla="*/ 186029 w 251159"/>
                  <a:gd name="connsiteY37" fmla="*/ 81508 h 298999"/>
                  <a:gd name="connsiteX38" fmla="*/ 181106 w 251159"/>
                  <a:gd name="connsiteY38" fmla="*/ 74404 h 298999"/>
                  <a:gd name="connsiteX39" fmla="*/ 168131 w 251159"/>
                  <a:gd name="connsiteY39" fmla="*/ 70212 h 298999"/>
                  <a:gd name="connsiteX40" fmla="*/ 153723 w 251159"/>
                  <a:gd name="connsiteY40" fmla="*/ 67695 h 298999"/>
                  <a:gd name="connsiteX41" fmla="*/ 143740 w 251159"/>
                  <a:gd name="connsiteY41" fmla="*/ 68657 h 298999"/>
                  <a:gd name="connsiteX42" fmla="*/ 133694 w 251159"/>
                  <a:gd name="connsiteY42" fmla="*/ 56644 h 298999"/>
                  <a:gd name="connsiteX43" fmla="*/ 139901 w 251159"/>
                  <a:gd name="connsiteY43" fmla="*/ 44277 h 298999"/>
                  <a:gd name="connsiteX44" fmla="*/ 135183 w 251159"/>
                  <a:gd name="connsiteY44" fmla="*/ 45957 h 298999"/>
                  <a:gd name="connsiteX45" fmla="*/ 127524 w 251159"/>
                  <a:gd name="connsiteY45" fmla="*/ 51866 h 298999"/>
                  <a:gd name="connsiteX46" fmla="*/ 110948 w 251159"/>
                  <a:gd name="connsiteY46" fmla="*/ 30445 h 298999"/>
                  <a:gd name="connsiteX47" fmla="*/ 112263 w 251159"/>
                  <a:gd name="connsiteY47" fmla="*/ 28394 h 298999"/>
                  <a:gd name="connsiteX48" fmla="*/ 79969 w 251159"/>
                  <a:gd name="connsiteY48" fmla="*/ 8349 h 298999"/>
                  <a:gd name="connsiteX49" fmla="*/ 75077 w 251159"/>
                  <a:gd name="connsiteY49" fmla="*/ 13253 h 298999"/>
                  <a:gd name="connsiteX50" fmla="*/ 74579 w 251159"/>
                  <a:gd name="connsiteY50" fmla="*/ 17744 h 298999"/>
                  <a:gd name="connsiteX51" fmla="*/ 72709 w 251159"/>
                  <a:gd name="connsiteY51" fmla="*/ 16901 h 298999"/>
                  <a:gd name="connsiteX52" fmla="*/ 64577 w 251159"/>
                  <a:gd name="connsiteY52" fmla="*/ 10484 h 298999"/>
                  <a:gd name="connsiteX53" fmla="*/ 52181 w 251159"/>
                  <a:gd name="connsiteY53" fmla="*/ 4492 h 298999"/>
                  <a:gd name="connsiteX54" fmla="*/ 40665 w 251159"/>
                  <a:gd name="connsiteY54" fmla="*/ 33298 h 298999"/>
                  <a:gd name="connsiteX55" fmla="*/ 40054 w 251159"/>
                  <a:gd name="connsiteY55" fmla="*/ 64328 h 298999"/>
                  <a:gd name="connsiteX56" fmla="*/ 26787 w 251159"/>
                  <a:gd name="connsiteY56" fmla="*/ 95173 h 298999"/>
                  <a:gd name="connsiteX57" fmla="*/ 9979 w 251159"/>
                  <a:gd name="connsiteY57" fmla="*/ 109202 h 298999"/>
                  <a:gd name="connsiteX58" fmla="*/ 4608 w 251159"/>
                  <a:gd name="connsiteY58" fmla="*/ 130305 h 298999"/>
                  <a:gd name="connsiteX59" fmla="*/ 11007 w 251159"/>
                  <a:gd name="connsiteY59" fmla="*/ 130730 h 298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251159" h="298999">
                    <a:moveTo>
                      <a:pt x="11007" y="130730"/>
                    </a:moveTo>
                    <a:cubicBezTo>
                      <a:pt x="16036" y="134754"/>
                      <a:pt x="19770" y="139562"/>
                      <a:pt x="23415" y="144866"/>
                    </a:cubicBezTo>
                    <a:cubicBezTo>
                      <a:pt x="27616" y="150972"/>
                      <a:pt x="32196" y="154428"/>
                      <a:pt x="37942" y="158890"/>
                    </a:cubicBezTo>
                    <a:cubicBezTo>
                      <a:pt x="45694" y="164905"/>
                      <a:pt x="50181" y="172524"/>
                      <a:pt x="43837" y="181554"/>
                    </a:cubicBezTo>
                    <a:cubicBezTo>
                      <a:pt x="40060" y="186930"/>
                      <a:pt x="36115" y="191008"/>
                      <a:pt x="35530" y="197945"/>
                    </a:cubicBezTo>
                    <a:cubicBezTo>
                      <a:pt x="35119" y="202633"/>
                      <a:pt x="37692" y="206992"/>
                      <a:pt x="36334" y="211621"/>
                    </a:cubicBezTo>
                    <a:cubicBezTo>
                      <a:pt x="42478" y="210867"/>
                      <a:pt x="48710" y="211705"/>
                      <a:pt x="53222" y="216692"/>
                    </a:cubicBezTo>
                    <a:cubicBezTo>
                      <a:pt x="59448" y="223557"/>
                      <a:pt x="58675" y="231845"/>
                      <a:pt x="60657" y="240313"/>
                    </a:cubicBezTo>
                    <a:cubicBezTo>
                      <a:pt x="62103" y="246442"/>
                      <a:pt x="67904" y="249295"/>
                      <a:pt x="70085" y="254946"/>
                    </a:cubicBezTo>
                    <a:cubicBezTo>
                      <a:pt x="71837" y="259443"/>
                      <a:pt x="72790" y="264269"/>
                      <a:pt x="71768" y="269071"/>
                    </a:cubicBezTo>
                    <a:cubicBezTo>
                      <a:pt x="70036" y="277114"/>
                      <a:pt x="67250" y="285844"/>
                      <a:pt x="61498" y="292016"/>
                    </a:cubicBezTo>
                    <a:cubicBezTo>
                      <a:pt x="61349" y="292159"/>
                      <a:pt x="61199" y="292303"/>
                      <a:pt x="61056" y="292464"/>
                    </a:cubicBezTo>
                    <a:lnTo>
                      <a:pt x="61018" y="292464"/>
                    </a:lnTo>
                    <a:cubicBezTo>
                      <a:pt x="67001" y="294581"/>
                      <a:pt x="72709" y="297625"/>
                      <a:pt x="79321" y="296967"/>
                    </a:cubicBezTo>
                    <a:cubicBezTo>
                      <a:pt x="87647" y="296166"/>
                      <a:pt x="99537" y="293200"/>
                      <a:pt x="102354" y="283991"/>
                    </a:cubicBezTo>
                    <a:cubicBezTo>
                      <a:pt x="104062" y="278399"/>
                      <a:pt x="101494" y="269352"/>
                      <a:pt x="107221" y="265399"/>
                    </a:cubicBezTo>
                    <a:cubicBezTo>
                      <a:pt x="110960" y="262792"/>
                      <a:pt x="115884" y="262905"/>
                      <a:pt x="118731" y="266960"/>
                    </a:cubicBezTo>
                    <a:cubicBezTo>
                      <a:pt x="126004" y="277341"/>
                      <a:pt x="129687" y="296327"/>
                      <a:pt x="146276" y="295861"/>
                    </a:cubicBezTo>
                    <a:cubicBezTo>
                      <a:pt x="148314" y="295777"/>
                      <a:pt x="150221" y="296537"/>
                      <a:pt x="151461" y="297888"/>
                    </a:cubicBezTo>
                    <a:cubicBezTo>
                      <a:pt x="151623" y="297816"/>
                      <a:pt x="151779" y="297751"/>
                      <a:pt x="151947" y="297679"/>
                    </a:cubicBezTo>
                    <a:cubicBezTo>
                      <a:pt x="156366" y="296142"/>
                      <a:pt x="161401" y="297727"/>
                      <a:pt x="165670" y="295963"/>
                    </a:cubicBezTo>
                    <a:cubicBezTo>
                      <a:pt x="167172" y="295359"/>
                      <a:pt x="168599" y="294802"/>
                      <a:pt x="170007" y="294342"/>
                    </a:cubicBezTo>
                    <a:cubicBezTo>
                      <a:pt x="167414" y="292751"/>
                      <a:pt x="165296" y="290688"/>
                      <a:pt x="164536" y="287405"/>
                    </a:cubicBezTo>
                    <a:cubicBezTo>
                      <a:pt x="163875" y="284607"/>
                      <a:pt x="166299" y="282472"/>
                      <a:pt x="168705" y="281898"/>
                    </a:cubicBezTo>
                    <a:cubicBezTo>
                      <a:pt x="176401" y="279978"/>
                      <a:pt x="182047" y="283351"/>
                      <a:pt x="189482" y="284307"/>
                    </a:cubicBezTo>
                    <a:cubicBezTo>
                      <a:pt x="196063" y="285175"/>
                      <a:pt x="197639" y="283148"/>
                      <a:pt x="197327" y="280068"/>
                    </a:cubicBezTo>
                    <a:cubicBezTo>
                      <a:pt x="194212" y="276593"/>
                      <a:pt x="193214" y="272862"/>
                      <a:pt x="193570" y="267612"/>
                    </a:cubicBezTo>
                    <a:cubicBezTo>
                      <a:pt x="193682" y="265883"/>
                      <a:pt x="194717" y="264663"/>
                      <a:pt x="196056" y="264000"/>
                    </a:cubicBezTo>
                    <a:cubicBezTo>
                      <a:pt x="197165" y="262654"/>
                      <a:pt x="198767" y="261488"/>
                      <a:pt x="201048" y="260591"/>
                    </a:cubicBezTo>
                    <a:cubicBezTo>
                      <a:pt x="205990" y="258642"/>
                      <a:pt x="211730" y="259030"/>
                      <a:pt x="216908" y="258659"/>
                    </a:cubicBezTo>
                    <a:cubicBezTo>
                      <a:pt x="223894" y="258175"/>
                      <a:pt x="231079" y="257015"/>
                      <a:pt x="238090" y="257709"/>
                    </a:cubicBezTo>
                    <a:cubicBezTo>
                      <a:pt x="241181" y="258014"/>
                      <a:pt x="244117" y="258612"/>
                      <a:pt x="246940" y="259455"/>
                    </a:cubicBezTo>
                    <a:cubicBezTo>
                      <a:pt x="246653" y="258414"/>
                      <a:pt x="246497" y="257356"/>
                      <a:pt x="246635" y="256345"/>
                    </a:cubicBezTo>
                    <a:cubicBezTo>
                      <a:pt x="246461" y="255161"/>
                      <a:pt x="246533" y="253971"/>
                      <a:pt x="246928" y="252811"/>
                    </a:cubicBezTo>
                    <a:cubicBezTo>
                      <a:pt x="258613" y="218378"/>
                      <a:pt x="212459" y="202298"/>
                      <a:pt x="207143" y="172021"/>
                    </a:cubicBezTo>
                    <a:cubicBezTo>
                      <a:pt x="204351" y="156103"/>
                      <a:pt x="209480" y="137182"/>
                      <a:pt x="202606" y="122214"/>
                    </a:cubicBezTo>
                    <a:cubicBezTo>
                      <a:pt x="196467" y="108837"/>
                      <a:pt x="183948" y="100453"/>
                      <a:pt x="184957" y="84445"/>
                    </a:cubicBezTo>
                    <a:cubicBezTo>
                      <a:pt x="185026" y="83332"/>
                      <a:pt x="185425" y="82364"/>
                      <a:pt x="186029" y="81508"/>
                    </a:cubicBezTo>
                    <a:cubicBezTo>
                      <a:pt x="184577" y="78991"/>
                      <a:pt x="183013" y="76497"/>
                      <a:pt x="181106" y="74404"/>
                    </a:cubicBezTo>
                    <a:cubicBezTo>
                      <a:pt x="176775" y="69668"/>
                      <a:pt x="173541" y="70637"/>
                      <a:pt x="168131" y="70212"/>
                    </a:cubicBezTo>
                    <a:cubicBezTo>
                      <a:pt x="163258" y="69836"/>
                      <a:pt x="158547" y="67892"/>
                      <a:pt x="153723" y="67695"/>
                    </a:cubicBezTo>
                    <a:cubicBezTo>
                      <a:pt x="150078" y="67527"/>
                      <a:pt x="147255" y="68275"/>
                      <a:pt x="143740" y="68657"/>
                    </a:cubicBezTo>
                    <a:cubicBezTo>
                      <a:pt x="134660" y="69638"/>
                      <a:pt x="129488" y="65243"/>
                      <a:pt x="133694" y="56644"/>
                    </a:cubicBezTo>
                    <a:cubicBezTo>
                      <a:pt x="134965" y="54054"/>
                      <a:pt x="139353" y="48062"/>
                      <a:pt x="139901" y="44277"/>
                    </a:cubicBezTo>
                    <a:cubicBezTo>
                      <a:pt x="138349" y="44893"/>
                      <a:pt x="136760" y="45461"/>
                      <a:pt x="135183" y="45957"/>
                    </a:cubicBezTo>
                    <a:cubicBezTo>
                      <a:pt x="132174" y="48481"/>
                      <a:pt x="128646" y="51549"/>
                      <a:pt x="127524" y="51866"/>
                    </a:cubicBezTo>
                    <a:cubicBezTo>
                      <a:pt x="116451" y="55041"/>
                      <a:pt x="110680" y="38656"/>
                      <a:pt x="110948" y="30445"/>
                    </a:cubicBezTo>
                    <a:cubicBezTo>
                      <a:pt x="110979" y="29578"/>
                      <a:pt x="111558" y="28861"/>
                      <a:pt x="112263" y="28394"/>
                    </a:cubicBezTo>
                    <a:cubicBezTo>
                      <a:pt x="102485" y="19627"/>
                      <a:pt x="95175" y="7967"/>
                      <a:pt x="79969" y="8349"/>
                    </a:cubicBezTo>
                    <a:cubicBezTo>
                      <a:pt x="77233" y="8415"/>
                      <a:pt x="75189" y="10532"/>
                      <a:pt x="75077" y="13253"/>
                    </a:cubicBezTo>
                    <a:cubicBezTo>
                      <a:pt x="75158" y="14784"/>
                      <a:pt x="74984" y="16279"/>
                      <a:pt x="74579" y="17744"/>
                    </a:cubicBezTo>
                    <a:cubicBezTo>
                      <a:pt x="74460" y="17576"/>
                      <a:pt x="73924" y="17576"/>
                      <a:pt x="72709" y="16901"/>
                    </a:cubicBezTo>
                    <a:cubicBezTo>
                      <a:pt x="69706" y="15220"/>
                      <a:pt x="67144" y="12733"/>
                      <a:pt x="64577" y="10484"/>
                    </a:cubicBezTo>
                    <a:cubicBezTo>
                      <a:pt x="60638" y="7082"/>
                      <a:pt x="57553" y="4672"/>
                      <a:pt x="52181" y="4492"/>
                    </a:cubicBezTo>
                    <a:cubicBezTo>
                      <a:pt x="38621" y="4038"/>
                      <a:pt x="40023" y="24890"/>
                      <a:pt x="40665" y="33298"/>
                    </a:cubicBezTo>
                    <a:cubicBezTo>
                      <a:pt x="41550" y="44582"/>
                      <a:pt x="44323" y="53295"/>
                      <a:pt x="40054" y="64328"/>
                    </a:cubicBezTo>
                    <a:cubicBezTo>
                      <a:pt x="36384" y="73854"/>
                      <a:pt x="38521" y="91310"/>
                      <a:pt x="26787" y="95173"/>
                    </a:cubicBezTo>
                    <a:cubicBezTo>
                      <a:pt x="18430" y="97935"/>
                      <a:pt x="13426" y="100686"/>
                      <a:pt x="9979" y="109202"/>
                    </a:cubicBezTo>
                    <a:cubicBezTo>
                      <a:pt x="7218" y="116025"/>
                      <a:pt x="3791" y="123201"/>
                      <a:pt x="4608" y="130305"/>
                    </a:cubicBezTo>
                    <a:cubicBezTo>
                      <a:pt x="6589" y="129205"/>
                      <a:pt x="9182" y="129259"/>
                      <a:pt x="11007" y="13073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77" name="Полилиния: фигура 404">
                <a:extLst>
                  <a:ext uri="{FF2B5EF4-FFF2-40B4-BE49-F238E27FC236}">
                    <a16:creationId xmlns:a16="http://schemas.microsoft.com/office/drawing/2014/main" id="{E5F150AC-C052-FEBD-7270-8EEBC0E0B792}"/>
                  </a:ext>
                </a:extLst>
              </p:cNvPr>
              <p:cNvSpPr/>
              <p:nvPr/>
            </p:nvSpPr>
            <p:spPr>
              <a:xfrm>
                <a:off x="454311" y="4508627"/>
                <a:ext cx="344195" cy="365055"/>
              </a:xfrm>
              <a:custGeom>
                <a:avLst/>
                <a:gdLst>
                  <a:gd name="connsiteX0" fmla="*/ 98879 w 197339"/>
                  <a:gd name="connsiteY0" fmla="*/ 33729 h 209299"/>
                  <a:gd name="connsiteX1" fmla="*/ 81249 w 197339"/>
                  <a:gd name="connsiteY1" fmla="*/ 26637 h 209299"/>
                  <a:gd name="connsiteX2" fmla="*/ 64573 w 197339"/>
                  <a:gd name="connsiteY2" fmla="*/ 14856 h 209299"/>
                  <a:gd name="connsiteX3" fmla="*/ 44207 w 197339"/>
                  <a:gd name="connsiteY3" fmla="*/ 9247 h 209299"/>
                  <a:gd name="connsiteX4" fmla="*/ 24832 w 197339"/>
                  <a:gd name="connsiteY4" fmla="*/ 5724 h 209299"/>
                  <a:gd name="connsiteX5" fmla="*/ 31905 w 197339"/>
                  <a:gd name="connsiteY5" fmla="*/ 24137 h 209299"/>
                  <a:gd name="connsiteX6" fmla="*/ 46725 w 197339"/>
                  <a:gd name="connsiteY6" fmla="*/ 37478 h 209299"/>
                  <a:gd name="connsiteX7" fmla="*/ 38586 w 197339"/>
                  <a:gd name="connsiteY7" fmla="*/ 43111 h 209299"/>
                  <a:gd name="connsiteX8" fmla="*/ 36349 w 197339"/>
                  <a:gd name="connsiteY8" fmla="*/ 52709 h 209299"/>
                  <a:gd name="connsiteX9" fmla="*/ 46263 w 197339"/>
                  <a:gd name="connsiteY9" fmla="*/ 71110 h 209299"/>
                  <a:gd name="connsiteX10" fmla="*/ 32098 w 197339"/>
                  <a:gd name="connsiteY10" fmla="*/ 82920 h 209299"/>
                  <a:gd name="connsiteX11" fmla="*/ 20077 w 197339"/>
                  <a:gd name="connsiteY11" fmla="*/ 85228 h 209299"/>
                  <a:gd name="connsiteX12" fmla="*/ 10617 w 197339"/>
                  <a:gd name="connsiteY12" fmla="*/ 80319 h 209299"/>
                  <a:gd name="connsiteX13" fmla="*/ 6691 w 197339"/>
                  <a:gd name="connsiteY13" fmla="*/ 88416 h 209299"/>
                  <a:gd name="connsiteX14" fmla="*/ 5800 w 197339"/>
                  <a:gd name="connsiteY14" fmla="*/ 99897 h 209299"/>
                  <a:gd name="connsiteX15" fmla="*/ 7869 w 197339"/>
                  <a:gd name="connsiteY15" fmla="*/ 121324 h 209299"/>
                  <a:gd name="connsiteX16" fmla="*/ 16756 w 197339"/>
                  <a:gd name="connsiteY16" fmla="*/ 128404 h 209299"/>
                  <a:gd name="connsiteX17" fmla="*/ 22034 w 197339"/>
                  <a:gd name="connsiteY17" fmla="*/ 136303 h 209299"/>
                  <a:gd name="connsiteX18" fmla="*/ 63245 w 197339"/>
                  <a:gd name="connsiteY18" fmla="*/ 148927 h 209299"/>
                  <a:gd name="connsiteX19" fmla="*/ 79373 w 197339"/>
                  <a:gd name="connsiteY19" fmla="*/ 156946 h 209299"/>
                  <a:gd name="connsiteX20" fmla="*/ 95638 w 197339"/>
                  <a:gd name="connsiteY20" fmla="*/ 168446 h 209299"/>
                  <a:gd name="connsiteX21" fmla="*/ 117001 w 197339"/>
                  <a:gd name="connsiteY21" fmla="*/ 163070 h 209299"/>
                  <a:gd name="connsiteX22" fmla="*/ 130892 w 197339"/>
                  <a:gd name="connsiteY22" fmla="*/ 173607 h 209299"/>
                  <a:gd name="connsiteX23" fmla="*/ 138595 w 197339"/>
                  <a:gd name="connsiteY23" fmla="*/ 193807 h 209299"/>
                  <a:gd name="connsiteX24" fmla="*/ 144907 w 197339"/>
                  <a:gd name="connsiteY24" fmla="*/ 200367 h 209299"/>
                  <a:gd name="connsiteX25" fmla="*/ 157016 w 197339"/>
                  <a:gd name="connsiteY25" fmla="*/ 199309 h 209299"/>
                  <a:gd name="connsiteX26" fmla="*/ 176029 w 197339"/>
                  <a:gd name="connsiteY26" fmla="*/ 204834 h 209299"/>
                  <a:gd name="connsiteX27" fmla="*/ 190481 w 197339"/>
                  <a:gd name="connsiteY27" fmla="*/ 189753 h 209299"/>
                  <a:gd name="connsiteX28" fmla="*/ 189640 w 197339"/>
                  <a:gd name="connsiteY28" fmla="*/ 174533 h 209299"/>
                  <a:gd name="connsiteX29" fmla="*/ 174091 w 197339"/>
                  <a:gd name="connsiteY29" fmla="*/ 164708 h 209299"/>
                  <a:gd name="connsiteX30" fmla="*/ 161914 w 197339"/>
                  <a:gd name="connsiteY30" fmla="*/ 148706 h 209299"/>
                  <a:gd name="connsiteX31" fmla="*/ 151943 w 197339"/>
                  <a:gd name="connsiteY31" fmla="*/ 133529 h 209299"/>
                  <a:gd name="connsiteX32" fmla="*/ 161216 w 197339"/>
                  <a:gd name="connsiteY32" fmla="*/ 103222 h 209299"/>
                  <a:gd name="connsiteX33" fmla="*/ 164731 w 197339"/>
                  <a:gd name="connsiteY33" fmla="*/ 88529 h 209299"/>
                  <a:gd name="connsiteX34" fmla="*/ 169336 w 197339"/>
                  <a:gd name="connsiteY34" fmla="*/ 73047 h 209299"/>
                  <a:gd name="connsiteX35" fmla="*/ 150460 w 197339"/>
                  <a:gd name="connsiteY35" fmla="*/ 110279 h 209299"/>
                  <a:gd name="connsiteX36" fmla="*/ 145425 w 197339"/>
                  <a:gd name="connsiteY36" fmla="*/ 131095 h 209299"/>
                  <a:gd name="connsiteX37" fmla="*/ 135379 w 197339"/>
                  <a:gd name="connsiteY37" fmla="*/ 149639 h 209299"/>
                  <a:gd name="connsiteX38" fmla="*/ 132407 w 197339"/>
                  <a:gd name="connsiteY38" fmla="*/ 151469 h 209299"/>
                  <a:gd name="connsiteX39" fmla="*/ 130250 w 197339"/>
                  <a:gd name="connsiteY39" fmla="*/ 140101 h 209299"/>
                  <a:gd name="connsiteX40" fmla="*/ 124318 w 197339"/>
                  <a:gd name="connsiteY40" fmla="*/ 131920 h 209299"/>
                  <a:gd name="connsiteX41" fmla="*/ 126174 w 197339"/>
                  <a:gd name="connsiteY41" fmla="*/ 124846 h 209299"/>
                  <a:gd name="connsiteX42" fmla="*/ 135404 w 197339"/>
                  <a:gd name="connsiteY42" fmla="*/ 120989 h 209299"/>
                  <a:gd name="connsiteX43" fmla="*/ 140682 w 197339"/>
                  <a:gd name="connsiteY43" fmla="*/ 101087 h 209299"/>
                  <a:gd name="connsiteX44" fmla="*/ 144683 w 197339"/>
                  <a:gd name="connsiteY44" fmla="*/ 79793 h 209299"/>
                  <a:gd name="connsiteX45" fmla="*/ 139642 w 197339"/>
                  <a:gd name="connsiteY45" fmla="*/ 39488 h 209299"/>
                  <a:gd name="connsiteX46" fmla="*/ 129939 w 197339"/>
                  <a:gd name="connsiteY46" fmla="*/ 25369 h 209299"/>
                  <a:gd name="connsiteX47" fmla="*/ 112359 w 197339"/>
                  <a:gd name="connsiteY47" fmla="*/ 20519 h 209299"/>
                  <a:gd name="connsiteX48" fmla="*/ 98879 w 197339"/>
                  <a:gd name="connsiteY48" fmla="*/ 33729 h 209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97339" h="209299">
                    <a:moveTo>
                      <a:pt x="98879" y="33729"/>
                    </a:moveTo>
                    <a:cubicBezTo>
                      <a:pt x="93009" y="34124"/>
                      <a:pt x="85936" y="30183"/>
                      <a:pt x="81249" y="26637"/>
                    </a:cubicBezTo>
                    <a:cubicBezTo>
                      <a:pt x="75535" y="22289"/>
                      <a:pt x="71559" y="17116"/>
                      <a:pt x="64573" y="14856"/>
                    </a:cubicBezTo>
                    <a:cubicBezTo>
                      <a:pt x="57998" y="12697"/>
                      <a:pt x="51043" y="11346"/>
                      <a:pt x="44207" y="9247"/>
                    </a:cubicBezTo>
                    <a:cubicBezTo>
                      <a:pt x="39253" y="7752"/>
                      <a:pt x="29082" y="1987"/>
                      <a:pt x="24832" y="5724"/>
                    </a:cubicBezTo>
                    <a:cubicBezTo>
                      <a:pt x="18339" y="11489"/>
                      <a:pt x="27263" y="21135"/>
                      <a:pt x="31905" y="24137"/>
                    </a:cubicBezTo>
                    <a:cubicBezTo>
                      <a:pt x="35968" y="26774"/>
                      <a:pt x="48513" y="31504"/>
                      <a:pt x="46725" y="37478"/>
                    </a:cubicBezTo>
                    <a:cubicBezTo>
                      <a:pt x="45721" y="40863"/>
                      <a:pt x="40642" y="41210"/>
                      <a:pt x="38586" y="43111"/>
                    </a:cubicBezTo>
                    <a:cubicBezTo>
                      <a:pt x="35806" y="45707"/>
                      <a:pt x="35688" y="49271"/>
                      <a:pt x="36349" y="52709"/>
                    </a:cubicBezTo>
                    <a:cubicBezTo>
                      <a:pt x="37726" y="60107"/>
                      <a:pt x="46139" y="63641"/>
                      <a:pt x="46263" y="71110"/>
                    </a:cubicBezTo>
                    <a:cubicBezTo>
                      <a:pt x="46394" y="78872"/>
                      <a:pt x="38274" y="81246"/>
                      <a:pt x="32098" y="82920"/>
                    </a:cubicBezTo>
                    <a:cubicBezTo>
                      <a:pt x="28334" y="83919"/>
                      <a:pt x="24159" y="85922"/>
                      <a:pt x="20077" y="85228"/>
                    </a:cubicBezTo>
                    <a:cubicBezTo>
                      <a:pt x="16369" y="84583"/>
                      <a:pt x="14163" y="80839"/>
                      <a:pt x="10617" y="80319"/>
                    </a:cubicBezTo>
                    <a:cubicBezTo>
                      <a:pt x="4809" y="79518"/>
                      <a:pt x="6112" y="84248"/>
                      <a:pt x="6691" y="88416"/>
                    </a:cubicBezTo>
                    <a:cubicBezTo>
                      <a:pt x="7314" y="92769"/>
                      <a:pt x="6978" y="95759"/>
                      <a:pt x="5800" y="99897"/>
                    </a:cubicBezTo>
                    <a:cubicBezTo>
                      <a:pt x="4093" y="105961"/>
                      <a:pt x="3388" y="116199"/>
                      <a:pt x="7869" y="121324"/>
                    </a:cubicBezTo>
                    <a:cubicBezTo>
                      <a:pt x="10318" y="124158"/>
                      <a:pt x="14244" y="125587"/>
                      <a:pt x="16756" y="128404"/>
                    </a:cubicBezTo>
                    <a:cubicBezTo>
                      <a:pt x="18906" y="130808"/>
                      <a:pt x="20345" y="133577"/>
                      <a:pt x="22034" y="136303"/>
                    </a:cubicBezTo>
                    <a:cubicBezTo>
                      <a:pt x="30827" y="150512"/>
                      <a:pt x="49211" y="147935"/>
                      <a:pt x="63245" y="148927"/>
                    </a:cubicBezTo>
                    <a:cubicBezTo>
                      <a:pt x="70281" y="149436"/>
                      <a:pt x="74095" y="151989"/>
                      <a:pt x="79373" y="156946"/>
                    </a:cubicBezTo>
                    <a:cubicBezTo>
                      <a:pt x="83954" y="161240"/>
                      <a:pt x="89556" y="166742"/>
                      <a:pt x="95638" y="168446"/>
                    </a:cubicBezTo>
                    <a:cubicBezTo>
                      <a:pt x="103653" y="170688"/>
                      <a:pt x="110358" y="165851"/>
                      <a:pt x="117001" y="163070"/>
                    </a:cubicBezTo>
                    <a:cubicBezTo>
                      <a:pt x="126012" y="159273"/>
                      <a:pt x="128256" y="166138"/>
                      <a:pt x="130892" y="173607"/>
                    </a:cubicBezTo>
                    <a:cubicBezTo>
                      <a:pt x="133223" y="180346"/>
                      <a:pt x="134382" y="188150"/>
                      <a:pt x="138595" y="193807"/>
                    </a:cubicBezTo>
                    <a:cubicBezTo>
                      <a:pt x="139991" y="195703"/>
                      <a:pt x="142508" y="199691"/>
                      <a:pt x="144907" y="200367"/>
                    </a:cubicBezTo>
                    <a:cubicBezTo>
                      <a:pt x="148522" y="201390"/>
                      <a:pt x="153221" y="198346"/>
                      <a:pt x="157016" y="199309"/>
                    </a:cubicBezTo>
                    <a:cubicBezTo>
                      <a:pt x="163815" y="201043"/>
                      <a:pt x="167803" y="208703"/>
                      <a:pt x="176029" y="204834"/>
                    </a:cubicBezTo>
                    <a:cubicBezTo>
                      <a:pt x="181221" y="202412"/>
                      <a:pt x="186592" y="194220"/>
                      <a:pt x="190481" y="189753"/>
                    </a:cubicBezTo>
                    <a:cubicBezTo>
                      <a:pt x="195710" y="183749"/>
                      <a:pt x="197922" y="178881"/>
                      <a:pt x="189640" y="174533"/>
                    </a:cubicBezTo>
                    <a:cubicBezTo>
                      <a:pt x="183582" y="171358"/>
                      <a:pt x="177612" y="171035"/>
                      <a:pt x="174091" y="164708"/>
                    </a:cubicBezTo>
                    <a:cubicBezTo>
                      <a:pt x="170589" y="158429"/>
                      <a:pt x="168875" y="152611"/>
                      <a:pt x="161914" y="148706"/>
                    </a:cubicBezTo>
                    <a:cubicBezTo>
                      <a:pt x="154885" y="144759"/>
                      <a:pt x="148858" y="142959"/>
                      <a:pt x="151943" y="133529"/>
                    </a:cubicBezTo>
                    <a:cubicBezTo>
                      <a:pt x="155408" y="122926"/>
                      <a:pt x="160020" y="114237"/>
                      <a:pt x="161216" y="103222"/>
                    </a:cubicBezTo>
                    <a:cubicBezTo>
                      <a:pt x="161758" y="98253"/>
                      <a:pt x="162849" y="93272"/>
                      <a:pt x="164731" y="88529"/>
                    </a:cubicBezTo>
                    <a:cubicBezTo>
                      <a:pt x="166682" y="83680"/>
                      <a:pt x="173749" y="76563"/>
                      <a:pt x="169336" y="73047"/>
                    </a:cubicBezTo>
                    <a:cubicBezTo>
                      <a:pt x="159085" y="64789"/>
                      <a:pt x="153445" y="101177"/>
                      <a:pt x="150460" y="110279"/>
                    </a:cubicBezTo>
                    <a:cubicBezTo>
                      <a:pt x="148198" y="117215"/>
                      <a:pt x="147706" y="124320"/>
                      <a:pt x="145425" y="131095"/>
                    </a:cubicBezTo>
                    <a:cubicBezTo>
                      <a:pt x="143699" y="136250"/>
                      <a:pt x="139772" y="146254"/>
                      <a:pt x="135379" y="149639"/>
                    </a:cubicBezTo>
                    <a:cubicBezTo>
                      <a:pt x="134382" y="150416"/>
                      <a:pt x="133715" y="151098"/>
                      <a:pt x="132407" y="151469"/>
                    </a:cubicBezTo>
                    <a:cubicBezTo>
                      <a:pt x="129590" y="148281"/>
                      <a:pt x="131092" y="143874"/>
                      <a:pt x="130250" y="140101"/>
                    </a:cubicBezTo>
                    <a:cubicBezTo>
                      <a:pt x="129309" y="135867"/>
                      <a:pt x="126766" y="135161"/>
                      <a:pt x="124318" y="131920"/>
                    </a:cubicBezTo>
                    <a:cubicBezTo>
                      <a:pt x="121401" y="128039"/>
                      <a:pt x="121363" y="126012"/>
                      <a:pt x="126174" y="124846"/>
                    </a:cubicBezTo>
                    <a:cubicBezTo>
                      <a:pt x="130786" y="123734"/>
                      <a:pt x="132063" y="124971"/>
                      <a:pt x="135404" y="120989"/>
                    </a:cubicBezTo>
                    <a:cubicBezTo>
                      <a:pt x="141200" y="113998"/>
                      <a:pt x="139965" y="109172"/>
                      <a:pt x="140682" y="101087"/>
                    </a:cubicBezTo>
                    <a:cubicBezTo>
                      <a:pt x="141300" y="94073"/>
                      <a:pt x="144141" y="87058"/>
                      <a:pt x="144683" y="79793"/>
                    </a:cubicBezTo>
                    <a:cubicBezTo>
                      <a:pt x="145680" y="66368"/>
                      <a:pt x="142191" y="52410"/>
                      <a:pt x="139642" y="39488"/>
                    </a:cubicBezTo>
                    <a:cubicBezTo>
                      <a:pt x="138202" y="32150"/>
                      <a:pt x="135877" y="29836"/>
                      <a:pt x="129939" y="25369"/>
                    </a:cubicBezTo>
                    <a:cubicBezTo>
                      <a:pt x="124255" y="21081"/>
                      <a:pt x="118298" y="16094"/>
                      <a:pt x="112359" y="20519"/>
                    </a:cubicBezTo>
                    <a:cubicBezTo>
                      <a:pt x="108582" y="23336"/>
                      <a:pt x="106700" y="33185"/>
                      <a:pt x="98879" y="3372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78" name="Полилиния: фигура 405">
                <a:extLst>
                  <a:ext uri="{FF2B5EF4-FFF2-40B4-BE49-F238E27FC236}">
                    <a16:creationId xmlns:a16="http://schemas.microsoft.com/office/drawing/2014/main" id="{F437192C-36D5-CE96-A963-8C8C8C68C085}"/>
                  </a:ext>
                </a:extLst>
              </p:cNvPr>
              <p:cNvSpPr/>
              <p:nvPr/>
            </p:nvSpPr>
            <p:spPr>
              <a:xfrm>
                <a:off x="1258847" y="5075824"/>
                <a:ext cx="563229" cy="584089"/>
              </a:xfrm>
              <a:custGeom>
                <a:avLst/>
                <a:gdLst>
                  <a:gd name="connsiteX0" fmla="*/ 298857 w 322918"/>
                  <a:gd name="connsiteY0" fmla="*/ 105487 h 334879"/>
                  <a:gd name="connsiteX1" fmla="*/ 286693 w 322918"/>
                  <a:gd name="connsiteY1" fmla="*/ 100362 h 334879"/>
                  <a:gd name="connsiteX2" fmla="*/ 288374 w 322918"/>
                  <a:gd name="connsiteY2" fmla="*/ 89126 h 334879"/>
                  <a:gd name="connsiteX3" fmla="*/ 289360 w 322918"/>
                  <a:gd name="connsiteY3" fmla="*/ 76191 h 334879"/>
                  <a:gd name="connsiteX4" fmla="*/ 282244 w 322918"/>
                  <a:gd name="connsiteY4" fmla="*/ 37130 h 334879"/>
                  <a:gd name="connsiteX5" fmla="*/ 266523 w 322918"/>
                  <a:gd name="connsiteY5" fmla="*/ 14908 h 334879"/>
                  <a:gd name="connsiteX6" fmla="*/ 251232 w 322918"/>
                  <a:gd name="connsiteY6" fmla="*/ 19232 h 334879"/>
                  <a:gd name="connsiteX7" fmla="*/ 240749 w 322918"/>
                  <a:gd name="connsiteY7" fmla="*/ 5800 h 334879"/>
                  <a:gd name="connsiteX8" fmla="*/ 228209 w 322918"/>
                  <a:gd name="connsiteY8" fmla="*/ 6883 h 334879"/>
                  <a:gd name="connsiteX9" fmla="*/ 218635 w 322918"/>
                  <a:gd name="connsiteY9" fmla="*/ 15129 h 334879"/>
                  <a:gd name="connsiteX10" fmla="*/ 203309 w 322918"/>
                  <a:gd name="connsiteY10" fmla="*/ 7792 h 334879"/>
                  <a:gd name="connsiteX11" fmla="*/ 186056 w 322918"/>
                  <a:gd name="connsiteY11" fmla="*/ 11003 h 334879"/>
                  <a:gd name="connsiteX12" fmla="*/ 168816 w 322918"/>
                  <a:gd name="connsiteY12" fmla="*/ 38134 h 334879"/>
                  <a:gd name="connsiteX13" fmla="*/ 175203 w 322918"/>
                  <a:gd name="connsiteY13" fmla="*/ 44043 h 334879"/>
                  <a:gd name="connsiteX14" fmla="*/ 176159 w 322918"/>
                  <a:gd name="connsiteY14" fmla="*/ 44186 h 334879"/>
                  <a:gd name="connsiteX15" fmla="*/ 180758 w 322918"/>
                  <a:gd name="connsiteY15" fmla="*/ 43851 h 334879"/>
                  <a:gd name="connsiteX16" fmla="*/ 194147 w 322918"/>
                  <a:gd name="connsiteY16" fmla="*/ 44778 h 334879"/>
                  <a:gd name="connsiteX17" fmla="*/ 175789 w 322918"/>
                  <a:gd name="connsiteY17" fmla="*/ 72382 h 334879"/>
                  <a:gd name="connsiteX18" fmla="*/ 142355 w 322918"/>
                  <a:gd name="connsiteY18" fmla="*/ 86363 h 334879"/>
                  <a:gd name="connsiteX19" fmla="*/ 129698 w 322918"/>
                  <a:gd name="connsiteY19" fmla="*/ 95751 h 334879"/>
                  <a:gd name="connsiteX20" fmla="*/ 123747 w 322918"/>
                  <a:gd name="connsiteY20" fmla="*/ 102276 h 334879"/>
                  <a:gd name="connsiteX21" fmla="*/ 114548 w 322918"/>
                  <a:gd name="connsiteY21" fmla="*/ 104757 h 334879"/>
                  <a:gd name="connsiteX22" fmla="*/ 105051 w 322918"/>
                  <a:gd name="connsiteY22" fmla="*/ 97551 h 334879"/>
                  <a:gd name="connsiteX23" fmla="*/ 89428 w 322918"/>
                  <a:gd name="connsiteY23" fmla="*/ 92911 h 334879"/>
                  <a:gd name="connsiteX24" fmla="*/ 87253 w 322918"/>
                  <a:gd name="connsiteY24" fmla="*/ 91757 h 334879"/>
                  <a:gd name="connsiteX25" fmla="*/ 87583 w 322918"/>
                  <a:gd name="connsiteY25" fmla="*/ 86865 h 334879"/>
                  <a:gd name="connsiteX26" fmla="*/ 86854 w 322918"/>
                  <a:gd name="connsiteY26" fmla="*/ 82320 h 334879"/>
                  <a:gd name="connsiteX27" fmla="*/ 85340 w 322918"/>
                  <a:gd name="connsiteY27" fmla="*/ 70677 h 334879"/>
                  <a:gd name="connsiteX28" fmla="*/ 79762 w 322918"/>
                  <a:gd name="connsiteY28" fmla="*/ 62012 h 334879"/>
                  <a:gd name="connsiteX29" fmla="*/ 75668 w 322918"/>
                  <a:gd name="connsiteY29" fmla="*/ 58496 h 334879"/>
                  <a:gd name="connsiteX30" fmla="*/ 74989 w 322918"/>
                  <a:gd name="connsiteY30" fmla="*/ 57456 h 334879"/>
                  <a:gd name="connsiteX31" fmla="*/ 71399 w 322918"/>
                  <a:gd name="connsiteY31" fmla="*/ 55476 h 334879"/>
                  <a:gd name="connsiteX32" fmla="*/ 63092 w 322918"/>
                  <a:gd name="connsiteY32" fmla="*/ 48396 h 334879"/>
                  <a:gd name="connsiteX33" fmla="*/ 50242 w 322918"/>
                  <a:gd name="connsiteY33" fmla="*/ 37351 h 334879"/>
                  <a:gd name="connsiteX34" fmla="*/ 48815 w 322918"/>
                  <a:gd name="connsiteY34" fmla="*/ 37441 h 334879"/>
                  <a:gd name="connsiteX35" fmla="*/ 42832 w 322918"/>
                  <a:gd name="connsiteY35" fmla="*/ 36053 h 334879"/>
                  <a:gd name="connsiteX36" fmla="*/ 17955 w 322918"/>
                  <a:gd name="connsiteY36" fmla="*/ 39492 h 334879"/>
                  <a:gd name="connsiteX37" fmla="*/ 7006 w 322918"/>
                  <a:gd name="connsiteY37" fmla="*/ 40957 h 334879"/>
                  <a:gd name="connsiteX38" fmla="*/ 4494 w 322918"/>
                  <a:gd name="connsiteY38" fmla="*/ 43486 h 334879"/>
                  <a:gd name="connsiteX39" fmla="*/ 21064 w 322918"/>
                  <a:gd name="connsiteY39" fmla="*/ 64889 h 334879"/>
                  <a:gd name="connsiteX40" fmla="*/ 28711 w 322918"/>
                  <a:gd name="connsiteY40" fmla="*/ 58993 h 334879"/>
                  <a:gd name="connsiteX41" fmla="*/ 33447 w 322918"/>
                  <a:gd name="connsiteY41" fmla="*/ 57312 h 334879"/>
                  <a:gd name="connsiteX42" fmla="*/ 27234 w 322918"/>
                  <a:gd name="connsiteY42" fmla="*/ 69667 h 334879"/>
                  <a:gd name="connsiteX43" fmla="*/ 37274 w 322918"/>
                  <a:gd name="connsiteY43" fmla="*/ 81686 h 334879"/>
                  <a:gd name="connsiteX44" fmla="*/ 47257 w 322918"/>
                  <a:gd name="connsiteY44" fmla="*/ 80724 h 334879"/>
                  <a:gd name="connsiteX45" fmla="*/ 61672 w 322918"/>
                  <a:gd name="connsiteY45" fmla="*/ 83253 h 334879"/>
                  <a:gd name="connsiteX46" fmla="*/ 74652 w 322918"/>
                  <a:gd name="connsiteY46" fmla="*/ 87427 h 334879"/>
                  <a:gd name="connsiteX47" fmla="*/ 79576 w 322918"/>
                  <a:gd name="connsiteY47" fmla="*/ 94543 h 334879"/>
                  <a:gd name="connsiteX48" fmla="*/ 78510 w 322918"/>
                  <a:gd name="connsiteY48" fmla="*/ 97480 h 334879"/>
                  <a:gd name="connsiteX49" fmla="*/ 96158 w 322918"/>
                  <a:gd name="connsiteY49" fmla="*/ 135237 h 334879"/>
                  <a:gd name="connsiteX50" fmla="*/ 100683 w 322918"/>
                  <a:gd name="connsiteY50" fmla="*/ 185044 h 334879"/>
                  <a:gd name="connsiteX51" fmla="*/ 140465 w 322918"/>
                  <a:gd name="connsiteY51" fmla="*/ 265846 h 334879"/>
                  <a:gd name="connsiteX52" fmla="*/ 140166 w 322918"/>
                  <a:gd name="connsiteY52" fmla="*/ 269386 h 334879"/>
                  <a:gd name="connsiteX53" fmla="*/ 144878 w 322918"/>
                  <a:gd name="connsiteY53" fmla="*/ 279289 h 334879"/>
                  <a:gd name="connsiteX54" fmla="*/ 149028 w 322918"/>
                  <a:gd name="connsiteY54" fmla="*/ 282165 h 334879"/>
                  <a:gd name="connsiteX55" fmla="*/ 157203 w 322918"/>
                  <a:gd name="connsiteY55" fmla="*/ 289730 h 334879"/>
                  <a:gd name="connsiteX56" fmla="*/ 188036 w 322918"/>
                  <a:gd name="connsiteY56" fmla="*/ 329856 h 334879"/>
                  <a:gd name="connsiteX57" fmla="*/ 195259 w 322918"/>
                  <a:gd name="connsiteY57" fmla="*/ 333952 h 334879"/>
                  <a:gd name="connsiteX58" fmla="*/ 235911 w 322918"/>
                  <a:gd name="connsiteY58" fmla="*/ 311067 h 334879"/>
                  <a:gd name="connsiteX59" fmla="*/ 255364 w 322918"/>
                  <a:gd name="connsiteY59" fmla="*/ 284199 h 334879"/>
                  <a:gd name="connsiteX60" fmla="*/ 233531 w 322918"/>
                  <a:gd name="connsiteY60" fmla="*/ 265798 h 334879"/>
                  <a:gd name="connsiteX61" fmla="*/ 252446 w 322918"/>
                  <a:gd name="connsiteY61" fmla="*/ 240377 h 334879"/>
                  <a:gd name="connsiteX62" fmla="*/ 249606 w 322918"/>
                  <a:gd name="connsiteY62" fmla="*/ 229906 h 334879"/>
                  <a:gd name="connsiteX63" fmla="*/ 247076 w 322918"/>
                  <a:gd name="connsiteY63" fmla="*/ 223233 h 334879"/>
                  <a:gd name="connsiteX64" fmla="*/ 244834 w 322918"/>
                  <a:gd name="connsiteY64" fmla="*/ 210328 h 334879"/>
                  <a:gd name="connsiteX65" fmla="*/ 238303 w 322918"/>
                  <a:gd name="connsiteY65" fmla="*/ 201053 h 334879"/>
                  <a:gd name="connsiteX66" fmla="*/ 239798 w 322918"/>
                  <a:gd name="connsiteY66" fmla="*/ 199331 h 334879"/>
                  <a:gd name="connsiteX67" fmla="*/ 245402 w 322918"/>
                  <a:gd name="connsiteY67" fmla="*/ 204796 h 334879"/>
                  <a:gd name="connsiteX68" fmla="*/ 265171 w 322918"/>
                  <a:gd name="connsiteY68" fmla="*/ 214412 h 334879"/>
                  <a:gd name="connsiteX69" fmla="*/ 278238 w 322918"/>
                  <a:gd name="connsiteY69" fmla="*/ 209861 h 334879"/>
                  <a:gd name="connsiteX70" fmla="*/ 288906 w 322918"/>
                  <a:gd name="connsiteY70" fmla="*/ 210531 h 334879"/>
                  <a:gd name="connsiteX71" fmla="*/ 298797 w 322918"/>
                  <a:gd name="connsiteY71" fmla="*/ 194882 h 334879"/>
                  <a:gd name="connsiteX72" fmla="*/ 294557 w 322918"/>
                  <a:gd name="connsiteY72" fmla="*/ 164127 h 334879"/>
                  <a:gd name="connsiteX73" fmla="*/ 294485 w 322918"/>
                  <a:gd name="connsiteY73" fmla="*/ 129204 h 334879"/>
                  <a:gd name="connsiteX74" fmla="*/ 312629 w 322918"/>
                  <a:gd name="connsiteY74" fmla="*/ 124766 h 334879"/>
                  <a:gd name="connsiteX75" fmla="*/ 318471 w 322918"/>
                  <a:gd name="connsiteY75" fmla="*/ 117034 h 334879"/>
                  <a:gd name="connsiteX76" fmla="*/ 298857 w 322918"/>
                  <a:gd name="connsiteY76" fmla="*/ 105487 h 33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322918" h="334879">
                    <a:moveTo>
                      <a:pt x="298857" y="105487"/>
                    </a:moveTo>
                    <a:cubicBezTo>
                      <a:pt x="294772" y="104949"/>
                      <a:pt x="288822" y="104512"/>
                      <a:pt x="286693" y="100362"/>
                    </a:cubicBezTo>
                    <a:cubicBezTo>
                      <a:pt x="285145" y="97342"/>
                      <a:pt x="287638" y="92020"/>
                      <a:pt x="288374" y="89126"/>
                    </a:cubicBezTo>
                    <a:cubicBezTo>
                      <a:pt x="289504" y="84659"/>
                      <a:pt x="289731" y="80760"/>
                      <a:pt x="289360" y="76191"/>
                    </a:cubicBezTo>
                    <a:cubicBezTo>
                      <a:pt x="288320" y="63507"/>
                      <a:pt x="284947" y="49622"/>
                      <a:pt x="282244" y="37130"/>
                    </a:cubicBezTo>
                    <a:cubicBezTo>
                      <a:pt x="280283" y="28058"/>
                      <a:pt x="277347" y="16110"/>
                      <a:pt x="266523" y="14908"/>
                    </a:cubicBezTo>
                    <a:cubicBezTo>
                      <a:pt x="262965" y="14501"/>
                      <a:pt x="253050" y="21486"/>
                      <a:pt x="251232" y="19232"/>
                    </a:cubicBezTo>
                    <a:cubicBezTo>
                      <a:pt x="247584" y="14705"/>
                      <a:pt x="246299" y="8623"/>
                      <a:pt x="240749" y="5800"/>
                    </a:cubicBezTo>
                    <a:cubicBezTo>
                      <a:pt x="236324" y="3552"/>
                      <a:pt x="232264" y="4365"/>
                      <a:pt x="228209" y="6883"/>
                    </a:cubicBezTo>
                    <a:cubicBezTo>
                      <a:pt x="223461" y="9831"/>
                      <a:pt x="225219" y="19022"/>
                      <a:pt x="218635" y="15129"/>
                    </a:cubicBezTo>
                    <a:cubicBezTo>
                      <a:pt x="213504" y="12080"/>
                      <a:pt x="209384" y="8677"/>
                      <a:pt x="203309" y="7792"/>
                    </a:cubicBezTo>
                    <a:cubicBezTo>
                      <a:pt x="197514" y="6937"/>
                      <a:pt x="191331" y="8809"/>
                      <a:pt x="186056" y="11003"/>
                    </a:cubicBezTo>
                    <a:cubicBezTo>
                      <a:pt x="175280" y="15482"/>
                      <a:pt x="166406" y="26001"/>
                      <a:pt x="168816" y="38134"/>
                    </a:cubicBezTo>
                    <a:cubicBezTo>
                      <a:pt x="169462" y="41364"/>
                      <a:pt x="171962" y="43869"/>
                      <a:pt x="175203" y="44043"/>
                    </a:cubicBezTo>
                    <a:cubicBezTo>
                      <a:pt x="175466" y="44084"/>
                      <a:pt x="175771" y="44132"/>
                      <a:pt x="176159" y="44186"/>
                    </a:cubicBezTo>
                    <a:cubicBezTo>
                      <a:pt x="177660" y="44383"/>
                      <a:pt x="179293" y="44114"/>
                      <a:pt x="180758" y="43851"/>
                    </a:cubicBezTo>
                    <a:cubicBezTo>
                      <a:pt x="184364" y="43199"/>
                      <a:pt x="192604" y="38589"/>
                      <a:pt x="194147" y="44778"/>
                    </a:cubicBezTo>
                    <a:cubicBezTo>
                      <a:pt x="197227" y="57073"/>
                      <a:pt x="185094" y="67400"/>
                      <a:pt x="175789" y="72382"/>
                    </a:cubicBezTo>
                    <a:cubicBezTo>
                      <a:pt x="165102" y="78098"/>
                      <a:pt x="153166" y="80927"/>
                      <a:pt x="142355" y="86363"/>
                    </a:cubicBezTo>
                    <a:cubicBezTo>
                      <a:pt x="137650" y="88725"/>
                      <a:pt x="133194" y="91805"/>
                      <a:pt x="129698" y="95751"/>
                    </a:cubicBezTo>
                    <a:cubicBezTo>
                      <a:pt x="127741" y="97952"/>
                      <a:pt x="125891" y="100260"/>
                      <a:pt x="123747" y="102276"/>
                    </a:cubicBezTo>
                    <a:cubicBezTo>
                      <a:pt x="123342" y="102682"/>
                      <a:pt x="114430" y="106653"/>
                      <a:pt x="114548" y="104757"/>
                    </a:cubicBezTo>
                    <a:cubicBezTo>
                      <a:pt x="114866" y="99381"/>
                      <a:pt x="110167" y="95751"/>
                      <a:pt x="105051" y="97551"/>
                    </a:cubicBezTo>
                    <a:cubicBezTo>
                      <a:pt x="98633" y="99836"/>
                      <a:pt x="94114" y="97043"/>
                      <a:pt x="89428" y="92911"/>
                    </a:cubicBezTo>
                    <a:cubicBezTo>
                      <a:pt x="88786" y="92349"/>
                      <a:pt x="88032" y="91990"/>
                      <a:pt x="87253" y="91757"/>
                    </a:cubicBezTo>
                    <a:cubicBezTo>
                      <a:pt x="87478" y="90112"/>
                      <a:pt x="87677" y="88468"/>
                      <a:pt x="87583" y="86865"/>
                    </a:cubicBezTo>
                    <a:cubicBezTo>
                      <a:pt x="87478" y="85358"/>
                      <a:pt x="87210" y="83839"/>
                      <a:pt x="86854" y="82320"/>
                    </a:cubicBezTo>
                    <a:cubicBezTo>
                      <a:pt x="87166" y="78493"/>
                      <a:pt x="86592" y="74678"/>
                      <a:pt x="85340" y="70677"/>
                    </a:cubicBezTo>
                    <a:cubicBezTo>
                      <a:pt x="84299" y="67388"/>
                      <a:pt x="82075" y="64500"/>
                      <a:pt x="79762" y="62012"/>
                    </a:cubicBezTo>
                    <a:cubicBezTo>
                      <a:pt x="78984" y="61193"/>
                      <a:pt x="76522" y="58711"/>
                      <a:pt x="75668" y="58496"/>
                    </a:cubicBezTo>
                    <a:cubicBezTo>
                      <a:pt x="75437" y="58143"/>
                      <a:pt x="75226" y="57784"/>
                      <a:pt x="74989" y="57456"/>
                    </a:cubicBezTo>
                    <a:cubicBezTo>
                      <a:pt x="74347" y="56463"/>
                      <a:pt x="72110" y="55787"/>
                      <a:pt x="71399" y="55476"/>
                    </a:cubicBezTo>
                    <a:cubicBezTo>
                      <a:pt x="67747" y="53856"/>
                      <a:pt x="65423" y="51559"/>
                      <a:pt x="63092" y="48396"/>
                    </a:cubicBezTo>
                    <a:cubicBezTo>
                      <a:pt x="59621" y="43678"/>
                      <a:pt x="57072" y="36944"/>
                      <a:pt x="50242" y="37351"/>
                    </a:cubicBezTo>
                    <a:cubicBezTo>
                      <a:pt x="49762" y="37387"/>
                      <a:pt x="49289" y="37405"/>
                      <a:pt x="48815" y="37441"/>
                    </a:cubicBezTo>
                    <a:cubicBezTo>
                      <a:pt x="46952" y="36771"/>
                      <a:pt x="44970" y="36292"/>
                      <a:pt x="42832" y="36053"/>
                    </a:cubicBezTo>
                    <a:cubicBezTo>
                      <a:pt x="35746" y="35264"/>
                      <a:pt x="25582" y="35952"/>
                      <a:pt x="17955" y="39492"/>
                    </a:cubicBezTo>
                    <a:cubicBezTo>
                      <a:pt x="14290" y="39880"/>
                      <a:pt x="10626" y="40353"/>
                      <a:pt x="7006" y="40957"/>
                    </a:cubicBezTo>
                    <a:cubicBezTo>
                      <a:pt x="5809" y="41154"/>
                      <a:pt x="4544" y="42171"/>
                      <a:pt x="4494" y="43486"/>
                    </a:cubicBezTo>
                    <a:cubicBezTo>
                      <a:pt x="4226" y="51673"/>
                      <a:pt x="9984" y="68058"/>
                      <a:pt x="21064" y="64889"/>
                    </a:cubicBezTo>
                    <a:cubicBezTo>
                      <a:pt x="22192" y="64578"/>
                      <a:pt x="25720" y="61498"/>
                      <a:pt x="28711" y="58993"/>
                    </a:cubicBezTo>
                    <a:cubicBezTo>
                      <a:pt x="30294" y="58484"/>
                      <a:pt x="31877" y="57916"/>
                      <a:pt x="33447" y="57312"/>
                    </a:cubicBezTo>
                    <a:cubicBezTo>
                      <a:pt x="32892" y="61103"/>
                      <a:pt x="28505" y="67071"/>
                      <a:pt x="27234" y="69667"/>
                    </a:cubicBezTo>
                    <a:cubicBezTo>
                      <a:pt x="23028" y="78278"/>
                      <a:pt x="28200" y="82697"/>
                      <a:pt x="37274" y="81686"/>
                    </a:cubicBezTo>
                    <a:cubicBezTo>
                      <a:pt x="40795" y="81304"/>
                      <a:pt x="43624" y="80568"/>
                      <a:pt x="47257" y="80724"/>
                    </a:cubicBezTo>
                    <a:cubicBezTo>
                      <a:pt x="52093" y="80939"/>
                      <a:pt x="56798" y="82853"/>
                      <a:pt x="61672" y="83253"/>
                    </a:cubicBezTo>
                    <a:cubicBezTo>
                      <a:pt x="67087" y="83678"/>
                      <a:pt x="70308" y="82697"/>
                      <a:pt x="74652" y="87427"/>
                    </a:cubicBezTo>
                    <a:cubicBezTo>
                      <a:pt x="76559" y="89502"/>
                      <a:pt x="78104" y="92008"/>
                      <a:pt x="79576" y="94543"/>
                    </a:cubicBezTo>
                    <a:cubicBezTo>
                      <a:pt x="78984" y="95387"/>
                      <a:pt x="78566" y="96373"/>
                      <a:pt x="78510" y="97480"/>
                    </a:cubicBezTo>
                    <a:cubicBezTo>
                      <a:pt x="77506" y="113488"/>
                      <a:pt x="90001" y="121860"/>
                      <a:pt x="96158" y="135237"/>
                    </a:cubicBezTo>
                    <a:cubicBezTo>
                      <a:pt x="103019" y="150217"/>
                      <a:pt x="97897" y="169132"/>
                      <a:pt x="100683" y="185044"/>
                    </a:cubicBezTo>
                    <a:cubicBezTo>
                      <a:pt x="106005" y="215339"/>
                      <a:pt x="152156" y="231407"/>
                      <a:pt x="140465" y="265846"/>
                    </a:cubicBezTo>
                    <a:cubicBezTo>
                      <a:pt x="140076" y="266988"/>
                      <a:pt x="140010" y="268184"/>
                      <a:pt x="140166" y="269386"/>
                    </a:cubicBezTo>
                    <a:cubicBezTo>
                      <a:pt x="139723" y="272968"/>
                      <a:pt x="142504" y="277029"/>
                      <a:pt x="144878" y="279289"/>
                    </a:cubicBezTo>
                    <a:cubicBezTo>
                      <a:pt x="146134" y="280467"/>
                      <a:pt x="147527" y="281394"/>
                      <a:pt x="149028" y="282165"/>
                    </a:cubicBezTo>
                    <a:cubicBezTo>
                      <a:pt x="151103" y="284839"/>
                      <a:pt x="153842" y="287338"/>
                      <a:pt x="157203" y="289730"/>
                    </a:cubicBezTo>
                    <a:cubicBezTo>
                      <a:pt x="172512" y="300667"/>
                      <a:pt x="180483" y="312908"/>
                      <a:pt x="188036" y="329856"/>
                    </a:cubicBezTo>
                    <a:cubicBezTo>
                      <a:pt x="189160" y="332391"/>
                      <a:pt x="192329" y="334700"/>
                      <a:pt x="195259" y="333952"/>
                    </a:cubicBezTo>
                    <a:cubicBezTo>
                      <a:pt x="210485" y="329952"/>
                      <a:pt x="222146" y="318326"/>
                      <a:pt x="235911" y="311067"/>
                    </a:cubicBezTo>
                    <a:cubicBezTo>
                      <a:pt x="246795" y="305344"/>
                      <a:pt x="257780" y="298018"/>
                      <a:pt x="255364" y="284199"/>
                    </a:cubicBezTo>
                    <a:cubicBezTo>
                      <a:pt x="253265" y="272251"/>
                      <a:pt x="241879" y="271306"/>
                      <a:pt x="233531" y="265798"/>
                    </a:cubicBezTo>
                    <a:cubicBezTo>
                      <a:pt x="227402" y="261756"/>
                      <a:pt x="250078" y="244282"/>
                      <a:pt x="252446" y="240377"/>
                    </a:cubicBezTo>
                    <a:cubicBezTo>
                      <a:pt x="254491" y="236963"/>
                      <a:pt x="254216" y="231288"/>
                      <a:pt x="249606" y="229906"/>
                    </a:cubicBezTo>
                    <a:cubicBezTo>
                      <a:pt x="245455" y="228657"/>
                      <a:pt x="246819" y="227532"/>
                      <a:pt x="247076" y="223233"/>
                    </a:cubicBezTo>
                    <a:cubicBezTo>
                      <a:pt x="247369" y="218700"/>
                      <a:pt x="246556" y="214526"/>
                      <a:pt x="244834" y="210328"/>
                    </a:cubicBezTo>
                    <a:cubicBezTo>
                      <a:pt x="243590" y="207284"/>
                      <a:pt x="238226" y="204491"/>
                      <a:pt x="238303" y="201053"/>
                    </a:cubicBezTo>
                    <a:cubicBezTo>
                      <a:pt x="238363" y="197931"/>
                      <a:pt x="235858" y="198129"/>
                      <a:pt x="239798" y="199331"/>
                    </a:cubicBezTo>
                    <a:cubicBezTo>
                      <a:pt x="242077" y="200030"/>
                      <a:pt x="243948" y="203080"/>
                      <a:pt x="245402" y="204796"/>
                    </a:cubicBezTo>
                    <a:cubicBezTo>
                      <a:pt x="250921" y="211464"/>
                      <a:pt x="256166" y="215501"/>
                      <a:pt x="265171" y="214412"/>
                    </a:cubicBezTo>
                    <a:cubicBezTo>
                      <a:pt x="269734" y="213838"/>
                      <a:pt x="273765" y="210866"/>
                      <a:pt x="278238" y="209861"/>
                    </a:cubicBezTo>
                    <a:cubicBezTo>
                      <a:pt x="281575" y="209132"/>
                      <a:pt x="285444" y="210812"/>
                      <a:pt x="288906" y="210531"/>
                    </a:cubicBezTo>
                    <a:cubicBezTo>
                      <a:pt x="295903" y="209999"/>
                      <a:pt x="298922" y="200652"/>
                      <a:pt x="298797" y="194882"/>
                    </a:cubicBezTo>
                    <a:cubicBezTo>
                      <a:pt x="298558" y="184734"/>
                      <a:pt x="295574" y="174287"/>
                      <a:pt x="294557" y="164127"/>
                    </a:cubicBezTo>
                    <a:cubicBezTo>
                      <a:pt x="293469" y="153398"/>
                      <a:pt x="290443" y="139519"/>
                      <a:pt x="294485" y="129204"/>
                    </a:cubicBezTo>
                    <a:cubicBezTo>
                      <a:pt x="296208" y="124838"/>
                      <a:pt x="308903" y="125376"/>
                      <a:pt x="312629" y="124766"/>
                    </a:cubicBezTo>
                    <a:cubicBezTo>
                      <a:pt x="316157" y="124180"/>
                      <a:pt x="319195" y="120784"/>
                      <a:pt x="318471" y="117034"/>
                    </a:cubicBezTo>
                    <a:cubicBezTo>
                      <a:pt x="316623" y="107406"/>
                      <a:pt x="306995" y="106539"/>
                      <a:pt x="298857" y="10548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79" name="Полилиния: фигура 406">
                <a:extLst>
                  <a:ext uri="{FF2B5EF4-FFF2-40B4-BE49-F238E27FC236}">
                    <a16:creationId xmlns:a16="http://schemas.microsoft.com/office/drawing/2014/main" id="{D65384C6-E1C3-2AE0-6608-421C1122AB79}"/>
                  </a:ext>
                </a:extLst>
              </p:cNvPr>
              <p:cNvSpPr/>
              <p:nvPr/>
            </p:nvSpPr>
            <p:spPr>
              <a:xfrm>
                <a:off x="1491302" y="4564455"/>
                <a:ext cx="625810" cy="604949"/>
              </a:xfrm>
              <a:custGeom>
                <a:avLst/>
                <a:gdLst>
                  <a:gd name="connsiteX0" fmla="*/ 280218 w 358798"/>
                  <a:gd name="connsiteY0" fmla="*/ 283971 h 346839"/>
                  <a:gd name="connsiteX1" fmla="*/ 303259 w 358798"/>
                  <a:gd name="connsiteY1" fmla="*/ 278433 h 346839"/>
                  <a:gd name="connsiteX2" fmla="*/ 317527 w 358798"/>
                  <a:gd name="connsiteY2" fmla="*/ 276238 h 346839"/>
                  <a:gd name="connsiteX3" fmla="*/ 326450 w 358798"/>
                  <a:gd name="connsiteY3" fmla="*/ 274845 h 346839"/>
                  <a:gd name="connsiteX4" fmla="*/ 332776 w 358798"/>
                  <a:gd name="connsiteY4" fmla="*/ 272429 h 346839"/>
                  <a:gd name="connsiteX5" fmla="*/ 337722 w 358798"/>
                  <a:gd name="connsiteY5" fmla="*/ 267896 h 346839"/>
                  <a:gd name="connsiteX6" fmla="*/ 342930 w 358798"/>
                  <a:gd name="connsiteY6" fmla="*/ 261205 h 346839"/>
                  <a:gd name="connsiteX7" fmla="*/ 345621 w 358798"/>
                  <a:gd name="connsiteY7" fmla="*/ 257862 h 346839"/>
                  <a:gd name="connsiteX8" fmla="*/ 346303 w 358798"/>
                  <a:gd name="connsiteY8" fmla="*/ 257007 h 346839"/>
                  <a:gd name="connsiteX9" fmla="*/ 347368 w 358798"/>
                  <a:gd name="connsiteY9" fmla="*/ 256815 h 346839"/>
                  <a:gd name="connsiteX10" fmla="*/ 356852 w 358798"/>
                  <a:gd name="connsiteY10" fmla="*/ 255673 h 346839"/>
                  <a:gd name="connsiteX11" fmla="*/ 350053 w 358798"/>
                  <a:gd name="connsiteY11" fmla="*/ 233123 h 346839"/>
                  <a:gd name="connsiteX12" fmla="*/ 343427 w 358798"/>
                  <a:gd name="connsiteY12" fmla="*/ 223680 h 346839"/>
                  <a:gd name="connsiteX13" fmla="*/ 341681 w 358798"/>
                  <a:gd name="connsiteY13" fmla="*/ 217264 h 346839"/>
                  <a:gd name="connsiteX14" fmla="*/ 336376 w 358798"/>
                  <a:gd name="connsiteY14" fmla="*/ 208802 h 346839"/>
                  <a:gd name="connsiteX15" fmla="*/ 329721 w 358798"/>
                  <a:gd name="connsiteY15" fmla="*/ 208868 h 346839"/>
                  <a:gd name="connsiteX16" fmla="*/ 313473 w 358798"/>
                  <a:gd name="connsiteY16" fmla="*/ 202972 h 346839"/>
                  <a:gd name="connsiteX17" fmla="*/ 299821 w 358798"/>
                  <a:gd name="connsiteY17" fmla="*/ 186449 h 346839"/>
                  <a:gd name="connsiteX18" fmla="*/ 295419 w 358798"/>
                  <a:gd name="connsiteY18" fmla="*/ 181808 h 346839"/>
                  <a:gd name="connsiteX19" fmla="*/ 289350 w 358798"/>
                  <a:gd name="connsiteY19" fmla="*/ 181139 h 346839"/>
                  <a:gd name="connsiteX20" fmla="*/ 283920 w 358798"/>
                  <a:gd name="connsiteY20" fmla="*/ 152949 h 346839"/>
                  <a:gd name="connsiteX21" fmla="*/ 295683 w 358798"/>
                  <a:gd name="connsiteY21" fmla="*/ 135661 h 346839"/>
                  <a:gd name="connsiteX22" fmla="*/ 303929 w 358798"/>
                  <a:gd name="connsiteY22" fmla="*/ 123964 h 346839"/>
                  <a:gd name="connsiteX23" fmla="*/ 304665 w 358798"/>
                  <a:gd name="connsiteY23" fmla="*/ 117547 h 346839"/>
                  <a:gd name="connsiteX24" fmla="*/ 301364 w 358798"/>
                  <a:gd name="connsiteY24" fmla="*/ 104661 h 346839"/>
                  <a:gd name="connsiteX25" fmla="*/ 292160 w 358798"/>
                  <a:gd name="connsiteY25" fmla="*/ 93861 h 346839"/>
                  <a:gd name="connsiteX26" fmla="*/ 285983 w 358798"/>
                  <a:gd name="connsiteY26" fmla="*/ 87654 h 346839"/>
                  <a:gd name="connsiteX27" fmla="*/ 284871 w 358798"/>
                  <a:gd name="connsiteY27" fmla="*/ 86864 h 346839"/>
                  <a:gd name="connsiteX28" fmla="*/ 282132 w 358798"/>
                  <a:gd name="connsiteY28" fmla="*/ 85955 h 346839"/>
                  <a:gd name="connsiteX29" fmla="*/ 273258 w 358798"/>
                  <a:gd name="connsiteY29" fmla="*/ 87068 h 346839"/>
                  <a:gd name="connsiteX30" fmla="*/ 261046 w 358798"/>
                  <a:gd name="connsiteY30" fmla="*/ 82367 h 346839"/>
                  <a:gd name="connsiteX31" fmla="*/ 247083 w 358798"/>
                  <a:gd name="connsiteY31" fmla="*/ 71908 h 346839"/>
                  <a:gd name="connsiteX32" fmla="*/ 235237 w 358798"/>
                  <a:gd name="connsiteY32" fmla="*/ 75401 h 346839"/>
                  <a:gd name="connsiteX33" fmla="*/ 229867 w 358798"/>
                  <a:gd name="connsiteY33" fmla="*/ 64409 h 346839"/>
                  <a:gd name="connsiteX34" fmla="*/ 226267 w 358798"/>
                  <a:gd name="connsiteY34" fmla="*/ 49190 h 346839"/>
                  <a:gd name="connsiteX35" fmla="*/ 220538 w 358798"/>
                  <a:gd name="connsiteY35" fmla="*/ 30300 h 346839"/>
                  <a:gd name="connsiteX36" fmla="*/ 211783 w 358798"/>
                  <a:gd name="connsiteY36" fmla="*/ 35095 h 346839"/>
                  <a:gd name="connsiteX37" fmla="*/ 192695 w 358798"/>
                  <a:gd name="connsiteY37" fmla="*/ 34246 h 346839"/>
                  <a:gd name="connsiteX38" fmla="*/ 163908 w 358798"/>
                  <a:gd name="connsiteY38" fmla="*/ 15278 h 346839"/>
                  <a:gd name="connsiteX39" fmla="*/ 135670 w 358798"/>
                  <a:gd name="connsiteY39" fmla="*/ 4861 h 346839"/>
                  <a:gd name="connsiteX40" fmla="*/ 121115 w 358798"/>
                  <a:gd name="connsiteY40" fmla="*/ 33864 h 346839"/>
                  <a:gd name="connsiteX41" fmla="*/ 114298 w 358798"/>
                  <a:gd name="connsiteY41" fmla="*/ 36417 h 346839"/>
                  <a:gd name="connsiteX42" fmla="*/ 100998 w 358798"/>
                  <a:gd name="connsiteY42" fmla="*/ 40244 h 346839"/>
                  <a:gd name="connsiteX43" fmla="*/ 91622 w 358798"/>
                  <a:gd name="connsiteY43" fmla="*/ 44897 h 346839"/>
                  <a:gd name="connsiteX44" fmla="*/ 100825 w 358798"/>
                  <a:gd name="connsiteY44" fmla="*/ 53807 h 346839"/>
                  <a:gd name="connsiteX45" fmla="*/ 93332 w 358798"/>
                  <a:gd name="connsiteY45" fmla="*/ 122876 h 346839"/>
                  <a:gd name="connsiteX46" fmla="*/ 76397 w 358798"/>
                  <a:gd name="connsiteY46" fmla="*/ 142173 h 346839"/>
                  <a:gd name="connsiteX47" fmla="*/ 76140 w 358798"/>
                  <a:gd name="connsiteY47" fmla="*/ 143202 h 346839"/>
                  <a:gd name="connsiteX48" fmla="*/ 72348 w 358798"/>
                  <a:gd name="connsiteY48" fmla="*/ 165770 h 346839"/>
                  <a:gd name="connsiteX49" fmla="*/ 42867 w 358798"/>
                  <a:gd name="connsiteY49" fmla="*/ 201985 h 346839"/>
                  <a:gd name="connsiteX50" fmla="*/ 24616 w 358798"/>
                  <a:gd name="connsiteY50" fmla="*/ 203306 h 346839"/>
                  <a:gd name="connsiteX51" fmla="*/ 15329 w 358798"/>
                  <a:gd name="connsiteY51" fmla="*/ 212761 h 346839"/>
                  <a:gd name="connsiteX52" fmla="*/ 4485 w 358798"/>
                  <a:gd name="connsiteY52" fmla="*/ 222538 h 346839"/>
                  <a:gd name="connsiteX53" fmla="*/ 17177 w 358798"/>
                  <a:gd name="connsiteY53" fmla="*/ 251984 h 346839"/>
                  <a:gd name="connsiteX54" fmla="*/ 9845 w 358798"/>
                  <a:gd name="connsiteY54" fmla="*/ 277542 h 346839"/>
                  <a:gd name="connsiteX55" fmla="*/ 11604 w 358798"/>
                  <a:gd name="connsiteY55" fmla="*/ 283253 h 346839"/>
                  <a:gd name="connsiteX56" fmla="*/ 14761 w 358798"/>
                  <a:gd name="connsiteY56" fmla="*/ 290794 h 346839"/>
                  <a:gd name="connsiteX57" fmla="*/ 20867 w 358798"/>
                  <a:gd name="connsiteY57" fmla="*/ 294932 h 346839"/>
                  <a:gd name="connsiteX58" fmla="*/ 33879 w 358798"/>
                  <a:gd name="connsiteY58" fmla="*/ 305642 h 346839"/>
                  <a:gd name="connsiteX59" fmla="*/ 40427 w 358798"/>
                  <a:gd name="connsiteY59" fmla="*/ 313260 h 346839"/>
                  <a:gd name="connsiteX60" fmla="*/ 40403 w 358798"/>
                  <a:gd name="connsiteY60" fmla="*/ 313320 h 346839"/>
                  <a:gd name="connsiteX61" fmla="*/ 52788 w 358798"/>
                  <a:gd name="connsiteY61" fmla="*/ 304201 h 346839"/>
                  <a:gd name="connsiteX62" fmla="*/ 70034 w 358798"/>
                  <a:gd name="connsiteY62" fmla="*/ 300978 h 346839"/>
                  <a:gd name="connsiteX63" fmla="*/ 85361 w 358798"/>
                  <a:gd name="connsiteY63" fmla="*/ 308309 h 346839"/>
                  <a:gd name="connsiteX64" fmla="*/ 94941 w 358798"/>
                  <a:gd name="connsiteY64" fmla="*/ 300081 h 346839"/>
                  <a:gd name="connsiteX65" fmla="*/ 107475 w 358798"/>
                  <a:gd name="connsiteY65" fmla="*/ 298986 h 346839"/>
                  <a:gd name="connsiteX66" fmla="*/ 117963 w 358798"/>
                  <a:gd name="connsiteY66" fmla="*/ 312429 h 346839"/>
                  <a:gd name="connsiteX67" fmla="*/ 133248 w 358798"/>
                  <a:gd name="connsiteY67" fmla="*/ 308094 h 346839"/>
                  <a:gd name="connsiteX68" fmla="*/ 135413 w 358798"/>
                  <a:gd name="connsiteY68" fmla="*/ 308524 h 346839"/>
                  <a:gd name="connsiteX69" fmla="*/ 144335 w 358798"/>
                  <a:gd name="connsiteY69" fmla="*/ 301683 h 346839"/>
                  <a:gd name="connsiteX70" fmla="*/ 169349 w 358798"/>
                  <a:gd name="connsiteY70" fmla="*/ 301552 h 346839"/>
                  <a:gd name="connsiteX71" fmla="*/ 192606 w 358798"/>
                  <a:gd name="connsiteY71" fmla="*/ 305839 h 346839"/>
                  <a:gd name="connsiteX72" fmla="*/ 204189 w 358798"/>
                  <a:gd name="connsiteY72" fmla="*/ 314056 h 346839"/>
                  <a:gd name="connsiteX73" fmla="*/ 213392 w 358798"/>
                  <a:gd name="connsiteY73" fmla="*/ 316699 h 346839"/>
                  <a:gd name="connsiteX74" fmla="*/ 235829 w 358798"/>
                  <a:gd name="connsiteY74" fmla="*/ 344655 h 346839"/>
                  <a:gd name="connsiteX75" fmla="*/ 236176 w 358798"/>
                  <a:gd name="connsiteY75" fmla="*/ 344835 h 346839"/>
                  <a:gd name="connsiteX76" fmla="*/ 238861 w 358798"/>
                  <a:gd name="connsiteY76" fmla="*/ 345349 h 346839"/>
                  <a:gd name="connsiteX77" fmla="*/ 243011 w 358798"/>
                  <a:gd name="connsiteY77" fmla="*/ 346013 h 346839"/>
                  <a:gd name="connsiteX78" fmla="*/ 243310 w 358798"/>
                  <a:gd name="connsiteY78" fmla="*/ 346001 h 346839"/>
                  <a:gd name="connsiteX79" fmla="*/ 251443 w 358798"/>
                  <a:gd name="connsiteY79" fmla="*/ 344362 h 346839"/>
                  <a:gd name="connsiteX80" fmla="*/ 256878 w 358798"/>
                  <a:gd name="connsiteY80" fmla="*/ 343669 h 346839"/>
                  <a:gd name="connsiteX81" fmla="*/ 265573 w 358798"/>
                  <a:gd name="connsiteY81" fmla="*/ 338299 h 346839"/>
                  <a:gd name="connsiteX82" fmla="*/ 273216 w 358798"/>
                  <a:gd name="connsiteY82" fmla="*/ 328982 h 346839"/>
                  <a:gd name="connsiteX83" fmla="*/ 277755 w 358798"/>
                  <a:gd name="connsiteY83" fmla="*/ 321734 h 346839"/>
                  <a:gd name="connsiteX84" fmla="*/ 280087 w 358798"/>
                  <a:gd name="connsiteY84" fmla="*/ 317022 h 346839"/>
                  <a:gd name="connsiteX85" fmla="*/ 280601 w 358798"/>
                  <a:gd name="connsiteY85" fmla="*/ 316155 h 346839"/>
                  <a:gd name="connsiteX86" fmla="*/ 281803 w 358798"/>
                  <a:gd name="connsiteY86" fmla="*/ 312483 h 346839"/>
                  <a:gd name="connsiteX87" fmla="*/ 281845 w 358798"/>
                  <a:gd name="connsiteY87" fmla="*/ 310874 h 346839"/>
                  <a:gd name="connsiteX88" fmla="*/ 281779 w 358798"/>
                  <a:gd name="connsiteY88" fmla="*/ 307167 h 346839"/>
                  <a:gd name="connsiteX89" fmla="*/ 279949 w 358798"/>
                  <a:gd name="connsiteY89" fmla="*/ 303208 h 346839"/>
                  <a:gd name="connsiteX90" fmla="*/ 276828 w 358798"/>
                  <a:gd name="connsiteY90" fmla="*/ 293395 h 346839"/>
                  <a:gd name="connsiteX91" fmla="*/ 280218 w 358798"/>
                  <a:gd name="connsiteY91" fmla="*/ 283971 h 34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358798" h="346839">
                    <a:moveTo>
                      <a:pt x="280218" y="283971"/>
                    </a:moveTo>
                    <a:cubicBezTo>
                      <a:pt x="281534" y="282852"/>
                      <a:pt x="284410" y="281489"/>
                      <a:pt x="303259" y="278433"/>
                    </a:cubicBezTo>
                    <a:cubicBezTo>
                      <a:pt x="308276" y="277632"/>
                      <a:pt x="313347" y="276866"/>
                      <a:pt x="317527" y="276238"/>
                    </a:cubicBezTo>
                    <a:cubicBezTo>
                      <a:pt x="321767" y="275610"/>
                      <a:pt x="325122" y="275108"/>
                      <a:pt x="326450" y="274845"/>
                    </a:cubicBezTo>
                    <a:cubicBezTo>
                      <a:pt x="328859" y="274367"/>
                      <a:pt x="330935" y="273583"/>
                      <a:pt x="332776" y="272429"/>
                    </a:cubicBezTo>
                    <a:cubicBezTo>
                      <a:pt x="334654" y="271311"/>
                      <a:pt x="336257" y="269810"/>
                      <a:pt x="337722" y="267896"/>
                    </a:cubicBezTo>
                    <a:cubicBezTo>
                      <a:pt x="339396" y="265666"/>
                      <a:pt x="341376" y="263160"/>
                      <a:pt x="342930" y="261205"/>
                    </a:cubicBezTo>
                    <a:cubicBezTo>
                      <a:pt x="344491" y="259255"/>
                      <a:pt x="345621" y="257862"/>
                      <a:pt x="345621" y="257862"/>
                    </a:cubicBezTo>
                    <a:lnTo>
                      <a:pt x="346303" y="257007"/>
                    </a:lnTo>
                    <a:lnTo>
                      <a:pt x="347368" y="256815"/>
                    </a:lnTo>
                    <a:cubicBezTo>
                      <a:pt x="347577" y="256780"/>
                      <a:pt x="351799" y="256008"/>
                      <a:pt x="356852" y="255673"/>
                    </a:cubicBezTo>
                    <a:cubicBezTo>
                      <a:pt x="354615" y="248138"/>
                      <a:pt x="352510" y="240580"/>
                      <a:pt x="350053" y="233123"/>
                    </a:cubicBezTo>
                    <a:cubicBezTo>
                      <a:pt x="347338" y="230318"/>
                      <a:pt x="344862" y="227316"/>
                      <a:pt x="343427" y="223680"/>
                    </a:cubicBezTo>
                    <a:cubicBezTo>
                      <a:pt x="342601" y="221539"/>
                      <a:pt x="342141" y="219399"/>
                      <a:pt x="341681" y="217264"/>
                    </a:cubicBezTo>
                    <a:cubicBezTo>
                      <a:pt x="339863" y="214447"/>
                      <a:pt x="338081" y="211631"/>
                      <a:pt x="336376" y="208802"/>
                    </a:cubicBezTo>
                    <a:cubicBezTo>
                      <a:pt x="334385" y="208377"/>
                      <a:pt x="332071" y="208718"/>
                      <a:pt x="329721" y="208868"/>
                    </a:cubicBezTo>
                    <a:cubicBezTo>
                      <a:pt x="323932" y="209286"/>
                      <a:pt x="317318" y="207797"/>
                      <a:pt x="313473" y="202972"/>
                    </a:cubicBezTo>
                    <a:cubicBezTo>
                      <a:pt x="308982" y="197315"/>
                      <a:pt x="304910" y="191657"/>
                      <a:pt x="299821" y="186449"/>
                    </a:cubicBezTo>
                    <a:cubicBezTo>
                      <a:pt x="298344" y="184942"/>
                      <a:pt x="296843" y="183417"/>
                      <a:pt x="295419" y="181808"/>
                    </a:cubicBezTo>
                    <a:cubicBezTo>
                      <a:pt x="293667" y="182723"/>
                      <a:pt x="291532" y="182747"/>
                      <a:pt x="289350" y="181139"/>
                    </a:cubicBezTo>
                    <a:cubicBezTo>
                      <a:pt x="279567" y="173933"/>
                      <a:pt x="278329" y="163492"/>
                      <a:pt x="283920" y="152949"/>
                    </a:cubicBezTo>
                    <a:cubicBezTo>
                      <a:pt x="287185" y="146760"/>
                      <a:pt x="291449" y="141234"/>
                      <a:pt x="295683" y="135661"/>
                    </a:cubicBezTo>
                    <a:cubicBezTo>
                      <a:pt x="298278" y="132199"/>
                      <a:pt x="302033" y="128168"/>
                      <a:pt x="303929" y="123964"/>
                    </a:cubicBezTo>
                    <a:cubicBezTo>
                      <a:pt x="304479" y="121805"/>
                      <a:pt x="304778" y="119653"/>
                      <a:pt x="304665" y="117547"/>
                    </a:cubicBezTo>
                    <a:cubicBezTo>
                      <a:pt x="304431" y="112740"/>
                      <a:pt x="303235" y="108482"/>
                      <a:pt x="301364" y="104661"/>
                    </a:cubicBezTo>
                    <a:cubicBezTo>
                      <a:pt x="298810" y="100582"/>
                      <a:pt x="295401" y="96899"/>
                      <a:pt x="292160" y="93861"/>
                    </a:cubicBezTo>
                    <a:cubicBezTo>
                      <a:pt x="290755" y="92533"/>
                      <a:pt x="288375" y="89555"/>
                      <a:pt x="285983" y="87654"/>
                    </a:cubicBezTo>
                    <a:cubicBezTo>
                      <a:pt x="285624" y="87402"/>
                      <a:pt x="285242" y="87127"/>
                      <a:pt x="284871" y="86864"/>
                    </a:cubicBezTo>
                    <a:cubicBezTo>
                      <a:pt x="283914" y="86260"/>
                      <a:pt x="282975" y="85890"/>
                      <a:pt x="282132" y="85955"/>
                    </a:cubicBezTo>
                    <a:cubicBezTo>
                      <a:pt x="279160" y="86159"/>
                      <a:pt x="276242" y="86787"/>
                      <a:pt x="273258" y="87068"/>
                    </a:cubicBezTo>
                    <a:cubicBezTo>
                      <a:pt x="268402" y="87498"/>
                      <a:pt x="263785" y="86954"/>
                      <a:pt x="261046" y="82367"/>
                    </a:cubicBezTo>
                    <a:cubicBezTo>
                      <a:pt x="257285" y="76136"/>
                      <a:pt x="253117" y="73260"/>
                      <a:pt x="247083" y="71908"/>
                    </a:cubicBezTo>
                    <a:cubicBezTo>
                      <a:pt x="243770" y="75861"/>
                      <a:pt x="239764" y="78582"/>
                      <a:pt x="235237" y="75401"/>
                    </a:cubicBezTo>
                    <a:cubicBezTo>
                      <a:pt x="231440" y="72721"/>
                      <a:pt x="229867" y="69074"/>
                      <a:pt x="229867" y="64409"/>
                    </a:cubicBezTo>
                    <a:cubicBezTo>
                      <a:pt x="229843" y="57873"/>
                      <a:pt x="231308" y="54028"/>
                      <a:pt x="226267" y="49190"/>
                    </a:cubicBezTo>
                    <a:cubicBezTo>
                      <a:pt x="219791" y="43007"/>
                      <a:pt x="218786" y="36872"/>
                      <a:pt x="220538" y="30300"/>
                    </a:cubicBezTo>
                    <a:cubicBezTo>
                      <a:pt x="217626" y="31914"/>
                      <a:pt x="214749" y="33577"/>
                      <a:pt x="211783" y="35095"/>
                    </a:cubicBezTo>
                    <a:cubicBezTo>
                      <a:pt x="205887" y="38127"/>
                      <a:pt x="198580" y="36046"/>
                      <a:pt x="192695" y="34246"/>
                    </a:cubicBezTo>
                    <a:cubicBezTo>
                      <a:pt x="180000" y="30383"/>
                      <a:pt x="174098" y="23148"/>
                      <a:pt x="163908" y="15278"/>
                    </a:cubicBezTo>
                    <a:cubicBezTo>
                      <a:pt x="155859" y="9071"/>
                      <a:pt x="146285" y="2881"/>
                      <a:pt x="135670" y="4861"/>
                    </a:cubicBezTo>
                    <a:cubicBezTo>
                      <a:pt x="121563" y="7504"/>
                      <a:pt x="123949" y="32016"/>
                      <a:pt x="121115" y="33864"/>
                    </a:cubicBezTo>
                    <a:cubicBezTo>
                      <a:pt x="118478" y="35580"/>
                      <a:pt x="117557" y="35454"/>
                      <a:pt x="114298" y="36417"/>
                    </a:cubicBezTo>
                    <a:cubicBezTo>
                      <a:pt x="109861" y="37703"/>
                      <a:pt x="105370" y="38737"/>
                      <a:pt x="100998" y="40244"/>
                    </a:cubicBezTo>
                    <a:cubicBezTo>
                      <a:pt x="97769" y="41363"/>
                      <a:pt x="94510" y="42917"/>
                      <a:pt x="91622" y="44897"/>
                    </a:cubicBezTo>
                    <a:cubicBezTo>
                      <a:pt x="96573" y="44478"/>
                      <a:pt x="100317" y="49113"/>
                      <a:pt x="100825" y="53807"/>
                    </a:cubicBezTo>
                    <a:cubicBezTo>
                      <a:pt x="103014" y="74157"/>
                      <a:pt x="111840" y="107519"/>
                      <a:pt x="93332" y="122876"/>
                    </a:cubicBezTo>
                    <a:cubicBezTo>
                      <a:pt x="85504" y="129370"/>
                      <a:pt x="79052" y="131804"/>
                      <a:pt x="76397" y="142173"/>
                    </a:cubicBezTo>
                    <a:cubicBezTo>
                      <a:pt x="76301" y="142520"/>
                      <a:pt x="76235" y="142849"/>
                      <a:pt x="76140" y="143202"/>
                    </a:cubicBezTo>
                    <a:cubicBezTo>
                      <a:pt x="74441" y="150659"/>
                      <a:pt x="73801" y="158265"/>
                      <a:pt x="72348" y="165770"/>
                    </a:cubicBezTo>
                    <a:cubicBezTo>
                      <a:pt x="69233" y="181988"/>
                      <a:pt x="60293" y="197972"/>
                      <a:pt x="42867" y="201985"/>
                    </a:cubicBezTo>
                    <a:cubicBezTo>
                      <a:pt x="37443" y="203235"/>
                      <a:pt x="29424" y="201273"/>
                      <a:pt x="24616" y="203306"/>
                    </a:cubicBezTo>
                    <a:cubicBezTo>
                      <a:pt x="20358" y="205082"/>
                      <a:pt x="18295" y="209526"/>
                      <a:pt x="15329" y="212761"/>
                    </a:cubicBezTo>
                    <a:cubicBezTo>
                      <a:pt x="12082" y="216307"/>
                      <a:pt x="8356" y="219524"/>
                      <a:pt x="4485" y="222538"/>
                    </a:cubicBezTo>
                    <a:cubicBezTo>
                      <a:pt x="5618" y="233936"/>
                      <a:pt x="15909" y="240376"/>
                      <a:pt x="17177" y="251984"/>
                    </a:cubicBezTo>
                    <a:cubicBezTo>
                      <a:pt x="18092" y="260176"/>
                      <a:pt x="11502" y="269278"/>
                      <a:pt x="9845" y="277542"/>
                    </a:cubicBezTo>
                    <a:cubicBezTo>
                      <a:pt x="10210" y="279324"/>
                      <a:pt x="10766" y="281208"/>
                      <a:pt x="11604" y="283253"/>
                    </a:cubicBezTo>
                    <a:cubicBezTo>
                      <a:pt x="12590" y="285627"/>
                      <a:pt x="13631" y="288186"/>
                      <a:pt x="14761" y="290794"/>
                    </a:cubicBezTo>
                    <a:cubicBezTo>
                      <a:pt x="16776" y="292330"/>
                      <a:pt x="19031" y="293658"/>
                      <a:pt x="20867" y="294932"/>
                    </a:cubicBezTo>
                    <a:cubicBezTo>
                      <a:pt x="25531" y="298119"/>
                      <a:pt x="30034" y="301492"/>
                      <a:pt x="33879" y="305642"/>
                    </a:cubicBezTo>
                    <a:cubicBezTo>
                      <a:pt x="36181" y="308112"/>
                      <a:pt x="38346" y="310665"/>
                      <a:pt x="40427" y="313260"/>
                    </a:cubicBezTo>
                    <a:cubicBezTo>
                      <a:pt x="40427" y="313278"/>
                      <a:pt x="40427" y="313290"/>
                      <a:pt x="40403" y="313320"/>
                    </a:cubicBezTo>
                    <a:cubicBezTo>
                      <a:pt x="43626" y="309338"/>
                      <a:pt x="48010" y="306174"/>
                      <a:pt x="52788" y="304201"/>
                    </a:cubicBezTo>
                    <a:cubicBezTo>
                      <a:pt x="58062" y="301994"/>
                      <a:pt x="64251" y="300128"/>
                      <a:pt x="70034" y="300978"/>
                    </a:cubicBezTo>
                    <a:cubicBezTo>
                      <a:pt x="76134" y="301863"/>
                      <a:pt x="80230" y="305265"/>
                      <a:pt x="85361" y="308309"/>
                    </a:cubicBezTo>
                    <a:cubicBezTo>
                      <a:pt x="91945" y="312232"/>
                      <a:pt x="90192" y="303017"/>
                      <a:pt x="94941" y="300081"/>
                    </a:cubicBezTo>
                    <a:cubicBezTo>
                      <a:pt x="98983" y="297551"/>
                      <a:pt x="103049" y="296744"/>
                      <a:pt x="107475" y="298986"/>
                    </a:cubicBezTo>
                    <a:cubicBezTo>
                      <a:pt x="113030" y="301821"/>
                      <a:pt x="114316" y="307908"/>
                      <a:pt x="117963" y="312429"/>
                    </a:cubicBezTo>
                    <a:cubicBezTo>
                      <a:pt x="119775" y="314678"/>
                      <a:pt x="129696" y="307693"/>
                      <a:pt x="133248" y="308094"/>
                    </a:cubicBezTo>
                    <a:cubicBezTo>
                      <a:pt x="133996" y="308171"/>
                      <a:pt x="134713" y="308327"/>
                      <a:pt x="135413" y="308524"/>
                    </a:cubicBezTo>
                    <a:cubicBezTo>
                      <a:pt x="138439" y="306479"/>
                      <a:pt x="141070" y="303328"/>
                      <a:pt x="144335" y="301683"/>
                    </a:cubicBezTo>
                    <a:cubicBezTo>
                      <a:pt x="152330" y="297641"/>
                      <a:pt x="161139" y="298843"/>
                      <a:pt x="169349" y="301552"/>
                    </a:cubicBezTo>
                    <a:cubicBezTo>
                      <a:pt x="177076" y="304111"/>
                      <a:pt x="185161" y="302174"/>
                      <a:pt x="192606" y="305839"/>
                    </a:cubicBezTo>
                    <a:cubicBezTo>
                      <a:pt x="196983" y="308004"/>
                      <a:pt x="200403" y="311066"/>
                      <a:pt x="204189" y="314056"/>
                    </a:cubicBezTo>
                    <a:cubicBezTo>
                      <a:pt x="206653" y="316011"/>
                      <a:pt x="210540" y="315581"/>
                      <a:pt x="213392" y="316699"/>
                    </a:cubicBezTo>
                    <a:cubicBezTo>
                      <a:pt x="226829" y="321979"/>
                      <a:pt x="233281" y="332265"/>
                      <a:pt x="235829" y="344655"/>
                    </a:cubicBezTo>
                    <a:cubicBezTo>
                      <a:pt x="235943" y="344715"/>
                      <a:pt x="236056" y="344775"/>
                      <a:pt x="236176" y="344835"/>
                    </a:cubicBezTo>
                    <a:cubicBezTo>
                      <a:pt x="237049" y="344978"/>
                      <a:pt x="237976" y="345170"/>
                      <a:pt x="238861" y="345349"/>
                    </a:cubicBezTo>
                    <a:cubicBezTo>
                      <a:pt x="240398" y="345690"/>
                      <a:pt x="242012" y="346013"/>
                      <a:pt x="243011" y="346013"/>
                    </a:cubicBezTo>
                    <a:cubicBezTo>
                      <a:pt x="243166" y="346013"/>
                      <a:pt x="243238" y="346001"/>
                      <a:pt x="243310" y="346001"/>
                    </a:cubicBezTo>
                    <a:cubicBezTo>
                      <a:pt x="245433" y="344649"/>
                      <a:pt x="248351" y="344512"/>
                      <a:pt x="251443" y="344362"/>
                    </a:cubicBezTo>
                    <a:cubicBezTo>
                      <a:pt x="253500" y="344261"/>
                      <a:pt x="255635" y="344159"/>
                      <a:pt x="256878" y="343669"/>
                    </a:cubicBezTo>
                    <a:cubicBezTo>
                      <a:pt x="260114" y="342383"/>
                      <a:pt x="263415" y="340846"/>
                      <a:pt x="265573" y="338299"/>
                    </a:cubicBezTo>
                    <a:cubicBezTo>
                      <a:pt x="268181" y="335261"/>
                      <a:pt x="270931" y="332014"/>
                      <a:pt x="273216" y="328982"/>
                    </a:cubicBezTo>
                    <a:cubicBezTo>
                      <a:pt x="276325" y="324885"/>
                      <a:pt x="277396" y="322763"/>
                      <a:pt x="277755" y="321734"/>
                    </a:cubicBezTo>
                    <a:cubicBezTo>
                      <a:pt x="278418" y="319749"/>
                      <a:pt x="279309" y="318290"/>
                      <a:pt x="280087" y="317022"/>
                    </a:cubicBezTo>
                    <a:lnTo>
                      <a:pt x="280601" y="316155"/>
                    </a:lnTo>
                    <a:cubicBezTo>
                      <a:pt x="281366" y="314863"/>
                      <a:pt x="281791" y="313900"/>
                      <a:pt x="281803" y="312483"/>
                    </a:cubicBezTo>
                    <a:cubicBezTo>
                      <a:pt x="281809" y="311921"/>
                      <a:pt x="281827" y="311395"/>
                      <a:pt x="281845" y="310874"/>
                    </a:cubicBezTo>
                    <a:cubicBezTo>
                      <a:pt x="281893" y="309469"/>
                      <a:pt x="281929" y="308249"/>
                      <a:pt x="281779" y="307167"/>
                    </a:cubicBezTo>
                    <a:cubicBezTo>
                      <a:pt x="281648" y="306150"/>
                      <a:pt x="281307" y="304865"/>
                      <a:pt x="279949" y="303208"/>
                    </a:cubicBezTo>
                    <a:cubicBezTo>
                      <a:pt x="278030" y="300882"/>
                      <a:pt x="276876" y="297228"/>
                      <a:pt x="276828" y="293395"/>
                    </a:cubicBezTo>
                    <a:cubicBezTo>
                      <a:pt x="276762" y="289281"/>
                      <a:pt x="278006" y="285830"/>
                      <a:pt x="280218" y="28397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80" name="Полилиния: фигура 407">
                <a:extLst>
                  <a:ext uri="{FF2B5EF4-FFF2-40B4-BE49-F238E27FC236}">
                    <a16:creationId xmlns:a16="http://schemas.microsoft.com/office/drawing/2014/main" id="{D892EF68-3E20-29E3-D9E0-ACE74E58216F}"/>
                  </a:ext>
                </a:extLst>
              </p:cNvPr>
              <p:cNvSpPr/>
              <p:nvPr/>
            </p:nvSpPr>
            <p:spPr>
              <a:xfrm>
                <a:off x="1656519" y="5078267"/>
                <a:ext cx="292044" cy="552798"/>
              </a:xfrm>
              <a:custGeom>
                <a:avLst/>
                <a:gdLst>
                  <a:gd name="connsiteX0" fmla="*/ 125329 w 167439"/>
                  <a:gd name="connsiteY0" fmla="*/ 61329 h 316939"/>
                  <a:gd name="connsiteX1" fmla="*/ 130543 w 167439"/>
                  <a:gd name="connsiteY1" fmla="*/ 55062 h 316939"/>
                  <a:gd name="connsiteX2" fmla="*/ 132182 w 167439"/>
                  <a:gd name="connsiteY2" fmla="*/ 52466 h 316939"/>
                  <a:gd name="connsiteX3" fmla="*/ 137946 w 167439"/>
                  <a:gd name="connsiteY3" fmla="*/ 49865 h 316939"/>
                  <a:gd name="connsiteX4" fmla="*/ 141445 w 167439"/>
                  <a:gd name="connsiteY4" fmla="*/ 50248 h 316939"/>
                  <a:gd name="connsiteX5" fmla="*/ 141104 w 167439"/>
                  <a:gd name="connsiteY5" fmla="*/ 50068 h 316939"/>
                  <a:gd name="connsiteX6" fmla="*/ 118667 w 167439"/>
                  <a:gd name="connsiteY6" fmla="*/ 22112 h 316939"/>
                  <a:gd name="connsiteX7" fmla="*/ 109464 w 167439"/>
                  <a:gd name="connsiteY7" fmla="*/ 19475 h 316939"/>
                  <a:gd name="connsiteX8" fmla="*/ 97886 w 167439"/>
                  <a:gd name="connsiteY8" fmla="*/ 11252 h 316939"/>
                  <a:gd name="connsiteX9" fmla="*/ 74624 w 167439"/>
                  <a:gd name="connsiteY9" fmla="*/ 6965 h 316939"/>
                  <a:gd name="connsiteX10" fmla="*/ 49616 w 167439"/>
                  <a:gd name="connsiteY10" fmla="*/ 7096 h 316939"/>
                  <a:gd name="connsiteX11" fmla="*/ 40682 w 167439"/>
                  <a:gd name="connsiteY11" fmla="*/ 13931 h 316939"/>
                  <a:gd name="connsiteX12" fmla="*/ 54262 w 167439"/>
                  <a:gd name="connsiteY12" fmla="*/ 35746 h 316939"/>
                  <a:gd name="connsiteX13" fmla="*/ 61355 w 167439"/>
                  <a:gd name="connsiteY13" fmla="*/ 74796 h 316939"/>
                  <a:gd name="connsiteX14" fmla="*/ 60380 w 167439"/>
                  <a:gd name="connsiteY14" fmla="*/ 87736 h 316939"/>
                  <a:gd name="connsiteX15" fmla="*/ 58700 w 167439"/>
                  <a:gd name="connsiteY15" fmla="*/ 98961 h 316939"/>
                  <a:gd name="connsiteX16" fmla="*/ 70875 w 167439"/>
                  <a:gd name="connsiteY16" fmla="*/ 104097 h 316939"/>
                  <a:gd name="connsiteX17" fmla="*/ 90477 w 167439"/>
                  <a:gd name="connsiteY17" fmla="*/ 115639 h 316939"/>
                  <a:gd name="connsiteX18" fmla="*/ 84641 w 167439"/>
                  <a:gd name="connsiteY18" fmla="*/ 123359 h 316939"/>
                  <a:gd name="connsiteX19" fmla="*/ 66498 w 167439"/>
                  <a:gd name="connsiteY19" fmla="*/ 127808 h 316939"/>
                  <a:gd name="connsiteX20" fmla="*/ 66551 w 167439"/>
                  <a:gd name="connsiteY20" fmla="*/ 162737 h 316939"/>
                  <a:gd name="connsiteX21" fmla="*/ 70803 w 167439"/>
                  <a:gd name="connsiteY21" fmla="*/ 193480 h 316939"/>
                  <a:gd name="connsiteX22" fmla="*/ 60906 w 167439"/>
                  <a:gd name="connsiteY22" fmla="*/ 209136 h 316939"/>
                  <a:gd name="connsiteX23" fmla="*/ 50244 w 167439"/>
                  <a:gd name="connsiteY23" fmla="*/ 208466 h 316939"/>
                  <a:gd name="connsiteX24" fmla="*/ 37184 w 167439"/>
                  <a:gd name="connsiteY24" fmla="*/ 213011 h 316939"/>
                  <a:gd name="connsiteX25" fmla="*/ 17402 w 167439"/>
                  <a:gd name="connsiteY25" fmla="*/ 203395 h 316939"/>
                  <a:gd name="connsiteX26" fmla="*/ 11793 w 167439"/>
                  <a:gd name="connsiteY26" fmla="*/ 197929 h 316939"/>
                  <a:gd name="connsiteX27" fmla="*/ 10304 w 167439"/>
                  <a:gd name="connsiteY27" fmla="*/ 199669 h 316939"/>
                  <a:gd name="connsiteX28" fmla="*/ 16834 w 167439"/>
                  <a:gd name="connsiteY28" fmla="*/ 208927 h 316939"/>
                  <a:gd name="connsiteX29" fmla="*/ 19076 w 167439"/>
                  <a:gd name="connsiteY29" fmla="*/ 221855 h 316939"/>
                  <a:gd name="connsiteX30" fmla="*/ 21600 w 167439"/>
                  <a:gd name="connsiteY30" fmla="*/ 228505 h 316939"/>
                  <a:gd name="connsiteX31" fmla="*/ 24440 w 167439"/>
                  <a:gd name="connsiteY31" fmla="*/ 238988 h 316939"/>
                  <a:gd name="connsiteX32" fmla="*/ 5532 w 167439"/>
                  <a:gd name="connsiteY32" fmla="*/ 264409 h 316939"/>
                  <a:gd name="connsiteX33" fmla="*/ 27359 w 167439"/>
                  <a:gd name="connsiteY33" fmla="*/ 282803 h 316939"/>
                  <a:gd name="connsiteX34" fmla="*/ 21917 w 167439"/>
                  <a:gd name="connsiteY34" fmla="*/ 300008 h 316939"/>
                  <a:gd name="connsiteX35" fmla="*/ 25594 w 167439"/>
                  <a:gd name="connsiteY35" fmla="*/ 299804 h 316939"/>
                  <a:gd name="connsiteX36" fmla="*/ 27699 w 167439"/>
                  <a:gd name="connsiteY36" fmla="*/ 299852 h 316939"/>
                  <a:gd name="connsiteX37" fmla="*/ 33087 w 167439"/>
                  <a:gd name="connsiteY37" fmla="*/ 300534 h 316939"/>
                  <a:gd name="connsiteX38" fmla="*/ 33769 w 167439"/>
                  <a:gd name="connsiteY38" fmla="*/ 300701 h 316939"/>
                  <a:gd name="connsiteX39" fmla="*/ 34301 w 167439"/>
                  <a:gd name="connsiteY39" fmla="*/ 301156 h 316939"/>
                  <a:gd name="connsiteX40" fmla="*/ 38571 w 167439"/>
                  <a:gd name="connsiteY40" fmla="*/ 304086 h 316939"/>
                  <a:gd name="connsiteX41" fmla="*/ 43714 w 167439"/>
                  <a:gd name="connsiteY41" fmla="*/ 305952 h 316939"/>
                  <a:gd name="connsiteX42" fmla="*/ 44360 w 167439"/>
                  <a:gd name="connsiteY42" fmla="*/ 305862 h 316939"/>
                  <a:gd name="connsiteX43" fmla="*/ 47613 w 167439"/>
                  <a:gd name="connsiteY43" fmla="*/ 304558 h 316939"/>
                  <a:gd name="connsiteX44" fmla="*/ 50549 w 167439"/>
                  <a:gd name="connsiteY44" fmla="*/ 303399 h 316939"/>
                  <a:gd name="connsiteX45" fmla="*/ 57767 w 167439"/>
                  <a:gd name="connsiteY45" fmla="*/ 303464 h 316939"/>
                  <a:gd name="connsiteX46" fmla="*/ 62634 w 167439"/>
                  <a:gd name="connsiteY46" fmla="*/ 305276 h 316939"/>
                  <a:gd name="connsiteX47" fmla="*/ 68184 w 167439"/>
                  <a:gd name="connsiteY47" fmla="*/ 305826 h 316939"/>
                  <a:gd name="connsiteX48" fmla="*/ 72609 w 167439"/>
                  <a:gd name="connsiteY48" fmla="*/ 305222 h 316939"/>
                  <a:gd name="connsiteX49" fmla="*/ 74164 w 167439"/>
                  <a:gd name="connsiteY49" fmla="*/ 304953 h 316939"/>
                  <a:gd name="connsiteX50" fmla="*/ 77590 w 167439"/>
                  <a:gd name="connsiteY50" fmla="*/ 304618 h 316939"/>
                  <a:gd name="connsiteX51" fmla="*/ 80574 w 167439"/>
                  <a:gd name="connsiteY51" fmla="*/ 305031 h 316939"/>
                  <a:gd name="connsiteX52" fmla="*/ 85030 w 167439"/>
                  <a:gd name="connsiteY52" fmla="*/ 306078 h 316939"/>
                  <a:gd name="connsiteX53" fmla="*/ 90196 w 167439"/>
                  <a:gd name="connsiteY53" fmla="*/ 306831 h 316939"/>
                  <a:gd name="connsiteX54" fmla="*/ 97522 w 167439"/>
                  <a:gd name="connsiteY54" fmla="*/ 310383 h 316939"/>
                  <a:gd name="connsiteX55" fmla="*/ 99310 w 167439"/>
                  <a:gd name="connsiteY55" fmla="*/ 311824 h 316939"/>
                  <a:gd name="connsiteX56" fmla="*/ 102114 w 167439"/>
                  <a:gd name="connsiteY56" fmla="*/ 313935 h 316939"/>
                  <a:gd name="connsiteX57" fmla="*/ 104805 w 167439"/>
                  <a:gd name="connsiteY57" fmla="*/ 314617 h 316939"/>
                  <a:gd name="connsiteX58" fmla="*/ 105080 w 167439"/>
                  <a:gd name="connsiteY58" fmla="*/ 314617 h 316939"/>
                  <a:gd name="connsiteX59" fmla="*/ 106605 w 167439"/>
                  <a:gd name="connsiteY59" fmla="*/ 314557 h 316939"/>
                  <a:gd name="connsiteX60" fmla="*/ 108339 w 167439"/>
                  <a:gd name="connsiteY60" fmla="*/ 314485 h 316939"/>
                  <a:gd name="connsiteX61" fmla="*/ 113745 w 167439"/>
                  <a:gd name="connsiteY61" fmla="*/ 315765 h 316939"/>
                  <a:gd name="connsiteX62" fmla="*/ 118422 w 167439"/>
                  <a:gd name="connsiteY62" fmla="*/ 317158 h 316939"/>
                  <a:gd name="connsiteX63" fmla="*/ 121334 w 167439"/>
                  <a:gd name="connsiteY63" fmla="*/ 317105 h 316939"/>
                  <a:gd name="connsiteX64" fmla="*/ 125233 w 167439"/>
                  <a:gd name="connsiteY64" fmla="*/ 315048 h 316939"/>
                  <a:gd name="connsiteX65" fmla="*/ 131709 w 167439"/>
                  <a:gd name="connsiteY65" fmla="*/ 312356 h 316939"/>
                  <a:gd name="connsiteX66" fmla="*/ 137827 w 167439"/>
                  <a:gd name="connsiteY66" fmla="*/ 313259 h 316939"/>
                  <a:gd name="connsiteX67" fmla="*/ 143245 w 167439"/>
                  <a:gd name="connsiteY67" fmla="*/ 315209 h 316939"/>
                  <a:gd name="connsiteX68" fmla="*/ 145954 w 167439"/>
                  <a:gd name="connsiteY68" fmla="*/ 315598 h 316939"/>
                  <a:gd name="connsiteX69" fmla="*/ 146785 w 167439"/>
                  <a:gd name="connsiteY69" fmla="*/ 315496 h 316939"/>
                  <a:gd name="connsiteX70" fmla="*/ 157136 w 167439"/>
                  <a:gd name="connsiteY70" fmla="*/ 308254 h 316939"/>
                  <a:gd name="connsiteX71" fmla="*/ 162309 w 167439"/>
                  <a:gd name="connsiteY71" fmla="*/ 305521 h 316939"/>
                  <a:gd name="connsiteX72" fmla="*/ 164228 w 167439"/>
                  <a:gd name="connsiteY72" fmla="*/ 304600 h 316939"/>
                  <a:gd name="connsiteX73" fmla="*/ 159307 w 167439"/>
                  <a:gd name="connsiteY73" fmla="*/ 301180 h 316939"/>
                  <a:gd name="connsiteX74" fmla="*/ 150564 w 167439"/>
                  <a:gd name="connsiteY74" fmla="*/ 295684 h 316939"/>
                  <a:gd name="connsiteX75" fmla="*/ 133575 w 167439"/>
                  <a:gd name="connsiteY75" fmla="*/ 281661 h 316939"/>
                  <a:gd name="connsiteX76" fmla="*/ 131691 w 167439"/>
                  <a:gd name="connsiteY76" fmla="*/ 274079 h 316939"/>
                  <a:gd name="connsiteX77" fmla="*/ 131966 w 167439"/>
                  <a:gd name="connsiteY77" fmla="*/ 271495 h 316939"/>
                  <a:gd name="connsiteX78" fmla="*/ 132116 w 167439"/>
                  <a:gd name="connsiteY78" fmla="*/ 270174 h 316939"/>
                  <a:gd name="connsiteX79" fmla="*/ 129604 w 167439"/>
                  <a:gd name="connsiteY79" fmla="*/ 266586 h 316939"/>
                  <a:gd name="connsiteX80" fmla="*/ 129108 w 167439"/>
                  <a:gd name="connsiteY80" fmla="*/ 265910 h 316939"/>
                  <a:gd name="connsiteX81" fmla="*/ 124659 w 167439"/>
                  <a:gd name="connsiteY81" fmla="*/ 258519 h 316939"/>
                  <a:gd name="connsiteX82" fmla="*/ 124647 w 167439"/>
                  <a:gd name="connsiteY82" fmla="*/ 252030 h 316939"/>
                  <a:gd name="connsiteX83" fmla="*/ 130555 w 167439"/>
                  <a:gd name="connsiteY83" fmla="*/ 246846 h 316939"/>
                  <a:gd name="connsiteX84" fmla="*/ 130800 w 167439"/>
                  <a:gd name="connsiteY84" fmla="*/ 246834 h 316939"/>
                  <a:gd name="connsiteX85" fmla="*/ 141827 w 167439"/>
                  <a:gd name="connsiteY85" fmla="*/ 250870 h 316939"/>
                  <a:gd name="connsiteX86" fmla="*/ 144345 w 167439"/>
                  <a:gd name="connsiteY86" fmla="*/ 252090 h 316939"/>
                  <a:gd name="connsiteX87" fmla="*/ 150923 w 167439"/>
                  <a:gd name="connsiteY87" fmla="*/ 255128 h 316939"/>
                  <a:gd name="connsiteX88" fmla="*/ 154033 w 167439"/>
                  <a:gd name="connsiteY88" fmla="*/ 255594 h 316939"/>
                  <a:gd name="connsiteX89" fmla="*/ 154463 w 167439"/>
                  <a:gd name="connsiteY89" fmla="*/ 254943 h 316939"/>
                  <a:gd name="connsiteX90" fmla="*/ 154385 w 167439"/>
                  <a:gd name="connsiteY90" fmla="*/ 247497 h 316939"/>
                  <a:gd name="connsiteX91" fmla="*/ 153811 w 167439"/>
                  <a:gd name="connsiteY91" fmla="*/ 242110 h 316939"/>
                  <a:gd name="connsiteX92" fmla="*/ 153231 w 167439"/>
                  <a:gd name="connsiteY92" fmla="*/ 236644 h 316939"/>
                  <a:gd name="connsiteX93" fmla="*/ 153847 w 167439"/>
                  <a:gd name="connsiteY93" fmla="*/ 225892 h 316939"/>
                  <a:gd name="connsiteX94" fmla="*/ 155617 w 167439"/>
                  <a:gd name="connsiteY94" fmla="*/ 216635 h 316939"/>
                  <a:gd name="connsiteX95" fmla="*/ 156604 w 167439"/>
                  <a:gd name="connsiteY95" fmla="*/ 211277 h 316939"/>
                  <a:gd name="connsiteX96" fmla="*/ 155976 w 167439"/>
                  <a:gd name="connsiteY96" fmla="*/ 206170 h 316939"/>
                  <a:gd name="connsiteX97" fmla="*/ 155336 w 167439"/>
                  <a:gd name="connsiteY97" fmla="*/ 198976 h 316939"/>
                  <a:gd name="connsiteX98" fmla="*/ 156323 w 167439"/>
                  <a:gd name="connsiteY98" fmla="*/ 194042 h 316939"/>
                  <a:gd name="connsiteX99" fmla="*/ 156616 w 167439"/>
                  <a:gd name="connsiteY99" fmla="*/ 192769 h 316939"/>
                  <a:gd name="connsiteX100" fmla="*/ 156604 w 167439"/>
                  <a:gd name="connsiteY100" fmla="*/ 188326 h 316939"/>
                  <a:gd name="connsiteX101" fmla="*/ 156502 w 167439"/>
                  <a:gd name="connsiteY101" fmla="*/ 187309 h 316939"/>
                  <a:gd name="connsiteX102" fmla="*/ 158117 w 167439"/>
                  <a:gd name="connsiteY102" fmla="*/ 179672 h 316939"/>
                  <a:gd name="connsiteX103" fmla="*/ 161226 w 167439"/>
                  <a:gd name="connsiteY103" fmla="*/ 175170 h 316939"/>
                  <a:gd name="connsiteX104" fmla="*/ 161914 w 167439"/>
                  <a:gd name="connsiteY104" fmla="*/ 172676 h 316939"/>
                  <a:gd name="connsiteX105" fmla="*/ 161711 w 167439"/>
                  <a:gd name="connsiteY105" fmla="*/ 171845 h 316939"/>
                  <a:gd name="connsiteX106" fmla="*/ 160903 w 167439"/>
                  <a:gd name="connsiteY106" fmla="*/ 169226 h 316939"/>
                  <a:gd name="connsiteX107" fmla="*/ 160694 w 167439"/>
                  <a:gd name="connsiteY107" fmla="*/ 168938 h 316939"/>
                  <a:gd name="connsiteX108" fmla="*/ 160485 w 167439"/>
                  <a:gd name="connsiteY108" fmla="*/ 168915 h 316939"/>
                  <a:gd name="connsiteX109" fmla="*/ 160210 w 167439"/>
                  <a:gd name="connsiteY109" fmla="*/ 168926 h 316939"/>
                  <a:gd name="connsiteX110" fmla="*/ 151575 w 167439"/>
                  <a:gd name="connsiteY110" fmla="*/ 165847 h 316939"/>
                  <a:gd name="connsiteX111" fmla="*/ 146474 w 167439"/>
                  <a:gd name="connsiteY111" fmla="*/ 162917 h 316939"/>
                  <a:gd name="connsiteX112" fmla="*/ 145828 w 167439"/>
                  <a:gd name="connsiteY112" fmla="*/ 162510 h 316939"/>
                  <a:gd name="connsiteX113" fmla="*/ 145469 w 167439"/>
                  <a:gd name="connsiteY113" fmla="*/ 161858 h 316939"/>
                  <a:gd name="connsiteX114" fmla="*/ 141744 w 167439"/>
                  <a:gd name="connsiteY114" fmla="*/ 155944 h 316939"/>
                  <a:gd name="connsiteX115" fmla="*/ 135692 w 167439"/>
                  <a:gd name="connsiteY115" fmla="*/ 149611 h 316939"/>
                  <a:gd name="connsiteX116" fmla="*/ 130322 w 167439"/>
                  <a:gd name="connsiteY116" fmla="*/ 148971 h 316939"/>
                  <a:gd name="connsiteX117" fmla="*/ 128366 w 167439"/>
                  <a:gd name="connsiteY117" fmla="*/ 148858 h 316939"/>
                  <a:gd name="connsiteX118" fmla="*/ 120281 w 167439"/>
                  <a:gd name="connsiteY118" fmla="*/ 144540 h 316939"/>
                  <a:gd name="connsiteX119" fmla="*/ 118757 w 167439"/>
                  <a:gd name="connsiteY119" fmla="*/ 142686 h 316939"/>
                  <a:gd name="connsiteX120" fmla="*/ 117028 w 167439"/>
                  <a:gd name="connsiteY120" fmla="*/ 140803 h 316939"/>
                  <a:gd name="connsiteX121" fmla="*/ 115886 w 167439"/>
                  <a:gd name="connsiteY121" fmla="*/ 130338 h 316939"/>
                  <a:gd name="connsiteX122" fmla="*/ 125687 w 167439"/>
                  <a:gd name="connsiteY122" fmla="*/ 116159 h 316939"/>
                  <a:gd name="connsiteX123" fmla="*/ 125968 w 167439"/>
                  <a:gd name="connsiteY123" fmla="*/ 115842 h 316939"/>
                  <a:gd name="connsiteX124" fmla="*/ 132247 w 167439"/>
                  <a:gd name="connsiteY124" fmla="*/ 107500 h 316939"/>
                  <a:gd name="connsiteX125" fmla="*/ 131004 w 167439"/>
                  <a:gd name="connsiteY125" fmla="*/ 100133 h 316939"/>
                  <a:gd name="connsiteX126" fmla="*/ 127541 w 167439"/>
                  <a:gd name="connsiteY126" fmla="*/ 92753 h 316939"/>
                  <a:gd name="connsiteX127" fmla="*/ 122721 w 167439"/>
                  <a:gd name="connsiteY127" fmla="*/ 84776 h 316939"/>
                  <a:gd name="connsiteX128" fmla="*/ 120461 w 167439"/>
                  <a:gd name="connsiteY128" fmla="*/ 80536 h 316939"/>
                  <a:gd name="connsiteX129" fmla="*/ 120186 w 167439"/>
                  <a:gd name="connsiteY129" fmla="*/ 79986 h 316939"/>
                  <a:gd name="connsiteX130" fmla="*/ 120144 w 167439"/>
                  <a:gd name="connsiteY130" fmla="*/ 79364 h 316939"/>
                  <a:gd name="connsiteX131" fmla="*/ 125329 w 167439"/>
                  <a:gd name="connsiteY131" fmla="*/ 61329 h 316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</a:cxnLst>
                <a:rect l="l" t="t" r="r" b="b"/>
                <a:pathLst>
                  <a:path w="167439" h="316939">
                    <a:moveTo>
                      <a:pt x="125329" y="61329"/>
                    </a:moveTo>
                    <a:cubicBezTo>
                      <a:pt x="126812" y="61077"/>
                      <a:pt x="129144" y="57304"/>
                      <a:pt x="130543" y="55062"/>
                    </a:cubicBezTo>
                    <a:cubicBezTo>
                      <a:pt x="131105" y="54147"/>
                      <a:pt x="131649" y="53250"/>
                      <a:pt x="132182" y="52466"/>
                    </a:cubicBezTo>
                    <a:cubicBezTo>
                      <a:pt x="133348" y="50756"/>
                      <a:pt x="135291" y="49865"/>
                      <a:pt x="137946" y="49865"/>
                    </a:cubicBezTo>
                    <a:cubicBezTo>
                      <a:pt x="139071" y="49865"/>
                      <a:pt x="140255" y="50020"/>
                      <a:pt x="141445" y="50248"/>
                    </a:cubicBezTo>
                    <a:cubicBezTo>
                      <a:pt x="141325" y="50194"/>
                      <a:pt x="141223" y="50128"/>
                      <a:pt x="141104" y="50068"/>
                    </a:cubicBezTo>
                    <a:cubicBezTo>
                      <a:pt x="138556" y="37678"/>
                      <a:pt x="132104" y="27392"/>
                      <a:pt x="118667" y="22112"/>
                    </a:cubicBezTo>
                    <a:cubicBezTo>
                      <a:pt x="115820" y="20988"/>
                      <a:pt x="111933" y="21418"/>
                      <a:pt x="109464" y="19475"/>
                    </a:cubicBezTo>
                    <a:cubicBezTo>
                      <a:pt x="105678" y="16485"/>
                      <a:pt x="102252" y="13411"/>
                      <a:pt x="97886" y="11252"/>
                    </a:cubicBezTo>
                    <a:cubicBezTo>
                      <a:pt x="90429" y="7592"/>
                      <a:pt x="82356" y="9518"/>
                      <a:pt x="74624" y="6965"/>
                    </a:cubicBezTo>
                    <a:cubicBezTo>
                      <a:pt x="66414" y="4262"/>
                      <a:pt x="57605" y="3054"/>
                      <a:pt x="49616" y="7096"/>
                    </a:cubicBezTo>
                    <a:cubicBezTo>
                      <a:pt x="46339" y="8741"/>
                      <a:pt x="43714" y="11892"/>
                      <a:pt x="40682" y="13931"/>
                    </a:cubicBezTo>
                    <a:cubicBezTo>
                      <a:pt x="49748" y="16395"/>
                      <a:pt x="52445" y="27285"/>
                      <a:pt x="54262" y="35746"/>
                    </a:cubicBezTo>
                    <a:cubicBezTo>
                      <a:pt x="56942" y="48233"/>
                      <a:pt x="60314" y="62112"/>
                      <a:pt x="61355" y="74796"/>
                    </a:cubicBezTo>
                    <a:cubicBezTo>
                      <a:pt x="61731" y="79364"/>
                      <a:pt x="61516" y="83275"/>
                      <a:pt x="60380" y="87736"/>
                    </a:cubicBezTo>
                    <a:cubicBezTo>
                      <a:pt x="59639" y="90619"/>
                      <a:pt x="57163" y="95941"/>
                      <a:pt x="58700" y="98961"/>
                    </a:cubicBezTo>
                    <a:cubicBezTo>
                      <a:pt x="60817" y="103117"/>
                      <a:pt x="66779" y="103547"/>
                      <a:pt x="70875" y="104097"/>
                    </a:cubicBezTo>
                    <a:cubicBezTo>
                      <a:pt x="78990" y="105132"/>
                      <a:pt x="88617" y="106011"/>
                      <a:pt x="90477" y="115639"/>
                    </a:cubicBezTo>
                    <a:cubicBezTo>
                      <a:pt x="91195" y="119394"/>
                      <a:pt x="88157" y="122779"/>
                      <a:pt x="84641" y="123359"/>
                    </a:cubicBezTo>
                    <a:cubicBezTo>
                      <a:pt x="80915" y="123981"/>
                      <a:pt x="68208" y="123443"/>
                      <a:pt x="66498" y="127808"/>
                    </a:cubicBezTo>
                    <a:cubicBezTo>
                      <a:pt x="62455" y="138130"/>
                      <a:pt x="65475" y="152003"/>
                      <a:pt x="66551" y="162737"/>
                    </a:cubicBezTo>
                    <a:cubicBezTo>
                      <a:pt x="67568" y="172891"/>
                      <a:pt x="70558" y="183332"/>
                      <a:pt x="70803" y="193480"/>
                    </a:cubicBezTo>
                    <a:cubicBezTo>
                      <a:pt x="70935" y="199251"/>
                      <a:pt x="67915" y="208598"/>
                      <a:pt x="60906" y="209136"/>
                    </a:cubicBezTo>
                    <a:cubicBezTo>
                      <a:pt x="57456" y="209405"/>
                      <a:pt x="53569" y="207731"/>
                      <a:pt x="50244" y="208466"/>
                    </a:cubicBezTo>
                    <a:cubicBezTo>
                      <a:pt x="45783" y="209459"/>
                      <a:pt x="41734" y="212455"/>
                      <a:pt x="37184" y="213011"/>
                    </a:cubicBezTo>
                    <a:cubicBezTo>
                      <a:pt x="28172" y="214111"/>
                      <a:pt x="22933" y="210069"/>
                      <a:pt x="17402" y="203395"/>
                    </a:cubicBezTo>
                    <a:cubicBezTo>
                      <a:pt x="15967" y="201673"/>
                      <a:pt x="14071" y="198635"/>
                      <a:pt x="11793" y="197929"/>
                    </a:cubicBezTo>
                    <a:cubicBezTo>
                      <a:pt x="7858" y="196733"/>
                      <a:pt x="10369" y="196530"/>
                      <a:pt x="10304" y="199669"/>
                    </a:cubicBezTo>
                    <a:cubicBezTo>
                      <a:pt x="10226" y="203102"/>
                      <a:pt x="15596" y="205901"/>
                      <a:pt x="16834" y="208927"/>
                    </a:cubicBezTo>
                    <a:cubicBezTo>
                      <a:pt x="18562" y="213136"/>
                      <a:pt x="19369" y="217293"/>
                      <a:pt x="19076" y="221855"/>
                    </a:cubicBezTo>
                    <a:cubicBezTo>
                      <a:pt x="18813" y="226143"/>
                      <a:pt x="17450" y="227255"/>
                      <a:pt x="21600" y="228505"/>
                    </a:cubicBezTo>
                    <a:cubicBezTo>
                      <a:pt x="26216" y="229892"/>
                      <a:pt x="26503" y="235561"/>
                      <a:pt x="24440" y="238988"/>
                    </a:cubicBezTo>
                    <a:cubicBezTo>
                      <a:pt x="22096" y="242881"/>
                      <a:pt x="-598" y="260360"/>
                      <a:pt x="5532" y="264409"/>
                    </a:cubicBezTo>
                    <a:cubicBezTo>
                      <a:pt x="13880" y="269928"/>
                      <a:pt x="25278" y="270861"/>
                      <a:pt x="27359" y="282803"/>
                    </a:cubicBezTo>
                    <a:cubicBezTo>
                      <a:pt x="28650" y="290135"/>
                      <a:pt x="26151" y="295624"/>
                      <a:pt x="21917" y="300008"/>
                    </a:cubicBezTo>
                    <a:cubicBezTo>
                      <a:pt x="23089" y="299870"/>
                      <a:pt x="24315" y="299804"/>
                      <a:pt x="25594" y="299804"/>
                    </a:cubicBezTo>
                    <a:cubicBezTo>
                      <a:pt x="26324" y="299804"/>
                      <a:pt x="27036" y="299810"/>
                      <a:pt x="27699" y="299852"/>
                    </a:cubicBezTo>
                    <a:cubicBezTo>
                      <a:pt x="30779" y="300026"/>
                      <a:pt x="32992" y="300522"/>
                      <a:pt x="33087" y="300534"/>
                    </a:cubicBezTo>
                    <a:lnTo>
                      <a:pt x="33769" y="300701"/>
                    </a:lnTo>
                    <a:lnTo>
                      <a:pt x="34301" y="301156"/>
                    </a:lnTo>
                    <a:cubicBezTo>
                      <a:pt x="34331" y="301168"/>
                      <a:pt x="36215" y="302723"/>
                      <a:pt x="38571" y="304086"/>
                    </a:cubicBezTo>
                    <a:cubicBezTo>
                      <a:pt x="41400" y="305700"/>
                      <a:pt x="43008" y="305952"/>
                      <a:pt x="43714" y="305952"/>
                    </a:cubicBezTo>
                    <a:cubicBezTo>
                      <a:pt x="43965" y="305952"/>
                      <a:pt x="44186" y="305904"/>
                      <a:pt x="44360" y="305862"/>
                    </a:cubicBezTo>
                    <a:cubicBezTo>
                      <a:pt x="45532" y="305444"/>
                      <a:pt x="46602" y="304989"/>
                      <a:pt x="47613" y="304558"/>
                    </a:cubicBezTo>
                    <a:cubicBezTo>
                      <a:pt x="48635" y="304122"/>
                      <a:pt x="49616" y="303709"/>
                      <a:pt x="50549" y="303399"/>
                    </a:cubicBezTo>
                    <a:cubicBezTo>
                      <a:pt x="53473" y="302400"/>
                      <a:pt x="55686" y="302454"/>
                      <a:pt x="57767" y="303464"/>
                    </a:cubicBezTo>
                    <a:cubicBezTo>
                      <a:pt x="59435" y="304265"/>
                      <a:pt x="61062" y="304857"/>
                      <a:pt x="62634" y="305276"/>
                    </a:cubicBezTo>
                    <a:cubicBezTo>
                      <a:pt x="64524" y="305755"/>
                      <a:pt x="66348" y="305952"/>
                      <a:pt x="68184" y="305826"/>
                    </a:cubicBezTo>
                    <a:cubicBezTo>
                      <a:pt x="69715" y="305737"/>
                      <a:pt x="71192" y="305467"/>
                      <a:pt x="72609" y="305222"/>
                    </a:cubicBezTo>
                    <a:cubicBezTo>
                      <a:pt x="73123" y="305127"/>
                      <a:pt x="73668" y="305031"/>
                      <a:pt x="74164" y="304953"/>
                    </a:cubicBezTo>
                    <a:cubicBezTo>
                      <a:pt x="75109" y="304804"/>
                      <a:pt x="76353" y="304618"/>
                      <a:pt x="77590" y="304618"/>
                    </a:cubicBezTo>
                    <a:cubicBezTo>
                      <a:pt x="78679" y="304618"/>
                      <a:pt x="79659" y="304750"/>
                      <a:pt x="80574" y="305031"/>
                    </a:cubicBezTo>
                    <a:cubicBezTo>
                      <a:pt x="82040" y="305444"/>
                      <a:pt x="83487" y="305802"/>
                      <a:pt x="85030" y="306078"/>
                    </a:cubicBezTo>
                    <a:cubicBezTo>
                      <a:pt x="86566" y="306376"/>
                      <a:pt x="88271" y="306616"/>
                      <a:pt x="90196" y="306831"/>
                    </a:cubicBezTo>
                    <a:cubicBezTo>
                      <a:pt x="93061" y="307142"/>
                      <a:pt x="95614" y="308894"/>
                      <a:pt x="97522" y="310383"/>
                    </a:cubicBezTo>
                    <a:cubicBezTo>
                      <a:pt x="98144" y="310861"/>
                      <a:pt x="98736" y="311340"/>
                      <a:pt x="99310" y="311824"/>
                    </a:cubicBezTo>
                    <a:cubicBezTo>
                      <a:pt x="100392" y="312721"/>
                      <a:pt x="101385" y="313516"/>
                      <a:pt x="102114" y="313935"/>
                    </a:cubicBezTo>
                    <a:cubicBezTo>
                      <a:pt x="102922" y="314389"/>
                      <a:pt x="103729" y="314587"/>
                      <a:pt x="104805" y="314617"/>
                    </a:cubicBezTo>
                    <a:lnTo>
                      <a:pt x="105080" y="314617"/>
                    </a:lnTo>
                    <a:cubicBezTo>
                      <a:pt x="105601" y="314617"/>
                      <a:pt x="106103" y="314581"/>
                      <a:pt x="106605" y="314557"/>
                    </a:cubicBezTo>
                    <a:cubicBezTo>
                      <a:pt x="107203" y="314515"/>
                      <a:pt x="107777" y="314485"/>
                      <a:pt x="108339" y="314485"/>
                    </a:cubicBezTo>
                    <a:cubicBezTo>
                      <a:pt x="109954" y="314491"/>
                      <a:pt x="111605" y="315018"/>
                      <a:pt x="113745" y="315765"/>
                    </a:cubicBezTo>
                    <a:cubicBezTo>
                      <a:pt x="115456" y="316375"/>
                      <a:pt x="117058" y="316949"/>
                      <a:pt x="118422" y="317158"/>
                    </a:cubicBezTo>
                    <a:cubicBezTo>
                      <a:pt x="119755" y="317356"/>
                      <a:pt x="120515" y="317349"/>
                      <a:pt x="121334" y="317105"/>
                    </a:cubicBezTo>
                    <a:cubicBezTo>
                      <a:pt x="122225" y="316829"/>
                      <a:pt x="123325" y="316255"/>
                      <a:pt x="125233" y="315048"/>
                    </a:cubicBezTo>
                    <a:cubicBezTo>
                      <a:pt x="127499" y="313600"/>
                      <a:pt x="129682" y="312679"/>
                      <a:pt x="131709" y="312356"/>
                    </a:cubicBezTo>
                    <a:cubicBezTo>
                      <a:pt x="133928" y="312003"/>
                      <a:pt x="136003" y="312309"/>
                      <a:pt x="137827" y="313259"/>
                    </a:cubicBezTo>
                    <a:cubicBezTo>
                      <a:pt x="138754" y="313744"/>
                      <a:pt x="140966" y="314677"/>
                      <a:pt x="143245" y="315209"/>
                    </a:cubicBezTo>
                    <a:cubicBezTo>
                      <a:pt x="144285" y="315460"/>
                      <a:pt x="145230" y="315598"/>
                      <a:pt x="145954" y="315598"/>
                    </a:cubicBezTo>
                    <a:cubicBezTo>
                      <a:pt x="146575" y="315598"/>
                      <a:pt x="146785" y="315496"/>
                      <a:pt x="146785" y="315496"/>
                    </a:cubicBezTo>
                    <a:cubicBezTo>
                      <a:pt x="147765" y="314677"/>
                      <a:pt x="151276" y="312213"/>
                      <a:pt x="157136" y="308254"/>
                    </a:cubicBezTo>
                    <a:cubicBezTo>
                      <a:pt x="159056" y="306956"/>
                      <a:pt x="160874" y="306161"/>
                      <a:pt x="162309" y="305521"/>
                    </a:cubicBezTo>
                    <a:cubicBezTo>
                      <a:pt x="162967" y="305240"/>
                      <a:pt x="163780" y="304857"/>
                      <a:pt x="164228" y="304600"/>
                    </a:cubicBezTo>
                    <a:cubicBezTo>
                      <a:pt x="163899" y="303697"/>
                      <a:pt x="162088" y="302663"/>
                      <a:pt x="159307" y="301180"/>
                    </a:cubicBezTo>
                    <a:cubicBezTo>
                      <a:pt x="156801" y="299834"/>
                      <a:pt x="153698" y="298172"/>
                      <a:pt x="150564" y="295684"/>
                    </a:cubicBezTo>
                    <a:cubicBezTo>
                      <a:pt x="135231" y="283503"/>
                      <a:pt x="134029" y="282181"/>
                      <a:pt x="133575" y="281661"/>
                    </a:cubicBezTo>
                    <a:cubicBezTo>
                      <a:pt x="131584" y="279407"/>
                      <a:pt x="131542" y="276255"/>
                      <a:pt x="131691" y="274079"/>
                    </a:cubicBezTo>
                    <a:cubicBezTo>
                      <a:pt x="131763" y="273152"/>
                      <a:pt x="131865" y="272273"/>
                      <a:pt x="131966" y="271495"/>
                    </a:cubicBezTo>
                    <a:cubicBezTo>
                      <a:pt x="132014" y="271065"/>
                      <a:pt x="132104" y="270514"/>
                      <a:pt x="132116" y="270174"/>
                    </a:cubicBezTo>
                    <a:cubicBezTo>
                      <a:pt x="131709" y="269432"/>
                      <a:pt x="130501" y="267805"/>
                      <a:pt x="129604" y="266586"/>
                    </a:cubicBezTo>
                    <a:lnTo>
                      <a:pt x="129108" y="265910"/>
                    </a:lnTo>
                    <a:cubicBezTo>
                      <a:pt x="126566" y="262495"/>
                      <a:pt x="125107" y="260307"/>
                      <a:pt x="124659" y="258519"/>
                    </a:cubicBezTo>
                    <a:cubicBezTo>
                      <a:pt x="124127" y="256396"/>
                      <a:pt x="124121" y="253968"/>
                      <a:pt x="124647" y="252030"/>
                    </a:cubicBezTo>
                    <a:cubicBezTo>
                      <a:pt x="125466" y="248909"/>
                      <a:pt x="127691" y="246977"/>
                      <a:pt x="130555" y="246846"/>
                    </a:cubicBezTo>
                    <a:lnTo>
                      <a:pt x="130800" y="246834"/>
                    </a:lnTo>
                    <a:cubicBezTo>
                      <a:pt x="132851" y="246834"/>
                      <a:pt x="135835" y="247922"/>
                      <a:pt x="141827" y="250870"/>
                    </a:cubicBezTo>
                    <a:lnTo>
                      <a:pt x="144345" y="252090"/>
                    </a:lnTo>
                    <a:cubicBezTo>
                      <a:pt x="146934" y="253382"/>
                      <a:pt x="149900" y="254865"/>
                      <a:pt x="150923" y="255128"/>
                    </a:cubicBezTo>
                    <a:cubicBezTo>
                      <a:pt x="152137" y="255421"/>
                      <a:pt x="153285" y="255702"/>
                      <a:pt x="154033" y="255594"/>
                    </a:cubicBezTo>
                    <a:cubicBezTo>
                      <a:pt x="154122" y="255570"/>
                      <a:pt x="154278" y="255463"/>
                      <a:pt x="154463" y="254943"/>
                    </a:cubicBezTo>
                    <a:cubicBezTo>
                      <a:pt x="154583" y="254655"/>
                      <a:pt x="154929" y="253226"/>
                      <a:pt x="154385" y="247497"/>
                    </a:cubicBezTo>
                    <a:cubicBezTo>
                      <a:pt x="154230" y="245727"/>
                      <a:pt x="153997" y="243880"/>
                      <a:pt x="153811" y="242110"/>
                    </a:cubicBezTo>
                    <a:cubicBezTo>
                      <a:pt x="153572" y="240106"/>
                      <a:pt x="153363" y="238204"/>
                      <a:pt x="153231" y="236644"/>
                    </a:cubicBezTo>
                    <a:cubicBezTo>
                      <a:pt x="152998" y="233833"/>
                      <a:pt x="153213" y="230221"/>
                      <a:pt x="153847" y="225892"/>
                    </a:cubicBezTo>
                    <a:cubicBezTo>
                      <a:pt x="154409" y="221993"/>
                      <a:pt x="155193" y="218417"/>
                      <a:pt x="155617" y="216635"/>
                    </a:cubicBezTo>
                    <a:cubicBezTo>
                      <a:pt x="156078" y="214625"/>
                      <a:pt x="156490" y="212903"/>
                      <a:pt x="156604" y="211277"/>
                    </a:cubicBezTo>
                    <a:cubicBezTo>
                      <a:pt x="156694" y="209662"/>
                      <a:pt x="156514" y="208095"/>
                      <a:pt x="155976" y="206170"/>
                    </a:cubicBezTo>
                    <a:cubicBezTo>
                      <a:pt x="155288" y="203658"/>
                      <a:pt x="155085" y="201368"/>
                      <a:pt x="155336" y="198976"/>
                    </a:cubicBezTo>
                    <a:cubicBezTo>
                      <a:pt x="155533" y="197307"/>
                      <a:pt x="155910" y="195717"/>
                      <a:pt x="156323" y="194042"/>
                    </a:cubicBezTo>
                    <a:lnTo>
                      <a:pt x="156616" y="192769"/>
                    </a:lnTo>
                    <a:cubicBezTo>
                      <a:pt x="156939" y="191411"/>
                      <a:pt x="156777" y="189898"/>
                      <a:pt x="156604" y="188326"/>
                    </a:cubicBezTo>
                    <a:lnTo>
                      <a:pt x="156502" y="187309"/>
                    </a:lnTo>
                    <a:cubicBezTo>
                      <a:pt x="156251" y="184779"/>
                      <a:pt x="156269" y="182118"/>
                      <a:pt x="158117" y="179672"/>
                    </a:cubicBezTo>
                    <a:cubicBezTo>
                      <a:pt x="159283" y="178148"/>
                      <a:pt x="160485" y="176569"/>
                      <a:pt x="161226" y="175170"/>
                    </a:cubicBezTo>
                    <a:cubicBezTo>
                      <a:pt x="161801" y="174075"/>
                      <a:pt x="162040" y="173220"/>
                      <a:pt x="161914" y="172676"/>
                    </a:cubicBezTo>
                    <a:lnTo>
                      <a:pt x="161711" y="171845"/>
                    </a:lnTo>
                    <a:cubicBezTo>
                      <a:pt x="161466" y="170864"/>
                      <a:pt x="161226" y="169841"/>
                      <a:pt x="160903" y="169226"/>
                    </a:cubicBezTo>
                    <a:cubicBezTo>
                      <a:pt x="160784" y="169022"/>
                      <a:pt x="160712" y="168938"/>
                      <a:pt x="160694" y="168938"/>
                    </a:cubicBezTo>
                    <a:cubicBezTo>
                      <a:pt x="160694" y="168938"/>
                      <a:pt x="160634" y="168915"/>
                      <a:pt x="160485" y="168915"/>
                    </a:cubicBezTo>
                    <a:lnTo>
                      <a:pt x="160210" y="168926"/>
                    </a:lnTo>
                    <a:cubicBezTo>
                      <a:pt x="158990" y="168926"/>
                      <a:pt x="156801" y="168621"/>
                      <a:pt x="151575" y="165847"/>
                    </a:cubicBezTo>
                    <a:cubicBezTo>
                      <a:pt x="148842" y="164412"/>
                      <a:pt x="146575" y="162970"/>
                      <a:pt x="146474" y="162917"/>
                    </a:cubicBezTo>
                    <a:lnTo>
                      <a:pt x="145828" y="162510"/>
                    </a:lnTo>
                    <a:lnTo>
                      <a:pt x="145469" y="161858"/>
                    </a:lnTo>
                    <a:cubicBezTo>
                      <a:pt x="145451" y="161816"/>
                      <a:pt x="143873" y="158952"/>
                      <a:pt x="141744" y="155944"/>
                    </a:cubicBezTo>
                    <a:cubicBezTo>
                      <a:pt x="138843" y="151818"/>
                      <a:pt x="136709" y="149970"/>
                      <a:pt x="135692" y="149611"/>
                    </a:cubicBezTo>
                    <a:cubicBezTo>
                      <a:pt x="134233" y="149139"/>
                      <a:pt x="132247" y="149043"/>
                      <a:pt x="130322" y="148971"/>
                    </a:cubicBezTo>
                    <a:cubicBezTo>
                      <a:pt x="129664" y="148929"/>
                      <a:pt x="129006" y="148906"/>
                      <a:pt x="128366" y="148858"/>
                    </a:cubicBezTo>
                    <a:cubicBezTo>
                      <a:pt x="126255" y="148720"/>
                      <a:pt x="121848" y="148421"/>
                      <a:pt x="120281" y="144540"/>
                    </a:cubicBezTo>
                    <a:cubicBezTo>
                      <a:pt x="120042" y="143930"/>
                      <a:pt x="119480" y="143386"/>
                      <a:pt x="118757" y="142686"/>
                    </a:cubicBezTo>
                    <a:cubicBezTo>
                      <a:pt x="118206" y="142148"/>
                      <a:pt x="117602" y="141538"/>
                      <a:pt x="117028" y="140803"/>
                    </a:cubicBezTo>
                    <a:cubicBezTo>
                      <a:pt x="114923" y="138046"/>
                      <a:pt x="114547" y="134745"/>
                      <a:pt x="115886" y="130338"/>
                    </a:cubicBezTo>
                    <a:cubicBezTo>
                      <a:pt x="117345" y="125500"/>
                      <a:pt x="121776" y="120537"/>
                      <a:pt x="125687" y="116159"/>
                    </a:cubicBezTo>
                    <a:lnTo>
                      <a:pt x="125968" y="115842"/>
                    </a:lnTo>
                    <a:cubicBezTo>
                      <a:pt x="128420" y="113091"/>
                      <a:pt x="132146" y="108923"/>
                      <a:pt x="132247" y="107500"/>
                    </a:cubicBezTo>
                    <a:cubicBezTo>
                      <a:pt x="132247" y="105335"/>
                      <a:pt x="131793" y="102710"/>
                      <a:pt x="131004" y="100133"/>
                    </a:cubicBezTo>
                    <a:cubicBezTo>
                      <a:pt x="130148" y="97352"/>
                      <a:pt x="128958" y="94799"/>
                      <a:pt x="127541" y="92753"/>
                    </a:cubicBezTo>
                    <a:cubicBezTo>
                      <a:pt x="126148" y="90690"/>
                      <a:pt x="124509" y="88005"/>
                      <a:pt x="122721" y="84776"/>
                    </a:cubicBezTo>
                    <a:cubicBezTo>
                      <a:pt x="121388" y="82354"/>
                      <a:pt x="120461" y="80536"/>
                      <a:pt x="120461" y="80536"/>
                    </a:cubicBezTo>
                    <a:lnTo>
                      <a:pt x="120186" y="79986"/>
                    </a:lnTo>
                    <a:lnTo>
                      <a:pt x="120144" y="79364"/>
                    </a:lnTo>
                    <a:cubicBezTo>
                      <a:pt x="119498" y="68038"/>
                      <a:pt x="121256" y="61986"/>
                      <a:pt x="125329" y="6132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0B086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81" name="Полилиния: фигура 408">
                <a:extLst>
                  <a:ext uri="{FF2B5EF4-FFF2-40B4-BE49-F238E27FC236}">
                    <a16:creationId xmlns:a16="http://schemas.microsoft.com/office/drawing/2014/main" id="{B2F6CA07-78C3-87DE-CE77-96D18DF46382}"/>
                  </a:ext>
                </a:extLst>
              </p:cNvPr>
              <p:cNvSpPr/>
              <p:nvPr/>
            </p:nvSpPr>
            <p:spPr>
              <a:xfrm>
                <a:off x="1123211" y="4634877"/>
                <a:ext cx="552798" cy="625810"/>
              </a:xfrm>
              <a:custGeom>
                <a:avLst/>
                <a:gdLst>
                  <a:gd name="connsiteX0" fmla="*/ 29774 w 316939"/>
                  <a:gd name="connsiteY0" fmla="*/ 134352 h 358799"/>
                  <a:gd name="connsiteX1" fmla="*/ 7906 w 316939"/>
                  <a:gd name="connsiteY1" fmla="*/ 124826 h 358799"/>
                  <a:gd name="connsiteX2" fmla="*/ 6442 w 316939"/>
                  <a:gd name="connsiteY2" fmla="*/ 141020 h 358799"/>
                  <a:gd name="connsiteX3" fmla="*/ 7669 w 316939"/>
                  <a:gd name="connsiteY3" fmla="*/ 157507 h 358799"/>
                  <a:gd name="connsiteX4" fmla="*/ 32790 w 316939"/>
                  <a:gd name="connsiteY4" fmla="*/ 156658 h 358799"/>
                  <a:gd name="connsiteX5" fmla="*/ 50127 w 316939"/>
                  <a:gd name="connsiteY5" fmla="*/ 176948 h 358799"/>
                  <a:gd name="connsiteX6" fmla="*/ 43503 w 316939"/>
                  <a:gd name="connsiteY6" fmla="*/ 203254 h 358799"/>
                  <a:gd name="connsiteX7" fmla="*/ 44855 w 316939"/>
                  <a:gd name="connsiteY7" fmla="*/ 234379 h 358799"/>
                  <a:gd name="connsiteX8" fmla="*/ 64604 w 316939"/>
                  <a:gd name="connsiteY8" fmla="*/ 254663 h 358799"/>
                  <a:gd name="connsiteX9" fmla="*/ 60223 w 316939"/>
                  <a:gd name="connsiteY9" fmla="*/ 275540 h 358799"/>
                  <a:gd name="connsiteX10" fmla="*/ 60216 w 316939"/>
                  <a:gd name="connsiteY10" fmla="*/ 275540 h 358799"/>
                  <a:gd name="connsiteX11" fmla="*/ 83573 w 316939"/>
                  <a:gd name="connsiteY11" fmla="*/ 294251 h 358799"/>
                  <a:gd name="connsiteX12" fmla="*/ 84770 w 316939"/>
                  <a:gd name="connsiteY12" fmla="*/ 293767 h 358799"/>
                  <a:gd name="connsiteX13" fmla="*/ 95732 w 316939"/>
                  <a:gd name="connsiteY13" fmla="*/ 292301 h 358799"/>
                  <a:gd name="connsiteX14" fmla="*/ 120603 w 316939"/>
                  <a:gd name="connsiteY14" fmla="*/ 288875 h 358799"/>
                  <a:gd name="connsiteX15" fmla="*/ 126591 w 316939"/>
                  <a:gd name="connsiteY15" fmla="*/ 290250 h 358799"/>
                  <a:gd name="connsiteX16" fmla="*/ 128012 w 316939"/>
                  <a:gd name="connsiteY16" fmla="*/ 290167 h 358799"/>
                  <a:gd name="connsiteX17" fmla="*/ 140857 w 316939"/>
                  <a:gd name="connsiteY17" fmla="*/ 301200 h 358799"/>
                  <a:gd name="connsiteX18" fmla="*/ 149169 w 316939"/>
                  <a:gd name="connsiteY18" fmla="*/ 308304 h 358799"/>
                  <a:gd name="connsiteX19" fmla="*/ 157526 w 316939"/>
                  <a:gd name="connsiteY19" fmla="*/ 314840 h 358799"/>
                  <a:gd name="connsiteX20" fmla="*/ 163111 w 316939"/>
                  <a:gd name="connsiteY20" fmla="*/ 323505 h 358799"/>
                  <a:gd name="connsiteX21" fmla="*/ 165017 w 316939"/>
                  <a:gd name="connsiteY21" fmla="*/ 344561 h 358799"/>
                  <a:gd name="connsiteX22" fmla="*/ 167192 w 316939"/>
                  <a:gd name="connsiteY22" fmla="*/ 345721 h 358799"/>
                  <a:gd name="connsiteX23" fmla="*/ 182822 w 316939"/>
                  <a:gd name="connsiteY23" fmla="*/ 350373 h 358799"/>
                  <a:gd name="connsiteX24" fmla="*/ 192313 w 316939"/>
                  <a:gd name="connsiteY24" fmla="*/ 357561 h 358799"/>
                  <a:gd name="connsiteX25" fmla="*/ 201524 w 316939"/>
                  <a:gd name="connsiteY25" fmla="*/ 355115 h 358799"/>
                  <a:gd name="connsiteX26" fmla="*/ 207469 w 316939"/>
                  <a:gd name="connsiteY26" fmla="*/ 348561 h 358799"/>
                  <a:gd name="connsiteX27" fmla="*/ 220120 w 316939"/>
                  <a:gd name="connsiteY27" fmla="*/ 339173 h 358799"/>
                  <a:gd name="connsiteX28" fmla="*/ 253554 w 316939"/>
                  <a:gd name="connsiteY28" fmla="*/ 325191 h 358799"/>
                  <a:gd name="connsiteX29" fmla="*/ 271925 w 316939"/>
                  <a:gd name="connsiteY29" fmla="*/ 297606 h 358799"/>
                  <a:gd name="connsiteX30" fmla="*/ 258518 w 316939"/>
                  <a:gd name="connsiteY30" fmla="*/ 296685 h 358799"/>
                  <a:gd name="connsiteX31" fmla="*/ 253931 w 316939"/>
                  <a:gd name="connsiteY31" fmla="*/ 297002 h 358799"/>
                  <a:gd name="connsiteX32" fmla="*/ 252968 w 316939"/>
                  <a:gd name="connsiteY32" fmla="*/ 296864 h 358799"/>
                  <a:gd name="connsiteX33" fmla="*/ 246582 w 316939"/>
                  <a:gd name="connsiteY33" fmla="*/ 290950 h 358799"/>
                  <a:gd name="connsiteX34" fmla="*/ 251467 w 316939"/>
                  <a:gd name="connsiteY34" fmla="*/ 272884 h 358799"/>
                  <a:gd name="connsiteX35" fmla="*/ 244913 w 316939"/>
                  <a:gd name="connsiteY35" fmla="*/ 265260 h 358799"/>
                  <a:gd name="connsiteX36" fmla="*/ 231913 w 316939"/>
                  <a:gd name="connsiteY36" fmla="*/ 254556 h 358799"/>
                  <a:gd name="connsiteX37" fmla="*/ 225801 w 316939"/>
                  <a:gd name="connsiteY37" fmla="*/ 250418 h 358799"/>
                  <a:gd name="connsiteX38" fmla="*/ 222644 w 316939"/>
                  <a:gd name="connsiteY38" fmla="*/ 242877 h 358799"/>
                  <a:gd name="connsiteX39" fmla="*/ 220886 w 316939"/>
                  <a:gd name="connsiteY39" fmla="*/ 237166 h 358799"/>
                  <a:gd name="connsiteX40" fmla="*/ 228223 w 316939"/>
                  <a:gd name="connsiteY40" fmla="*/ 211608 h 358799"/>
                  <a:gd name="connsiteX41" fmla="*/ 215526 w 316939"/>
                  <a:gd name="connsiteY41" fmla="*/ 182162 h 358799"/>
                  <a:gd name="connsiteX42" fmla="*/ 226369 w 316939"/>
                  <a:gd name="connsiteY42" fmla="*/ 172391 h 358799"/>
                  <a:gd name="connsiteX43" fmla="*/ 235656 w 316939"/>
                  <a:gd name="connsiteY43" fmla="*/ 162930 h 358799"/>
                  <a:gd name="connsiteX44" fmla="*/ 253907 w 316939"/>
                  <a:gd name="connsiteY44" fmla="*/ 161615 h 358799"/>
                  <a:gd name="connsiteX45" fmla="*/ 283382 w 316939"/>
                  <a:gd name="connsiteY45" fmla="*/ 125388 h 358799"/>
                  <a:gd name="connsiteX46" fmla="*/ 287180 w 316939"/>
                  <a:gd name="connsiteY46" fmla="*/ 102820 h 358799"/>
                  <a:gd name="connsiteX47" fmla="*/ 287437 w 316939"/>
                  <a:gd name="connsiteY47" fmla="*/ 101797 h 358799"/>
                  <a:gd name="connsiteX48" fmla="*/ 304366 w 316939"/>
                  <a:gd name="connsiteY48" fmla="*/ 82494 h 358799"/>
                  <a:gd name="connsiteX49" fmla="*/ 311865 w 316939"/>
                  <a:gd name="connsiteY49" fmla="*/ 13431 h 358799"/>
                  <a:gd name="connsiteX50" fmla="*/ 300730 w 316939"/>
                  <a:gd name="connsiteY50" fmla="*/ 4939 h 358799"/>
                  <a:gd name="connsiteX51" fmla="*/ 280949 w 316939"/>
                  <a:gd name="connsiteY51" fmla="*/ 14232 h 358799"/>
                  <a:gd name="connsiteX52" fmla="*/ 279220 w 316939"/>
                  <a:gd name="connsiteY52" fmla="*/ 14429 h 358799"/>
                  <a:gd name="connsiteX53" fmla="*/ 260856 w 316939"/>
                  <a:gd name="connsiteY53" fmla="*/ 20224 h 358799"/>
                  <a:gd name="connsiteX54" fmla="*/ 252597 w 316939"/>
                  <a:gd name="connsiteY54" fmla="*/ 19315 h 358799"/>
                  <a:gd name="connsiteX55" fmla="*/ 206041 w 316939"/>
                  <a:gd name="connsiteY55" fmla="*/ 6117 h 358799"/>
                  <a:gd name="connsiteX56" fmla="*/ 205256 w 316939"/>
                  <a:gd name="connsiteY56" fmla="*/ 9963 h 358799"/>
                  <a:gd name="connsiteX57" fmla="*/ 197959 w 316939"/>
                  <a:gd name="connsiteY57" fmla="*/ 20386 h 358799"/>
                  <a:gd name="connsiteX58" fmla="*/ 185183 w 316939"/>
                  <a:gd name="connsiteY58" fmla="*/ 26222 h 358799"/>
                  <a:gd name="connsiteX59" fmla="*/ 183962 w 316939"/>
                  <a:gd name="connsiteY59" fmla="*/ 28255 h 358799"/>
                  <a:gd name="connsiteX60" fmla="*/ 180771 w 316939"/>
                  <a:gd name="connsiteY60" fmla="*/ 32663 h 358799"/>
                  <a:gd name="connsiteX61" fmla="*/ 169610 w 316939"/>
                  <a:gd name="connsiteY61" fmla="*/ 44748 h 358799"/>
                  <a:gd name="connsiteX62" fmla="*/ 166793 w 316939"/>
                  <a:gd name="connsiteY62" fmla="*/ 51081 h 358799"/>
                  <a:gd name="connsiteX63" fmla="*/ 156897 w 316939"/>
                  <a:gd name="connsiteY63" fmla="*/ 54765 h 358799"/>
                  <a:gd name="connsiteX64" fmla="*/ 150410 w 316939"/>
                  <a:gd name="connsiteY64" fmla="*/ 51039 h 358799"/>
                  <a:gd name="connsiteX65" fmla="*/ 150173 w 316939"/>
                  <a:gd name="connsiteY65" fmla="*/ 50854 h 358799"/>
                  <a:gd name="connsiteX66" fmla="*/ 146234 w 316939"/>
                  <a:gd name="connsiteY66" fmla="*/ 49012 h 358799"/>
                  <a:gd name="connsiteX67" fmla="*/ 140726 w 316939"/>
                  <a:gd name="connsiteY67" fmla="*/ 49723 h 358799"/>
                  <a:gd name="connsiteX68" fmla="*/ 136089 w 316939"/>
                  <a:gd name="connsiteY68" fmla="*/ 54812 h 358799"/>
                  <a:gd name="connsiteX69" fmla="*/ 132886 w 316939"/>
                  <a:gd name="connsiteY69" fmla="*/ 62592 h 358799"/>
                  <a:gd name="connsiteX70" fmla="*/ 132824 w 316939"/>
                  <a:gd name="connsiteY70" fmla="*/ 69625 h 358799"/>
                  <a:gd name="connsiteX71" fmla="*/ 133870 w 316939"/>
                  <a:gd name="connsiteY71" fmla="*/ 77829 h 358799"/>
                  <a:gd name="connsiteX72" fmla="*/ 131016 w 316939"/>
                  <a:gd name="connsiteY72" fmla="*/ 85514 h 358799"/>
                  <a:gd name="connsiteX73" fmla="*/ 125806 w 316939"/>
                  <a:gd name="connsiteY73" fmla="*/ 88791 h 358799"/>
                  <a:gd name="connsiteX74" fmla="*/ 118453 w 316939"/>
                  <a:gd name="connsiteY74" fmla="*/ 87218 h 358799"/>
                  <a:gd name="connsiteX75" fmla="*/ 115219 w 316939"/>
                  <a:gd name="connsiteY75" fmla="*/ 85286 h 358799"/>
                  <a:gd name="connsiteX76" fmla="*/ 113698 w 316939"/>
                  <a:gd name="connsiteY76" fmla="*/ 84348 h 358799"/>
                  <a:gd name="connsiteX77" fmla="*/ 113075 w 316939"/>
                  <a:gd name="connsiteY77" fmla="*/ 84844 h 358799"/>
                  <a:gd name="connsiteX78" fmla="*/ 110483 w 316939"/>
                  <a:gd name="connsiteY78" fmla="*/ 89293 h 358799"/>
                  <a:gd name="connsiteX79" fmla="*/ 106077 w 316939"/>
                  <a:gd name="connsiteY79" fmla="*/ 95997 h 358799"/>
                  <a:gd name="connsiteX80" fmla="*/ 99097 w 316939"/>
                  <a:gd name="connsiteY80" fmla="*/ 99513 h 358799"/>
                  <a:gd name="connsiteX81" fmla="*/ 89082 w 316939"/>
                  <a:gd name="connsiteY81" fmla="*/ 95542 h 358799"/>
                  <a:gd name="connsiteX82" fmla="*/ 80806 w 316939"/>
                  <a:gd name="connsiteY82" fmla="*/ 86399 h 358799"/>
                  <a:gd name="connsiteX83" fmla="*/ 79205 w 316939"/>
                  <a:gd name="connsiteY83" fmla="*/ 84563 h 358799"/>
                  <a:gd name="connsiteX84" fmla="*/ 73303 w 316939"/>
                  <a:gd name="connsiteY84" fmla="*/ 77877 h 358799"/>
                  <a:gd name="connsiteX85" fmla="*/ 72474 w 316939"/>
                  <a:gd name="connsiteY85" fmla="*/ 77004 h 358799"/>
                  <a:gd name="connsiteX86" fmla="*/ 67769 w 316939"/>
                  <a:gd name="connsiteY86" fmla="*/ 72555 h 358799"/>
                  <a:gd name="connsiteX87" fmla="*/ 62908 w 316939"/>
                  <a:gd name="connsiteY87" fmla="*/ 72597 h 358799"/>
                  <a:gd name="connsiteX88" fmla="*/ 59269 w 316939"/>
                  <a:gd name="connsiteY88" fmla="*/ 74164 h 358799"/>
                  <a:gd name="connsiteX89" fmla="*/ 52769 w 316939"/>
                  <a:gd name="connsiteY89" fmla="*/ 76884 h 358799"/>
                  <a:gd name="connsiteX90" fmla="*/ 41521 w 316939"/>
                  <a:gd name="connsiteY90" fmla="*/ 78421 h 358799"/>
                  <a:gd name="connsiteX91" fmla="*/ 32590 w 316939"/>
                  <a:gd name="connsiteY91" fmla="*/ 73135 h 358799"/>
                  <a:gd name="connsiteX92" fmla="*/ 26290 w 316939"/>
                  <a:gd name="connsiteY92" fmla="*/ 69194 h 358799"/>
                  <a:gd name="connsiteX93" fmla="*/ 18737 w 316939"/>
                  <a:gd name="connsiteY93" fmla="*/ 68429 h 358799"/>
                  <a:gd name="connsiteX94" fmla="*/ 14437 w 316939"/>
                  <a:gd name="connsiteY94" fmla="*/ 69882 h 358799"/>
                  <a:gd name="connsiteX95" fmla="*/ 5214 w 316939"/>
                  <a:gd name="connsiteY95" fmla="*/ 80054 h 358799"/>
                  <a:gd name="connsiteX96" fmla="*/ 4485 w 316939"/>
                  <a:gd name="connsiteY96" fmla="*/ 82284 h 358799"/>
                  <a:gd name="connsiteX97" fmla="*/ 6990 w 316939"/>
                  <a:gd name="connsiteY97" fmla="*/ 80676 h 358799"/>
                  <a:gd name="connsiteX98" fmla="*/ 20899 w 316939"/>
                  <a:gd name="connsiteY98" fmla="*/ 74564 h 358799"/>
                  <a:gd name="connsiteX99" fmla="*/ 27362 w 316939"/>
                  <a:gd name="connsiteY99" fmla="*/ 77704 h 358799"/>
                  <a:gd name="connsiteX100" fmla="*/ 28528 w 316939"/>
                  <a:gd name="connsiteY100" fmla="*/ 87625 h 358799"/>
                  <a:gd name="connsiteX101" fmla="*/ 28477 w 316939"/>
                  <a:gd name="connsiteY101" fmla="*/ 92761 h 358799"/>
                  <a:gd name="connsiteX102" fmla="*/ 32547 w 316939"/>
                  <a:gd name="connsiteY102" fmla="*/ 103830 h 358799"/>
                  <a:gd name="connsiteX103" fmla="*/ 34603 w 316939"/>
                  <a:gd name="connsiteY103" fmla="*/ 110283 h 358799"/>
                  <a:gd name="connsiteX104" fmla="*/ 36367 w 316939"/>
                  <a:gd name="connsiteY104" fmla="*/ 130064 h 358799"/>
                  <a:gd name="connsiteX105" fmla="*/ 29774 w 316939"/>
                  <a:gd name="connsiteY105" fmla="*/ 134352 h 35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</a:cxnLst>
                <a:rect l="l" t="t" r="r" b="b"/>
                <a:pathLst>
                  <a:path w="316939" h="358799">
                    <a:moveTo>
                      <a:pt x="29774" y="134352"/>
                    </a:moveTo>
                    <a:cubicBezTo>
                      <a:pt x="24047" y="134352"/>
                      <a:pt x="15334" y="129299"/>
                      <a:pt x="7906" y="124826"/>
                    </a:cubicBezTo>
                    <a:cubicBezTo>
                      <a:pt x="7569" y="130238"/>
                      <a:pt x="7395" y="135704"/>
                      <a:pt x="6442" y="141020"/>
                    </a:cubicBezTo>
                    <a:cubicBezTo>
                      <a:pt x="5488" y="146306"/>
                      <a:pt x="2403" y="153434"/>
                      <a:pt x="7669" y="157507"/>
                    </a:cubicBezTo>
                    <a:cubicBezTo>
                      <a:pt x="17210" y="164898"/>
                      <a:pt x="23280" y="156352"/>
                      <a:pt x="32790" y="156658"/>
                    </a:cubicBezTo>
                    <a:cubicBezTo>
                      <a:pt x="42181" y="156950"/>
                      <a:pt x="47148" y="169873"/>
                      <a:pt x="50127" y="176948"/>
                    </a:cubicBezTo>
                    <a:cubicBezTo>
                      <a:pt x="54926" y="188363"/>
                      <a:pt x="49560" y="194188"/>
                      <a:pt x="43503" y="203254"/>
                    </a:cubicBezTo>
                    <a:cubicBezTo>
                      <a:pt x="36386" y="213916"/>
                      <a:pt x="33469" y="225481"/>
                      <a:pt x="44855" y="234379"/>
                    </a:cubicBezTo>
                    <a:cubicBezTo>
                      <a:pt x="52925" y="240688"/>
                      <a:pt x="62229" y="243523"/>
                      <a:pt x="64604" y="254663"/>
                    </a:cubicBezTo>
                    <a:cubicBezTo>
                      <a:pt x="66155" y="261881"/>
                      <a:pt x="63949" y="268914"/>
                      <a:pt x="60223" y="275540"/>
                    </a:cubicBezTo>
                    <a:lnTo>
                      <a:pt x="60216" y="275540"/>
                    </a:lnTo>
                    <a:cubicBezTo>
                      <a:pt x="69776" y="278793"/>
                      <a:pt x="75921" y="287386"/>
                      <a:pt x="83573" y="294251"/>
                    </a:cubicBezTo>
                    <a:cubicBezTo>
                      <a:pt x="83947" y="294006"/>
                      <a:pt x="84371" y="293844"/>
                      <a:pt x="84770" y="293767"/>
                    </a:cubicBezTo>
                    <a:cubicBezTo>
                      <a:pt x="88390" y="293163"/>
                      <a:pt x="92055" y="292702"/>
                      <a:pt x="95732" y="292301"/>
                    </a:cubicBezTo>
                    <a:cubicBezTo>
                      <a:pt x="103353" y="288779"/>
                      <a:pt x="113517" y="288080"/>
                      <a:pt x="120603" y="288875"/>
                    </a:cubicBezTo>
                    <a:cubicBezTo>
                      <a:pt x="122734" y="289102"/>
                      <a:pt x="124728" y="289586"/>
                      <a:pt x="126591" y="290250"/>
                    </a:cubicBezTo>
                    <a:cubicBezTo>
                      <a:pt x="127053" y="290220"/>
                      <a:pt x="127533" y="290203"/>
                      <a:pt x="128012" y="290167"/>
                    </a:cubicBezTo>
                    <a:cubicBezTo>
                      <a:pt x="134843" y="289748"/>
                      <a:pt x="137391" y="296481"/>
                      <a:pt x="140857" y="301200"/>
                    </a:cubicBezTo>
                    <a:cubicBezTo>
                      <a:pt x="143187" y="304369"/>
                      <a:pt x="145512" y="306677"/>
                      <a:pt x="149169" y="308304"/>
                    </a:cubicBezTo>
                    <a:cubicBezTo>
                      <a:pt x="149880" y="308615"/>
                      <a:pt x="156748" y="314003"/>
                      <a:pt x="157526" y="314840"/>
                    </a:cubicBezTo>
                    <a:cubicBezTo>
                      <a:pt x="159838" y="317304"/>
                      <a:pt x="162069" y="320204"/>
                      <a:pt x="163111" y="323505"/>
                    </a:cubicBezTo>
                    <a:cubicBezTo>
                      <a:pt x="164382" y="327482"/>
                      <a:pt x="165242" y="342922"/>
                      <a:pt x="165017" y="344561"/>
                    </a:cubicBezTo>
                    <a:cubicBezTo>
                      <a:pt x="165809" y="344800"/>
                      <a:pt x="166550" y="345164"/>
                      <a:pt x="167192" y="345721"/>
                    </a:cubicBezTo>
                    <a:cubicBezTo>
                      <a:pt x="171891" y="349865"/>
                      <a:pt x="176397" y="352645"/>
                      <a:pt x="182822" y="350373"/>
                    </a:cubicBezTo>
                    <a:cubicBezTo>
                      <a:pt x="187932" y="348561"/>
                      <a:pt x="192637" y="352191"/>
                      <a:pt x="192313" y="357561"/>
                    </a:cubicBezTo>
                    <a:cubicBezTo>
                      <a:pt x="192194" y="359457"/>
                      <a:pt x="201106" y="355498"/>
                      <a:pt x="201524" y="355115"/>
                    </a:cubicBezTo>
                    <a:cubicBezTo>
                      <a:pt x="203655" y="353076"/>
                      <a:pt x="205506" y="350780"/>
                      <a:pt x="207469" y="348561"/>
                    </a:cubicBezTo>
                    <a:cubicBezTo>
                      <a:pt x="210958" y="344614"/>
                      <a:pt x="215415" y="341535"/>
                      <a:pt x="220120" y="339173"/>
                    </a:cubicBezTo>
                    <a:cubicBezTo>
                      <a:pt x="230932" y="333737"/>
                      <a:pt x="242868" y="330908"/>
                      <a:pt x="253554" y="325191"/>
                    </a:cubicBezTo>
                    <a:cubicBezTo>
                      <a:pt x="262859" y="320216"/>
                      <a:pt x="275004" y="309901"/>
                      <a:pt x="271925" y="297606"/>
                    </a:cubicBezTo>
                    <a:cubicBezTo>
                      <a:pt x="270364" y="291411"/>
                      <a:pt x="262135" y="296015"/>
                      <a:pt x="258518" y="296685"/>
                    </a:cubicBezTo>
                    <a:cubicBezTo>
                      <a:pt x="257064" y="296948"/>
                      <a:pt x="255420" y="297205"/>
                      <a:pt x="253931" y="297002"/>
                    </a:cubicBezTo>
                    <a:cubicBezTo>
                      <a:pt x="253536" y="296954"/>
                      <a:pt x="253231" y="296906"/>
                      <a:pt x="252968" y="296864"/>
                    </a:cubicBezTo>
                    <a:cubicBezTo>
                      <a:pt x="249739" y="296685"/>
                      <a:pt x="247233" y="294179"/>
                      <a:pt x="246582" y="290950"/>
                    </a:cubicBezTo>
                    <a:cubicBezTo>
                      <a:pt x="245236" y="284175"/>
                      <a:pt x="247407" y="277902"/>
                      <a:pt x="251467" y="272884"/>
                    </a:cubicBezTo>
                    <a:cubicBezTo>
                      <a:pt x="249392" y="270289"/>
                      <a:pt x="247221" y="267736"/>
                      <a:pt x="244913" y="265260"/>
                    </a:cubicBezTo>
                    <a:cubicBezTo>
                      <a:pt x="241068" y="261110"/>
                      <a:pt x="236571" y="257737"/>
                      <a:pt x="231913" y="254556"/>
                    </a:cubicBezTo>
                    <a:cubicBezTo>
                      <a:pt x="230071" y="253282"/>
                      <a:pt x="227810" y="251954"/>
                      <a:pt x="225801" y="250418"/>
                    </a:cubicBezTo>
                    <a:cubicBezTo>
                      <a:pt x="224671" y="247810"/>
                      <a:pt x="223630" y="245245"/>
                      <a:pt x="222644" y="242877"/>
                    </a:cubicBezTo>
                    <a:cubicBezTo>
                      <a:pt x="221800" y="240832"/>
                      <a:pt x="221256" y="238948"/>
                      <a:pt x="220886" y="237166"/>
                    </a:cubicBezTo>
                    <a:cubicBezTo>
                      <a:pt x="222542" y="228896"/>
                      <a:pt x="229132" y="219794"/>
                      <a:pt x="228223" y="211608"/>
                    </a:cubicBezTo>
                    <a:cubicBezTo>
                      <a:pt x="226949" y="199994"/>
                      <a:pt x="216658" y="193554"/>
                      <a:pt x="215526" y="182162"/>
                    </a:cubicBezTo>
                    <a:cubicBezTo>
                      <a:pt x="219397" y="179148"/>
                      <a:pt x="223116" y="175931"/>
                      <a:pt x="226369" y="172391"/>
                    </a:cubicBezTo>
                    <a:cubicBezTo>
                      <a:pt x="229329" y="169150"/>
                      <a:pt x="231398" y="164707"/>
                      <a:pt x="235656" y="162930"/>
                    </a:cubicBezTo>
                    <a:cubicBezTo>
                      <a:pt x="240464" y="160903"/>
                      <a:pt x="248489" y="162859"/>
                      <a:pt x="253907" y="161615"/>
                    </a:cubicBezTo>
                    <a:cubicBezTo>
                      <a:pt x="271333" y="157602"/>
                      <a:pt x="280267" y="141612"/>
                      <a:pt x="283382" y="125388"/>
                    </a:cubicBezTo>
                    <a:cubicBezTo>
                      <a:pt x="284842" y="117883"/>
                      <a:pt x="285487" y="110283"/>
                      <a:pt x="287180" y="102820"/>
                    </a:cubicBezTo>
                    <a:cubicBezTo>
                      <a:pt x="287269" y="102479"/>
                      <a:pt x="287341" y="102144"/>
                      <a:pt x="287437" y="101797"/>
                    </a:cubicBezTo>
                    <a:cubicBezTo>
                      <a:pt x="290086" y="91434"/>
                      <a:pt x="296544" y="88994"/>
                      <a:pt x="304366" y="82494"/>
                    </a:cubicBezTo>
                    <a:cubicBezTo>
                      <a:pt x="322880" y="67137"/>
                      <a:pt x="314054" y="33781"/>
                      <a:pt x="311865" y="13431"/>
                    </a:cubicBezTo>
                    <a:cubicBezTo>
                      <a:pt x="311297" y="8145"/>
                      <a:pt x="306627" y="2888"/>
                      <a:pt x="300730" y="4939"/>
                    </a:cubicBezTo>
                    <a:cubicBezTo>
                      <a:pt x="294146" y="7248"/>
                      <a:pt x="287610" y="10991"/>
                      <a:pt x="280949" y="14232"/>
                    </a:cubicBezTo>
                    <a:cubicBezTo>
                      <a:pt x="280363" y="14280"/>
                      <a:pt x="279788" y="14358"/>
                      <a:pt x="279220" y="14429"/>
                    </a:cubicBezTo>
                    <a:cubicBezTo>
                      <a:pt x="272882" y="15392"/>
                      <a:pt x="267075" y="19184"/>
                      <a:pt x="260856" y="20224"/>
                    </a:cubicBezTo>
                    <a:cubicBezTo>
                      <a:pt x="258159" y="20320"/>
                      <a:pt x="255402" y="20063"/>
                      <a:pt x="252597" y="19315"/>
                    </a:cubicBezTo>
                    <a:cubicBezTo>
                      <a:pt x="236631" y="14914"/>
                      <a:pt x="222165" y="8414"/>
                      <a:pt x="206041" y="6117"/>
                    </a:cubicBezTo>
                    <a:cubicBezTo>
                      <a:pt x="205898" y="7559"/>
                      <a:pt x="205637" y="8862"/>
                      <a:pt x="205256" y="9963"/>
                    </a:cubicBezTo>
                    <a:cubicBezTo>
                      <a:pt x="203923" y="13921"/>
                      <a:pt x="201399" y="17527"/>
                      <a:pt x="197959" y="20386"/>
                    </a:cubicBezTo>
                    <a:cubicBezTo>
                      <a:pt x="194357" y="23424"/>
                      <a:pt x="189932" y="25445"/>
                      <a:pt x="185183" y="26222"/>
                    </a:cubicBezTo>
                    <a:cubicBezTo>
                      <a:pt x="184616" y="26312"/>
                      <a:pt x="184429" y="26354"/>
                      <a:pt x="183962" y="28255"/>
                    </a:cubicBezTo>
                    <a:cubicBezTo>
                      <a:pt x="183626" y="29631"/>
                      <a:pt x="183090" y="31933"/>
                      <a:pt x="180771" y="32663"/>
                    </a:cubicBezTo>
                    <a:cubicBezTo>
                      <a:pt x="178752" y="33948"/>
                      <a:pt x="171087" y="42559"/>
                      <a:pt x="169610" y="44748"/>
                    </a:cubicBezTo>
                    <a:cubicBezTo>
                      <a:pt x="169324" y="46309"/>
                      <a:pt x="168432" y="48892"/>
                      <a:pt x="166793" y="51081"/>
                    </a:cubicBezTo>
                    <a:cubicBezTo>
                      <a:pt x="164220" y="54627"/>
                      <a:pt x="160612" y="55961"/>
                      <a:pt x="156897" y="54765"/>
                    </a:cubicBezTo>
                    <a:cubicBezTo>
                      <a:pt x="153550" y="53694"/>
                      <a:pt x="151818" y="52217"/>
                      <a:pt x="150410" y="51039"/>
                    </a:cubicBezTo>
                    <a:lnTo>
                      <a:pt x="150173" y="50854"/>
                    </a:lnTo>
                    <a:cubicBezTo>
                      <a:pt x="149014" y="49879"/>
                      <a:pt x="148204" y="49269"/>
                      <a:pt x="146234" y="49012"/>
                    </a:cubicBezTo>
                    <a:cubicBezTo>
                      <a:pt x="143954" y="48713"/>
                      <a:pt x="142240" y="48928"/>
                      <a:pt x="140726" y="49723"/>
                    </a:cubicBezTo>
                    <a:cubicBezTo>
                      <a:pt x="139099" y="50596"/>
                      <a:pt x="137578" y="52253"/>
                      <a:pt x="136089" y="54812"/>
                    </a:cubicBezTo>
                    <a:cubicBezTo>
                      <a:pt x="134450" y="57635"/>
                      <a:pt x="133403" y="60188"/>
                      <a:pt x="132886" y="62592"/>
                    </a:cubicBezTo>
                    <a:cubicBezTo>
                      <a:pt x="132400" y="64889"/>
                      <a:pt x="132381" y="67173"/>
                      <a:pt x="132824" y="69625"/>
                    </a:cubicBezTo>
                    <a:cubicBezTo>
                      <a:pt x="133366" y="72573"/>
                      <a:pt x="133852" y="75324"/>
                      <a:pt x="133870" y="77829"/>
                    </a:cubicBezTo>
                    <a:cubicBezTo>
                      <a:pt x="133870" y="81250"/>
                      <a:pt x="132942" y="83756"/>
                      <a:pt x="131016" y="85514"/>
                    </a:cubicBezTo>
                    <a:cubicBezTo>
                      <a:pt x="129608" y="86811"/>
                      <a:pt x="128012" y="88288"/>
                      <a:pt x="125806" y="88791"/>
                    </a:cubicBezTo>
                    <a:cubicBezTo>
                      <a:pt x="123682" y="89281"/>
                      <a:pt x="121438" y="88803"/>
                      <a:pt x="118453" y="87218"/>
                    </a:cubicBezTo>
                    <a:cubicBezTo>
                      <a:pt x="117107" y="86500"/>
                      <a:pt x="116060" y="85831"/>
                      <a:pt x="115219" y="85286"/>
                    </a:cubicBezTo>
                    <a:cubicBezTo>
                      <a:pt x="114589" y="84862"/>
                      <a:pt x="114047" y="84527"/>
                      <a:pt x="113698" y="84348"/>
                    </a:cubicBezTo>
                    <a:cubicBezTo>
                      <a:pt x="113629" y="84395"/>
                      <a:pt x="113405" y="84545"/>
                      <a:pt x="113075" y="84844"/>
                    </a:cubicBezTo>
                    <a:cubicBezTo>
                      <a:pt x="112065" y="85693"/>
                      <a:pt x="111261" y="87511"/>
                      <a:pt x="110483" y="89293"/>
                    </a:cubicBezTo>
                    <a:cubicBezTo>
                      <a:pt x="109423" y="91709"/>
                      <a:pt x="108270" y="94316"/>
                      <a:pt x="106077" y="95997"/>
                    </a:cubicBezTo>
                    <a:cubicBezTo>
                      <a:pt x="104730" y="97043"/>
                      <a:pt x="102194" y="99016"/>
                      <a:pt x="99097" y="99513"/>
                    </a:cubicBezTo>
                    <a:cubicBezTo>
                      <a:pt x="95582" y="100105"/>
                      <a:pt x="92173" y="98753"/>
                      <a:pt x="89082" y="95542"/>
                    </a:cubicBezTo>
                    <a:cubicBezTo>
                      <a:pt x="86315" y="92666"/>
                      <a:pt x="83467" y="89442"/>
                      <a:pt x="80806" y="86399"/>
                    </a:cubicBezTo>
                    <a:lnTo>
                      <a:pt x="79205" y="84563"/>
                    </a:lnTo>
                    <a:cubicBezTo>
                      <a:pt x="77136" y="82171"/>
                      <a:pt x="75136" y="79886"/>
                      <a:pt x="73303" y="77877"/>
                    </a:cubicBezTo>
                    <a:lnTo>
                      <a:pt x="72474" y="77004"/>
                    </a:lnTo>
                    <a:cubicBezTo>
                      <a:pt x="70711" y="75061"/>
                      <a:pt x="69190" y="73380"/>
                      <a:pt x="67769" y="72555"/>
                    </a:cubicBezTo>
                    <a:cubicBezTo>
                      <a:pt x="66286" y="71682"/>
                      <a:pt x="64965" y="71736"/>
                      <a:pt x="62908" y="72597"/>
                    </a:cubicBezTo>
                    <a:cubicBezTo>
                      <a:pt x="61743" y="73075"/>
                      <a:pt x="60522" y="73613"/>
                      <a:pt x="59269" y="74164"/>
                    </a:cubicBezTo>
                    <a:cubicBezTo>
                      <a:pt x="57163" y="75120"/>
                      <a:pt x="54975" y="76083"/>
                      <a:pt x="52769" y="76884"/>
                    </a:cubicBezTo>
                    <a:cubicBezTo>
                      <a:pt x="48114" y="78577"/>
                      <a:pt x="44612" y="79055"/>
                      <a:pt x="41521" y="78421"/>
                    </a:cubicBezTo>
                    <a:cubicBezTo>
                      <a:pt x="37887" y="77686"/>
                      <a:pt x="35071" y="75270"/>
                      <a:pt x="32590" y="73135"/>
                    </a:cubicBezTo>
                    <a:cubicBezTo>
                      <a:pt x="30503" y="71317"/>
                      <a:pt x="28428" y="69541"/>
                      <a:pt x="26290" y="69194"/>
                    </a:cubicBezTo>
                    <a:cubicBezTo>
                      <a:pt x="23299" y="68710"/>
                      <a:pt x="20899" y="68363"/>
                      <a:pt x="18737" y="68429"/>
                    </a:cubicBezTo>
                    <a:cubicBezTo>
                      <a:pt x="16749" y="68513"/>
                      <a:pt x="15397" y="68973"/>
                      <a:pt x="14437" y="69882"/>
                    </a:cubicBezTo>
                    <a:cubicBezTo>
                      <a:pt x="13571" y="70737"/>
                      <a:pt x="11259" y="73183"/>
                      <a:pt x="5214" y="80054"/>
                    </a:cubicBezTo>
                    <a:cubicBezTo>
                      <a:pt x="4896" y="80927"/>
                      <a:pt x="4659" y="81692"/>
                      <a:pt x="4485" y="82284"/>
                    </a:cubicBezTo>
                    <a:cubicBezTo>
                      <a:pt x="5314" y="81764"/>
                      <a:pt x="6223" y="81178"/>
                      <a:pt x="6990" y="80676"/>
                    </a:cubicBezTo>
                    <a:cubicBezTo>
                      <a:pt x="11352" y="77817"/>
                      <a:pt x="16282" y="74564"/>
                      <a:pt x="20899" y="74564"/>
                    </a:cubicBezTo>
                    <a:cubicBezTo>
                      <a:pt x="23529" y="74564"/>
                      <a:pt x="25754" y="75653"/>
                      <a:pt x="27362" y="77704"/>
                    </a:cubicBezTo>
                    <a:cubicBezTo>
                      <a:pt x="29692" y="80694"/>
                      <a:pt x="29038" y="84545"/>
                      <a:pt x="28528" y="87625"/>
                    </a:cubicBezTo>
                    <a:cubicBezTo>
                      <a:pt x="28184" y="89610"/>
                      <a:pt x="27817" y="91858"/>
                      <a:pt x="28477" y="92761"/>
                    </a:cubicBezTo>
                    <a:cubicBezTo>
                      <a:pt x="29985" y="94789"/>
                      <a:pt x="31070" y="98466"/>
                      <a:pt x="32547" y="103830"/>
                    </a:cubicBezTo>
                    <a:cubicBezTo>
                      <a:pt x="33220" y="106192"/>
                      <a:pt x="34104" y="109445"/>
                      <a:pt x="34603" y="110283"/>
                    </a:cubicBezTo>
                    <a:cubicBezTo>
                      <a:pt x="37713" y="115336"/>
                      <a:pt x="37308" y="127475"/>
                      <a:pt x="36367" y="130064"/>
                    </a:cubicBezTo>
                    <a:cubicBezTo>
                      <a:pt x="35357" y="132791"/>
                      <a:pt x="32952" y="134352"/>
                      <a:pt x="29774" y="13435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82" name="Полилиния: фигура 409">
                <a:extLst>
                  <a:ext uri="{FF2B5EF4-FFF2-40B4-BE49-F238E27FC236}">
                    <a16:creationId xmlns:a16="http://schemas.microsoft.com/office/drawing/2014/main" id="{56558A31-54BF-3342-8404-E67E3EA25254}"/>
                  </a:ext>
                </a:extLst>
              </p:cNvPr>
              <p:cNvSpPr/>
              <p:nvPr/>
            </p:nvSpPr>
            <p:spPr>
              <a:xfrm>
                <a:off x="785106" y="4788962"/>
                <a:ext cx="458928" cy="594519"/>
              </a:xfrm>
              <a:custGeom>
                <a:avLst/>
                <a:gdLst>
                  <a:gd name="connsiteX0" fmla="*/ 50083 w 263119"/>
                  <a:gd name="connsiteY0" fmla="*/ 293958 h 340859"/>
                  <a:gd name="connsiteX1" fmla="*/ 56209 w 263119"/>
                  <a:gd name="connsiteY1" fmla="*/ 297959 h 340859"/>
                  <a:gd name="connsiteX2" fmla="*/ 57817 w 263119"/>
                  <a:gd name="connsiteY2" fmla="*/ 299406 h 340859"/>
                  <a:gd name="connsiteX3" fmla="*/ 67357 w 263119"/>
                  <a:gd name="connsiteY3" fmla="*/ 308328 h 340859"/>
                  <a:gd name="connsiteX4" fmla="*/ 83935 w 263119"/>
                  <a:gd name="connsiteY4" fmla="*/ 329001 h 340859"/>
                  <a:gd name="connsiteX5" fmla="*/ 88321 w 263119"/>
                  <a:gd name="connsiteY5" fmla="*/ 337893 h 340859"/>
                  <a:gd name="connsiteX6" fmla="*/ 96423 w 263119"/>
                  <a:gd name="connsiteY6" fmla="*/ 304662 h 340859"/>
                  <a:gd name="connsiteX7" fmla="*/ 113629 w 263119"/>
                  <a:gd name="connsiteY7" fmla="*/ 294837 h 340859"/>
                  <a:gd name="connsiteX8" fmla="*/ 125707 w 263119"/>
                  <a:gd name="connsiteY8" fmla="*/ 287566 h 340859"/>
                  <a:gd name="connsiteX9" fmla="*/ 142545 w 263119"/>
                  <a:gd name="connsiteY9" fmla="*/ 315265 h 340859"/>
                  <a:gd name="connsiteX10" fmla="*/ 149151 w 263119"/>
                  <a:gd name="connsiteY10" fmla="*/ 327213 h 340859"/>
                  <a:gd name="connsiteX11" fmla="*/ 158424 w 263119"/>
                  <a:gd name="connsiteY11" fmla="*/ 321496 h 340859"/>
                  <a:gd name="connsiteX12" fmla="*/ 167934 w 263119"/>
                  <a:gd name="connsiteY12" fmla="*/ 309327 h 340859"/>
                  <a:gd name="connsiteX13" fmla="*/ 170588 w 263119"/>
                  <a:gd name="connsiteY13" fmla="*/ 307389 h 340859"/>
                  <a:gd name="connsiteX14" fmla="*/ 169747 w 263119"/>
                  <a:gd name="connsiteY14" fmla="*/ 307766 h 340859"/>
                  <a:gd name="connsiteX15" fmla="*/ 175125 w 263119"/>
                  <a:gd name="connsiteY15" fmla="*/ 286668 h 340859"/>
                  <a:gd name="connsiteX16" fmla="*/ 191932 w 263119"/>
                  <a:gd name="connsiteY16" fmla="*/ 272639 h 340859"/>
                  <a:gd name="connsiteX17" fmla="*/ 205200 w 263119"/>
                  <a:gd name="connsiteY17" fmla="*/ 241801 h 340859"/>
                  <a:gd name="connsiteX18" fmla="*/ 205811 w 263119"/>
                  <a:gd name="connsiteY18" fmla="*/ 210758 h 340859"/>
                  <a:gd name="connsiteX19" fmla="*/ 217321 w 263119"/>
                  <a:gd name="connsiteY19" fmla="*/ 181959 h 340859"/>
                  <a:gd name="connsiteX20" fmla="*/ 229716 w 263119"/>
                  <a:gd name="connsiteY20" fmla="*/ 187951 h 340859"/>
                  <a:gd name="connsiteX21" fmla="*/ 237855 w 263119"/>
                  <a:gd name="connsiteY21" fmla="*/ 194361 h 340859"/>
                  <a:gd name="connsiteX22" fmla="*/ 239724 w 263119"/>
                  <a:gd name="connsiteY22" fmla="*/ 195205 h 340859"/>
                  <a:gd name="connsiteX23" fmla="*/ 240223 w 263119"/>
                  <a:gd name="connsiteY23" fmla="*/ 190720 h 340859"/>
                  <a:gd name="connsiteX24" fmla="*/ 245115 w 263119"/>
                  <a:gd name="connsiteY24" fmla="*/ 185816 h 340859"/>
                  <a:gd name="connsiteX25" fmla="*/ 254064 w 263119"/>
                  <a:gd name="connsiteY25" fmla="*/ 187168 h 340859"/>
                  <a:gd name="connsiteX26" fmla="*/ 258445 w 263119"/>
                  <a:gd name="connsiteY26" fmla="*/ 166285 h 340859"/>
                  <a:gd name="connsiteX27" fmla="*/ 238684 w 263119"/>
                  <a:gd name="connsiteY27" fmla="*/ 145989 h 340859"/>
                  <a:gd name="connsiteX28" fmla="*/ 237338 w 263119"/>
                  <a:gd name="connsiteY28" fmla="*/ 114875 h 340859"/>
                  <a:gd name="connsiteX29" fmla="*/ 243968 w 263119"/>
                  <a:gd name="connsiteY29" fmla="*/ 88576 h 340859"/>
                  <a:gd name="connsiteX30" fmla="*/ 226625 w 263119"/>
                  <a:gd name="connsiteY30" fmla="*/ 68273 h 340859"/>
                  <a:gd name="connsiteX31" fmla="*/ 201511 w 263119"/>
                  <a:gd name="connsiteY31" fmla="*/ 69123 h 340859"/>
                  <a:gd name="connsiteX32" fmla="*/ 200264 w 263119"/>
                  <a:gd name="connsiteY32" fmla="*/ 52654 h 340859"/>
                  <a:gd name="connsiteX33" fmla="*/ 201735 w 263119"/>
                  <a:gd name="connsiteY33" fmla="*/ 36436 h 340859"/>
                  <a:gd name="connsiteX34" fmla="*/ 199996 w 263119"/>
                  <a:gd name="connsiteY34" fmla="*/ 35377 h 340859"/>
                  <a:gd name="connsiteX35" fmla="*/ 193110 w 263119"/>
                  <a:gd name="connsiteY35" fmla="*/ 31389 h 340859"/>
                  <a:gd name="connsiteX36" fmla="*/ 188997 w 263119"/>
                  <a:gd name="connsiteY36" fmla="*/ 28477 h 340859"/>
                  <a:gd name="connsiteX37" fmla="*/ 184460 w 263119"/>
                  <a:gd name="connsiteY37" fmla="*/ 25283 h 340859"/>
                  <a:gd name="connsiteX38" fmla="*/ 183744 w 263119"/>
                  <a:gd name="connsiteY38" fmla="*/ 26456 h 340859"/>
                  <a:gd name="connsiteX39" fmla="*/ 180416 w 263119"/>
                  <a:gd name="connsiteY39" fmla="*/ 30821 h 340859"/>
                  <a:gd name="connsiteX40" fmla="*/ 174708 w 263119"/>
                  <a:gd name="connsiteY40" fmla="*/ 33620 h 340859"/>
                  <a:gd name="connsiteX41" fmla="*/ 174515 w 263119"/>
                  <a:gd name="connsiteY41" fmla="*/ 33601 h 340859"/>
                  <a:gd name="connsiteX42" fmla="*/ 168401 w 263119"/>
                  <a:gd name="connsiteY42" fmla="*/ 29918 h 340859"/>
                  <a:gd name="connsiteX43" fmla="*/ 156043 w 263119"/>
                  <a:gd name="connsiteY43" fmla="*/ 16654 h 340859"/>
                  <a:gd name="connsiteX44" fmla="*/ 145262 w 263119"/>
                  <a:gd name="connsiteY44" fmla="*/ 5669 h 340859"/>
                  <a:gd name="connsiteX45" fmla="*/ 143754 w 263119"/>
                  <a:gd name="connsiteY45" fmla="*/ 4975 h 340859"/>
                  <a:gd name="connsiteX46" fmla="*/ 142421 w 263119"/>
                  <a:gd name="connsiteY46" fmla="*/ 4485 h 340859"/>
                  <a:gd name="connsiteX47" fmla="*/ 142040 w 263119"/>
                  <a:gd name="connsiteY47" fmla="*/ 4874 h 340859"/>
                  <a:gd name="connsiteX48" fmla="*/ 141772 w 263119"/>
                  <a:gd name="connsiteY48" fmla="*/ 5956 h 340859"/>
                  <a:gd name="connsiteX49" fmla="*/ 141909 w 263119"/>
                  <a:gd name="connsiteY49" fmla="*/ 12217 h 340859"/>
                  <a:gd name="connsiteX50" fmla="*/ 140389 w 263119"/>
                  <a:gd name="connsiteY50" fmla="*/ 17988 h 340859"/>
                  <a:gd name="connsiteX51" fmla="*/ 138288 w 263119"/>
                  <a:gd name="connsiteY51" fmla="*/ 21091 h 340859"/>
                  <a:gd name="connsiteX52" fmla="*/ 135173 w 263119"/>
                  <a:gd name="connsiteY52" fmla="*/ 25092 h 340859"/>
                  <a:gd name="connsiteX53" fmla="*/ 134076 w 263119"/>
                  <a:gd name="connsiteY53" fmla="*/ 28267 h 340859"/>
                  <a:gd name="connsiteX54" fmla="*/ 134238 w 263119"/>
                  <a:gd name="connsiteY54" fmla="*/ 30701 h 340859"/>
                  <a:gd name="connsiteX55" fmla="*/ 136326 w 263119"/>
                  <a:gd name="connsiteY55" fmla="*/ 32268 h 340859"/>
                  <a:gd name="connsiteX56" fmla="*/ 136899 w 263119"/>
                  <a:gd name="connsiteY56" fmla="*/ 32687 h 340859"/>
                  <a:gd name="connsiteX57" fmla="*/ 141573 w 263119"/>
                  <a:gd name="connsiteY57" fmla="*/ 37148 h 340859"/>
                  <a:gd name="connsiteX58" fmla="*/ 143399 w 263119"/>
                  <a:gd name="connsiteY58" fmla="*/ 42284 h 340859"/>
                  <a:gd name="connsiteX59" fmla="*/ 142726 w 263119"/>
                  <a:gd name="connsiteY59" fmla="*/ 47977 h 340859"/>
                  <a:gd name="connsiteX60" fmla="*/ 141430 w 263119"/>
                  <a:gd name="connsiteY60" fmla="*/ 50746 h 340859"/>
                  <a:gd name="connsiteX61" fmla="*/ 140594 w 263119"/>
                  <a:gd name="connsiteY61" fmla="*/ 52414 h 340859"/>
                  <a:gd name="connsiteX62" fmla="*/ 140015 w 263119"/>
                  <a:gd name="connsiteY62" fmla="*/ 54412 h 340859"/>
                  <a:gd name="connsiteX63" fmla="*/ 141286 w 263119"/>
                  <a:gd name="connsiteY63" fmla="*/ 59387 h 340859"/>
                  <a:gd name="connsiteX64" fmla="*/ 142059 w 263119"/>
                  <a:gd name="connsiteY64" fmla="*/ 64614 h 340859"/>
                  <a:gd name="connsiteX65" fmla="*/ 142059 w 263119"/>
                  <a:gd name="connsiteY65" fmla="*/ 65559 h 340859"/>
                  <a:gd name="connsiteX66" fmla="*/ 141959 w 263119"/>
                  <a:gd name="connsiteY66" fmla="*/ 67897 h 340859"/>
                  <a:gd name="connsiteX67" fmla="*/ 138339 w 263119"/>
                  <a:gd name="connsiteY67" fmla="*/ 71281 h 340859"/>
                  <a:gd name="connsiteX68" fmla="*/ 135902 w 263119"/>
                  <a:gd name="connsiteY68" fmla="*/ 70498 h 340859"/>
                  <a:gd name="connsiteX69" fmla="*/ 131103 w 263119"/>
                  <a:gd name="connsiteY69" fmla="*/ 65959 h 340859"/>
                  <a:gd name="connsiteX70" fmla="*/ 126872 w 263119"/>
                  <a:gd name="connsiteY70" fmla="*/ 60063 h 340859"/>
                  <a:gd name="connsiteX71" fmla="*/ 109348 w 263119"/>
                  <a:gd name="connsiteY71" fmla="*/ 58108 h 340859"/>
                  <a:gd name="connsiteX72" fmla="*/ 107254 w 263119"/>
                  <a:gd name="connsiteY72" fmla="*/ 58089 h 340859"/>
                  <a:gd name="connsiteX73" fmla="*/ 87755 w 263119"/>
                  <a:gd name="connsiteY73" fmla="*/ 60153 h 340859"/>
                  <a:gd name="connsiteX74" fmla="*/ 78270 w 263119"/>
                  <a:gd name="connsiteY74" fmla="*/ 68955 h 340859"/>
                  <a:gd name="connsiteX75" fmla="*/ 73907 w 263119"/>
                  <a:gd name="connsiteY75" fmla="*/ 74140 h 340859"/>
                  <a:gd name="connsiteX76" fmla="*/ 70736 w 263119"/>
                  <a:gd name="connsiteY76" fmla="*/ 77871 h 340859"/>
                  <a:gd name="connsiteX77" fmla="*/ 64902 w 263119"/>
                  <a:gd name="connsiteY77" fmla="*/ 81465 h 340859"/>
                  <a:gd name="connsiteX78" fmla="*/ 57038 w 263119"/>
                  <a:gd name="connsiteY78" fmla="*/ 79821 h 340859"/>
                  <a:gd name="connsiteX79" fmla="*/ 51311 w 263119"/>
                  <a:gd name="connsiteY79" fmla="*/ 75354 h 340859"/>
                  <a:gd name="connsiteX80" fmla="*/ 49566 w 263119"/>
                  <a:gd name="connsiteY80" fmla="*/ 73931 h 340859"/>
                  <a:gd name="connsiteX81" fmla="*/ 43919 w 263119"/>
                  <a:gd name="connsiteY81" fmla="*/ 70068 h 340859"/>
                  <a:gd name="connsiteX82" fmla="*/ 39364 w 263119"/>
                  <a:gd name="connsiteY82" fmla="*/ 68016 h 340859"/>
                  <a:gd name="connsiteX83" fmla="*/ 38673 w 263119"/>
                  <a:gd name="connsiteY83" fmla="*/ 67580 h 340859"/>
                  <a:gd name="connsiteX84" fmla="*/ 36921 w 263119"/>
                  <a:gd name="connsiteY84" fmla="*/ 66593 h 340859"/>
                  <a:gd name="connsiteX85" fmla="*/ 33886 w 263119"/>
                  <a:gd name="connsiteY85" fmla="*/ 66300 h 340859"/>
                  <a:gd name="connsiteX86" fmla="*/ 31600 w 263119"/>
                  <a:gd name="connsiteY86" fmla="*/ 66139 h 340859"/>
                  <a:gd name="connsiteX87" fmla="*/ 23542 w 263119"/>
                  <a:gd name="connsiteY87" fmla="*/ 62856 h 340859"/>
                  <a:gd name="connsiteX88" fmla="*/ 21635 w 263119"/>
                  <a:gd name="connsiteY88" fmla="*/ 58658 h 340859"/>
                  <a:gd name="connsiteX89" fmla="*/ 22401 w 263119"/>
                  <a:gd name="connsiteY89" fmla="*/ 53880 h 340859"/>
                  <a:gd name="connsiteX90" fmla="*/ 23660 w 263119"/>
                  <a:gd name="connsiteY90" fmla="*/ 47888 h 340859"/>
                  <a:gd name="connsiteX91" fmla="*/ 23547 w 263119"/>
                  <a:gd name="connsiteY91" fmla="*/ 41872 h 340859"/>
                  <a:gd name="connsiteX92" fmla="*/ 20781 w 263119"/>
                  <a:gd name="connsiteY92" fmla="*/ 39605 h 340859"/>
                  <a:gd name="connsiteX93" fmla="*/ 15184 w 263119"/>
                  <a:gd name="connsiteY93" fmla="*/ 38122 h 340859"/>
                  <a:gd name="connsiteX94" fmla="*/ 9246 w 263119"/>
                  <a:gd name="connsiteY94" fmla="*/ 38009 h 340859"/>
                  <a:gd name="connsiteX95" fmla="*/ 6161 w 263119"/>
                  <a:gd name="connsiteY95" fmla="*/ 38678 h 340859"/>
                  <a:gd name="connsiteX96" fmla="*/ 4834 w 263119"/>
                  <a:gd name="connsiteY96" fmla="*/ 46124 h 340859"/>
                  <a:gd name="connsiteX97" fmla="*/ 4559 w 263119"/>
                  <a:gd name="connsiteY97" fmla="*/ 54065 h 340859"/>
                  <a:gd name="connsiteX98" fmla="*/ 4578 w 263119"/>
                  <a:gd name="connsiteY98" fmla="*/ 54113 h 340859"/>
                  <a:gd name="connsiteX99" fmla="*/ 7326 w 263119"/>
                  <a:gd name="connsiteY99" fmla="*/ 61092 h 340859"/>
                  <a:gd name="connsiteX100" fmla="*/ 10299 w 263119"/>
                  <a:gd name="connsiteY100" fmla="*/ 72717 h 340859"/>
                  <a:gd name="connsiteX101" fmla="*/ 10031 w 263119"/>
                  <a:gd name="connsiteY101" fmla="*/ 83247 h 340859"/>
                  <a:gd name="connsiteX102" fmla="*/ 9819 w 263119"/>
                  <a:gd name="connsiteY102" fmla="*/ 84994 h 340859"/>
                  <a:gd name="connsiteX103" fmla="*/ 9445 w 263119"/>
                  <a:gd name="connsiteY103" fmla="*/ 89658 h 340859"/>
                  <a:gd name="connsiteX104" fmla="*/ 13097 w 263119"/>
                  <a:gd name="connsiteY104" fmla="*/ 113488 h 340859"/>
                  <a:gd name="connsiteX105" fmla="*/ 17615 w 263119"/>
                  <a:gd name="connsiteY105" fmla="*/ 140464 h 340859"/>
                  <a:gd name="connsiteX106" fmla="*/ 27044 w 263119"/>
                  <a:gd name="connsiteY106" fmla="*/ 177677 h 340859"/>
                  <a:gd name="connsiteX107" fmla="*/ 29587 w 263119"/>
                  <a:gd name="connsiteY107" fmla="*/ 187580 h 340859"/>
                  <a:gd name="connsiteX108" fmla="*/ 41172 w 263119"/>
                  <a:gd name="connsiteY108" fmla="*/ 234248 h 340859"/>
                  <a:gd name="connsiteX109" fmla="*/ 41745 w 263119"/>
                  <a:gd name="connsiteY109" fmla="*/ 250657 h 340859"/>
                  <a:gd name="connsiteX110" fmla="*/ 41502 w 263119"/>
                  <a:gd name="connsiteY110" fmla="*/ 264632 h 340859"/>
                  <a:gd name="connsiteX111" fmla="*/ 41944 w 263119"/>
                  <a:gd name="connsiteY111" fmla="*/ 278021 h 340859"/>
                  <a:gd name="connsiteX112" fmla="*/ 42723 w 263119"/>
                  <a:gd name="connsiteY112" fmla="*/ 289407 h 340859"/>
                  <a:gd name="connsiteX113" fmla="*/ 48238 w 263119"/>
                  <a:gd name="connsiteY113" fmla="*/ 292882 h 340859"/>
                  <a:gd name="connsiteX114" fmla="*/ 50083 w 263119"/>
                  <a:gd name="connsiteY114" fmla="*/ 293958 h 340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</a:cxnLst>
                <a:rect l="l" t="t" r="r" b="b"/>
                <a:pathLst>
                  <a:path w="263119" h="340859">
                    <a:moveTo>
                      <a:pt x="50083" y="293958"/>
                    </a:moveTo>
                    <a:cubicBezTo>
                      <a:pt x="54464" y="296470"/>
                      <a:pt x="55548" y="297151"/>
                      <a:pt x="56209" y="297959"/>
                    </a:cubicBezTo>
                    <a:cubicBezTo>
                      <a:pt x="56327" y="298090"/>
                      <a:pt x="56950" y="298628"/>
                      <a:pt x="57817" y="299406"/>
                    </a:cubicBezTo>
                    <a:cubicBezTo>
                      <a:pt x="59936" y="301296"/>
                      <a:pt x="63469" y="304471"/>
                      <a:pt x="67357" y="308328"/>
                    </a:cubicBezTo>
                    <a:cubicBezTo>
                      <a:pt x="75279" y="316210"/>
                      <a:pt x="80862" y="323158"/>
                      <a:pt x="83935" y="329001"/>
                    </a:cubicBezTo>
                    <a:cubicBezTo>
                      <a:pt x="85268" y="331542"/>
                      <a:pt x="86739" y="334532"/>
                      <a:pt x="88321" y="337893"/>
                    </a:cubicBezTo>
                    <a:cubicBezTo>
                      <a:pt x="90721" y="326722"/>
                      <a:pt x="86477" y="312574"/>
                      <a:pt x="96423" y="304662"/>
                    </a:cubicBezTo>
                    <a:cubicBezTo>
                      <a:pt x="101658" y="300488"/>
                      <a:pt x="108756" y="299394"/>
                      <a:pt x="113629" y="294837"/>
                    </a:cubicBezTo>
                    <a:cubicBezTo>
                      <a:pt x="117175" y="291494"/>
                      <a:pt x="120484" y="287613"/>
                      <a:pt x="125707" y="287566"/>
                    </a:cubicBezTo>
                    <a:cubicBezTo>
                      <a:pt x="139130" y="287482"/>
                      <a:pt x="141342" y="305613"/>
                      <a:pt x="142545" y="315265"/>
                    </a:cubicBezTo>
                    <a:cubicBezTo>
                      <a:pt x="143000" y="318918"/>
                      <a:pt x="143673" y="327099"/>
                      <a:pt x="149151" y="327213"/>
                    </a:cubicBezTo>
                    <a:cubicBezTo>
                      <a:pt x="152728" y="327285"/>
                      <a:pt x="156236" y="323989"/>
                      <a:pt x="158424" y="321496"/>
                    </a:cubicBezTo>
                    <a:cubicBezTo>
                      <a:pt x="161851" y="317621"/>
                      <a:pt x="164855" y="313465"/>
                      <a:pt x="167934" y="309327"/>
                    </a:cubicBezTo>
                    <a:cubicBezTo>
                      <a:pt x="168613" y="308424"/>
                      <a:pt x="169548" y="307766"/>
                      <a:pt x="170588" y="307389"/>
                    </a:cubicBezTo>
                    <a:cubicBezTo>
                      <a:pt x="170296" y="307491"/>
                      <a:pt x="170009" y="307616"/>
                      <a:pt x="169747" y="307766"/>
                    </a:cubicBezTo>
                    <a:cubicBezTo>
                      <a:pt x="168937" y="300668"/>
                      <a:pt x="172358" y="293486"/>
                      <a:pt x="175125" y="286668"/>
                    </a:cubicBezTo>
                    <a:cubicBezTo>
                      <a:pt x="178565" y="278147"/>
                      <a:pt x="183569" y="275402"/>
                      <a:pt x="191932" y="272639"/>
                    </a:cubicBezTo>
                    <a:cubicBezTo>
                      <a:pt x="203667" y="268776"/>
                      <a:pt x="201530" y="251315"/>
                      <a:pt x="205200" y="241801"/>
                    </a:cubicBezTo>
                    <a:cubicBezTo>
                      <a:pt x="209463" y="230756"/>
                      <a:pt x="206696" y="222049"/>
                      <a:pt x="205811" y="210758"/>
                    </a:cubicBezTo>
                    <a:cubicBezTo>
                      <a:pt x="205169" y="202357"/>
                      <a:pt x="203760" y="181510"/>
                      <a:pt x="217321" y="181959"/>
                    </a:cubicBezTo>
                    <a:cubicBezTo>
                      <a:pt x="222693" y="182138"/>
                      <a:pt x="225784" y="184542"/>
                      <a:pt x="229716" y="187951"/>
                    </a:cubicBezTo>
                    <a:cubicBezTo>
                      <a:pt x="232290" y="190193"/>
                      <a:pt x="234851" y="192693"/>
                      <a:pt x="237855" y="194361"/>
                    </a:cubicBezTo>
                    <a:cubicBezTo>
                      <a:pt x="239064" y="195043"/>
                      <a:pt x="239600" y="195043"/>
                      <a:pt x="239724" y="195205"/>
                    </a:cubicBezTo>
                    <a:cubicBezTo>
                      <a:pt x="240123" y="193745"/>
                      <a:pt x="240304" y="192256"/>
                      <a:pt x="240223" y="190720"/>
                    </a:cubicBezTo>
                    <a:cubicBezTo>
                      <a:pt x="240335" y="187999"/>
                      <a:pt x="242380" y="185882"/>
                      <a:pt x="245115" y="185816"/>
                    </a:cubicBezTo>
                    <a:cubicBezTo>
                      <a:pt x="248431" y="185750"/>
                      <a:pt x="251360" y="186265"/>
                      <a:pt x="254064" y="187168"/>
                    </a:cubicBezTo>
                    <a:cubicBezTo>
                      <a:pt x="257778" y="180536"/>
                      <a:pt x="259991" y="173509"/>
                      <a:pt x="258445" y="166285"/>
                    </a:cubicBezTo>
                    <a:cubicBezTo>
                      <a:pt x="256065" y="155145"/>
                      <a:pt x="246760" y="152298"/>
                      <a:pt x="238684" y="145989"/>
                    </a:cubicBezTo>
                    <a:cubicBezTo>
                      <a:pt x="227292" y="137103"/>
                      <a:pt x="230214" y="125544"/>
                      <a:pt x="237338" y="114875"/>
                    </a:cubicBezTo>
                    <a:cubicBezTo>
                      <a:pt x="243389" y="105810"/>
                      <a:pt x="248761" y="99985"/>
                      <a:pt x="243968" y="88576"/>
                    </a:cubicBezTo>
                    <a:cubicBezTo>
                      <a:pt x="240983" y="81495"/>
                      <a:pt x="236023" y="68560"/>
                      <a:pt x="226625" y="68273"/>
                    </a:cubicBezTo>
                    <a:cubicBezTo>
                      <a:pt x="217109" y="67986"/>
                      <a:pt x="211052" y="76538"/>
                      <a:pt x="201511" y="69123"/>
                    </a:cubicBezTo>
                    <a:cubicBezTo>
                      <a:pt x="196220" y="65038"/>
                      <a:pt x="199317" y="57922"/>
                      <a:pt x="200264" y="52654"/>
                    </a:cubicBezTo>
                    <a:cubicBezTo>
                      <a:pt x="201224" y="47320"/>
                      <a:pt x="201405" y="41860"/>
                      <a:pt x="201735" y="36436"/>
                    </a:cubicBezTo>
                    <a:cubicBezTo>
                      <a:pt x="201149" y="36071"/>
                      <a:pt x="200576" y="35730"/>
                      <a:pt x="199996" y="35377"/>
                    </a:cubicBezTo>
                    <a:cubicBezTo>
                      <a:pt x="197204" y="33697"/>
                      <a:pt x="194787" y="32214"/>
                      <a:pt x="193110" y="31389"/>
                    </a:cubicBezTo>
                    <a:cubicBezTo>
                      <a:pt x="191845" y="30731"/>
                      <a:pt x="190468" y="29631"/>
                      <a:pt x="188997" y="28477"/>
                    </a:cubicBezTo>
                    <a:cubicBezTo>
                      <a:pt x="187882" y="27574"/>
                      <a:pt x="185769" y="25899"/>
                      <a:pt x="184460" y="25283"/>
                    </a:cubicBezTo>
                    <a:cubicBezTo>
                      <a:pt x="184267" y="25642"/>
                      <a:pt x="184030" y="26031"/>
                      <a:pt x="183744" y="26456"/>
                    </a:cubicBezTo>
                    <a:cubicBezTo>
                      <a:pt x="182323" y="28405"/>
                      <a:pt x="181207" y="29876"/>
                      <a:pt x="180416" y="30821"/>
                    </a:cubicBezTo>
                    <a:cubicBezTo>
                      <a:pt x="178983" y="32603"/>
                      <a:pt x="176901" y="33620"/>
                      <a:pt x="174708" y="33620"/>
                    </a:cubicBezTo>
                    <a:lnTo>
                      <a:pt x="174515" y="33601"/>
                    </a:lnTo>
                    <a:cubicBezTo>
                      <a:pt x="172090" y="33530"/>
                      <a:pt x="169866" y="32196"/>
                      <a:pt x="168401" y="29918"/>
                    </a:cubicBezTo>
                    <a:cubicBezTo>
                      <a:pt x="168114" y="29529"/>
                      <a:pt x="166432" y="27358"/>
                      <a:pt x="156043" y="16654"/>
                    </a:cubicBezTo>
                    <a:cubicBezTo>
                      <a:pt x="151176" y="11643"/>
                      <a:pt x="146508" y="6931"/>
                      <a:pt x="145262" y="5669"/>
                    </a:cubicBezTo>
                    <a:cubicBezTo>
                      <a:pt x="144900" y="5502"/>
                      <a:pt x="144346" y="5226"/>
                      <a:pt x="143754" y="4975"/>
                    </a:cubicBezTo>
                    <a:cubicBezTo>
                      <a:pt x="143093" y="4700"/>
                      <a:pt x="142669" y="4557"/>
                      <a:pt x="142421" y="4485"/>
                    </a:cubicBezTo>
                    <a:cubicBezTo>
                      <a:pt x="142308" y="4569"/>
                      <a:pt x="142171" y="4700"/>
                      <a:pt x="142040" y="4874"/>
                    </a:cubicBezTo>
                    <a:cubicBezTo>
                      <a:pt x="141691" y="5346"/>
                      <a:pt x="141729" y="5723"/>
                      <a:pt x="141772" y="5956"/>
                    </a:cubicBezTo>
                    <a:cubicBezTo>
                      <a:pt x="142208" y="8181"/>
                      <a:pt x="142022" y="11063"/>
                      <a:pt x="141909" y="12217"/>
                    </a:cubicBezTo>
                    <a:cubicBezTo>
                      <a:pt x="141635" y="14932"/>
                      <a:pt x="141137" y="16881"/>
                      <a:pt x="140389" y="17988"/>
                    </a:cubicBezTo>
                    <a:cubicBezTo>
                      <a:pt x="139902" y="18747"/>
                      <a:pt x="139173" y="19859"/>
                      <a:pt x="138288" y="21091"/>
                    </a:cubicBezTo>
                    <a:cubicBezTo>
                      <a:pt x="137161" y="22676"/>
                      <a:pt x="136133" y="23974"/>
                      <a:pt x="135173" y="25092"/>
                    </a:cubicBezTo>
                    <a:cubicBezTo>
                      <a:pt x="134612" y="25708"/>
                      <a:pt x="134195" y="26922"/>
                      <a:pt x="134076" y="28267"/>
                    </a:cubicBezTo>
                    <a:cubicBezTo>
                      <a:pt x="133939" y="29547"/>
                      <a:pt x="134138" y="30468"/>
                      <a:pt x="134238" y="30701"/>
                    </a:cubicBezTo>
                    <a:cubicBezTo>
                      <a:pt x="134450" y="30946"/>
                      <a:pt x="135584" y="31748"/>
                      <a:pt x="136326" y="32268"/>
                    </a:cubicBezTo>
                    <a:lnTo>
                      <a:pt x="136899" y="32687"/>
                    </a:lnTo>
                    <a:cubicBezTo>
                      <a:pt x="138594" y="33889"/>
                      <a:pt x="140501" y="35318"/>
                      <a:pt x="141573" y="37148"/>
                    </a:cubicBezTo>
                    <a:cubicBezTo>
                      <a:pt x="142545" y="38840"/>
                      <a:pt x="143162" y="40580"/>
                      <a:pt x="143399" y="42284"/>
                    </a:cubicBezTo>
                    <a:cubicBezTo>
                      <a:pt x="143660" y="44264"/>
                      <a:pt x="143443" y="46177"/>
                      <a:pt x="142726" y="47977"/>
                    </a:cubicBezTo>
                    <a:cubicBezTo>
                      <a:pt x="142352" y="48922"/>
                      <a:pt x="141878" y="49843"/>
                      <a:pt x="141430" y="50746"/>
                    </a:cubicBezTo>
                    <a:cubicBezTo>
                      <a:pt x="141137" y="51296"/>
                      <a:pt x="140862" y="51852"/>
                      <a:pt x="140594" y="52414"/>
                    </a:cubicBezTo>
                    <a:cubicBezTo>
                      <a:pt x="139922" y="53939"/>
                      <a:pt x="140009" y="54364"/>
                      <a:pt x="140015" y="54412"/>
                    </a:cubicBezTo>
                    <a:cubicBezTo>
                      <a:pt x="140351" y="55638"/>
                      <a:pt x="140862" y="57545"/>
                      <a:pt x="141286" y="59387"/>
                    </a:cubicBezTo>
                    <a:cubicBezTo>
                      <a:pt x="142028" y="62604"/>
                      <a:pt x="142071" y="63860"/>
                      <a:pt x="142059" y="64614"/>
                    </a:cubicBezTo>
                    <a:cubicBezTo>
                      <a:pt x="142040" y="64895"/>
                      <a:pt x="142040" y="65218"/>
                      <a:pt x="142059" y="65559"/>
                    </a:cubicBezTo>
                    <a:cubicBezTo>
                      <a:pt x="142059" y="66288"/>
                      <a:pt x="142096" y="67137"/>
                      <a:pt x="141959" y="67897"/>
                    </a:cubicBezTo>
                    <a:cubicBezTo>
                      <a:pt x="141573" y="70379"/>
                      <a:pt x="139772" y="71281"/>
                      <a:pt x="138339" y="71281"/>
                    </a:cubicBezTo>
                    <a:cubicBezTo>
                      <a:pt x="137553" y="71281"/>
                      <a:pt x="136749" y="71024"/>
                      <a:pt x="135902" y="70498"/>
                    </a:cubicBezTo>
                    <a:cubicBezTo>
                      <a:pt x="134238" y="69440"/>
                      <a:pt x="132368" y="67454"/>
                      <a:pt x="131103" y="65959"/>
                    </a:cubicBezTo>
                    <a:cubicBezTo>
                      <a:pt x="129483" y="64040"/>
                      <a:pt x="127975" y="61953"/>
                      <a:pt x="126872" y="60063"/>
                    </a:cubicBezTo>
                    <a:cubicBezTo>
                      <a:pt x="125389" y="59292"/>
                      <a:pt x="119257" y="58239"/>
                      <a:pt x="109348" y="58108"/>
                    </a:cubicBezTo>
                    <a:cubicBezTo>
                      <a:pt x="108644" y="58089"/>
                      <a:pt x="107946" y="58089"/>
                      <a:pt x="107254" y="58089"/>
                    </a:cubicBezTo>
                    <a:cubicBezTo>
                      <a:pt x="96928" y="58089"/>
                      <a:pt x="89624" y="59124"/>
                      <a:pt x="87755" y="60153"/>
                    </a:cubicBezTo>
                    <a:cubicBezTo>
                      <a:pt x="85443" y="61426"/>
                      <a:pt x="82252" y="64369"/>
                      <a:pt x="78270" y="68955"/>
                    </a:cubicBezTo>
                    <a:cubicBezTo>
                      <a:pt x="76662" y="70791"/>
                      <a:pt x="75160" y="72609"/>
                      <a:pt x="73907" y="74140"/>
                    </a:cubicBezTo>
                    <a:cubicBezTo>
                      <a:pt x="72549" y="75802"/>
                      <a:pt x="71477" y="77094"/>
                      <a:pt x="70736" y="77871"/>
                    </a:cubicBezTo>
                    <a:cubicBezTo>
                      <a:pt x="68847" y="79803"/>
                      <a:pt x="66927" y="80981"/>
                      <a:pt x="64902" y="81465"/>
                    </a:cubicBezTo>
                    <a:cubicBezTo>
                      <a:pt x="62310" y="82075"/>
                      <a:pt x="59630" y="81519"/>
                      <a:pt x="57038" y="79821"/>
                    </a:cubicBezTo>
                    <a:cubicBezTo>
                      <a:pt x="55299" y="78679"/>
                      <a:pt x="53349" y="77064"/>
                      <a:pt x="51311" y="75354"/>
                    </a:cubicBezTo>
                    <a:lnTo>
                      <a:pt x="49566" y="73931"/>
                    </a:lnTo>
                    <a:cubicBezTo>
                      <a:pt x="48413" y="72980"/>
                      <a:pt x="45334" y="70480"/>
                      <a:pt x="43919" y="70068"/>
                    </a:cubicBezTo>
                    <a:cubicBezTo>
                      <a:pt x="41857" y="69440"/>
                      <a:pt x="40455" y="68698"/>
                      <a:pt x="39364" y="68016"/>
                    </a:cubicBezTo>
                    <a:lnTo>
                      <a:pt x="38673" y="67580"/>
                    </a:lnTo>
                    <a:cubicBezTo>
                      <a:pt x="38012" y="67155"/>
                      <a:pt x="37495" y="66850"/>
                      <a:pt x="36921" y="66593"/>
                    </a:cubicBezTo>
                    <a:cubicBezTo>
                      <a:pt x="36529" y="66467"/>
                      <a:pt x="34996" y="66390"/>
                      <a:pt x="33886" y="66300"/>
                    </a:cubicBezTo>
                    <a:cubicBezTo>
                      <a:pt x="33145" y="66252"/>
                      <a:pt x="32366" y="66216"/>
                      <a:pt x="31600" y="66139"/>
                    </a:cubicBezTo>
                    <a:cubicBezTo>
                      <a:pt x="28315" y="65852"/>
                      <a:pt x="25081" y="65230"/>
                      <a:pt x="23542" y="62856"/>
                    </a:cubicBezTo>
                    <a:cubicBezTo>
                      <a:pt x="22688" y="61540"/>
                      <a:pt x="21884" y="60218"/>
                      <a:pt x="21635" y="58658"/>
                    </a:cubicBezTo>
                    <a:cubicBezTo>
                      <a:pt x="21348" y="56899"/>
                      <a:pt x="21840" y="55309"/>
                      <a:pt x="22401" y="53880"/>
                    </a:cubicBezTo>
                    <a:cubicBezTo>
                      <a:pt x="22787" y="52881"/>
                      <a:pt x="23348" y="50603"/>
                      <a:pt x="23660" y="47888"/>
                    </a:cubicBezTo>
                    <a:cubicBezTo>
                      <a:pt x="24015" y="44772"/>
                      <a:pt x="23835" y="42739"/>
                      <a:pt x="23547" y="41872"/>
                    </a:cubicBezTo>
                    <a:cubicBezTo>
                      <a:pt x="23299" y="41148"/>
                      <a:pt x="22276" y="40293"/>
                      <a:pt x="20781" y="39605"/>
                    </a:cubicBezTo>
                    <a:cubicBezTo>
                      <a:pt x="19204" y="38888"/>
                      <a:pt x="17110" y="38338"/>
                      <a:pt x="15184" y="38122"/>
                    </a:cubicBezTo>
                    <a:cubicBezTo>
                      <a:pt x="13209" y="37907"/>
                      <a:pt x="11115" y="37841"/>
                      <a:pt x="9246" y="38009"/>
                    </a:cubicBezTo>
                    <a:cubicBezTo>
                      <a:pt x="7351" y="38164"/>
                      <a:pt x="6497" y="38523"/>
                      <a:pt x="6161" y="38678"/>
                    </a:cubicBezTo>
                    <a:cubicBezTo>
                      <a:pt x="5893" y="39378"/>
                      <a:pt x="5282" y="41561"/>
                      <a:pt x="4834" y="46124"/>
                    </a:cubicBezTo>
                    <a:cubicBezTo>
                      <a:pt x="4453" y="50005"/>
                      <a:pt x="4422" y="53186"/>
                      <a:pt x="4559" y="54065"/>
                    </a:cubicBezTo>
                    <a:lnTo>
                      <a:pt x="4578" y="54113"/>
                    </a:lnTo>
                    <a:cubicBezTo>
                      <a:pt x="5002" y="55129"/>
                      <a:pt x="6186" y="57844"/>
                      <a:pt x="7326" y="61092"/>
                    </a:cubicBezTo>
                    <a:cubicBezTo>
                      <a:pt x="8940" y="65648"/>
                      <a:pt x="9931" y="69565"/>
                      <a:pt x="10299" y="72717"/>
                    </a:cubicBezTo>
                    <a:cubicBezTo>
                      <a:pt x="10729" y="76508"/>
                      <a:pt x="10405" y="80180"/>
                      <a:pt x="10031" y="83247"/>
                    </a:cubicBezTo>
                    <a:lnTo>
                      <a:pt x="9819" y="84994"/>
                    </a:lnTo>
                    <a:cubicBezTo>
                      <a:pt x="9576" y="86913"/>
                      <a:pt x="9345" y="88701"/>
                      <a:pt x="9445" y="89658"/>
                    </a:cubicBezTo>
                    <a:cubicBezTo>
                      <a:pt x="9594" y="91129"/>
                      <a:pt x="11190" y="101594"/>
                      <a:pt x="13097" y="113488"/>
                    </a:cubicBezTo>
                    <a:cubicBezTo>
                      <a:pt x="15272" y="127248"/>
                      <a:pt x="16967" y="137324"/>
                      <a:pt x="17615" y="140464"/>
                    </a:cubicBezTo>
                    <a:cubicBezTo>
                      <a:pt x="18226" y="143508"/>
                      <a:pt x="22507" y="160108"/>
                      <a:pt x="27044" y="177677"/>
                    </a:cubicBezTo>
                    <a:lnTo>
                      <a:pt x="29587" y="187580"/>
                    </a:lnTo>
                    <a:cubicBezTo>
                      <a:pt x="36248" y="213437"/>
                      <a:pt x="40766" y="231270"/>
                      <a:pt x="41172" y="234248"/>
                    </a:cubicBezTo>
                    <a:cubicBezTo>
                      <a:pt x="41670" y="237776"/>
                      <a:pt x="41745" y="245119"/>
                      <a:pt x="41745" y="250657"/>
                    </a:cubicBezTo>
                    <a:cubicBezTo>
                      <a:pt x="41745" y="256894"/>
                      <a:pt x="41626" y="262898"/>
                      <a:pt x="41502" y="264632"/>
                    </a:cubicBezTo>
                    <a:cubicBezTo>
                      <a:pt x="41414" y="265894"/>
                      <a:pt x="41589" y="271527"/>
                      <a:pt x="41944" y="278021"/>
                    </a:cubicBezTo>
                    <a:cubicBezTo>
                      <a:pt x="42237" y="283786"/>
                      <a:pt x="42542" y="287852"/>
                      <a:pt x="42723" y="289407"/>
                    </a:cubicBezTo>
                    <a:cubicBezTo>
                      <a:pt x="43378" y="289916"/>
                      <a:pt x="44873" y="290920"/>
                      <a:pt x="48238" y="292882"/>
                    </a:cubicBezTo>
                    <a:lnTo>
                      <a:pt x="50083" y="293958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83" name="Полилиния: фигура 403">
                <a:extLst>
                  <a:ext uri="{FF2B5EF4-FFF2-40B4-BE49-F238E27FC236}">
                    <a16:creationId xmlns:a16="http://schemas.microsoft.com/office/drawing/2014/main" id="{B4F9602A-B629-7A63-D6BA-60CF1E4EE30A}"/>
                  </a:ext>
                </a:extLst>
              </p:cNvPr>
              <p:cNvSpPr/>
              <p:nvPr/>
            </p:nvSpPr>
            <p:spPr>
              <a:xfrm>
                <a:off x="890870" y="5009671"/>
                <a:ext cx="177314" cy="292045"/>
              </a:xfrm>
              <a:custGeom>
                <a:avLst/>
                <a:gdLst>
                  <a:gd name="connsiteX0" fmla="*/ 19115 w 101659"/>
                  <a:gd name="connsiteY0" fmla="*/ 115781 h 167439"/>
                  <a:gd name="connsiteX1" fmla="*/ 37436 w 101659"/>
                  <a:gd name="connsiteY1" fmla="*/ 105543 h 167439"/>
                  <a:gd name="connsiteX2" fmla="*/ 53197 w 101659"/>
                  <a:gd name="connsiteY2" fmla="*/ 91138 h 167439"/>
                  <a:gd name="connsiteX3" fmla="*/ 61217 w 101659"/>
                  <a:gd name="connsiteY3" fmla="*/ 70064 h 167439"/>
                  <a:gd name="connsiteX4" fmla="*/ 57141 w 101659"/>
                  <a:gd name="connsiteY4" fmla="*/ 63205 h 167439"/>
                  <a:gd name="connsiteX5" fmla="*/ 53901 w 101659"/>
                  <a:gd name="connsiteY5" fmla="*/ 66147 h 167439"/>
                  <a:gd name="connsiteX6" fmla="*/ 35548 w 101659"/>
                  <a:gd name="connsiteY6" fmla="*/ 65920 h 167439"/>
                  <a:gd name="connsiteX7" fmla="*/ 16460 w 101659"/>
                  <a:gd name="connsiteY7" fmla="*/ 35733 h 167439"/>
                  <a:gd name="connsiteX8" fmla="*/ 8140 w 101659"/>
                  <a:gd name="connsiteY8" fmla="*/ 8560 h 167439"/>
                  <a:gd name="connsiteX9" fmla="*/ 15943 w 101659"/>
                  <a:gd name="connsiteY9" fmla="*/ 5319 h 167439"/>
                  <a:gd name="connsiteX10" fmla="*/ 35330 w 101659"/>
                  <a:gd name="connsiteY10" fmla="*/ 23109 h 167439"/>
                  <a:gd name="connsiteX11" fmla="*/ 53907 w 101659"/>
                  <a:gd name="connsiteY11" fmla="*/ 44500 h 167439"/>
                  <a:gd name="connsiteX12" fmla="*/ 94102 w 101659"/>
                  <a:gd name="connsiteY12" fmla="*/ 69383 h 167439"/>
                  <a:gd name="connsiteX13" fmla="*/ 98938 w 101659"/>
                  <a:gd name="connsiteY13" fmla="*/ 126300 h 167439"/>
                  <a:gd name="connsiteX14" fmla="*/ 78074 w 101659"/>
                  <a:gd name="connsiteY14" fmla="*/ 151308 h 167439"/>
                  <a:gd name="connsiteX15" fmla="*/ 67593 w 101659"/>
                  <a:gd name="connsiteY15" fmla="*/ 129804 h 167439"/>
                  <a:gd name="connsiteX16" fmla="*/ 68633 w 101659"/>
                  <a:gd name="connsiteY16" fmla="*/ 120918 h 167439"/>
                  <a:gd name="connsiteX17" fmla="*/ 61236 w 101659"/>
                  <a:gd name="connsiteY17" fmla="*/ 124578 h 167439"/>
                  <a:gd name="connsiteX18" fmla="*/ 52904 w 101659"/>
                  <a:gd name="connsiteY18" fmla="*/ 142338 h 167439"/>
                  <a:gd name="connsiteX19" fmla="*/ 32625 w 101659"/>
                  <a:gd name="connsiteY19" fmla="*/ 158783 h 167439"/>
                  <a:gd name="connsiteX20" fmla="*/ 21277 w 101659"/>
                  <a:gd name="connsiteY20" fmla="*/ 163298 h 167439"/>
                  <a:gd name="connsiteX21" fmla="*/ 14366 w 101659"/>
                  <a:gd name="connsiteY21" fmla="*/ 161157 h 167439"/>
                  <a:gd name="connsiteX22" fmla="*/ 11325 w 101659"/>
                  <a:gd name="connsiteY22" fmla="*/ 151763 h 167439"/>
                  <a:gd name="connsiteX23" fmla="*/ 7380 w 101659"/>
                  <a:gd name="connsiteY23" fmla="*/ 136418 h 167439"/>
                  <a:gd name="connsiteX24" fmla="*/ 4912 w 101659"/>
                  <a:gd name="connsiteY24" fmla="*/ 130988 h 167439"/>
                  <a:gd name="connsiteX25" fmla="*/ 19115 w 101659"/>
                  <a:gd name="connsiteY25" fmla="*/ 115781 h 167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01659" h="167439">
                    <a:moveTo>
                      <a:pt x="19115" y="115781"/>
                    </a:moveTo>
                    <a:cubicBezTo>
                      <a:pt x="28132" y="117330"/>
                      <a:pt x="31554" y="110890"/>
                      <a:pt x="37436" y="105543"/>
                    </a:cubicBezTo>
                    <a:cubicBezTo>
                      <a:pt x="42596" y="100885"/>
                      <a:pt x="49059" y="96777"/>
                      <a:pt x="53197" y="91138"/>
                    </a:cubicBezTo>
                    <a:cubicBezTo>
                      <a:pt x="57422" y="85355"/>
                      <a:pt x="60750" y="77324"/>
                      <a:pt x="61217" y="70064"/>
                    </a:cubicBezTo>
                    <a:cubicBezTo>
                      <a:pt x="61360" y="67816"/>
                      <a:pt x="61012" y="59791"/>
                      <a:pt x="57141" y="63205"/>
                    </a:cubicBezTo>
                    <a:cubicBezTo>
                      <a:pt x="56045" y="64168"/>
                      <a:pt x="55017" y="65209"/>
                      <a:pt x="53901" y="66147"/>
                    </a:cubicBezTo>
                    <a:cubicBezTo>
                      <a:pt x="47806" y="71200"/>
                      <a:pt x="41562" y="71111"/>
                      <a:pt x="35548" y="65920"/>
                    </a:cubicBezTo>
                    <a:cubicBezTo>
                      <a:pt x="27173" y="58732"/>
                      <a:pt x="21526" y="45325"/>
                      <a:pt x="16460" y="35733"/>
                    </a:cubicBezTo>
                    <a:cubicBezTo>
                      <a:pt x="12154" y="27576"/>
                      <a:pt x="7941" y="17955"/>
                      <a:pt x="8140" y="8560"/>
                    </a:cubicBezTo>
                    <a:cubicBezTo>
                      <a:pt x="8227" y="4530"/>
                      <a:pt x="13200" y="3573"/>
                      <a:pt x="15943" y="5319"/>
                    </a:cubicBezTo>
                    <a:cubicBezTo>
                      <a:pt x="22991" y="9756"/>
                      <a:pt x="29503" y="17135"/>
                      <a:pt x="35330" y="23109"/>
                    </a:cubicBezTo>
                    <a:cubicBezTo>
                      <a:pt x="41936" y="29879"/>
                      <a:pt x="46117" y="38813"/>
                      <a:pt x="53907" y="44500"/>
                    </a:cubicBezTo>
                    <a:cubicBezTo>
                      <a:pt x="67131" y="54169"/>
                      <a:pt x="85640" y="53278"/>
                      <a:pt x="94102" y="69383"/>
                    </a:cubicBezTo>
                    <a:cubicBezTo>
                      <a:pt x="103295" y="86838"/>
                      <a:pt x="106142" y="107654"/>
                      <a:pt x="98938" y="126300"/>
                    </a:cubicBezTo>
                    <a:cubicBezTo>
                      <a:pt x="95243" y="135868"/>
                      <a:pt x="89385" y="149120"/>
                      <a:pt x="78074" y="151308"/>
                    </a:cubicBezTo>
                    <a:cubicBezTo>
                      <a:pt x="66764" y="153485"/>
                      <a:pt x="66464" y="136597"/>
                      <a:pt x="67593" y="129804"/>
                    </a:cubicBezTo>
                    <a:cubicBezTo>
                      <a:pt x="68041" y="127012"/>
                      <a:pt x="68939" y="123764"/>
                      <a:pt x="68633" y="120918"/>
                    </a:cubicBezTo>
                    <a:cubicBezTo>
                      <a:pt x="68072" y="115710"/>
                      <a:pt x="62139" y="122766"/>
                      <a:pt x="61236" y="124578"/>
                    </a:cubicBezTo>
                    <a:cubicBezTo>
                      <a:pt x="58345" y="130396"/>
                      <a:pt x="56412" y="136843"/>
                      <a:pt x="52904" y="142338"/>
                    </a:cubicBezTo>
                    <a:cubicBezTo>
                      <a:pt x="48859" y="148707"/>
                      <a:pt x="40858" y="155949"/>
                      <a:pt x="32625" y="158783"/>
                    </a:cubicBezTo>
                    <a:cubicBezTo>
                      <a:pt x="29135" y="161648"/>
                      <a:pt x="25066" y="163741"/>
                      <a:pt x="21277" y="163298"/>
                    </a:cubicBezTo>
                    <a:cubicBezTo>
                      <a:pt x="19096" y="164333"/>
                      <a:pt x="16622" y="163998"/>
                      <a:pt x="14366" y="161157"/>
                    </a:cubicBezTo>
                    <a:cubicBezTo>
                      <a:pt x="12285" y="158508"/>
                      <a:pt x="11911" y="154956"/>
                      <a:pt x="11325" y="151763"/>
                    </a:cubicBezTo>
                    <a:cubicBezTo>
                      <a:pt x="10340" y="146321"/>
                      <a:pt x="10446" y="141322"/>
                      <a:pt x="7380" y="136418"/>
                    </a:cubicBezTo>
                    <a:cubicBezTo>
                      <a:pt x="6289" y="134636"/>
                      <a:pt x="5498" y="132986"/>
                      <a:pt x="4912" y="130988"/>
                    </a:cubicBezTo>
                    <a:cubicBezTo>
                      <a:pt x="2451" y="122754"/>
                      <a:pt x="11082" y="114388"/>
                      <a:pt x="19115" y="11578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84" name="Полилиния: фигура 411">
                <a:extLst>
                  <a:ext uri="{FF2B5EF4-FFF2-40B4-BE49-F238E27FC236}">
                    <a16:creationId xmlns:a16="http://schemas.microsoft.com/office/drawing/2014/main" id="{EF0D2990-2064-148B-63D5-8E781A28587D}"/>
                  </a:ext>
                </a:extLst>
              </p:cNvPr>
              <p:cNvSpPr/>
              <p:nvPr/>
            </p:nvSpPr>
            <p:spPr>
              <a:xfrm>
                <a:off x="882964" y="2694083"/>
                <a:ext cx="229464" cy="250324"/>
              </a:xfrm>
              <a:custGeom>
                <a:avLst/>
                <a:gdLst>
                  <a:gd name="connsiteX0" fmla="*/ 5226 w 131559"/>
                  <a:gd name="connsiteY0" fmla="*/ 19776 h 143519"/>
                  <a:gd name="connsiteX1" fmla="*/ 21871 w 131559"/>
                  <a:gd name="connsiteY1" fmla="*/ 34068 h 143519"/>
                  <a:gd name="connsiteX2" fmla="*/ 60103 w 131559"/>
                  <a:gd name="connsiteY2" fmla="*/ 110121 h 143519"/>
                  <a:gd name="connsiteX3" fmla="*/ 89306 w 131559"/>
                  <a:gd name="connsiteY3" fmla="*/ 143836 h 143519"/>
                  <a:gd name="connsiteX4" fmla="*/ 103789 w 131559"/>
                  <a:gd name="connsiteY4" fmla="*/ 136487 h 143519"/>
                  <a:gd name="connsiteX5" fmla="*/ 121456 w 131559"/>
                  <a:gd name="connsiteY5" fmla="*/ 134854 h 143519"/>
                  <a:gd name="connsiteX6" fmla="*/ 127912 w 131559"/>
                  <a:gd name="connsiteY6" fmla="*/ 92247 h 143519"/>
                  <a:gd name="connsiteX7" fmla="*/ 116508 w 131559"/>
                  <a:gd name="connsiteY7" fmla="*/ 48073 h 143519"/>
                  <a:gd name="connsiteX8" fmla="*/ 106369 w 131559"/>
                  <a:gd name="connsiteY8" fmla="*/ 54005 h 143519"/>
                  <a:gd name="connsiteX9" fmla="*/ 94715 w 131559"/>
                  <a:gd name="connsiteY9" fmla="*/ 60691 h 143519"/>
                  <a:gd name="connsiteX10" fmla="*/ 86526 w 131559"/>
                  <a:gd name="connsiteY10" fmla="*/ 39898 h 143519"/>
                  <a:gd name="connsiteX11" fmla="*/ 74044 w 131559"/>
                  <a:gd name="connsiteY11" fmla="*/ 13245 h 143519"/>
                  <a:gd name="connsiteX12" fmla="*/ 59748 w 131559"/>
                  <a:gd name="connsiteY12" fmla="*/ 4515 h 143519"/>
                  <a:gd name="connsiteX13" fmla="*/ 52588 w 131559"/>
                  <a:gd name="connsiteY13" fmla="*/ 10584 h 143519"/>
                  <a:gd name="connsiteX14" fmla="*/ 46250 w 131559"/>
                  <a:gd name="connsiteY14" fmla="*/ 24835 h 143519"/>
                  <a:gd name="connsiteX15" fmla="*/ 28040 w 131559"/>
                  <a:gd name="connsiteY15" fmla="*/ 22520 h 143519"/>
                  <a:gd name="connsiteX16" fmla="*/ 13994 w 131559"/>
                  <a:gd name="connsiteY16" fmla="*/ 17491 h 143519"/>
                  <a:gd name="connsiteX17" fmla="*/ 4790 w 131559"/>
                  <a:gd name="connsiteY17" fmla="*/ 16630 h 143519"/>
                  <a:gd name="connsiteX18" fmla="*/ 5226 w 131559"/>
                  <a:gd name="connsiteY18" fmla="*/ 19776 h 143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1559" h="143519">
                    <a:moveTo>
                      <a:pt x="5226" y="19776"/>
                    </a:moveTo>
                    <a:cubicBezTo>
                      <a:pt x="9825" y="22754"/>
                      <a:pt x="15533" y="21031"/>
                      <a:pt x="21871" y="34068"/>
                    </a:cubicBezTo>
                    <a:cubicBezTo>
                      <a:pt x="28208" y="47098"/>
                      <a:pt x="53273" y="97426"/>
                      <a:pt x="60103" y="110121"/>
                    </a:cubicBezTo>
                    <a:cubicBezTo>
                      <a:pt x="66908" y="122841"/>
                      <a:pt x="82301" y="143454"/>
                      <a:pt x="89306" y="143836"/>
                    </a:cubicBezTo>
                    <a:cubicBezTo>
                      <a:pt x="96286" y="144219"/>
                      <a:pt x="97239" y="137396"/>
                      <a:pt x="103789" y="136487"/>
                    </a:cubicBezTo>
                    <a:cubicBezTo>
                      <a:pt x="110338" y="135596"/>
                      <a:pt x="117480" y="138891"/>
                      <a:pt x="121456" y="134854"/>
                    </a:cubicBezTo>
                    <a:cubicBezTo>
                      <a:pt x="125451" y="130842"/>
                      <a:pt x="136089" y="130447"/>
                      <a:pt x="127912" y="92247"/>
                    </a:cubicBezTo>
                    <a:cubicBezTo>
                      <a:pt x="119730" y="54047"/>
                      <a:pt x="119705" y="50034"/>
                      <a:pt x="116508" y="48073"/>
                    </a:cubicBezTo>
                    <a:cubicBezTo>
                      <a:pt x="113292" y="46105"/>
                      <a:pt x="114296" y="47565"/>
                      <a:pt x="106369" y="54005"/>
                    </a:cubicBezTo>
                    <a:cubicBezTo>
                      <a:pt x="98423" y="60457"/>
                      <a:pt x="98492" y="62855"/>
                      <a:pt x="94715" y="60691"/>
                    </a:cubicBezTo>
                    <a:cubicBezTo>
                      <a:pt x="90945" y="58544"/>
                      <a:pt x="88838" y="48940"/>
                      <a:pt x="86526" y="39898"/>
                    </a:cubicBezTo>
                    <a:cubicBezTo>
                      <a:pt x="84215" y="30839"/>
                      <a:pt x="76462" y="17198"/>
                      <a:pt x="74044" y="13245"/>
                    </a:cubicBezTo>
                    <a:cubicBezTo>
                      <a:pt x="71651" y="9311"/>
                      <a:pt x="63138" y="4042"/>
                      <a:pt x="59748" y="4515"/>
                    </a:cubicBezTo>
                    <a:cubicBezTo>
                      <a:pt x="56351" y="4969"/>
                      <a:pt x="53840" y="6141"/>
                      <a:pt x="52588" y="10584"/>
                    </a:cubicBezTo>
                    <a:cubicBezTo>
                      <a:pt x="51316" y="15033"/>
                      <a:pt x="50861" y="23393"/>
                      <a:pt x="46250" y="24835"/>
                    </a:cubicBezTo>
                    <a:cubicBezTo>
                      <a:pt x="41638" y="26264"/>
                      <a:pt x="34447" y="26449"/>
                      <a:pt x="28040" y="22520"/>
                    </a:cubicBezTo>
                    <a:cubicBezTo>
                      <a:pt x="21628" y="18586"/>
                      <a:pt x="18063" y="18000"/>
                      <a:pt x="13994" y="17491"/>
                    </a:cubicBezTo>
                    <a:cubicBezTo>
                      <a:pt x="9906" y="16995"/>
                      <a:pt x="5400" y="15213"/>
                      <a:pt x="4790" y="16630"/>
                    </a:cubicBezTo>
                    <a:cubicBezTo>
                      <a:pt x="4185" y="18053"/>
                      <a:pt x="4559" y="19351"/>
                      <a:pt x="5226" y="1977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85" name="Полилиния: фигура 412">
                <a:extLst>
                  <a:ext uri="{FF2B5EF4-FFF2-40B4-BE49-F238E27FC236}">
                    <a16:creationId xmlns:a16="http://schemas.microsoft.com/office/drawing/2014/main" id="{142FC2E4-DC6F-5186-C4F0-69EE81544A55}"/>
                  </a:ext>
                </a:extLst>
              </p:cNvPr>
              <p:cNvSpPr/>
              <p:nvPr/>
            </p:nvSpPr>
            <p:spPr>
              <a:xfrm>
                <a:off x="4457083" y="2167675"/>
                <a:ext cx="761401" cy="333765"/>
              </a:xfrm>
              <a:custGeom>
                <a:avLst/>
                <a:gdLst>
                  <a:gd name="connsiteX0" fmla="*/ 70058 w 436538"/>
                  <a:gd name="connsiteY0" fmla="*/ 165023 h 191359"/>
                  <a:gd name="connsiteX1" fmla="*/ 66117 w 436538"/>
                  <a:gd name="connsiteY1" fmla="*/ 160131 h 191359"/>
                  <a:gd name="connsiteX2" fmla="*/ 64837 w 436538"/>
                  <a:gd name="connsiteY2" fmla="*/ 174782 h 191359"/>
                  <a:gd name="connsiteX3" fmla="*/ 60855 w 436538"/>
                  <a:gd name="connsiteY3" fmla="*/ 188847 h 191359"/>
                  <a:gd name="connsiteX4" fmla="*/ 47298 w 436538"/>
                  <a:gd name="connsiteY4" fmla="*/ 189146 h 191359"/>
                  <a:gd name="connsiteX5" fmla="*/ 40361 w 436538"/>
                  <a:gd name="connsiteY5" fmla="*/ 176917 h 191359"/>
                  <a:gd name="connsiteX6" fmla="*/ 30154 w 436538"/>
                  <a:gd name="connsiteY6" fmla="*/ 168354 h 191359"/>
                  <a:gd name="connsiteX7" fmla="*/ 20454 w 436538"/>
                  <a:gd name="connsiteY7" fmla="*/ 158194 h 191359"/>
                  <a:gd name="connsiteX8" fmla="*/ 9696 w 436538"/>
                  <a:gd name="connsiteY8" fmla="*/ 148686 h 191359"/>
                  <a:gd name="connsiteX9" fmla="*/ 11053 w 436538"/>
                  <a:gd name="connsiteY9" fmla="*/ 137718 h 191359"/>
                  <a:gd name="connsiteX10" fmla="*/ 27241 w 436538"/>
                  <a:gd name="connsiteY10" fmla="*/ 136098 h 191359"/>
                  <a:gd name="connsiteX11" fmla="*/ 15287 w 436538"/>
                  <a:gd name="connsiteY11" fmla="*/ 130219 h 191359"/>
                  <a:gd name="connsiteX12" fmla="*/ 5073 w 436538"/>
                  <a:gd name="connsiteY12" fmla="*/ 120424 h 191359"/>
                  <a:gd name="connsiteX13" fmla="*/ 14031 w 436538"/>
                  <a:gd name="connsiteY13" fmla="*/ 111365 h 191359"/>
                  <a:gd name="connsiteX14" fmla="*/ 28760 w 436538"/>
                  <a:gd name="connsiteY14" fmla="*/ 113810 h 191359"/>
                  <a:gd name="connsiteX15" fmla="*/ 31960 w 436538"/>
                  <a:gd name="connsiteY15" fmla="*/ 107179 h 191359"/>
                  <a:gd name="connsiteX16" fmla="*/ 37742 w 436538"/>
                  <a:gd name="connsiteY16" fmla="*/ 102024 h 191359"/>
                  <a:gd name="connsiteX17" fmla="*/ 51801 w 436538"/>
                  <a:gd name="connsiteY17" fmla="*/ 103782 h 191359"/>
                  <a:gd name="connsiteX18" fmla="*/ 56442 w 436538"/>
                  <a:gd name="connsiteY18" fmla="*/ 108841 h 191359"/>
                  <a:gd name="connsiteX19" fmla="*/ 61895 w 436538"/>
                  <a:gd name="connsiteY19" fmla="*/ 105947 h 191359"/>
                  <a:gd name="connsiteX20" fmla="*/ 58361 w 436538"/>
                  <a:gd name="connsiteY20" fmla="*/ 99512 h 191359"/>
                  <a:gd name="connsiteX21" fmla="*/ 62738 w 436538"/>
                  <a:gd name="connsiteY21" fmla="*/ 92964 h 191359"/>
                  <a:gd name="connsiteX22" fmla="*/ 76391 w 436538"/>
                  <a:gd name="connsiteY22" fmla="*/ 86332 h 191359"/>
                  <a:gd name="connsiteX23" fmla="*/ 79327 w 436538"/>
                  <a:gd name="connsiteY23" fmla="*/ 77207 h 191359"/>
                  <a:gd name="connsiteX24" fmla="*/ 93147 w 436538"/>
                  <a:gd name="connsiteY24" fmla="*/ 74791 h 191359"/>
                  <a:gd name="connsiteX25" fmla="*/ 100233 w 436538"/>
                  <a:gd name="connsiteY25" fmla="*/ 78038 h 191359"/>
                  <a:gd name="connsiteX26" fmla="*/ 101710 w 436538"/>
                  <a:gd name="connsiteY26" fmla="*/ 71221 h 191359"/>
                  <a:gd name="connsiteX27" fmla="*/ 97022 w 436538"/>
                  <a:gd name="connsiteY27" fmla="*/ 66598 h 191359"/>
                  <a:gd name="connsiteX28" fmla="*/ 98379 w 436538"/>
                  <a:gd name="connsiteY28" fmla="*/ 60086 h 191359"/>
                  <a:gd name="connsiteX29" fmla="*/ 111146 w 436538"/>
                  <a:gd name="connsiteY29" fmla="*/ 59088 h 191359"/>
                  <a:gd name="connsiteX30" fmla="*/ 104526 w 436538"/>
                  <a:gd name="connsiteY30" fmla="*/ 46805 h 191359"/>
                  <a:gd name="connsiteX31" fmla="*/ 114710 w 436538"/>
                  <a:gd name="connsiteY31" fmla="*/ 37153 h 191359"/>
                  <a:gd name="connsiteX32" fmla="*/ 121085 w 436538"/>
                  <a:gd name="connsiteY32" fmla="*/ 39808 h 191359"/>
                  <a:gd name="connsiteX33" fmla="*/ 123884 w 436538"/>
                  <a:gd name="connsiteY33" fmla="*/ 46446 h 191359"/>
                  <a:gd name="connsiteX34" fmla="*/ 133284 w 436538"/>
                  <a:gd name="connsiteY34" fmla="*/ 38229 h 191359"/>
                  <a:gd name="connsiteX35" fmla="*/ 141836 w 436538"/>
                  <a:gd name="connsiteY35" fmla="*/ 35724 h 191359"/>
                  <a:gd name="connsiteX36" fmla="*/ 151864 w 436538"/>
                  <a:gd name="connsiteY36" fmla="*/ 37009 h 191359"/>
                  <a:gd name="connsiteX37" fmla="*/ 157019 w 436538"/>
                  <a:gd name="connsiteY37" fmla="*/ 30671 h 191359"/>
                  <a:gd name="connsiteX38" fmla="*/ 162532 w 436538"/>
                  <a:gd name="connsiteY38" fmla="*/ 25964 h 191359"/>
                  <a:gd name="connsiteX39" fmla="*/ 176687 w 436538"/>
                  <a:gd name="connsiteY39" fmla="*/ 21366 h 191359"/>
                  <a:gd name="connsiteX40" fmla="*/ 183815 w 436538"/>
                  <a:gd name="connsiteY40" fmla="*/ 19817 h 191359"/>
                  <a:gd name="connsiteX41" fmla="*/ 191170 w 436538"/>
                  <a:gd name="connsiteY41" fmla="*/ 14112 h 191359"/>
                  <a:gd name="connsiteX42" fmla="*/ 222171 w 436538"/>
                  <a:gd name="connsiteY42" fmla="*/ 17030 h 191359"/>
                  <a:gd name="connsiteX43" fmla="*/ 237587 w 436538"/>
                  <a:gd name="connsiteY43" fmla="*/ 16905 h 191359"/>
                  <a:gd name="connsiteX44" fmla="*/ 243902 w 436538"/>
                  <a:gd name="connsiteY44" fmla="*/ 19632 h 191359"/>
                  <a:gd name="connsiteX45" fmla="*/ 247556 w 436538"/>
                  <a:gd name="connsiteY45" fmla="*/ 19877 h 191359"/>
                  <a:gd name="connsiteX46" fmla="*/ 250037 w 436538"/>
                  <a:gd name="connsiteY46" fmla="*/ 16881 h 191359"/>
                  <a:gd name="connsiteX47" fmla="*/ 276732 w 436538"/>
                  <a:gd name="connsiteY47" fmla="*/ 9585 h 191359"/>
                  <a:gd name="connsiteX48" fmla="*/ 305849 w 436538"/>
                  <a:gd name="connsiteY48" fmla="*/ 20403 h 191359"/>
                  <a:gd name="connsiteX49" fmla="*/ 323095 w 436538"/>
                  <a:gd name="connsiteY49" fmla="*/ 18956 h 191359"/>
                  <a:gd name="connsiteX50" fmla="*/ 338158 w 436538"/>
                  <a:gd name="connsiteY50" fmla="*/ 20905 h 191359"/>
                  <a:gd name="connsiteX51" fmla="*/ 345998 w 436538"/>
                  <a:gd name="connsiteY51" fmla="*/ 18095 h 191359"/>
                  <a:gd name="connsiteX52" fmla="*/ 354041 w 436538"/>
                  <a:gd name="connsiteY52" fmla="*/ 19141 h 191359"/>
                  <a:gd name="connsiteX53" fmla="*/ 368465 w 436538"/>
                  <a:gd name="connsiteY53" fmla="*/ 19285 h 191359"/>
                  <a:gd name="connsiteX54" fmla="*/ 371754 w 436538"/>
                  <a:gd name="connsiteY54" fmla="*/ 13909 h 191359"/>
                  <a:gd name="connsiteX55" fmla="*/ 379929 w 436538"/>
                  <a:gd name="connsiteY55" fmla="*/ 8832 h 191359"/>
                  <a:gd name="connsiteX56" fmla="*/ 399561 w 436538"/>
                  <a:gd name="connsiteY56" fmla="*/ 5549 h 191359"/>
                  <a:gd name="connsiteX57" fmla="*/ 418709 w 436538"/>
                  <a:gd name="connsiteY57" fmla="*/ 5788 h 191359"/>
                  <a:gd name="connsiteX58" fmla="*/ 428151 w 436538"/>
                  <a:gd name="connsiteY58" fmla="*/ 15517 h 191359"/>
                  <a:gd name="connsiteX59" fmla="*/ 432415 w 436538"/>
                  <a:gd name="connsiteY59" fmla="*/ 29935 h 191359"/>
                  <a:gd name="connsiteX60" fmla="*/ 423206 w 436538"/>
                  <a:gd name="connsiteY60" fmla="*/ 43534 h 191359"/>
                  <a:gd name="connsiteX61" fmla="*/ 416825 w 436538"/>
                  <a:gd name="connsiteY61" fmla="*/ 56941 h 191359"/>
                  <a:gd name="connsiteX62" fmla="*/ 402037 w 436538"/>
                  <a:gd name="connsiteY62" fmla="*/ 59578 h 191359"/>
                  <a:gd name="connsiteX63" fmla="*/ 385586 w 436538"/>
                  <a:gd name="connsiteY63" fmla="*/ 61820 h 191359"/>
                  <a:gd name="connsiteX64" fmla="*/ 377566 w 436538"/>
                  <a:gd name="connsiteY64" fmla="*/ 63489 h 191359"/>
                  <a:gd name="connsiteX65" fmla="*/ 371790 w 436538"/>
                  <a:gd name="connsiteY65" fmla="*/ 68751 h 191359"/>
                  <a:gd name="connsiteX66" fmla="*/ 358299 w 436538"/>
                  <a:gd name="connsiteY66" fmla="*/ 76453 h 191359"/>
                  <a:gd name="connsiteX67" fmla="*/ 345777 w 436538"/>
                  <a:gd name="connsiteY67" fmla="*/ 71992 h 191359"/>
                  <a:gd name="connsiteX68" fmla="*/ 333129 w 436538"/>
                  <a:gd name="connsiteY68" fmla="*/ 77033 h 191359"/>
                  <a:gd name="connsiteX69" fmla="*/ 318478 w 436538"/>
                  <a:gd name="connsiteY69" fmla="*/ 81668 h 191359"/>
                  <a:gd name="connsiteX70" fmla="*/ 303786 w 436538"/>
                  <a:gd name="connsiteY70" fmla="*/ 79599 h 191359"/>
                  <a:gd name="connsiteX71" fmla="*/ 291060 w 436538"/>
                  <a:gd name="connsiteY71" fmla="*/ 73176 h 191359"/>
                  <a:gd name="connsiteX72" fmla="*/ 276834 w 436538"/>
                  <a:gd name="connsiteY72" fmla="*/ 79760 h 191359"/>
                  <a:gd name="connsiteX73" fmla="*/ 261029 w 436538"/>
                  <a:gd name="connsiteY73" fmla="*/ 81919 h 191359"/>
                  <a:gd name="connsiteX74" fmla="*/ 247017 w 436538"/>
                  <a:gd name="connsiteY74" fmla="*/ 87164 h 191359"/>
                  <a:gd name="connsiteX75" fmla="*/ 241504 w 436538"/>
                  <a:gd name="connsiteY75" fmla="*/ 93173 h 191359"/>
                  <a:gd name="connsiteX76" fmla="*/ 233138 w 436538"/>
                  <a:gd name="connsiteY76" fmla="*/ 94680 h 191359"/>
                  <a:gd name="connsiteX77" fmla="*/ 223833 w 436538"/>
                  <a:gd name="connsiteY77" fmla="*/ 86332 h 191359"/>
                  <a:gd name="connsiteX78" fmla="*/ 223020 w 436538"/>
                  <a:gd name="connsiteY78" fmla="*/ 85645 h 191359"/>
                  <a:gd name="connsiteX79" fmla="*/ 216783 w 436538"/>
                  <a:gd name="connsiteY79" fmla="*/ 88581 h 191359"/>
                  <a:gd name="connsiteX80" fmla="*/ 211437 w 436538"/>
                  <a:gd name="connsiteY80" fmla="*/ 95320 h 191359"/>
                  <a:gd name="connsiteX81" fmla="*/ 198592 w 436538"/>
                  <a:gd name="connsiteY81" fmla="*/ 94459 h 191359"/>
                  <a:gd name="connsiteX82" fmla="*/ 192450 w 436538"/>
                  <a:gd name="connsiteY82" fmla="*/ 99584 h 191359"/>
                  <a:gd name="connsiteX83" fmla="*/ 196905 w 436538"/>
                  <a:gd name="connsiteY83" fmla="*/ 106228 h 191359"/>
                  <a:gd name="connsiteX84" fmla="*/ 182511 w 436538"/>
                  <a:gd name="connsiteY84" fmla="*/ 114062 h 191359"/>
                  <a:gd name="connsiteX85" fmla="*/ 170097 w 436538"/>
                  <a:gd name="connsiteY85" fmla="*/ 117159 h 191359"/>
                  <a:gd name="connsiteX86" fmla="*/ 164906 w 436538"/>
                  <a:gd name="connsiteY86" fmla="*/ 118295 h 191359"/>
                  <a:gd name="connsiteX87" fmla="*/ 161839 w 436538"/>
                  <a:gd name="connsiteY87" fmla="*/ 112405 h 191359"/>
                  <a:gd name="connsiteX88" fmla="*/ 151673 w 436538"/>
                  <a:gd name="connsiteY88" fmla="*/ 121931 h 191359"/>
                  <a:gd name="connsiteX89" fmla="*/ 143731 w 436538"/>
                  <a:gd name="connsiteY89" fmla="*/ 124078 h 191359"/>
                  <a:gd name="connsiteX90" fmla="*/ 140562 w 436538"/>
                  <a:gd name="connsiteY90" fmla="*/ 117590 h 191359"/>
                  <a:gd name="connsiteX91" fmla="*/ 137076 w 436538"/>
                  <a:gd name="connsiteY91" fmla="*/ 113858 h 191359"/>
                  <a:gd name="connsiteX92" fmla="*/ 135114 w 436538"/>
                  <a:gd name="connsiteY92" fmla="*/ 121626 h 191359"/>
                  <a:gd name="connsiteX93" fmla="*/ 132184 w 436538"/>
                  <a:gd name="connsiteY93" fmla="*/ 139835 h 191359"/>
                  <a:gd name="connsiteX94" fmla="*/ 123567 w 436538"/>
                  <a:gd name="connsiteY94" fmla="*/ 147286 h 191359"/>
                  <a:gd name="connsiteX95" fmla="*/ 114304 w 436538"/>
                  <a:gd name="connsiteY95" fmla="*/ 141294 h 191359"/>
                  <a:gd name="connsiteX96" fmla="*/ 107451 w 436538"/>
                  <a:gd name="connsiteY96" fmla="*/ 135326 h 191359"/>
                  <a:gd name="connsiteX97" fmla="*/ 100185 w 436538"/>
                  <a:gd name="connsiteY97" fmla="*/ 150085 h 191359"/>
                  <a:gd name="connsiteX98" fmla="*/ 95802 w 436538"/>
                  <a:gd name="connsiteY98" fmla="*/ 155802 h 191359"/>
                  <a:gd name="connsiteX99" fmla="*/ 90187 w 436538"/>
                  <a:gd name="connsiteY99" fmla="*/ 160442 h 191359"/>
                  <a:gd name="connsiteX100" fmla="*/ 85983 w 436538"/>
                  <a:gd name="connsiteY100" fmla="*/ 154426 h 191359"/>
                  <a:gd name="connsiteX101" fmla="*/ 81677 w 436538"/>
                  <a:gd name="connsiteY101" fmla="*/ 153697 h 191359"/>
                  <a:gd name="connsiteX102" fmla="*/ 82419 w 436538"/>
                  <a:gd name="connsiteY102" fmla="*/ 161489 h 191359"/>
                  <a:gd name="connsiteX103" fmla="*/ 75261 w 436538"/>
                  <a:gd name="connsiteY103" fmla="*/ 171715 h 191359"/>
                  <a:gd name="connsiteX104" fmla="*/ 73377 w 436538"/>
                  <a:gd name="connsiteY104" fmla="*/ 170680 h 191359"/>
                  <a:gd name="connsiteX105" fmla="*/ 69998 w 436538"/>
                  <a:gd name="connsiteY105" fmla="*/ 164903 h 191359"/>
                  <a:gd name="connsiteX106" fmla="*/ 70058 w 436538"/>
                  <a:gd name="connsiteY106" fmla="*/ 165023 h 19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</a:cxnLst>
                <a:rect l="l" t="t" r="r" b="b"/>
                <a:pathLst>
                  <a:path w="436538" h="191359">
                    <a:moveTo>
                      <a:pt x="70058" y="165023"/>
                    </a:moveTo>
                    <a:cubicBezTo>
                      <a:pt x="69167" y="162452"/>
                      <a:pt x="68503" y="159737"/>
                      <a:pt x="66117" y="160131"/>
                    </a:cubicBezTo>
                    <a:cubicBezTo>
                      <a:pt x="62601" y="160693"/>
                      <a:pt x="64724" y="171810"/>
                      <a:pt x="64837" y="174782"/>
                    </a:cubicBezTo>
                    <a:cubicBezTo>
                      <a:pt x="65035" y="179973"/>
                      <a:pt x="65902" y="185714"/>
                      <a:pt x="60855" y="188847"/>
                    </a:cubicBezTo>
                    <a:cubicBezTo>
                      <a:pt x="57028" y="191233"/>
                      <a:pt x="50940" y="192722"/>
                      <a:pt x="47298" y="189146"/>
                    </a:cubicBezTo>
                    <a:cubicBezTo>
                      <a:pt x="43872" y="185738"/>
                      <a:pt x="44201" y="180098"/>
                      <a:pt x="40361" y="176917"/>
                    </a:cubicBezTo>
                    <a:cubicBezTo>
                      <a:pt x="36851" y="173999"/>
                      <a:pt x="33293" y="171762"/>
                      <a:pt x="30154" y="168354"/>
                    </a:cubicBezTo>
                    <a:cubicBezTo>
                      <a:pt x="26972" y="164915"/>
                      <a:pt x="23193" y="161967"/>
                      <a:pt x="20454" y="158194"/>
                    </a:cubicBezTo>
                    <a:cubicBezTo>
                      <a:pt x="17308" y="153858"/>
                      <a:pt x="13685" y="152339"/>
                      <a:pt x="9696" y="148686"/>
                    </a:cubicBezTo>
                    <a:cubicBezTo>
                      <a:pt x="5390" y="144751"/>
                      <a:pt x="4846" y="139781"/>
                      <a:pt x="11053" y="137718"/>
                    </a:cubicBezTo>
                    <a:cubicBezTo>
                      <a:pt x="16358" y="135960"/>
                      <a:pt x="22098" y="137676"/>
                      <a:pt x="27241" y="136098"/>
                    </a:cubicBezTo>
                    <a:cubicBezTo>
                      <a:pt x="27839" y="131278"/>
                      <a:pt x="18211" y="131248"/>
                      <a:pt x="15287" y="130219"/>
                    </a:cubicBezTo>
                    <a:cubicBezTo>
                      <a:pt x="10671" y="128611"/>
                      <a:pt x="6670" y="125130"/>
                      <a:pt x="5073" y="120424"/>
                    </a:cubicBezTo>
                    <a:cubicBezTo>
                      <a:pt x="2723" y="113523"/>
                      <a:pt x="7759" y="110689"/>
                      <a:pt x="14031" y="111365"/>
                    </a:cubicBezTo>
                    <a:cubicBezTo>
                      <a:pt x="17781" y="111771"/>
                      <a:pt x="25310" y="115622"/>
                      <a:pt x="28760" y="113810"/>
                    </a:cubicBezTo>
                    <a:cubicBezTo>
                      <a:pt x="31188" y="112525"/>
                      <a:pt x="30889" y="109224"/>
                      <a:pt x="31960" y="107179"/>
                    </a:cubicBezTo>
                    <a:cubicBezTo>
                      <a:pt x="33233" y="104721"/>
                      <a:pt x="35284" y="103088"/>
                      <a:pt x="37742" y="102024"/>
                    </a:cubicBezTo>
                    <a:cubicBezTo>
                      <a:pt x="42520" y="99943"/>
                      <a:pt x="48159" y="99082"/>
                      <a:pt x="51801" y="103782"/>
                    </a:cubicBezTo>
                    <a:cubicBezTo>
                      <a:pt x="53290" y="105702"/>
                      <a:pt x="53894" y="107789"/>
                      <a:pt x="56442" y="108841"/>
                    </a:cubicBezTo>
                    <a:cubicBezTo>
                      <a:pt x="59342" y="110019"/>
                      <a:pt x="61644" y="109206"/>
                      <a:pt x="61895" y="105947"/>
                    </a:cubicBezTo>
                    <a:cubicBezTo>
                      <a:pt x="62164" y="102263"/>
                      <a:pt x="58355" y="102173"/>
                      <a:pt x="58361" y="99512"/>
                    </a:cubicBezTo>
                    <a:cubicBezTo>
                      <a:pt x="58373" y="97886"/>
                      <a:pt x="61686" y="94184"/>
                      <a:pt x="62738" y="92964"/>
                    </a:cubicBezTo>
                    <a:cubicBezTo>
                      <a:pt x="66865" y="88126"/>
                      <a:pt x="70165" y="85346"/>
                      <a:pt x="76391" y="86332"/>
                    </a:cubicBezTo>
                    <a:cubicBezTo>
                      <a:pt x="85313" y="87738"/>
                      <a:pt x="77204" y="81231"/>
                      <a:pt x="79327" y="77207"/>
                    </a:cubicBezTo>
                    <a:cubicBezTo>
                      <a:pt x="81719" y="72656"/>
                      <a:pt x="89080" y="72692"/>
                      <a:pt x="93147" y="74791"/>
                    </a:cubicBezTo>
                    <a:cubicBezTo>
                      <a:pt x="94977" y="75736"/>
                      <a:pt x="98032" y="78367"/>
                      <a:pt x="100233" y="78038"/>
                    </a:cubicBezTo>
                    <a:cubicBezTo>
                      <a:pt x="103456" y="77542"/>
                      <a:pt x="103235" y="73392"/>
                      <a:pt x="101710" y="71221"/>
                    </a:cubicBezTo>
                    <a:cubicBezTo>
                      <a:pt x="100341" y="69271"/>
                      <a:pt x="97990" y="68972"/>
                      <a:pt x="97022" y="66598"/>
                    </a:cubicBezTo>
                    <a:cubicBezTo>
                      <a:pt x="96011" y="64093"/>
                      <a:pt x="96663" y="61790"/>
                      <a:pt x="98379" y="60086"/>
                    </a:cubicBezTo>
                    <a:cubicBezTo>
                      <a:pt x="101782" y="56690"/>
                      <a:pt x="107271" y="57306"/>
                      <a:pt x="111146" y="59088"/>
                    </a:cubicBezTo>
                    <a:cubicBezTo>
                      <a:pt x="114645" y="55637"/>
                      <a:pt x="104784" y="50734"/>
                      <a:pt x="104526" y="46805"/>
                    </a:cubicBezTo>
                    <a:cubicBezTo>
                      <a:pt x="104138" y="40998"/>
                      <a:pt x="109209" y="37105"/>
                      <a:pt x="114710" y="37153"/>
                    </a:cubicBezTo>
                    <a:cubicBezTo>
                      <a:pt x="117132" y="37165"/>
                      <a:pt x="119482" y="38074"/>
                      <a:pt x="121085" y="39808"/>
                    </a:cubicBezTo>
                    <a:cubicBezTo>
                      <a:pt x="122766" y="41620"/>
                      <a:pt x="122442" y="44813"/>
                      <a:pt x="123884" y="46446"/>
                    </a:cubicBezTo>
                    <a:cubicBezTo>
                      <a:pt x="128811" y="52049"/>
                      <a:pt x="130635" y="40681"/>
                      <a:pt x="133284" y="38229"/>
                    </a:cubicBezTo>
                    <a:cubicBezTo>
                      <a:pt x="135443" y="36214"/>
                      <a:pt x="138941" y="35903"/>
                      <a:pt x="141836" y="35724"/>
                    </a:cubicBezTo>
                    <a:cubicBezTo>
                      <a:pt x="144802" y="35550"/>
                      <a:pt x="149269" y="37619"/>
                      <a:pt x="151864" y="37009"/>
                    </a:cubicBezTo>
                    <a:cubicBezTo>
                      <a:pt x="154627" y="36352"/>
                      <a:pt x="155715" y="32901"/>
                      <a:pt x="157019" y="30671"/>
                    </a:cubicBezTo>
                    <a:cubicBezTo>
                      <a:pt x="158550" y="28004"/>
                      <a:pt x="159782" y="27071"/>
                      <a:pt x="162532" y="25964"/>
                    </a:cubicBezTo>
                    <a:cubicBezTo>
                      <a:pt x="166623" y="24320"/>
                      <a:pt x="172274" y="22036"/>
                      <a:pt x="176687" y="21366"/>
                    </a:cubicBezTo>
                    <a:cubicBezTo>
                      <a:pt x="180090" y="20846"/>
                      <a:pt x="180999" y="22036"/>
                      <a:pt x="183815" y="19817"/>
                    </a:cubicBezTo>
                    <a:cubicBezTo>
                      <a:pt x="186297" y="17879"/>
                      <a:pt x="188432" y="15733"/>
                      <a:pt x="191170" y="14112"/>
                    </a:cubicBezTo>
                    <a:cubicBezTo>
                      <a:pt x="200840" y="8443"/>
                      <a:pt x="212172" y="16151"/>
                      <a:pt x="222171" y="17030"/>
                    </a:cubicBezTo>
                    <a:cubicBezTo>
                      <a:pt x="227511" y="17509"/>
                      <a:pt x="232588" y="15009"/>
                      <a:pt x="237587" y="16905"/>
                    </a:cubicBezTo>
                    <a:cubicBezTo>
                      <a:pt x="239566" y="17640"/>
                      <a:pt x="241803" y="19028"/>
                      <a:pt x="243902" y="19632"/>
                    </a:cubicBezTo>
                    <a:cubicBezTo>
                      <a:pt x="245032" y="19949"/>
                      <a:pt x="246312" y="20313"/>
                      <a:pt x="247556" y="19877"/>
                    </a:cubicBezTo>
                    <a:cubicBezTo>
                      <a:pt x="249673" y="19105"/>
                      <a:pt x="248913" y="18824"/>
                      <a:pt x="250037" y="16881"/>
                    </a:cubicBezTo>
                    <a:cubicBezTo>
                      <a:pt x="256281" y="6003"/>
                      <a:pt x="266082" y="2906"/>
                      <a:pt x="276732" y="9585"/>
                    </a:cubicBezTo>
                    <a:cubicBezTo>
                      <a:pt x="284943" y="14716"/>
                      <a:pt x="295725" y="24446"/>
                      <a:pt x="305849" y="20403"/>
                    </a:cubicBezTo>
                    <a:cubicBezTo>
                      <a:pt x="312056" y="17933"/>
                      <a:pt x="316953" y="16103"/>
                      <a:pt x="323095" y="18956"/>
                    </a:cubicBezTo>
                    <a:cubicBezTo>
                      <a:pt x="328297" y="21348"/>
                      <a:pt x="332484" y="22012"/>
                      <a:pt x="338158" y="20905"/>
                    </a:cubicBezTo>
                    <a:cubicBezTo>
                      <a:pt x="340903" y="20373"/>
                      <a:pt x="343492" y="18681"/>
                      <a:pt x="345998" y="18095"/>
                    </a:cubicBezTo>
                    <a:cubicBezTo>
                      <a:pt x="348576" y="17509"/>
                      <a:pt x="351290" y="18579"/>
                      <a:pt x="354041" y="19141"/>
                    </a:cubicBezTo>
                    <a:cubicBezTo>
                      <a:pt x="358084" y="19955"/>
                      <a:pt x="365445" y="22317"/>
                      <a:pt x="368465" y="19285"/>
                    </a:cubicBezTo>
                    <a:cubicBezTo>
                      <a:pt x="369912" y="17844"/>
                      <a:pt x="370343" y="15517"/>
                      <a:pt x="371754" y="13909"/>
                    </a:cubicBezTo>
                    <a:cubicBezTo>
                      <a:pt x="373895" y="11463"/>
                      <a:pt x="376897" y="9944"/>
                      <a:pt x="379929" y="8832"/>
                    </a:cubicBezTo>
                    <a:cubicBezTo>
                      <a:pt x="386178" y="6535"/>
                      <a:pt x="393138" y="6117"/>
                      <a:pt x="399561" y="5549"/>
                    </a:cubicBezTo>
                    <a:cubicBezTo>
                      <a:pt x="405039" y="5058"/>
                      <a:pt x="413686" y="3294"/>
                      <a:pt x="418709" y="5788"/>
                    </a:cubicBezTo>
                    <a:cubicBezTo>
                      <a:pt x="422243" y="7552"/>
                      <a:pt x="425687" y="12509"/>
                      <a:pt x="428151" y="15517"/>
                    </a:cubicBezTo>
                    <a:cubicBezTo>
                      <a:pt x="431643" y="19781"/>
                      <a:pt x="433599" y="24661"/>
                      <a:pt x="432415" y="29935"/>
                    </a:cubicBezTo>
                    <a:cubicBezTo>
                      <a:pt x="431081" y="36088"/>
                      <a:pt x="426279" y="38421"/>
                      <a:pt x="423206" y="43534"/>
                    </a:cubicBezTo>
                    <a:cubicBezTo>
                      <a:pt x="420682" y="47749"/>
                      <a:pt x="419989" y="53012"/>
                      <a:pt x="416825" y="56941"/>
                    </a:cubicBezTo>
                    <a:cubicBezTo>
                      <a:pt x="413129" y="61491"/>
                      <a:pt x="407156" y="59913"/>
                      <a:pt x="402037" y="59578"/>
                    </a:cubicBezTo>
                    <a:cubicBezTo>
                      <a:pt x="396338" y="59219"/>
                      <a:pt x="391087" y="60792"/>
                      <a:pt x="385586" y="61820"/>
                    </a:cubicBezTo>
                    <a:cubicBezTo>
                      <a:pt x="382954" y="62323"/>
                      <a:pt x="379779" y="62090"/>
                      <a:pt x="377566" y="63489"/>
                    </a:cubicBezTo>
                    <a:cubicBezTo>
                      <a:pt x="375503" y="64804"/>
                      <a:pt x="373674" y="67160"/>
                      <a:pt x="371790" y="68751"/>
                    </a:cubicBezTo>
                    <a:cubicBezTo>
                      <a:pt x="367861" y="72100"/>
                      <a:pt x="363519" y="75688"/>
                      <a:pt x="358299" y="76453"/>
                    </a:cubicBezTo>
                    <a:cubicBezTo>
                      <a:pt x="352313" y="77332"/>
                      <a:pt x="350531" y="74181"/>
                      <a:pt x="345777" y="71992"/>
                    </a:cubicBezTo>
                    <a:cubicBezTo>
                      <a:pt x="339277" y="68996"/>
                      <a:pt x="337465" y="73410"/>
                      <a:pt x="333129" y="77033"/>
                    </a:cubicBezTo>
                    <a:cubicBezTo>
                      <a:pt x="328991" y="80466"/>
                      <a:pt x="323585" y="81495"/>
                      <a:pt x="318478" y="81668"/>
                    </a:cubicBezTo>
                    <a:cubicBezTo>
                      <a:pt x="313880" y="81823"/>
                      <a:pt x="307840" y="82272"/>
                      <a:pt x="303786" y="79599"/>
                    </a:cubicBezTo>
                    <a:cubicBezTo>
                      <a:pt x="299127" y="76525"/>
                      <a:pt x="297178" y="72925"/>
                      <a:pt x="291060" y="73176"/>
                    </a:cubicBezTo>
                    <a:cubicBezTo>
                      <a:pt x="285935" y="73392"/>
                      <a:pt x="281815" y="78301"/>
                      <a:pt x="276834" y="79760"/>
                    </a:cubicBezTo>
                    <a:cubicBezTo>
                      <a:pt x="271494" y="81327"/>
                      <a:pt x="266656" y="82158"/>
                      <a:pt x="261029" y="81919"/>
                    </a:cubicBezTo>
                    <a:cubicBezTo>
                      <a:pt x="254654" y="81644"/>
                      <a:pt x="250988" y="81297"/>
                      <a:pt x="247017" y="87164"/>
                    </a:cubicBezTo>
                    <a:cubicBezTo>
                      <a:pt x="245062" y="90028"/>
                      <a:pt x="244889" y="91959"/>
                      <a:pt x="241504" y="93173"/>
                    </a:cubicBezTo>
                    <a:cubicBezTo>
                      <a:pt x="239722" y="93819"/>
                      <a:pt x="234998" y="95284"/>
                      <a:pt x="233138" y="94680"/>
                    </a:cubicBezTo>
                    <a:cubicBezTo>
                      <a:pt x="227834" y="92928"/>
                      <a:pt x="231523" y="84670"/>
                      <a:pt x="223833" y="86332"/>
                    </a:cubicBezTo>
                    <a:cubicBezTo>
                      <a:pt x="223498" y="85944"/>
                      <a:pt x="223385" y="85968"/>
                      <a:pt x="223020" y="85645"/>
                    </a:cubicBezTo>
                    <a:cubicBezTo>
                      <a:pt x="220765" y="86494"/>
                      <a:pt x="218720" y="86900"/>
                      <a:pt x="216783" y="88581"/>
                    </a:cubicBezTo>
                    <a:cubicBezTo>
                      <a:pt x="214570" y="90518"/>
                      <a:pt x="213422" y="93281"/>
                      <a:pt x="211437" y="95320"/>
                    </a:cubicBezTo>
                    <a:cubicBezTo>
                      <a:pt x="206802" y="100074"/>
                      <a:pt x="204004" y="93981"/>
                      <a:pt x="198592" y="94459"/>
                    </a:cubicBezTo>
                    <a:cubicBezTo>
                      <a:pt x="195781" y="94698"/>
                      <a:pt x="192707" y="96409"/>
                      <a:pt x="192450" y="99584"/>
                    </a:cubicBezTo>
                    <a:cubicBezTo>
                      <a:pt x="192163" y="103136"/>
                      <a:pt x="196947" y="103268"/>
                      <a:pt x="196905" y="106228"/>
                    </a:cubicBezTo>
                    <a:cubicBezTo>
                      <a:pt x="196881" y="110533"/>
                      <a:pt x="185543" y="113350"/>
                      <a:pt x="182511" y="114062"/>
                    </a:cubicBezTo>
                    <a:cubicBezTo>
                      <a:pt x="178475" y="115012"/>
                      <a:pt x="174253" y="115981"/>
                      <a:pt x="170097" y="117159"/>
                    </a:cubicBezTo>
                    <a:cubicBezTo>
                      <a:pt x="168273" y="117685"/>
                      <a:pt x="166856" y="119198"/>
                      <a:pt x="164906" y="118295"/>
                    </a:cubicBezTo>
                    <a:cubicBezTo>
                      <a:pt x="162903" y="117368"/>
                      <a:pt x="162150" y="114420"/>
                      <a:pt x="161839" y="112405"/>
                    </a:cubicBezTo>
                    <a:cubicBezTo>
                      <a:pt x="156887" y="111406"/>
                      <a:pt x="156182" y="119683"/>
                      <a:pt x="151673" y="121931"/>
                    </a:cubicBezTo>
                    <a:cubicBezTo>
                      <a:pt x="150112" y="122709"/>
                      <a:pt x="145454" y="124305"/>
                      <a:pt x="143731" y="124078"/>
                    </a:cubicBezTo>
                    <a:cubicBezTo>
                      <a:pt x="140592" y="123677"/>
                      <a:pt x="140652" y="120418"/>
                      <a:pt x="140562" y="117590"/>
                    </a:cubicBezTo>
                    <a:cubicBezTo>
                      <a:pt x="140472" y="115066"/>
                      <a:pt x="140544" y="110940"/>
                      <a:pt x="137076" y="113858"/>
                    </a:cubicBezTo>
                    <a:cubicBezTo>
                      <a:pt x="135090" y="115539"/>
                      <a:pt x="135395" y="119366"/>
                      <a:pt x="135114" y="121626"/>
                    </a:cubicBezTo>
                    <a:cubicBezTo>
                      <a:pt x="134421" y="127612"/>
                      <a:pt x="134277" y="134017"/>
                      <a:pt x="132184" y="139835"/>
                    </a:cubicBezTo>
                    <a:cubicBezTo>
                      <a:pt x="131012" y="143094"/>
                      <a:pt x="127454" y="147185"/>
                      <a:pt x="123567" y="147286"/>
                    </a:cubicBezTo>
                    <a:cubicBezTo>
                      <a:pt x="120355" y="147394"/>
                      <a:pt x="116074" y="143872"/>
                      <a:pt x="114304" y="141294"/>
                    </a:cubicBezTo>
                    <a:cubicBezTo>
                      <a:pt x="112612" y="138884"/>
                      <a:pt x="111547" y="134423"/>
                      <a:pt x="107451" y="135326"/>
                    </a:cubicBezTo>
                    <a:cubicBezTo>
                      <a:pt x="103911" y="136110"/>
                      <a:pt x="101130" y="148165"/>
                      <a:pt x="100185" y="150085"/>
                    </a:cubicBezTo>
                    <a:cubicBezTo>
                      <a:pt x="99115" y="152250"/>
                      <a:pt x="97404" y="154038"/>
                      <a:pt x="95802" y="155802"/>
                    </a:cubicBezTo>
                    <a:cubicBezTo>
                      <a:pt x="94612" y="157105"/>
                      <a:pt x="92094" y="160466"/>
                      <a:pt x="90187" y="160442"/>
                    </a:cubicBezTo>
                    <a:cubicBezTo>
                      <a:pt x="87681" y="160394"/>
                      <a:pt x="87083" y="156304"/>
                      <a:pt x="85983" y="154426"/>
                    </a:cubicBezTo>
                    <a:cubicBezTo>
                      <a:pt x="84482" y="151897"/>
                      <a:pt x="82472" y="149870"/>
                      <a:pt x="81677" y="153697"/>
                    </a:cubicBezTo>
                    <a:cubicBezTo>
                      <a:pt x="81193" y="156059"/>
                      <a:pt x="82706" y="159127"/>
                      <a:pt x="82419" y="161489"/>
                    </a:cubicBezTo>
                    <a:cubicBezTo>
                      <a:pt x="82030" y="164694"/>
                      <a:pt x="80134" y="172827"/>
                      <a:pt x="75261" y="171715"/>
                    </a:cubicBezTo>
                    <a:cubicBezTo>
                      <a:pt x="74507" y="171547"/>
                      <a:pt x="73891" y="171188"/>
                      <a:pt x="73377" y="170680"/>
                    </a:cubicBezTo>
                    <a:cubicBezTo>
                      <a:pt x="72043" y="169388"/>
                      <a:pt x="70883" y="166841"/>
                      <a:pt x="69998" y="164903"/>
                    </a:cubicBezTo>
                    <a:cubicBezTo>
                      <a:pt x="69376" y="163498"/>
                      <a:pt x="70913" y="167469"/>
                      <a:pt x="70058" y="16502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86" name="Полилиния: фигура 413">
                <a:extLst>
                  <a:ext uri="{FF2B5EF4-FFF2-40B4-BE49-F238E27FC236}">
                    <a16:creationId xmlns:a16="http://schemas.microsoft.com/office/drawing/2014/main" id="{1C190241-E50E-1FC4-C09E-D05A2CE3B307}"/>
                  </a:ext>
                </a:extLst>
              </p:cNvPr>
              <p:cNvSpPr/>
              <p:nvPr/>
            </p:nvSpPr>
            <p:spPr>
              <a:xfrm>
                <a:off x="4196920" y="2419728"/>
                <a:ext cx="323334" cy="438065"/>
              </a:xfrm>
              <a:custGeom>
                <a:avLst/>
                <a:gdLst>
                  <a:gd name="connsiteX0" fmla="*/ 131714 w 185379"/>
                  <a:gd name="connsiteY0" fmla="*/ 98927 h 251159"/>
                  <a:gd name="connsiteX1" fmla="*/ 131194 w 185379"/>
                  <a:gd name="connsiteY1" fmla="*/ 91081 h 251159"/>
                  <a:gd name="connsiteX2" fmla="*/ 143232 w 185379"/>
                  <a:gd name="connsiteY2" fmla="*/ 88038 h 251159"/>
                  <a:gd name="connsiteX3" fmla="*/ 146622 w 185379"/>
                  <a:gd name="connsiteY3" fmla="*/ 81639 h 251159"/>
                  <a:gd name="connsiteX4" fmla="*/ 154319 w 185379"/>
                  <a:gd name="connsiteY4" fmla="*/ 79678 h 251159"/>
                  <a:gd name="connsiteX5" fmla="*/ 163701 w 185379"/>
                  <a:gd name="connsiteY5" fmla="*/ 70732 h 251159"/>
                  <a:gd name="connsiteX6" fmla="*/ 169896 w 185379"/>
                  <a:gd name="connsiteY6" fmla="*/ 68967 h 251159"/>
                  <a:gd name="connsiteX7" fmla="*/ 169149 w 185379"/>
                  <a:gd name="connsiteY7" fmla="*/ 60835 h 251159"/>
                  <a:gd name="connsiteX8" fmla="*/ 178836 w 185379"/>
                  <a:gd name="connsiteY8" fmla="*/ 51673 h 251159"/>
                  <a:gd name="connsiteX9" fmla="*/ 171625 w 185379"/>
                  <a:gd name="connsiteY9" fmla="*/ 27795 h 251159"/>
                  <a:gd name="connsiteX10" fmla="*/ 145947 w 185379"/>
                  <a:gd name="connsiteY10" fmla="*/ 10896 h 251159"/>
                  <a:gd name="connsiteX11" fmla="*/ 117039 w 185379"/>
                  <a:gd name="connsiteY11" fmla="*/ 7039 h 251159"/>
                  <a:gd name="connsiteX12" fmla="*/ 107854 w 185379"/>
                  <a:gd name="connsiteY12" fmla="*/ 19112 h 251159"/>
                  <a:gd name="connsiteX13" fmla="*/ 96749 w 185379"/>
                  <a:gd name="connsiteY13" fmla="*/ 19800 h 251159"/>
                  <a:gd name="connsiteX14" fmla="*/ 82661 w 185379"/>
                  <a:gd name="connsiteY14" fmla="*/ 18299 h 251159"/>
                  <a:gd name="connsiteX15" fmla="*/ 80424 w 185379"/>
                  <a:gd name="connsiteY15" fmla="*/ 30941 h 251159"/>
                  <a:gd name="connsiteX16" fmla="*/ 85017 w 185379"/>
                  <a:gd name="connsiteY16" fmla="*/ 41513 h 251159"/>
                  <a:gd name="connsiteX17" fmla="*/ 75072 w 185379"/>
                  <a:gd name="connsiteY17" fmla="*/ 51285 h 251159"/>
                  <a:gd name="connsiteX18" fmla="*/ 69050 w 185379"/>
                  <a:gd name="connsiteY18" fmla="*/ 55817 h 251159"/>
                  <a:gd name="connsiteX19" fmla="*/ 64386 w 185379"/>
                  <a:gd name="connsiteY19" fmla="*/ 62067 h 251159"/>
                  <a:gd name="connsiteX20" fmla="*/ 55739 w 185379"/>
                  <a:gd name="connsiteY20" fmla="*/ 71401 h 251159"/>
                  <a:gd name="connsiteX21" fmla="*/ 42941 w 185379"/>
                  <a:gd name="connsiteY21" fmla="*/ 71682 h 251159"/>
                  <a:gd name="connsiteX22" fmla="*/ 35131 w 185379"/>
                  <a:gd name="connsiteY22" fmla="*/ 61714 h 251159"/>
                  <a:gd name="connsiteX23" fmla="*/ 13173 w 185379"/>
                  <a:gd name="connsiteY23" fmla="*/ 79648 h 251159"/>
                  <a:gd name="connsiteX24" fmla="*/ 4580 w 185379"/>
                  <a:gd name="connsiteY24" fmla="*/ 108166 h 251159"/>
                  <a:gd name="connsiteX25" fmla="*/ 13400 w 185379"/>
                  <a:gd name="connsiteY25" fmla="*/ 117184 h 251159"/>
                  <a:gd name="connsiteX26" fmla="*/ 25827 w 185379"/>
                  <a:gd name="connsiteY26" fmla="*/ 119104 h 251159"/>
                  <a:gd name="connsiteX27" fmla="*/ 31376 w 185379"/>
                  <a:gd name="connsiteY27" fmla="*/ 127810 h 251159"/>
                  <a:gd name="connsiteX28" fmla="*/ 39138 w 185379"/>
                  <a:gd name="connsiteY28" fmla="*/ 132828 h 251159"/>
                  <a:gd name="connsiteX29" fmla="*/ 40334 w 185379"/>
                  <a:gd name="connsiteY29" fmla="*/ 142796 h 251159"/>
                  <a:gd name="connsiteX30" fmla="*/ 46505 w 185379"/>
                  <a:gd name="connsiteY30" fmla="*/ 147921 h 251159"/>
                  <a:gd name="connsiteX31" fmla="*/ 37643 w 185379"/>
                  <a:gd name="connsiteY31" fmla="*/ 157310 h 251159"/>
                  <a:gd name="connsiteX32" fmla="*/ 46278 w 185379"/>
                  <a:gd name="connsiteY32" fmla="*/ 167924 h 251159"/>
                  <a:gd name="connsiteX33" fmla="*/ 33762 w 185379"/>
                  <a:gd name="connsiteY33" fmla="*/ 162459 h 251159"/>
                  <a:gd name="connsiteX34" fmla="*/ 25396 w 185379"/>
                  <a:gd name="connsiteY34" fmla="*/ 173498 h 251159"/>
                  <a:gd name="connsiteX35" fmla="*/ 29546 w 185379"/>
                  <a:gd name="connsiteY35" fmla="*/ 188741 h 251159"/>
                  <a:gd name="connsiteX36" fmla="*/ 39204 w 185379"/>
                  <a:gd name="connsiteY36" fmla="*/ 200330 h 251159"/>
                  <a:gd name="connsiteX37" fmla="*/ 50925 w 185379"/>
                  <a:gd name="connsiteY37" fmla="*/ 222719 h 251159"/>
                  <a:gd name="connsiteX38" fmla="*/ 57826 w 185379"/>
                  <a:gd name="connsiteY38" fmla="*/ 221170 h 251159"/>
                  <a:gd name="connsiteX39" fmla="*/ 62472 w 185379"/>
                  <a:gd name="connsiteY39" fmla="*/ 227365 h 251159"/>
                  <a:gd name="connsiteX40" fmla="*/ 73284 w 185379"/>
                  <a:gd name="connsiteY40" fmla="*/ 234768 h 251159"/>
                  <a:gd name="connsiteX41" fmla="*/ 86805 w 185379"/>
                  <a:gd name="connsiteY41" fmla="*/ 236861 h 251159"/>
                  <a:gd name="connsiteX42" fmla="*/ 96749 w 185379"/>
                  <a:gd name="connsiteY42" fmla="*/ 247009 h 251159"/>
                  <a:gd name="connsiteX43" fmla="*/ 109678 w 185379"/>
                  <a:gd name="connsiteY43" fmla="*/ 248809 h 251159"/>
                  <a:gd name="connsiteX44" fmla="*/ 110509 w 185379"/>
                  <a:gd name="connsiteY44" fmla="*/ 235283 h 251159"/>
                  <a:gd name="connsiteX45" fmla="*/ 107292 w 185379"/>
                  <a:gd name="connsiteY45" fmla="*/ 218886 h 251159"/>
                  <a:gd name="connsiteX46" fmla="*/ 103094 w 185379"/>
                  <a:gd name="connsiteY46" fmla="*/ 202662 h 251159"/>
                  <a:gd name="connsiteX47" fmla="*/ 102687 w 185379"/>
                  <a:gd name="connsiteY47" fmla="*/ 170442 h 251159"/>
                  <a:gd name="connsiteX48" fmla="*/ 106628 w 185379"/>
                  <a:gd name="connsiteY48" fmla="*/ 156078 h 251159"/>
                  <a:gd name="connsiteX49" fmla="*/ 107107 w 185379"/>
                  <a:gd name="connsiteY49" fmla="*/ 140865 h 251159"/>
                  <a:gd name="connsiteX50" fmla="*/ 104852 w 185379"/>
                  <a:gd name="connsiteY50" fmla="*/ 128654 h 251159"/>
                  <a:gd name="connsiteX51" fmla="*/ 114031 w 185379"/>
                  <a:gd name="connsiteY51" fmla="*/ 119211 h 251159"/>
                  <a:gd name="connsiteX52" fmla="*/ 123635 w 185379"/>
                  <a:gd name="connsiteY52" fmla="*/ 113136 h 251159"/>
                  <a:gd name="connsiteX53" fmla="*/ 126637 w 185379"/>
                  <a:gd name="connsiteY53" fmla="*/ 108746 h 251159"/>
                  <a:gd name="connsiteX54" fmla="*/ 130817 w 185379"/>
                  <a:gd name="connsiteY54" fmla="*/ 104985 h 251159"/>
                  <a:gd name="connsiteX55" fmla="*/ 131714 w 185379"/>
                  <a:gd name="connsiteY55" fmla="*/ 98927 h 251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185379" h="251159">
                    <a:moveTo>
                      <a:pt x="131714" y="98927"/>
                    </a:moveTo>
                    <a:cubicBezTo>
                      <a:pt x="131852" y="96493"/>
                      <a:pt x="130883" y="93551"/>
                      <a:pt x="131194" y="91081"/>
                    </a:cubicBezTo>
                    <a:cubicBezTo>
                      <a:pt x="132187" y="83505"/>
                      <a:pt x="139829" y="91590"/>
                      <a:pt x="143232" y="88038"/>
                    </a:cubicBezTo>
                    <a:cubicBezTo>
                      <a:pt x="145612" y="85550"/>
                      <a:pt x="142861" y="83439"/>
                      <a:pt x="146622" y="81639"/>
                    </a:cubicBezTo>
                    <a:cubicBezTo>
                      <a:pt x="148907" y="80557"/>
                      <a:pt x="152226" y="81388"/>
                      <a:pt x="154319" y="79678"/>
                    </a:cubicBezTo>
                    <a:cubicBezTo>
                      <a:pt x="158445" y="76293"/>
                      <a:pt x="156639" y="70624"/>
                      <a:pt x="163701" y="70732"/>
                    </a:cubicBezTo>
                    <a:cubicBezTo>
                      <a:pt x="166386" y="70767"/>
                      <a:pt x="168635" y="72460"/>
                      <a:pt x="169896" y="68967"/>
                    </a:cubicBezTo>
                    <a:cubicBezTo>
                      <a:pt x="170775" y="66516"/>
                      <a:pt x="169609" y="63203"/>
                      <a:pt x="169149" y="60835"/>
                    </a:cubicBezTo>
                    <a:cubicBezTo>
                      <a:pt x="167756" y="53461"/>
                      <a:pt x="174710" y="55369"/>
                      <a:pt x="178836" y="51673"/>
                    </a:cubicBezTo>
                    <a:cubicBezTo>
                      <a:pt x="187950" y="43559"/>
                      <a:pt x="177987" y="33494"/>
                      <a:pt x="171625" y="27795"/>
                    </a:cubicBezTo>
                    <a:cubicBezTo>
                      <a:pt x="164012" y="20990"/>
                      <a:pt x="154887" y="15686"/>
                      <a:pt x="145947" y="10896"/>
                    </a:cubicBezTo>
                    <a:cubicBezTo>
                      <a:pt x="137790" y="6524"/>
                      <a:pt x="125692" y="1244"/>
                      <a:pt x="117039" y="7039"/>
                    </a:cubicBezTo>
                    <a:cubicBezTo>
                      <a:pt x="112901" y="9813"/>
                      <a:pt x="110940" y="15231"/>
                      <a:pt x="107854" y="19112"/>
                    </a:cubicBezTo>
                    <a:cubicBezTo>
                      <a:pt x="103871" y="24106"/>
                      <a:pt x="101569" y="22581"/>
                      <a:pt x="96749" y="19800"/>
                    </a:cubicBezTo>
                    <a:cubicBezTo>
                      <a:pt x="92755" y="17534"/>
                      <a:pt x="86978" y="16367"/>
                      <a:pt x="82661" y="18299"/>
                    </a:cubicBezTo>
                    <a:cubicBezTo>
                      <a:pt x="77900" y="20434"/>
                      <a:pt x="77225" y="27167"/>
                      <a:pt x="80424" y="30941"/>
                    </a:cubicBezTo>
                    <a:cubicBezTo>
                      <a:pt x="84114" y="35288"/>
                      <a:pt x="89119" y="34810"/>
                      <a:pt x="85017" y="41513"/>
                    </a:cubicBezTo>
                    <a:cubicBezTo>
                      <a:pt x="82678" y="45323"/>
                      <a:pt x="79084" y="49305"/>
                      <a:pt x="75072" y="51285"/>
                    </a:cubicBezTo>
                    <a:cubicBezTo>
                      <a:pt x="72261" y="52678"/>
                      <a:pt x="70970" y="53031"/>
                      <a:pt x="69050" y="55817"/>
                    </a:cubicBezTo>
                    <a:cubicBezTo>
                      <a:pt x="67543" y="57976"/>
                      <a:pt x="66138" y="60141"/>
                      <a:pt x="64386" y="62067"/>
                    </a:cubicBezTo>
                    <a:cubicBezTo>
                      <a:pt x="61623" y="65140"/>
                      <a:pt x="58914" y="68782"/>
                      <a:pt x="55739" y="71401"/>
                    </a:cubicBezTo>
                    <a:cubicBezTo>
                      <a:pt x="51588" y="74828"/>
                      <a:pt x="46948" y="76048"/>
                      <a:pt x="42941" y="71682"/>
                    </a:cubicBezTo>
                    <a:cubicBezTo>
                      <a:pt x="40137" y="68645"/>
                      <a:pt x="39150" y="63263"/>
                      <a:pt x="35131" y="61714"/>
                    </a:cubicBezTo>
                    <a:cubicBezTo>
                      <a:pt x="26730" y="58467"/>
                      <a:pt x="16916" y="73710"/>
                      <a:pt x="13173" y="79648"/>
                    </a:cubicBezTo>
                    <a:cubicBezTo>
                      <a:pt x="8246" y="87482"/>
                      <a:pt x="3772" y="98915"/>
                      <a:pt x="4580" y="108166"/>
                    </a:cubicBezTo>
                    <a:cubicBezTo>
                      <a:pt x="5130" y="114314"/>
                      <a:pt x="6936" y="118045"/>
                      <a:pt x="13400" y="117184"/>
                    </a:cubicBezTo>
                    <a:cubicBezTo>
                      <a:pt x="19129" y="116389"/>
                      <a:pt x="22017" y="113148"/>
                      <a:pt x="25827" y="119104"/>
                    </a:cubicBezTo>
                    <a:cubicBezTo>
                      <a:pt x="27603" y="121902"/>
                      <a:pt x="29098" y="125460"/>
                      <a:pt x="31376" y="127810"/>
                    </a:cubicBezTo>
                    <a:cubicBezTo>
                      <a:pt x="33607" y="130101"/>
                      <a:pt x="36758" y="131022"/>
                      <a:pt x="39138" y="132828"/>
                    </a:cubicBezTo>
                    <a:cubicBezTo>
                      <a:pt x="43139" y="135836"/>
                      <a:pt x="41285" y="138748"/>
                      <a:pt x="40334" y="142796"/>
                    </a:cubicBezTo>
                    <a:cubicBezTo>
                      <a:pt x="38893" y="148824"/>
                      <a:pt x="42912" y="146438"/>
                      <a:pt x="46505" y="147921"/>
                    </a:cubicBezTo>
                    <a:cubicBezTo>
                      <a:pt x="46643" y="152908"/>
                      <a:pt x="34743" y="148926"/>
                      <a:pt x="37643" y="157310"/>
                    </a:cubicBezTo>
                    <a:cubicBezTo>
                      <a:pt x="38869" y="160826"/>
                      <a:pt x="49190" y="162261"/>
                      <a:pt x="46278" y="167924"/>
                    </a:cubicBezTo>
                    <a:cubicBezTo>
                      <a:pt x="43492" y="173318"/>
                      <a:pt x="37547" y="162088"/>
                      <a:pt x="33762" y="162459"/>
                    </a:cubicBezTo>
                    <a:cubicBezTo>
                      <a:pt x="28578" y="162997"/>
                      <a:pt x="26090" y="169120"/>
                      <a:pt x="25396" y="173498"/>
                    </a:cubicBezTo>
                    <a:cubicBezTo>
                      <a:pt x="24559" y="178885"/>
                      <a:pt x="25940" y="184764"/>
                      <a:pt x="29546" y="188741"/>
                    </a:cubicBezTo>
                    <a:cubicBezTo>
                      <a:pt x="33086" y="192687"/>
                      <a:pt x="37727" y="195115"/>
                      <a:pt x="39204" y="200330"/>
                    </a:cubicBezTo>
                    <a:cubicBezTo>
                      <a:pt x="41476" y="208385"/>
                      <a:pt x="35999" y="226809"/>
                      <a:pt x="50925" y="222719"/>
                    </a:cubicBezTo>
                    <a:cubicBezTo>
                      <a:pt x="53053" y="222127"/>
                      <a:pt x="55392" y="220225"/>
                      <a:pt x="57826" y="221170"/>
                    </a:cubicBezTo>
                    <a:cubicBezTo>
                      <a:pt x="60385" y="222151"/>
                      <a:pt x="61378" y="225212"/>
                      <a:pt x="62472" y="227365"/>
                    </a:cubicBezTo>
                    <a:cubicBezTo>
                      <a:pt x="64828" y="232024"/>
                      <a:pt x="67824" y="235175"/>
                      <a:pt x="73284" y="234768"/>
                    </a:cubicBezTo>
                    <a:cubicBezTo>
                      <a:pt x="79240" y="234332"/>
                      <a:pt x="82499" y="231157"/>
                      <a:pt x="86805" y="236861"/>
                    </a:cubicBezTo>
                    <a:cubicBezTo>
                      <a:pt x="89771" y="240784"/>
                      <a:pt x="92611" y="244253"/>
                      <a:pt x="96749" y="247009"/>
                    </a:cubicBezTo>
                    <a:cubicBezTo>
                      <a:pt x="100588" y="249581"/>
                      <a:pt x="105893" y="252972"/>
                      <a:pt x="109678" y="248809"/>
                    </a:cubicBezTo>
                    <a:cubicBezTo>
                      <a:pt x="113200" y="244922"/>
                      <a:pt x="111789" y="239690"/>
                      <a:pt x="110509" y="235283"/>
                    </a:cubicBezTo>
                    <a:cubicBezTo>
                      <a:pt x="108960" y="229925"/>
                      <a:pt x="108356" y="224453"/>
                      <a:pt x="107292" y="218886"/>
                    </a:cubicBezTo>
                    <a:cubicBezTo>
                      <a:pt x="106257" y="213294"/>
                      <a:pt x="104852" y="208026"/>
                      <a:pt x="103094" y="202662"/>
                    </a:cubicBezTo>
                    <a:cubicBezTo>
                      <a:pt x="99835" y="192813"/>
                      <a:pt x="98196" y="179759"/>
                      <a:pt x="102687" y="170442"/>
                    </a:cubicBezTo>
                    <a:cubicBezTo>
                      <a:pt x="105002" y="165670"/>
                      <a:pt x="105002" y="160946"/>
                      <a:pt x="106628" y="156078"/>
                    </a:cubicBezTo>
                    <a:cubicBezTo>
                      <a:pt x="108518" y="150487"/>
                      <a:pt x="109247" y="146378"/>
                      <a:pt x="107107" y="140865"/>
                    </a:cubicBezTo>
                    <a:cubicBezTo>
                      <a:pt x="105665" y="137175"/>
                      <a:pt x="102945" y="132535"/>
                      <a:pt x="104852" y="128654"/>
                    </a:cubicBezTo>
                    <a:cubicBezTo>
                      <a:pt x="106515" y="125293"/>
                      <a:pt x="111412" y="122034"/>
                      <a:pt x="114031" y="119211"/>
                    </a:cubicBezTo>
                    <a:cubicBezTo>
                      <a:pt x="116956" y="116042"/>
                      <a:pt x="120765" y="115815"/>
                      <a:pt x="123635" y="113136"/>
                    </a:cubicBezTo>
                    <a:cubicBezTo>
                      <a:pt x="124945" y="111910"/>
                      <a:pt x="125351" y="110050"/>
                      <a:pt x="126637" y="108746"/>
                    </a:cubicBezTo>
                    <a:cubicBezTo>
                      <a:pt x="127935" y="107437"/>
                      <a:pt x="130775" y="106916"/>
                      <a:pt x="130817" y="104985"/>
                    </a:cubicBezTo>
                    <a:cubicBezTo>
                      <a:pt x="130817" y="104985"/>
                      <a:pt x="131553" y="101367"/>
                      <a:pt x="131714" y="9892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87" name="Полилиния: фигура 414">
                <a:extLst>
                  <a:ext uri="{FF2B5EF4-FFF2-40B4-BE49-F238E27FC236}">
                    <a16:creationId xmlns:a16="http://schemas.microsoft.com/office/drawing/2014/main" id="{57E67DA4-CE4C-86B7-059D-6E8FD80B6565}"/>
                  </a:ext>
                </a:extLst>
              </p:cNvPr>
              <p:cNvSpPr/>
              <p:nvPr/>
            </p:nvSpPr>
            <p:spPr>
              <a:xfrm>
                <a:off x="2187295" y="2269192"/>
                <a:ext cx="782263" cy="949144"/>
              </a:xfrm>
              <a:custGeom>
                <a:avLst/>
                <a:gdLst>
                  <a:gd name="connsiteX0" fmla="*/ 356936 w 448498"/>
                  <a:gd name="connsiteY0" fmla="*/ 366693 h 544178"/>
                  <a:gd name="connsiteX1" fmla="*/ 355058 w 448498"/>
                  <a:gd name="connsiteY1" fmla="*/ 360473 h 544178"/>
                  <a:gd name="connsiteX2" fmla="*/ 357319 w 448498"/>
                  <a:gd name="connsiteY2" fmla="*/ 353423 h 544178"/>
                  <a:gd name="connsiteX3" fmla="*/ 359962 w 448498"/>
                  <a:gd name="connsiteY3" fmla="*/ 349010 h 544178"/>
                  <a:gd name="connsiteX4" fmla="*/ 361487 w 448498"/>
                  <a:gd name="connsiteY4" fmla="*/ 346474 h 544178"/>
                  <a:gd name="connsiteX5" fmla="*/ 364584 w 448498"/>
                  <a:gd name="connsiteY5" fmla="*/ 340494 h 544178"/>
                  <a:gd name="connsiteX6" fmla="*/ 365721 w 448498"/>
                  <a:gd name="connsiteY6" fmla="*/ 336231 h 544178"/>
                  <a:gd name="connsiteX7" fmla="*/ 365876 w 448498"/>
                  <a:gd name="connsiteY7" fmla="*/ 335471 h 544178"/>
                  <a:gd name="connsiteX8" fmla="*/ 367957 w 448498"/>
                  <a:gd name="connsiteY8" fmla="*/ 331046 h 544178"/>
                  <a:gd name="connsiteX9" fmla="*/ 370798 w 448498"/>
                  <a:gd name="connsiteY9" fmla="*/ 329581 h 544178"/>
                  <a:gd name="connsiteX10" fmla="*/ 370798 w 448498"/>
                  <a:gd name="connsiteY10" fmla="*/ 329563 h 544178"/>
                  <a:gd name="connsiteX11" fmla="*/ 366139 w 448498"/>
                  <a:gd name="connsiteY11" fmla="*/ 327009 h 544178"/>
                  <a:gd name="connsiteX12" fmla="*/ 365631 w 448498"/>
                  <a:gd name="connsiteY12" fmla="*/ 324761 h 544178"/>
                  <a:gd name="connsiteX13" fmla="*/ 365105 w 448498"/>
                  <a:gd name="connsiteY13" fmla="*/ 322231 h 544178"/>
                  <a:gd name="connsiteX14" fmla="*/ 363245 w 448498"/>
                  <a:gd name="connsiteY14" fmla="*/ 318010 h 544178"/>
                  <a:gd name="connsiteX15" fmla="*/ 362300 w 448498"/>
                  <a:gd name="connsiteY15" fmla="*/ 316975 h 544178"/>
                  <a:gd name="connsiteX16" fmla="*/ 360022 w 448498"/>
                  <a:gd name="connsiteY16" fmla="*/ 314296 h 544178"/>
                  <a:gd name="connsiteX17" fmla="*/ 357504 w 448498"/>
                  <a:gd name="connsiteY17" fmla="*/ 309506 h 544178"/>
                  <a:gd name="connsiteX18" fmla="*/ 357235 w 448498"/>
                  <a:gd name="connsiteY18" fmla="*/ 303484 h 544178"/>
                  <a:gd name="connsiteX19" fmla="*/ 357271 w 448498"/>
                  <a:gd name="connsiteY19" fmla="*/ 298449 h 544178"/>
                  <a:gd name="connsiteX20" fmla="*/ 355423 w 448498"/>
                  <a:gd name="connsiteY20" fmla="*/ 292643 h 544178"/>
                  <a:gd name="connsiteX21" fmla="*/ 353713 w 448498"/>
                  <a:gd name="connsiteY21" fmla="*/ 286938 h 544178"/>
                  <a:gd name="connsiteX22" fmla="*/ 356087 w 448498"/>
                  <a:gd name="connsiteY22" fmla="*/ 279953 h 544178"/>
                  <a:gd name="connsiteX23" fmla="*/ 362258 w 448498"/>
                  <a:gd name="connsiteY23" fmla="*/ 274900 h 544178"/>
                  <a:gd name="connsiteX24" fmla="*/ 368208 w 448498"/>
                  <a:gd name="connsiteY24" fmla="*/ 272197 h 544178"/>
                  <a:gd name="connsiteX25" fmla="*/ 372932 w 448498"/>
                  <a:gd name="connsiteY25" fmla="*/ 268639 h 544178"/>
                  <a:gd name="connsiteX26" fmla="*/ 374445 w 448498"/>
                  <a:gd name="connsiteY26" fmla="*/ 266785 h 544178"/>
                  <a:gd name="connsiteX27" fmla="*/ 376359 w 448498"/>
                  <a:gd name="connsiteY27" fmla="*/ 264435 h 544178"/>
                  <a:gd name="connsiteX28" fmla="*/ 381191 w 448498"/>
                  <a:gd name="connsiteY28" fmla="*/ 261086 h 544178"/>
                  <a:gd name="connsiteX29" fmla="*/ 385455 w 448498"/>
                  <a:gd name="connsiteY29" fmla="*/ 259364 h 544178"/>
                  <a:gd name="connsiteX30" fmla="*/ 388821 w 448498"/>
                  <a:gd name="connsiteY30" fmla="*/ 256428 h 544178"/>
                  <a:gd name="connsiteX31" fmla="*/ 389509 w 448498"/>
                  <a:gd name="connsiteY31" fmla="*/ 255429 h 544178"/>
                  <a:gd name="connsiteX32" fmla="*/ 391913 w 448498"/>
                  <a:gd name="connsiteY32" fmla="*/ 251542 h 544178"/>
                  <a:gd name="connsiteX33" fmla="*/ 393282 w 448498"/>
                  <a:gd name="connsiteY33" fmla="*/ 246734 h 544178"/>
                  <a:gd name="connsiteX34" fmla="*/ 392284 w 448498"/>
                  <a:gd name="connsiteY34" fmla="*/ 242961 h 544178"/>
                  <a:gd name="connsiteX35" fmla="*/ 391979 w 448498"/>
                  <a:gd name="connsiteY35" fmla="*/ 242148 h 544178"/>
                  <a:gd name="connsiteX36" fmla="*/ 391136 w 448498"/>
                  <a:gd name="connsiteY36" fmla="*/ 235450 h 544178"/>
                  <a:gd name="connsiteX37" fmla="*/ 393181 w 448498"/>
                  <a:gd name="connsiteY37" fmla="*/ 229237 h 544178"/>
                  <a:gd name="connsiteX38" fmla="*/ 398784 w 448498"/>
                  <a:gd name="connsiteY38" fmla="*/ 226737 h 544178"/>
                  <a:gd name="connsiteX39" fmla="*/ 405356 w 448498"/>
                  <a:gd name="connsiteY39" fmla="*/ 226713 h 544178"/>
                  <a:gd name="connsiteX40" fmla="*/ 412801 w 448498"/>
                  <a:gd name="connsiteY40" fmla="*/ 226103 h 544178"/>
                  <a:gd name="connsiteX41" fmla="*/ 417525 w 448498"/>
                  <a:gd name="connsiteY41" fmla="*/ 225033 h 544178"/>
                  <a:gd name="connsiteX42" fmla="*/ 421005 w 448498"/>
                  <a:gd name="connsiteY42" fmla="*/ 222372 h 544178"/>
                  <a:gd name="connsiteX43" fmla="*/ 425329 w 448498"/>
                  <a:gd name="connsiteY43" fmla="*/ 218586 h 544178"/>
                  <a:gd name="connsiteX44" fmla="*/ 430167 w 448498"/>
                  <a:gd name="connsiteY44" fmla="*/ 216158 h 544178"/>
                  <a:gd name="connsiteX45" fmla="*/ 430795 w 448498"/>
                  <a:gd name="connsiteY45" fmla="*/ 215955 h 544178"/>
                  <a:gd name="connsiteX46" fmla="*/ 434765 w 448498"/>
                  <a:gd name="connsiteY46" fmla="*/ 214400 h 544178"/>
                  <a:gd name="connsiteX47" fmla="*/ 439274 w 448498"/>
                  <a:gd name="connsiteY47" fmla="*/ 210466 h 544178"/>
                  <a:gd name="connsiteX48" fmla="*/ 440004 w 448498"/>
                  <a:gd name="connsiteY48" fmla="*/ 209563 h 544178"/>
                  <a:gd name="connsiteX49" fmla="*/ 441953 w 448498"/>
                  <a:gd name="connsiteY49" fmla="*/ 206567 h 544178"/>
                  <a:gd name="connsiteX50" fmla="*/ 442563 w 448498"/>
                  <a:gd name="connsiteY50" fmla="*/ 200288 h 544178"/>
                  <a:gd name="connsiteX51" fmla="*/ 442761 w 448498"/>
                  <a:gd name="connsiteY51" fmla="*/ 197196 h 544178"/>
                  <a:gd name="connsiteX52" fmla="*/ 440554 w 448498"/>
                  <a:gd name="connsiteY52" fmla="*/ 168970 h 544178"/>
                  <a:gd name="connsiteX53" fmla="*/ 437731 w 448498"/>
                  <a:gd name="connsiteY53" fmla="*/ 148914 h 544178"/>
                  <a:gd name="connsiteX54" fmla="*/ 437636 w 448498"/>
                  <a:gd name="connsiteY54" fmla="*/ 148208 h 544178"/>
                  <a:gd name="connsiteX55" fmla="*/ 439627 w 448498"/>
                  <a:gd name="connsiteY55" fmla="*/ 144823 h 544178"/>
                  <a:gd name="connsiteX56" fmla="*/ 442300 w 448498"/>
                  <a:gd name="connsiteY56" fmla="*/ 140386 h 544178"/>
                  <a:gd name="connsiteX57" fmla="*/ 444268 w 448498"/>
                  <a:gd name="connsiteY57" fmla="*/ 134143 h 544178"/>
                  <a:gd name="connsiteX58" fmla="*/ 445218 w 448498"/>
                  <a:gd name="connsiteY58" fmla="*/ 130101 h 544178"/>
                  <a:gd name="connsiteX59" fmla="*/ 446259 w 448498"/>
                  <a:gd name="connsiteY59" fmla="*/ 125855 h 544178"/>
                  <a:gd name="connsiteX60" fmla="*/ 448950 w 448498"/>
                  <a:gd name="connsiteY60" fmla="*/ 121095 h 544178"/>
                  <a:gd name="connsiteX61" fmla="*/ 447311 w 448498"/>
                  <a:gd name="connsiteY61" fmla="*/ 117315 h 544178"/>
                  <a:gd name="connsiteX62" fmla="*/ 423912 w 448498"/>
                  <a:gd name="connsiteY62" fmla="*/ 111096 h 544178"/>
                  <a:gd name="connsiteX63" fmla="*/ 405075 w 448498"/>
                  <a:gd name="connsiteY63" fmla="*/ 100727 h 544178"/>
                  <a:gd name="connsiteX64" fmla="*/ 417310 w 448498"/>
                  <a:gd name="connsiteY64" fmla="*/ 68866 h 544178"/>
                  <a:gd name="connsiteX65" fmla="*/ 398048 w 448498"/>
                  <a:gd name="connsiteY65" fmla="*/ 43911 h 544178"/>
                  <a:gd name="connsiteX66" fmla="*/ 387649 w 448498"/>
                  <a:gd name="connsiteY66" fmla="*/ 26683 h 544178"/>
                  <a:gd name="connsiteX67" fmla="*/ 375013 w 448498"/>
                  <a:gd name="connsiteY67" fmla="*/ 8079 h 544178"/>
                  <a:gd name="connsiteX68" fmla="*/ 369578 w 448498"/>
                  <a:gd name="connsiteY68" fmla="*/ 4485 h 544178"/>
                  <a:gd name="connsiteX69" fmla="*/ 364997 w 448498"/>
                  <a:gd name="connsiteY69" fmla="*/ 9729 h 544178"/>
                  <a:gd name="connsiteX70" fmla="*/ 363490 w 448498"/>
                  <a:gd name="connsiteY70" fmla="*/ 10824 h 544178"/>
                  <a:gd name="connsiteX71" fmla="*/ 360889 w 448498"/>
                  <a:gd name="connsiteY71" fmla="*/ 12773 h 544178"/>
                  <a:gd name="connsiteX72" fmla="*/ 358144 w 448498"/>
                  <a:gd name="connsiteY72" fmla="*/ 16475 h 544178"/>
                  <a:gd name="connsiteX73" fmla="*/ 353964 w 448498"/>
                  <a:gd name="connsiteY73" fmla="*/ 31036 h 544178"/>
                  <a:gd name="connsiteX74" fmla="*/ 353563 w 448498"/>
                  <a:gd name="connsiteY74" fmla="*/ 32507 h 544178"/>
                  <a:gd name="connsiteX75" fmla="*/ 348343 w 448498"/>
                  <a:gd name="connsiteY75" fmla="*/ 50423 h 544178"/>
                  <a:gd name="connsiteX76" fmla="*/ 342763 w 448498"/>
                  <a:gd name="connsiteY76" fmla="*/ 60284 h 544178"/>
                  <a:gd name="connsiteX77" fmla="*/ 335827 w 448498"/>
                  <a:gd name="connsiteY77" fmla="*/ 68578 h 544178"/>
                  <a:gd name="connsiteX78" fmla="*/ 325571 w 448498"/>
                  <a:gd name="connsiteY78" fmla="*/ 74134 h 544178"/>
                  <a:gd name="connsiteX79" fmla="*/ 314030 w 448498"/>
                  <a:gd name="connsiteY79" fmla="*/ 77255 h 544178"/>
                  <a:gd name="connsiteX80" fmla="*/ 311153 w 448498"/>
                  <a:gd name="connsiteY80" fmla="*/ 77901 h 544178"/>
                  <a:gd name="connsiteX81" fmla="*/ 305155 w 448498"/>
                  <a:gd name="connsiteY81" fmla="*/ 79480 h 544178"/>
                  <a:gd name="connsiteX82" fmla="*/ 299743 w 448498"/>
                  <a:gd name="connsiteY82" fmla="*/ 83774 h 544178"/>
                  <a:gd name="connsiteX83" fmla="*/ 290899 w 448498"/>
                  <a:gd name="connsiteY83" fmla="*/ 92642 h 544178"/>
                  <a:gd name="connsiteX84" fmla="*/ 282288 w 448498"/>
                  <a:gd name="connsiteY84" fmla="*/ 98592 h 544178"/>
                  <a:gd name="connsiteX85" fmla="*/ 278126 w 448498"/>
                  <a:gd name="connsiteY85" fmla="*/ 103017 h 544178"/>
                  <a:gd name="connsiteX86" fmla="*/ 277922 w 448498"/>
                  <a:gd name="connsiteY86" fmla="*/ 103274 h 544178"/>
                  <a:gd name="connsiteX87" fmla="*/ 273378 w 448498"/>
                  <a:gd name="connsiteY87" fmla="*/ 108070 h 544178"/>
                  <a:gd name="connsiteX88" fmla="*/ 267422 w 448498"/>
                  <a:gd name="connsiteY88" fmla="*/ 108746 h 544178"/>
                  <a:gd name="connsiteX89" fmla="*/ 261412 w 448498"/>
                  <a:gd name="connsiteY89" fmla="*/ 108890 h 544178"/>
                  <a:gd name="connsiteX90" fmla="*/ 257961 w 448498"/>
                  <a:gd name="connsiteY90" fmla="*/ 109667 h 544178"/>
                  <a:gd name="connsiteX91" fmla="*/ 254445 w 448498"/>
                  <a:gd name="connsiteY91" fmla="*/ 110522 h 544178"/>
                  <a:gd name="connsiteX92" fmla="*/ 252376 w 448498"/>
                  <a:gd name="connsiteY92" fmla="*/ 112304 h 544178"/>
                  <a:gd name="connsiteX93" fmla="*/ 253243 w 448498"/>
                  <a:gd name="connsiteY93" fmla="*/ 121836 h 544178"/>
                  <a:gd name="connsiteX94" fmla="*/ 255252 w 448498"/>
                  <a:gd name="connsiteY94" fmla="*/ 132839 h 544178"/>
                  <a:gd name="connsiteX95" fmla="*/ 256030 w 448498"/>
                  <a:gd name="connsiteY95" fmla="*/ 142210 h 544178"/>
                  <a:gd name="connsiteX96" fmla="*/ 254284 w 448498"/>
                  <a:gd name="connsiteY96" fmla="*/ 150492 h 544178"/>
                  <a:gd name="connsiteX97" fmla="*/ 248806 w 448498"/>
                  <a:gd name="connsiteY97" fmla="*/ 154589 h 544178"/>
                  <a:gd name="connsiteX98" fmla="*/ 241564 w 448498"/>
                  <a:gd name="connsiteY98" fmla="*/ 156586 h 544178"/>
                  <a:gd name="connsiteX99" fmla="*/ 233491 w 448498"/>
                  <a:gd name="connsiteY99" fmla="*/ 155348 h 544178"/>
                  <a:gd name="connsiteX100" fmla="*/ 232714 w 448498"/>
                  <a:gd name="connsiteY100" fmla="*/ 155097 h 544178"/>
                  <a:gd name="connsiteX101" fmla="*/ 229497 w 448498"/>
                  <a:gd name="connsiteY101" fmla="*/ 154248 h 544178"/>
                  <a:gd name="connsiteX102" fmla="*/ 226991 w 448498"/>
                  <a:gd name="connsiteY102" fmla="*/ 155599 h 544178"/>
                  <a:gd name="connsiteX103" fmla="*/ 225759 w 448498"/>
                  <a:gd name="connsiteY103" fmla="*/ 157160 h 544178"/>
                  <a:gd name="connsiteX104" fmla="*/ 225574 w 448498"/>
                  <a:gd name="connsiteY104" fmla="*/ 166166 h 544178"/>
                  <a:gd name="connsiteX105" fmla="*/ 226052 w 448498"/>
                  <a:gd name="connsiteY105" fmla="*/ 176511 h 544178"/>
                  <a:gd name="connsiteX106" fmla="*/ 225197 w 448498"/>
                  <a:gd name="connsiteY106" fmla="*/ 183843 h 544178"/>
                  <a:gd name="connsiteX107" fmla="*/ 220909 w 448498"/>
                  <a:gd name="connsiteY107" fmla="*/ 189691 h 544178"/>
                  <a:gd name="connsiteX108" fmla="*/ 211108 w 448498"/>
                  <a:gd name="connsiteY108" fmla="*/ 192155 h 544178"/>
                  <a:gd name="connsiteX109" fmla="*/ 198078 w 448498"/>
                  <a:gd name="connsiteY109" fmla="*/ 193446 h 544178"/>
                  <a:gd name="connsiteX110" fmla="*/ 188982 w 448498"/>
                  <a:gd name="connsiteY110" fmla="*/ 194415 h 544178"/>
                  <a:gd name="connsiteX111" fmla="*/ 185520 w 448498"/>
                  <a:gd name="connsiteY111" fmla="*/ 196520 h 544178"/>
                  <a:gd name="connsiteX112" fmla="*/ 182410 w 448498"/>
                  <a:gd name="connsiteY112" fmla="*/ 205024 h 544178"/>
                  <a:gd name="connsiteX113" fmla="*/ 181202 w 448498"/>
                  <a:gd name="connsiteY113" fmla="*/ 216523 h 544178"/>
                  <a:gd name="connsiteX114" fmla="*/ 181705 w 448498"/>
                  <a:gd name="connsiteY114" fmla="*/ 225912 h 544178"/>
                  <a:gd name="connsiteX115" fmla="*/ 181705 w 448498"/>
                  <a:gd name="connsiteY115" fmla="*/ 226408 h 544178"/>
                  <a:gd name="connsiteX116" fmla="*/ 182368 w 448498"/>
                  <a:gd name="connsiteY116" fmla="*/ 235821 h 544178"/>
                  <a:gd name="connsiteX117" fmla="*/ 184115 w 448498"/>
                  <a:gd name="connsiteY117" fmla="*/ 249951 h 544178"/>
                  <a:gd name="connsiteX118" fmla="*/ 183624 w 448498"/>
                  <a:gd name="connsiteY118" fmla="*/ 262461 h 544178"/>
                  <a:gd name="connsiteX119" fmla="*/ 177208 w 448498"/>
                  <a:gd name="connsiteY119" fmla="*/ 274643 h 544178"/>
                  <a:gd name="connsiteX120" fmla="*/ 165535 w 448498"/>
                  <a:gd name="connsiteY120" fmla="*/ 286938 h 544178"/>
                  <a:gd name="connsiteX121" fmla="*/ 144264 w 448498"/>
                  <a:gd name="connsiteY121" fmla="*/ 295854 h 544178"/>
                  <a:gd name="connsiteX122" fmla="*/ 114292 w 448498"/>
                  <a:gd name="connsiteY122" fmla="*/ 300823 h 544178"/>
                  <a:gd name="connsiteX123" fmla="*/ 35369 w 448498"/>
                  <a:gd name="connsiteY123" fmla="*/ 299215 h 544178"/>
                  <a:gd name="connsiteX124" fmla="*/ 4906 w 448498"/>
                  <a:gd name="connsiteY124" fmla="*/ 298347 h 544178"/>
                  <a:gd name="connsiteX125" fmla="*/ 23217 w 448498"/>
                  <a:gd name="connsiteY125" fmla="*/ 365257 h 544178"/>
                  <a:gd name="connsiteX126" fmla="*/ 47197 w 448498"/>
                  <a:gd name="connsiteY126" fmla="*/ 400204 h 544178"/>
                  <a:gd name="connsiteX127" fmla="*/ 74208 w 448498"/>
                  <a:gd name="connsiteY127" fmla="*/ 426289 h 544178"/>
                  <a:gd name="connsiteX128" fmla="*/ 76714 w 448498"/>
                  <a:gd name="connsiteY128" fmla="*/ 429423 h 544178"/>
                  <a:gd name="connsiteX129" fmla="*/ 84739 w 448498"/>
                  <a:gd name="connsiteY129" fmla="*/ 438596 h 544178"/>
                  <a:gd name="connsiteX130" fmla="*/ 91778 w 448498"/>
                  <a:gd name="connsiteY130" fmla="*/ 447602 h 544178"/>
                  <a:gd name="connsiteX131" fmla="*/ 105203 w 448498"/>
                  <a:gd name="connsiteY131" fmla="*/ 437107 h 544178"/>
                  <a:gd name="connsiteX132" fmla="*/ 102398 w 448498"/>
                  <a:gd name="connsiteY132" fmla="*/ 423263 h 544178"/>
                  <a:gd name="connsiteX133" fmla="*/ 107906 w 448498"/>
                  <a:gd name="connsiteY133" fmla="*/ 420369 h 544178"/>
                  <a:gd name="connsiteX134" fmla="*/ 128333 w 448498"/>
                  <a:gd name="connsiteY134" fmla="*/ 449766 h 544178"/>
                  <a:gd name="connsiteX135" fmla="*/ 151769 w 448498"/>
                  <a:gd name="connsiteY135" fmla="*/ 470559 h 544178"/>
                  <a:gd name="connsiteX136" fmla="*/ 156995 w 448498"/>
                  <a:gd name="connsiteY136" fmla="*/ 476623 h 544178"/>
                  <a:gd name="connsiteX137" fmla="*/ 171652 w 448498"/>
                  <a:gd name="connsiteY137" fmla="*/ 504436 h 544178"/>
                  <a:gd name="connsiteX138" fmla="*/ 220820 w 448498"/>
                  <a:gd name="connsiteY138" fmla="*/ 517310 h 544178"/>
                  <a:gd name="connsiteX139" fmla="*/ 230280 w 448498"/>
                  <a:gd name="connsiteY139" fmla="*/ 535041 h 544178"/>
                  <a:gd name="connsiteX140" fmla="*/ 251742 w 448498"/>
                  <a:gd name="connsiteY140" fmla="*/ 538659 h 544178"/>
                  <a:gd name="connsiteX141" fmla="*/ 271261 w 448498"/>
                  <a:gd name="connsiteY141" fmla="*/ 520354 h 544178"/>
                  <a:gd name="connsiteX142" fmla="*/ 286163 w 448498"/>
                  <a:gd name="connsiteY142" fmla="*/ 494054 h 544178"/>
                  <a:gd name="connsiteX143" fmla="*/ 313438 w 448498"/>
                  <a:gd name="connsiteY143" fmla="*/ 457038 h 544178"/>
                  <a:gd name="connsiteX144" fmla="*/ 296066 w 448498"/>
                  <a:gd name="connsiteY144" fmla="*/ 433884 h 544178"/>
                  <a:gd name="connsiteX145" fmla="*/ 299456 w 448498"/>
                  <a:gd name="connsiteY145" fmla="*/ 402919 h 544178"/>
                  <a:gd name="connsiteX146" fmla="*/ 314562 w 448498"/>
                  <a:gd name="connsiteY146" fmla="*/ 377666 h 544178"/>
                  <a:gd name="connsiteX147" fmla="*/ 321851 w 448498"/>
                  <a:gd name="connsiteY147" fmla="*/ 365156 h 544178"/>
                  <a:gd name="connsiteX148" fmla="*/ 333112 w 448498"/>
                  <a:gd name="connsiteY148" fmla="*/ 364348 h 544178"/>
                  <a:gd name="connsiteX149" fmla="*/ 345777 w 448498"/>
                  <a:gd name="connsiteY149" fmla="*/ 379191 h 544178"/>
                  <a:gd name="connsiteX150" fmla="*/ 362539 w 448498"/>
                  <a:gd name="connsiteY150" fmla="*/ 370681 h 544178"/>
                  <a:gd name="connsiteX151" fmla="*/ 356936 w 448498"/>
                  <a:gd name="connsiteY151" fmla="*/ 366693 h 544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</a:cxnLst>
                <a:rect l="l" t="t" r="r" b="b"/>
                <a:pathLst>
                  <a:path w="448498" h="544178">
                    <a:moveTo>
                      <a:pt x="356936" y="366693"/>
                    </a:moveTo>
                    <a:cubicBezTo>
                      <a:pt x="355626" y="364630"/>
                      <a:pt x="355010" y="362596"/>
                      <a:pt x="355058" y="360473"/>
                    </a:cubicBezTo>
                    <a:cubicBezTo>
                      <a:pt x="355106" y="358303"/>
                      <a:pt x="355842" y="356000"/>
                      <a:pt x="357319" y="353423"/>
                    </a:cubicBezTo>
                    <a:cubicBezTo>
                      <a:pt x="358162" y="351952"/>
                      <a:pt x="359077" y="350457"/>
                      <a:pt x="359962" y="349010"/>
                    </a:cubicBezTo>
                    <a:cubicBezTo>
                      <a:pt x="360470" y="348143"/>
                      <a:pt x="360984" y="347306"/>
                      <a:pt x="361487" y="346474"/>
                    </a:cubicBezTo>
                    <a:cubicBezTo>
                      <a:pt x="362611" y="344591"/>
                      <a:pt x="363867" y="342402"/>
                      <a:pt x="364584" y="340494"/>
                    </a:cubicBezTo>
                    <a:cubicBezTo>
                      <a:pt x="365141" y="339023"/>
                      <a:pt x="365445" y="337534"/>
                      <a:pt x="365721" y="336231"/>
                    </a:cubicBezTo>
                    <a:lnTo>
                      <a:pt x="365876" y="335471"/>
                    </a:lnTo>
                    <a:cubicBezTo>
                      <a:pt x="366241" y="333725"/>
                      <a:pt x="366677" y="332068"/>
                      <a:pt x="367957" y="331046"/>
                    </a:cubicBezTo>
                    <a:cubicBezTo>
                      <a:pt x="368908" y="330280"/>
                      <a:pt x="369763" y="329826"/>
                      <a:pt x="370798" y="329581"/>
                    </a:cubicBezTo>
                    <a:lnTo>
                      <a:pt x="370798" y="329563"/>
                    </a:lnTo>
                    <a:cubicBezTo>
                      <a:pt x="368962" y="329521"/>
                      <a:pt x="366731" y="329120"/>
                      <a:pt x="366139" y="327009"/>
                    </a:cubicBezTo>
                    <a:cubicBezTo>
                      <a:pt x="365960" y="326429"/>
                      <a:pt x="365816" y="325640"/>
                      <a:pt x="365631" y="324761"/>
                    </a:cubicBezTo>
                    <a:cubicBezTo>
                      <a:pt x="365487" y="323984"/>
                      <a:pt x="365320" y="323123"/>
                      <a:pt x="365105" y="322231"/>
                    </a:cubicBezTo>
                    <a:cubicBezTo>
                      <a:pt x="364602" y="320264"/>
                      <a:pt x="363998" y="318871"/>
                      <a:pt x="363245" y="318010"/>
                    </a:cubicBezTo>
                    <a:lnTo>
                      <a:pt x="362300" y="316975"/>
                    </a:lnTo>
                    <a:cubicBezTo>
                      <a:pt x="361487" y="316060"/>
                      <a:pt x="360709" y="315217"/>
                      <a:pt x="360022" y="314296"/>
                    </a:cubicBezTo>
                    <a:cubicBezTo>
                      <a:pt x="358880" y="312777"/>
                      <a:pt x="358060" y="311258"/>
                      <a:pt x="357504" y="309506"/>
                    </a:cubicBezTo>
                    <a:cubicBezTo>
                      <a:pt x="356786" y="307305"/>
                      <a:pt x="357026" y="305278"/>
                      <a:pt x="357235" y="303484"/>
                    </a:cubicBezTo>
                    <a:cubicBezTo>
                      <a:pt x="357444" y="301708"/>
                      <a:pt x="357642" y="300159"/>
                      <a:pt x="357271" y="298449"/>
                    </a:cubicBezTo>
                    <a:cubicBezTo>
                      <a:pt x="356846" y="296529"/>
                      <a:pt x="356129" y="294562"/>
                      <a:pt x="355423" y="292643"/>
                    </a:cubicBezTo>
                    <a:cubicBezTo>
                      <a:pt x="354640" y="290532"/>
                      <a:pt x="353940" y="288618"/>
                      <a:pt x="353713" y="286938"/>
                    </a:cubicBezTo>
                    <a:cubicBezTo>
                      <a:pt x="353330" y="284193"/>
                      <a:pt x="355238" y="281137"/>
                      <a:pt x="356087" y="279953"/>
                    </a:cubicBezTo>
                    <a:cubicBezTo>
                      <a:pt x="357845" y="277417"/>
                      <a:pt x="360111" y="275582"/>
                      <a:pt x="362258" y="274900"/>
                    </a:cubicBezTo>
                    <a:cubicBezTo>
                      <a:pt x="364004" y="274362"/>
                      <a:pt x="366181" y="273369"/>
                      <a:pt x="368208" y="272197"/>
                    </a:cubicBezTo>
                    <a:cubicBezTo>
                      <a:pt x="370307" y="270971"/>
                      <a:pt x="372023" y="269679"/>
                      <a:pt x="372932" y="268639"/>
                    </a:cubicBezTo>
                    <a:cubicBezTo>
                      <a:pt x="373429" y="268053"/>
                      <a:pt x="373937" y="267413"/>
                      <a:pt x="374445" y="266785"/>
                    </a:cubicBezTo>
                    <a:cubicBezTo>
                      <a:pt x="375061" y="265978"/>
                      <a:pt x="375701" y="265182"/>
                      <a:pt x="376359" y="264435"/>
                    </a:cubicBezTo>
                    <a:cubicBezTo>
                      <a:pt x="377501" y="263161"/>
                      <a:pt x="379092" y="261618"/>
                      <a:pt x="381191" y="261086"/>
                    </a:cubicBezTo>
                    <a:cubicBezTo>
                      <a:pt x="382028" y="260871"/>
                      <a:pt x="383702" y="260374"/>
                      <a:pt x="385455" y="259364"/>
                    </a:cubicBezTo>
                    <a:cubicBezTo>
                      <a:pt x="386973" y="258485"/>
                      <a:pt x="388128" y="257480"/>
                      <a:pt x="388821" y="256428"/>
                    </a:cubicBezTo>
                    <a:lnTo>
                      <a:pt x="389509" y="255429"/>
                    </a:lnTo>
                    <a:cubicBezTo>
                      <a:pt x="390298" y="254245"/>
                      <a:pt x="391183" y="252906"/>
                      <a:pt x="391913" y="251542"/>
                    </a:cubicBezTo>
                    <a:cubicBezTo>
                      <a:pt x="392894" y="249658"/>
                      <a:pt x="393354" y="248086"/>
                      <a:pt x="393282" y="246734"/>
                    </a:cubicBezTo>
                    <a:cubicBezTo>
                      <a:pt x="393187" y="245395"/>
                      <a:pt x="392780" y="244270"/>
                      <a:pt x="392284" y="242961"/>
                    </a:cubicBezTo>
                    <a:lnTo>
                      <a:pt x="391979" y="242148"/>
                    </a:lnTo>
                    <a:cubicBezTo>
                      <a:pt x="391321" y="240288"/>
                      <a:pt x="390741" y="238213"/>
                      <a:pt x="391136" y="235450"/>
                    </a:cubicBezTo>
                    <a:cubicBezTo>
                      <a:pt x="391548" y="232532"/>
                      <a:pt x="392188" y="230606"/>
                      <a:pt x="393181" y="229237"/>
                    </a:cubicBezTo>
                    <a:cubicBezTo>
                      <a:pt x="394454" y="227479"/>
                      <a:pt x="396320" y="226623"/>
                      <a:pt x="398784" y="226737"/>
                    </a:cubicBezTo>
                    <a:cubicBezTo>
                      <a:pt x="400638" y="226821"/>
                      <a:pt x="402976" y="226821"/>
                      <a:pt x="405356" y="226713"/>
                    </a:cubicBezTo>
                    <a:cubicBezTo>
                      <a:pt x="408047" y="226612"/>
                      <a:pt x="410624" y="226396"/>
                      <a:pt x="412801" y="226103"/>
                    </a:cubicBezTo>
                    <a:cubicBezTo>
                      <a:pt x="415008" y="225792"/>
                      <a:pt x="416419" y="225541"/>
                      <a:pt x="417525" y="225033"/>
                    </a:cubicBezTo>
                    <a:cubicBezTo>
                      <a:pt x="418536" y="224578"/>
                      <a:pt x="419433" y="223885"/>
                      <a:pt x="421005" y="222372"/>
                    </a:cubicBezTo>
                    <a:cubicBezTo>
                      <a:pt x="422584" y="220853"/>
                      <a:pt x="423924" y="219603"/>
                      <a:pt x="425329" y="218586"/>
                    </a:cubicBezTo>
                    <a:cubicBezTo>
                      <a:pt x="426812" y="217522"/>
                      <a:pt x="428307" y="216774"/>
                      <a:pt x="430167" y="216158"/>
                    </a:cubicBezTo>
                    <a:lnTo>
                      <a:pt x="430795" y="215955"/>
                    </a:lnTo>
                    <a:cubicBezTo>
                      <a:pt x="432236" y="215489"/>
                      <a:pt x="433504" y="215076"/>
                      <a:pt x="434765" y="214400"/>
                    </a:cubicBezTo>
                    <a:cubicBezTo>
                      <a:pt x="436332" y="213533"/>
                      <a:pt x="437773" y="212283"/>
                      <a:pt x="439274" y="210466"/>
                    </a:cubicBezTo>
                    <a:lnTo>
                      <a:pt x="440004" y="209563"/>
                    </a:lnTo>
                    <a:cubicBezTo>
                      <a:pt x="441320" y="207990"/>
                      <a:pt x="441702" y="207499"/>
                      <a:pt x="441953" y="206567"/>
                    </a:cubicBezTo>
                    <a:cubicBezTo>
                      <a:pt x="442240" y="205472"/>
                      <a:pt x="442360" y="203618"/>
                      <a:pt x="442563" y="200288"/>
                    </a:cubicBezTo>
                    <a:lnTo>
                      <a:pt x="442761" y="197196"/>
                    </a:lnTo>
                    <a:cubicBezTo>
                      <a:pt x="443078" y="192705"/>
                      <a:pt x="442288" y="182946"/>
                      <a:pt x="440554" y="168970"/>
                    </a:cubicBezTo>
                    <a:cubicBezTo>
                      <a:pt x="439191" y="158362"/>
                      <a:pt x="437761" y="148985"/>
                      <a:pt x="437731" y="148914"/>
                    </a:cubicBezTo>
                    <a:lnTo>
                      <a:pt x="437636" y="148208"/>
                    </a:lnTo>
                    <a:lnTo>
                      <a:pt x="439627" y="144823"/>
                    </a:lnTo>
                    <a:cubicBezTo>
                      <a:pt x="440554" y="143280"/>
                      <a:pt x="441636" y="141486"/>
                      <a:pt x="442300" y="140386"/>
                    </a:cubicBezTo>
                    <a:cubicBezTo>
                      <a:pt x="442611" y="139914"/>
                      <a:pt x="443191" y="138425"/>
                      <a:pt x="444268" y="134143"/>
                    </a:cubicBezTo>
                    <a:cubicBezTo>
                      <a:pt x="444597" y="132804"/>
                      <a:pt x="444919" y="131404"/>
                      <a:pt x="445218" y="130101"/>
                    </a:cubicBezTo>
                    <a:cubicBezTo>
                      <a:pt x="445607" y="128480"/>
                      <a:pt x="445942" y="126991"/>
                      <a:pt x="446259" y="125855"/>
                    </a:cubicBezTo>
                    <a:cubicBezTo>
                      <a:pt x="446809" y="123720"/>
                      <a:pt x="447850" y="122279"/>
                      <a:pt x="448950" y="121095"/>
                    </a:cubicBezTo>
                    <a:cubicBezTo>
                      <a:pt x="448573" y="119791"/>
                      <a:pt x="448047" y="118529"/>
                      <a:pt x="447311" y="117315"/>
                    </a:cubicBezTo>
                    <a:cubicBezTo>
                      <a:pt x="442103" y="108561"/>
                      <a:pt x="432248" y="111545"/>
                      <a:pt x="423912" y="111096"/>
                    </a:cubicBezTo>
                    <a:cubicBezTo>
                      <a:pt x="417998" y="110773"/>
                      <a:pt x="404716" y="108931"/>
                      <a:pt x="405075" y="100727"/>
                    </a:cubicBezTo>
                    <a:cubicBezTo>
                      <a:pt x="405607" y="88564"/>
                      <a:pt x="418889" y="81794"/>
                      <a:pt x="417310" y="68866"/>
                    </a:cubicBezTo>
                    <a:cubicBezTo>
                      <a:pt x="416036" y="58143"/>
                      <a:pt x="404196" y="51613"/>
                      <a:pt x="398048" y="43911"/>
                    </a:cubicBezTo>
                    <a:cubicBezTo>
                      <a:pt x="393838" y="38643"/>
                      <a:pt x="391064" y="32453"/>
                      <a:pt x="387649" y="26683"/>
                    </a:cubicBezTo>
                    <a:cubicBezTo>
                      <a:pt x="383816" y="20212"/>
                      <a:pt x="379116" y="14340"/>
                      <a:pt x="375013" y="8079"/>
                    </a:cubicBezTo>
                    <a:cubicBezTo>
                      <a:pt x="373507" y="5801"/>
                      <a:pt x="371569" y="4712"/>
                      <a:pt x="369578" y="4485"/>
                    </a:cubicBezTo>
                    <a:cubicBezTo>
                      <a:pt x="367485" y="7308"/>
                      <a:pt x="366061" y="8922"/>
                      <a:pt x="364997" y="9729"/>
                    </a:cubicBezTo>
                    <a:cubicBezTo>
                      <a:pt x="364507" y="10106"/>
                      <a:pt x="364004" y="10453"/>
                      <a:pt x="363490" y="10824"/>
                    </a:cubicBezTo>
                    <a:cubicBezTo>
                      <a:pt x="362611" y="11428"/>
                      <a:pt x="361696" y="12074"/>
                      <a:pt x="360889" y="12773"/>
                    </a:cubicBezTo>
                    <a:cubicBezTo>
                      <a:pt x="359537" y="13951"/>
                      <a:pt x="358646" y="15135"/>
                      <a:pt x="358144" y="16475"/>
                    </a:cubicBezTo>
                    <a:cubicBezTo>
                      <a:pt x="357504" y="18179"/>
                      <a:pt x="355776" y="24428"/>
                      <a:pt x="353964" y="31036"/>
                    </a:cubicBezTo>
                    <a:lnTo>
                      <a:pt x="353563" y="32507"/>
                    </a:lnTo>
                    <a:cubicBezTo>
                      <a:pt x="351428" y="40257"/>
                      <a:pt x="349425" y="47457"/>
                      <a:pt x="348343" y="50423"/>
                    </a:cubicBezTo>
                    <a:cubicBezTo>
                      <a:pt x="347290" y="53270"/>
                      <a:pt x="345419" y="56595"/>
                      <a:pt x="342763" y="60284"/>
                    </a:cubicBezTo>
                    <a:cubicBezTo>
                      <a:pt x="340688" y="63149"/>
                      <a:pt x="338153" y="66163"/>
                      <a:pt x="335827" y="68578"/>
                    </a:cubicBezTo>
                    <a:cubicBezTo>
                      <a:pt x="333823" y="70660"/>
                      <a:pt x="330481" y="72471"/>
                      <a:pt x="325571" y="74134"/>
                    </a:cubicBezTo>
                    <a:cubicBezTo>
                      <a:pt x="321630" y="75461"/>
                      <a:pt x="317420" y="76460"/>
                      <a:pt x="314030" y="77255"/>
                    </a:cubicBezTo>
                    <a:cubicBezTo>
                      <a:pt x="312989" y="77495"/>
                      <a:pt x="312056" y="77692"/>
                      <a:pt x="311153" y="77901"/>
                    </a:cubicBezTo>
                    <a:cubicBezTo>
                      <a:pt x="308971" y="78380"/>
                      <a:pt x="306907" y="78822"/>
                      <a:pt x="305155" y="79480"/>
                    </a:cubicBezTo>
                    <a:cubicBezTo>
                      <a:pt x="302584" y="80431"/>
                      <a:pt x="300969" y="81722"/>
                      <a:pt x="299743" y="83774"/>
                    </a:cubicBezTo>
                    <a:cubicBezTo>
                      <a:pt x="298236" y="86279"/>
                      <a:pt x="295270" y="89275"/>
                      <a:pt x="290899" y="92642"/>
                    </a:cubicBezTo>
                    <a:cubicBezTo>
                      <a:pt x="288399" y="94550"/>
                      <a:pt x="285421" y="96613"/>
                      <a:pt x="282288" y="98592"/>
                    </a:cubicBezTo>
                    <a:cubicBezTo>
                      <a:pt x="280865" y="99507"/>
                      <a:pt x="279340" y="101456"/>
                      <a:pt x="278126" y="103017"/>
                    </a:cubicBezTo>
                    <a:lnTo>
                      <a:pt x="277922" y="103274"/>
                    </a:lnTo>
                    <a:cubicBezTo>
                      <a:pt x="276404" y="105224"/>
                      <a:pt x="274992" y="107078"/>
                      <a:pt x="273378" y="108070"/>
                    </a:cubicBezTo>
                    <a:cubicBezTo>
                      <a:pt x="271697" y="109111"/>
                      <a:pt x="269569" y="109021"/>
                      <a:pt x="267422" y="108746"/>
                    </a:cubicBezTo>
                    <a:cubicBezTo>
                      <a:pt x="265687" y="108519"/>
                      <a:pt x="263768" y="108262"/>
                      <a:pt x="261412" y="108890"/>
                    </a:cubicBezTo>
                    <a:cubicBezTo>
                      <a:pt x="260216" y="109183"/>
                      <a:pt x="259062" y="109440"/>
                      <a:pt x="257961" y="109667"/>
                    </a:cubicBezTo>
                    <a:cubicBezTo>
                      <a:pt x="256592" y="109942"/>
                      <a:pt x="255408" y="110187"/>
                      <a:pt x="254445" y="110522"/>
                    </a:cubicBezTo>
                    <a:cubicBezTo>
                      <a:pt x="252669" y="111108"/>
                      <a:pt x="252442" y="111694"/>
                      <a:pt x="252376" y="112304"/>
                    </a:cubicBezTo>
                    <a:cubicBezTo>
                      <a:pt x="252256" y="113093"/>
                      <a:pt x="252250" y="115390"/>
                      <a:pt x="253243" y="121836"/>
                    </a:cubicBezTo>
                    <a:cubicBezTo>
                      <a:pt x="253937" y="126160"/>
                      <a:pt x="254798" y="130585"/>
                      <a:pt x="255252" y="132839"/>
                    </a:cubicBezTo>
                    <a:cubicBezTo>
                      <a:pt x="255797" y="135572"/>
                      <a:pt x="256090" y="139077"/>
                      <a:pt x="256030" y="142210"/>
                    </a:cubicBezTo>
                    <a:cubicBezTo>
                      <a:pt x="255952" y="146097"/>
                      <a:pt x="255366" y="148878"/>
                      <a:pt x="254284" y="150492"/>
                    </a:cubicBezTo>
                    <a:cubicBezTo>
                      <a:pt x="253201" y="152071"/>
                      <a:pt x="251359" y="153458"/>
                      <a:pt x="248806" y="154589"/>
                    </a:cubicBezTo>
                    <a:cubicBezTo>
                      <a:pt x="246689" y="155527"/>
                      <a:pt x="244112" y="156233"/>
                      <a:pt x="241564" y="156586"/>
                    </a:cubicBezTo>
                    <a:cubicBezTo>
                      <a:pt x="238855" y="156963"/>
                      <a:pt x="235973" y="156143"/>
                      <a:pt x="233491" y="155348"/>
                    </a:cubicBezTo>
                    <a:lnTo>
                      <a:pt x="232714" y="155097"/>
                    </a:lnTo>
                    <a:cubicBezTo>
                      <a:pt x="231554" y="154714"/>
                      <a:pt x="229981" y="154212"/>
                      <a:pt x="229497" y="154248"/>
                    </a:cubicBezTo>
                    <a:cubicBezTo>
                      <a:pt x="228510" y="154666"/>
                      <a:pt x="227631" y="155121"/>
                      <a:pt x="226991" y="155599"/>
                    </a:cubicBezTo>
                    <a:cubicBezTo>
                      <a:pt x="226243" y="156125"/>
                      <a:pt x="225843" y="156664"/>
                      <a:pt x="225759" y="157160"/>
                    </a:cubicBezTo>
                    <a:cubicBezTo>
                      <a:pt x="225616" y="157937"/>
                      <a:pt x="225502" y="161262"/>
                      <a:pt x="225574" y="166166"/>
                    </a:cubicBezTo>
                    <a:cubicBezTo>
                      <a:pt x="225616" y="170776"/>
                      <a:pt x="225801" y="174831"/>
                      <a:pt x="226052" y="176511"/>
                    </a:cubicBezTo>
                    <a:cubicBezTo>
                      <a:pt x="226357" y="178748"/>
                      <a:pt x="226052" y="181421"/>
                      <a:pt x="225197" y="183843"/>
                    </a:cubicBezTo>
                    <a:cubicBezTo>
                      <a:pt x="224246" y="186617"/>
                      <a:pt x="222715" y="188686"/>
                      <a:pt x="220909" y="189691"/>
                    </a:cubicBezTo>
                    <a:cubicBezTo>
                      <a:pt x="219295" y="190576"/>
                      <a:pt x="216000" y="191407"/>
                      <a:pt x="211108" y="192155"/>
                    </a:cubicBezTo>
                    <a:cubicBezTo>
                      <a:pt x="206898" y="192783"/>
                      <a:pt x="202054" y="193267"/>
                      <a:pt x="198078" y="193446"/>
                    </a:cubicBezTo>
                    <a:cubicBezTo>
                      <a:pt x="193479" y="193638"/>
                      <a:pt x="190932" y="193925"/>
                      <a:pt x="188982" y="194415"/>
                    </a:cubicBezTo>
                    <a:cubicBezTo>
                      <a:pt x="186489" y="195043"/>
                      <a:pt x="185813" y="195922"/>
                      <a:pt x="185520" y="196520"/>
                    </a:cubicBezTo>
                    <a:cubicBezTo>
                      <a:pt x="184689" y="198225"/>
                      <a:pt x="183373" y="201472"/>
                      <a:pt x="182410" y="205024"/>
                    </a:cubicBezTo>
                    <a:cubicBezTo>
                      <a:pt x="181202" y="209503"/>
                      <a:pt x="180784" y="213473"/>
                      <a:pt x="181202" y="216523"/>
                    </a:cubicBezTo>
                    <a:cubicBezTo>
                      <a:pt x="181711" y="220327"/>
                      <a:pt x="181711" y="223167"/>
                      <a:pt x="181705" y="225912"/>
                    </a:cubicBezTo>
                    <a:lnTo>
                      <a:pt x="181705" y="226408"/>
                    </a:lnTo>
                    <a:cubicBezTo>
                      <a:pt x="181687" y="229350"/>
                      <a:pt x="181735" y="232107"/>
                      <a:pt x="182368" y="235821"/>
                    </a:cubicBezTo>
                    <a:cubicBezTo>
                      <a:pt x="182847" y="238643"/>
                      <a:pt x="183702" y="244235"/>
                      <a:pt x="184115" y="249951"/>
                    </a:cubicBezTo>
                    <a:cubicBezTo>
                      <a:pt x="184527" y="255722"/>
                      <a:pt x="184366" y="259938"/>
                      <a:pt x="183624" y="262461"/>
                    </a:cubicBezTo>
                    <a:cubicBezTo>
                      <a:pt x="182751" y="265463"/>
                      <a:pt x="180216" y="270265"/>
                      <a:pt x="177208" y="274643"/>
                    </a:cubicBezTo>
                    <a:cubicBezTo>
                      <a:pt x="174576" y="278506"/>
                      <a:pt x="170402" y="283744"/>
                      <a:pt x="165535" y="286938"/>
                    </a:cubicBezTo>
                    <a:cubicBezTo>
                      <a:pt x="160966" y="289910"/>
                      <a:pt x="153007" y="293270"/>
                      <a:pt x="144264" y="295854"/>
                    </a:cubicBezTo>
                    <a:cubicBezTo>
                      <a:pt x="133823" y="298969"/>
                      <a:pt x="123340" y="300715"/>
                      <a:pt x="114292" y="300823"/>
                    </a:cubicBezTo>
                    <a:cubicBezTo>
                      <a:pt x="105783" y="300925"/>
                      <a:pt x="76266" y="300321"/>
                      <a:pt x="35369" y="299215"/>
                    </a:cubicBezTo>
                    <a:cubicBezTo>
                      <a:pt x="24700" y="298927"/>
                      <a:pt x="14331" y="298616"/>
                      <a:pt x="4906" y="298347"/>
                    </a:cubicBezTo>
                    <a:cubicBezTo>
                      <a:pt x="1958" y="320611"/>
                      <a:pt x="15162" y="345422"/>
                      <a:pt x="23217" y="365257"/>
                    </a:cubicBezTo>
                    <a:cubicBezTo>
                      <a:pt x="28689" y="378754"/>
                      <a:pt x="37133" y="389865"/>
                      <a:pt x="47197" y="400204"/>
                    </a:cubicBezTo>
                    <a:cubicBezTo>
                      <a:pt x="56053" y="409282"/>
                      <a:pt x="64443" y="418288"/>
                      <a:pt x="74208" y="426289"/>
                    </a:cubicBezTo>
                    <a:cubicBezTo>
                      <a:pt x="74741" y="427413"/>
                      <a:pt x="75566" y="428472"/>
                      <a:pt x="76714" y="429423"/>
                    </a:cubicBezTo>
                    <a:cubicBezTo>
                      <a:pt x="80236" y="432269"/>
                      <a:pt x="82754" y="434524"/>
                      <a:pt x="84739" y="438596"/>
                    </a:cubicBezTo>
                    <a:cubicBezTo>
                      <a:pt x="86414" y="442034"/>
                      <a:pt x="88441" y="445587"/>
                      <a:pt x="91778" y="447602"/>
                    </a:cubicBezTo>
                    <a:cubicBezTo>
                      <a:pt x="99229" y="452039"/>
                      <a:pt x="108438" y="445868"/>
                      <a:pt x="105203" y="437107"/>
                    </a:cubicBezTo>
                    <a:cubicBezTo>
                      <a:pt x="103714" y="433076"/>
                      <a:pt x="98607" y="426791"/>
                      <a:pt x="102398" y="423263"/>
                    </a:cubicBezTo>
                    <a:cubicBezTo>
                      <a:pt x="103367" y="422372"/>
                      <a:pt x="105484" y="421272"/>
                      <a:pt x="107906" y="420369"/>
                    </a:cubicBezTo>
                    <a:cubicBezTo>
                      <a:pt x="119166" y="420758"/>
                      <a:pt x="123244" y="441699"/>
                      <a:pt x="128333" y="449766"/>
                    </a:cubicBezTo>
                    <a:cubicBezTo>
                      <a:pt x="133889" y="458569"/>
                      <a:pt x="143762" y="464346"/>
                      <a:pt x="151769" y="470559"/>
                    </a:cubicBezTo>
                    <a:cubicBezTo>
                      <a:pt x="153820" y="472138"/>
                      <a:pt x="155464" y="474326"/>
                      <a:pt x="156995" y="476623"/>
                    </a:cubicBezTo>
                    <a:cubicBezTo>
                      <a:pt x="157474" y="488487"/>
                      <a:pt x="157761" y="499514"/>
                      <a:pt x="171652" y="504436"/>
                    </a:cubicBezTo>
                    <a:cubicBezTo>
                      <a:pt x="187703" y="510117"/>
                      <a:pt x="207694" y="503000"/>
                      <a:pt x="220820" y="517310"/>
                    </a:cubicBezTo>
                    <a:cubicBezTo>
                      <a:pt x="225227" y="522100"/>
                      <a:pt x="225843" y="529904"/>
                      <a:pt x="230280" y="535041"/>
                    </a:cubicBezTo>
                    <a:cubicBezTo>
                      <a:pt x="235853" y="541511"/>
                      <a:pt x="244369" y="541320"/>
                      <a:pt x="251742" y="538659"/>
                    </a:cubicBezTo>
                    <a:cubicBezTo>
                      <a:pt x="259929" y="535711"/>
                      <a:pt x="265969" y="526723"/>
                      <a:pt x="271261" y="520354"/>
                    </a:cubicBezTo>
                    <a:cubicBezTo>
                      <a:pt x="278132" y="512042"/>
                      <a:pt x="278425" y="501392"/>
                      <a:pt x="286163" y="494054"/>
                    </a:cubicBezTo>
                    <a:cubicBezTo>
                      <a:pt x="295115" y="485557"/>
                      <a:pt x="320620" y="473358"/>
                      <a:pt x="313438" y="457038"/>
                    </a:cubicBezTo>
                    <a:cubicBezTo>
                      <a:pt x="309485" y="448026"/>
                      <a:pt x="300485" y="442800"/>
                      <a:pt x="296066" y="433884"/>
                    </a:cubicBezTo>
                    <a:cubicBezTo>
                      <a:pt x="290953" y="423562"/>
                      <a:pt x="294720" y="412535"/>
                      <a:pt x="299456" y="402919"/>
                    </a:cubicBezTo>
                    <a:cubicBezTo>
                      <a:pt x="303828" y="394099"/>
                      <a:pt x="310256" y="386534"/>
                      <a:pt x="314562" y="377666"/>
                    </a:cubicBezTo>
                    <a:cubicBezTo>
                      <a:pt x="316655" y="373372"/>
                      <a:pt x="318431" y="368588"/>
                      <a:pt x="321851" y="365156"/>
                    </a:cubicBezTo>
                    <a:cubicBezTo>
                      <a:pt x="323669" y="363332"/>
                      <a:pt x="331467" y="361107"/>
                      <a:pt x="333112" y="364348"/>
                    </a:cubicBezTo>
                    <a:cubicBezTo>
                      <a:pt x="336048" y="370125"/>
                      <a:pt x="337298" y="378856"/>
                      <a:pt x="345777" y="379191"/>
                    </a:cubicBezTo>
                    <a:cubicBezTo>
                      <a:pt x="352929" y="379454"/>
                      <a:pt x="359334" y="377199"/>
                      <a:pt x="362539" y="370681"/>
                    </a:cubicBezTo>
                    <a:cubicBezTo>
                      <a:pt x="360183" y="369671"/>
                      <a:pt x="358036" y="368439"/>
                      <a:pt x="356936" y="36669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88" name="Полилиния: фигура 415">
                <a:extLst>
                  <a:ext uri="{FF2B5EF4-FFF2-40B4-BE49-F238E27FC236}">
                    <a16:creationId xmlns:a16="http://schemas.microsoft.com/office/drawing/2014/main" id="{3E4DF791-7BB3-25D4-9D1F-854E04D79E20}"/>
                  </a:ext>
                </a:extLst>
              </p:cNvPr>
              <p:cNvSpPr/>
              <p:nvPr/>
            </p:nvSpPr>
            <p:spPr>
              <a:xfrm>
                <a:off x="3016203" y="3149406"/>
                <a:ext cx="1637534" cy="938715"/>
              </a:xfrm>
              <a:custGeom>
                <a:avLst/>
                <a:gdLst>
                  <a:gd name="connsiteX0" fmla="*/ 926335 w 938857"/>
                  <a:gd name="connsiteY0" fmla="*/ 149700 h 538198"/>
                  <a:gd name="connsiteX1" fmla="*/ 925324 w 938857"/>
                  <a:gd name="connsiteY1" fmla="*/ 148935 h 538198"/>
                  <a:gd name="connsiteX2" fmla="*/ 916402 w 938857"/>
                  <a:gd name="connsiteY2" fmla="*/ 128089 h 538198"/>
                  <a:gd name="connsiteX3" fmla="*/ 927501 w 938857"/>
                  <a:gd name="connsiteY3" fmla="*/ 104988 h 538198"/>
                  <a:gd name="connsiteX4" fmla="*/ 920534 w 938857"/>
                  <a:gd name="connsiteY4" fmla="*/ 92879 h 538198"/>
                  <a:gd name="connsiteX5" fmla="*/ 882035 w 938857"/>
                  <a:gd name="connsiteY5" fmla="*/ 104169 h 538198"/>
                  <a:gd name="connsiteX6" fmla="*/ 862911 w 938857"/>
                  <a:gd name="connsiteY6" fmla="*/ 114568 h 538198"/>
                  <a:gd name="connsiteX7" fmla="*/ 844379 w 938857"/>
                  <a:gd name="connsiteY7" fmla="*/ 115070 h 538198"/>
                  <a:gd name="connsiteX8" fmla="*/ 815305 w 938857"/>
                  <a:gd name="connsiteY8" fmla="*/ 133255 h 538198"/>
                  <a:gd name="connsiteX9" fmla="*/ 803955 w 938857"/>
                  <a:gd name="connsiteY9" fmla="*/ 149934 h 538198"/>
                  <a:gd name="connsiteX10" fmla="*/ 771896 w 938857"/>
                  <a:gd name="connsiteY10" fmla="*/ 161003 h 538198"/>
                  <a:gd name="connsiteX11" fmla="*/ 635469 w 938857"/>
                  <a:gd name="connsiteY11" fmla="*/ 106567 h 538198"/>
                  <a:gd name="connsiteX12" fmla="*/ 492721 w 938857"/>
                  <a:gd name="connsiteY12" fmla="*/ 4889 h 538198"/>
                  <a:gd name="connsiteX13" fmla="*/ 404384 w 938857"/>
                  <a:gd name="connsiteY13" fmla="*/ 10331 h 538198"/>
                  <a:gd name="connsiteX14" fmla="*/ 380733 w 938857"/>
                  <a:gd name="connsiteY14" fmla="*/ 7221 h 538198"/>
                  <a:gd name="connsiteX15" fmla="*/ 369712 w 938857"/>
                  <a:gd name="connsiteY15" fmla="*/ 8280 h 538198"/>
                  <a:gd name="connsiteX16" fmla="*/ 351689 w 938857"/>
                  <a:gd name="connsiteY16" fmla="*/ 17537 h 538198"/>
                  <a:gd name="connsiteX17" fmla="*/ 329204 w 938857"/>
                  <a:gd name="connsiteY17" fmla="*/ 36511 h 538198"/>
                  <a:gd name="connsiteX18" fmla="*/ 306456 w 938857"/>
                  <a:gd name="connsiteY18" fmla="*/ 61980 h 538198"/>
                  <a:gd name="connsiteX19" fmla="*/ 314930 w 938857"/>
                  <a:gd name="connsiteY19" fmla="*/ 82449 h 538198"/>
                  <a:gd name="connsiteX20" fmla="*/ 318446 w 938857"/>
                  <a:gd name="connsiteY20" fmla="*/ 98930 h 538198"/>
                  <a:gd name="connsiteX21" fmla="*/ 321131 w 938857"/>
                  <a:gd name="connsiteY21" fmla="*/ 134583 h 538198"/>
                  <a:gd name="connsiteX22" fmla="*/ 323547 w 938857"/>
                  <a:gd name="connsiteY22" fmla="*/ 137615 h 538198"/>
                  <a:gd name="connsiteX23" fmla="*/ 323152 w 938857"/>
                  <a:gd name="connsiteY23" fmla="*/ 141867 h 538198"/>
                  <a:gd name="connsiteX24" fmla="*/ 322704 w 938857"/>
                  <a:gd name="connsiteY24" fmla="*/ 143409 h 538198"/>
                  <a:gd name="connsiteX25" fmla="*/ 312334 w 938857"/>
                  <a:gd name="connsiteY25" fmla="*/ 144898 h 538198"/>
                  <a:gd name="connsiteX26" fmla="*/ 282787 w 938857"/>
                  <a:gd name="connsiteY26" fmla="*/ 134332 h 538198"/>
                  <a:gd name="connsiteX27" fmla="*/ 256374 w 938857"/>
                  <a:gd name="connsiteY27" fmla="*/ 126307 h 538198"/>
                  <a:gd name="connsiteX28" fmla="*/ 239965 w 938857"/>
                  <a:gd name="connsiteY28" fmla="*/ 123837 h 538198"/>
                  <a:gd name="connsiteX29" fmla="*/ 229530 w 938857"/>
                  <a:gd name="connsiteY29" fmla="*/ 106435 h 538198"/>
                  <a:gd name="connsiteX30" fmla="*/ 212505 w 938857"/>
                  <a:gd name="connsiteY30" fmla="*/ 94075 h 538198"/>
                  <a:gd name="connsiteX31" fmla="*/ 182826 w 938857"/>
                  <a:gd name="connsiteY31" fmla="*/ 74071 h 538198"/>
                  <a:gd name="connsiteX32" fmla="*/ 154684 w 938857"/>
                  <a:gd name="connsiteY32" fmla="*/ 52807 h 538198"/>
                  <a:gd name="connsiteX33" fmla="*/ 132827 w 938857"/>
                  <a:gd name="connsiteY33" fmla="*/ 67182 h 538198"/>
                  <a:gd name="connsiteX34" fmla="*/ 151252 w 938857"/>
                  <a:gd name="connsiteY34" fmla="*/ 96885 h 538198"/>
                  <a:gd name="connsiteX35" fmla="*/ 161830 w 938857"/>
                  <a:gd name="connsiteY35" fmla="*/ 106543 h 538198"/>
                  <a:gd name="connsiteX36" fmla="*/ 167224 w 938857"/>
                  <a:gd name="connsiteY36" fmla="*/ 123359 h 538198"/>
                  <a:gd name="connsiteX37" fmla="*/ 151766 w 938857"/>
                  <a:gd name="connsiteY37" fmla="*/ 138649 h 538198"/>
                  <a:gd name="connsiteX38" fmla="*/ 145230 w 938857"/>
                  <a:gd name="connsiteY38" fmla="*/ 175307 h 538198"/>
                  <a:gd name="connsiteX39" fmla="*/ 147036 w 938857"/>
                  <a:gd name="connsiteY39" fmla="*/ 187978 h 538198"/>
                  <a:gd name="connsiteX40" fmla="*/ 130077 w 938857"/>
                  <a:gd name="connsiteY40" fmla="*/ 195740 h 538198"/>
                  <a:gd name="connsiteX41" fmla="*/ 118422 w 938857"/>
                  <a:gd name="connsiteY41" fmla="*/ 208197 h 538198"/>
                  <a:gd name="connsiteX42" fmla="*/ 109493 w 938857"/>
                  <a:gd name="connsiteY42" fmla="*/ 217609 h 538198"/>
                  <a:gd name="connsiteX43" fmla="*/ 100075 w 938857"/>
                  <a:gd name="connsiteY43" fmla="*/ 230011 h 538198"/>
                  <a:gd name="connsiteX44" fmla="*/ 101875 w 938857"/>
                  <a:gd name="connsiteY44" fmla="*/ 233623 h 538198"/>
                  <a:gd name="connsiteX45" fmla="*/ 102646 w 938857"/>
                  <a:gd name="connsiteY45" fmla="*/ 239771 h 538198"/>
                  <a:gd name="connsiteX46" fmla="*/ 100721 w 938857"/>
                  <a:gd name="connsiteY46" fmla="*/ 242552 h 538198"/>
                  <a:gd name="connsiteX47" fmla="*/ 104931 w 938857"/>
                  <a:gd name="connsiteY47" fmla="*/ 249919 h 538198"/>
                  <a:gd name="connsiteX48" fmla="*/ 116992 w 938857"/>
                  <a:gd name="connsiteY48" fmla="*/ 247467 h 538198"/>
                  <a:gd name="connsiteX49" fmla="*/ 123833 w 938857"/>
                  <a:gd name="connsiteY49" fmla="*/ 248508 h 538198"/>
                  <a:gd name="connsiteX50" fmla="*/ 135560 w 938857"/>
                  <a:gd name="connsiteY50" fmla="*/ 254476 h 538198"/>
                  <a:gd name="connsiteX51" fmla="*/ 154104 w 938857"/>
                  <a:gd name="connsiteY51" fmla="*/ 241589 h 538198"/>
                  <a:gd name="connsiteX52" fmla="*/ 158631 w 938857"/>
                  <a:gd name="connsiteY52" fmla="*/ 238437 h 538198"/>
                  <a:gd name="connsiteX53" fmla="*/ 159642 w 938857"/>
                  <a:gd name="connsiteY53" fmla="*/ 237672 h 538198"/>
                  <a:gd name="connsiteX54" fmla="*/ 159701 w 938857"/>
                  <a:gd name="connsiteY54" fmla="*/ 237726 h 538198"/>
                  <a:gd name="connsiteX55" fmla="*/ 170770 w 938857"/>
                  <a:gd name="connsiteY55" fmla="*/ 240770 h 538198"/>
                  <a:gd name="connsiteX56" fmla="*/ 183496 w 938857"/>
                  <a:gd name="connsiteY56" fmla="*/ 244824 h 538198"/>
                  <a:gd name="connsiteX57" fmla="*/ 183532 w 938857"/>
                  <a:gd name="connsiteY57" fmla="*/ 245595 h 538198"/>
                  <a:gd name="connsiteX58" fmla="*/ 183173 w 938857"/>
                  <a:gd name="connsiteY58" fmla="*/ 273522 h 538198"/>
                  <a:gd name="connsiteX59" fmla="*/ 182509 w 938857"/>
                  <a:gd name="connsiteY59" fmla="*/ 275035 h 538198"/>
                  <a:gd name="connsiteX60" fmla="*/ 171302 w 938857"/>
                  <a:gd name="connsiteY60" fmla="*/ 281487 h 538198"/>
                  <a:gd name="connsiteX61" fmla="*/ 135273 w 938857"/>
                  <a:gd name="connsiteY61" fmla="*/ 324788 h 538198"/>
                  <a:gd name="connsiteX62" fmla="*/ 135411 w 938857"/>
                  <a:gd name="connsiteY62" fmla="*/ 341766 h 538198"/>
                  <a:gd name="connsiteX63" fmla="*/ 109942 w 938857"/>
                  <a:gd name="connsiteY63" fmla="*/ 352625 h 538198"/>
                  <a:gd name="connsiteX64" fmla="*/ 78015 w 938857"/>
                  <a:gd name="connsiteY64" fmla="*/ 352021 h 538198"/>
                  <a:gd name="connsiteX65" fmla="*/ 49688 w 938857"/>
                  <a:gd name="connsiteY65" fmla="*/ 377777 h 538198"/>
                  <a:gd name="connsiteX66" fmla="*/ 40311 w 938857"/>
                  <a:gd name="connsiteY66" fmla="*/ 408556 h 538198"/>
                  <a:gd name="connsiteX67" fmla="*/ 18980 w 938857"/>
                  <a:gd name="connsiteY67" fmla="*/ 421311 h 538198"/>
                  <a:gd name="connsiteX68" fmla="*/ 4485 w 938857"/>
                  <a:gd name="connsiteY68" fmla="*/ 442845 h 538198"/>
                  <a:gd name="connsiteX69" fmla="*/ 18406 w 938857"/>
                  <a:gd name="connsiteY69" fmla="*/ 472871 h 538198"/>
                  <a:gd name="connsiteX70" fmla="*/ 19154 w 938857"/>
                  <a:gd name="connsiteY70" fmla="*/ 478958 h 538198"/>
                  <a:gd name="connsiteX71" fmla="*/ 19196 w 938857"/>
                  <a:gd name="connsiteY71" fmla="*/ 496874 h 538198"/>
                  <a:gd name="connsiteX72" fmla="*/ 50232 w 938857"/>
                  <a:gd name="connsiteY72" fmla="*/ 492963 h 538198"/>
                  <a:gd name="connsiteX73" fmla="*/ 72256 w 938857"/>
                  <a:gd name="connsiteY73" fmla="*/ 484059 h 538198"/>
                  <a:gd name="connsiteX74" fmla="*/ 102413 w 938857"/>
                  <a:gd name="connsiteY74" fmla="*/ 490870 h 538198"/>
                  <a:gd name="connsiteX75" fmla="*/ 107125 w 938857"/>
                  <a:gd name="connsiteY75" fmla="*/ 490942 h 538198"/>
                  <a:gd name="connsiteX76" fmla="*/ 114361 w 938857"/>
                  <a:gd name="connsiteY76" fmla="*/ 491708 h 538198"/>
                  <a:gd name="connsiteX77" fmla="*/ 118852 w 938857"/>
                  <a:gd name="connsiteY77" fmla="*/ 492072 h 538198"/>
                  <a:gd name="connsiteX78" fmla="*/ 126046 w 938857"/>
                  <a:gd name="connsiteY78" fmla="*/ 504911 h 538198"/>
                  <a:gd name="connsiteX79" fmla="*/ 144147 w 938857"/>
                  <a:gd name="connsiteY79" fmla="*/ 505683 h 538198"/>
                  <a:gd name="connsiteX80" fmla="*/ 168139 w 938857"/>
                  <a:gd name="connsiteY80" fmla="*/ 491690 h 538198"/>
                  <a:gd name="connsiteX81" fmla="*/ 183017 w 938857"/>
                  <a:gd name="connsiteY81" fmla="*/ 494399 h 538198"/>
                  <a:gd name="connsiteX82" fmla="*/ 181385 w 938857"/>
                  <a:gd name="connsiteY82" fmla="*/ 472004 h 538198"/>
                  <a:gd name="connsiteX83" fmla="*/ 182838 w 938857"/>
                  <a:gd name="connsiteY83" fmla="*/ 452389 h 538198"/>
                  <a:gd name="connsiteX84" fmla="*/ 193237 w 938857"/>
                  <a:gd name="connsiteY84" fmla="*/ 447551 h 538198"/>
                  <a:gd name="connsiteX85" fmla="*/ 199815 w 938857"/>
                  <a:gd name="connsiteY85" fmla="*/ 453358 h 538198"/>
                  <a:gd name="connsiteX86" fmla="*/ 204904 w 938857"/>
                  <a:gd name="connsiteY86" fmla="*/ 452557 h 538198"/>
                  <a:gd name="connsiteX87" fmla="*/ 211189 w 938857"/>
                  <a:gd name="connsiteY87" fmla="*/ 455349 h 538198"/>
                  <a:gd name="connsiteX88" fmla="*/ 230654 w 938857"/>
                  <a:gd name="connsiteY88" fmla="*/ 455965 h 538198"/>
                  <a:gd name="connsiteX89" fmla="*/ 240897 w 938857"/>
                  <a:gd name="connsiteY89" fmla="*/ 462495 h 538198"/>
                  <a:gd name="connsiteX90" fmla="*/ 247212 w 938857"/>
                  <a:gd name="connsiteY90" fmla="*/ 477039 h 538198"/>
                  <a:gd name="connsiteX91" fmla="*/ 264375 w 938857"/>
                  <a:gd name="connsiteY91" fmla="*/ 487169 h 538198"/>
                  <a:gd name="connsiteX92" fmla="*/ 286549 w 938857"/>
                  <a:gd name="connsiteY92" fmla="*/ 506012 h 538198"/>
                  <a:gd name="connsiteX93" fmla="*/ 303532 w 938857"/>
                  <a:gd name="connsiteY93" fmla="*/ 513618 h 538198"/>
                  <a:gd name="connsiteX94" fmla="*/ 317818 w 938857"/>
                  <a:gd name="connsiteY94" fmla="*/ 506807 h 538198"/>
                  <a:gd name="connsiteX95" fmla="*/ 332122 w 938857"/>
                  <a:gd name="connsiteY95" fmla="*/ 516052 h 538198"/>
                  <a:gd name="connsiteX96" fmla="*/ 350576 w 938857"/>
                  <a:gd name="connsiteY96" fmla="*/ 516536 h 538198"/>
                  <a:gd name="connsiteX97" fmla="*/ 365084 w 938857"/>
                  <a:gd name="connsiteY97" fmla="*/ 519550 h 538198"/>
                  <a:gd name="connsiteX98" fmla="*/ 387479 w 938857"/>
                  <a:gd name="connsiteY98" fmla="*/ 511495 h 538198"/>
                  <a:gd name="connsiteX99" fmla="*/ 411494 w 938857"/>
                  <a:gd name="connsiteY99" fmla="*/ 513983 h 538198"/>
                  <a:gd name="connsiteX100" fmla="*/ 421959 w 938857"/>
                  <a:gd name="connsiteY100" fmla="*/ 519347 h 538198"/>
                  <a:gd name="connsiteX101" fmla="*/ 443739 w 938857"/>
                  <a:gd name="connsiteY101" fmla="*/ 534297 h 538198"/>
                  <a:gd name="connsiteX102" fmla="*/ 488917 w 938857"/>
                  <a:gd name="connsiteY102" fmla="*/ 531953 h 538198"/>
                  <a:gd name="connsiteX103" fmla="*/ 527650 w 938857"/>
                  <a:gd name="connsiteY103" fmla="*/ 500761 h 538198"/>
                  <a:gd name="connsiteX104" fmla="*/ 531130 w 938857"/>
                  <a:gd name="connsiteY104" fmla="*/ 477607 h 538198"/>
                  <a:gd name="connsiteX105" fmla="*/ 530090 w 938857"/>
                  <a:gd name="connsiteY105" fmla="*/ 467734 h 538198"/>
                  <a:gd name="connsiteX106" fmla="*/ 536649 w 938857"/>
                  <a:gd name="connsiteY106" fmla="*/ 459153 h 538198"/>
                  <a:gd name="connsiteX107" fmla="*/ 540829 w 938857"/>
                  <a:gd name="connsiteY107" fmla="*/ 446278 h 538198"/>
                  <a:gd name="connsiteX108" fmla="*/ 550122 w 938857"/>
                  <a:gd name="connsiteY108" fmla="*/ 428087 h 538198"/>
                  <a:gd name="connsiteX109" fmla="*/ 571925 w 938857"/>
                  <a:gd name="connsiteY109" fmla="*/ 399425 h 538198"/>
                  <a:gd name="connsiteX110" fmla="*/ 591163 w 938857"/>
                  <a:gd name="connsiteY110" fmla="*/ 372849 h 538198"/>
                  <a:gd name="connsiteX111" fmla="*/ 595014 w 938857"/>
                  <a:gd name="connsiteY111" fmla="*/ 346155 h 538198"/>
                  <a:gd name="connsiteX112" fmla="*/ 604421 w 938857"/>
                  <a:gd name="connsiteY112" fmla="*/ 325811 h 538198"/>
                  <a:gd name="connsiteX113" fmla="*/ 618504 w 938857"/>
                  <a:gd name="connsiteY113" fmla="*/ 305999 h 538198"/>
                  <a:gd name="connsiteX114" fmla="*/ 623036 w 938857"/>
                  <a:gd name="connsiteY114" fmla="*/ 297274 h 538198"/>
                  <a:gd name="connsiteX115" fmla="*/ 634919 w 938857"/>
                  <a:gd name="connsiteY115" fmla="*/ 288310 h 538198"/>
                  <a:gd name="connsiteX116" fmla="*/ 642932 w 938857"/>
                  <a:gd name="connsiteY116" fmla="*/ 309623 h 538198"/>
                  <a:gd name="connsiteX117" fmla="*/ 656967 w 938857"/>
                  <a:gd name="connsiteY117" fmla="*/ 320196 h 538198"/>
                  <a:gd name="connsiteX118" fmla="*/ 673986 w 938857"/>
                  <a:gd name="connsiteY118" fmla="*/ 311740 h 538198"/>
                  <a:gd name="connsiteX119" fmla="*/ 693947 w 938857"/>
                  <a:gd name="connsiteY119" fmla="*/ 294996 h 538198"/>
                  <a:gd name="connsiteX120" fmla="*/ 717281 w 938857"/>
                  <a:gd name="connsiteY120" fmla="*/ 277182 h 538198"/>
                  <a:gd name="connsiteX121" fmla="*/ 743371 w 938857"/>
                  <a:gd name="connsiteY121" fmla="*/ 267984 h 538198"/>
                  <a:gd name="connsiteX122" fmla="*/ 744699 w 938857"/>
                  <a:gd name="connsiteY122" fmla="*/ 267111 h 538198"/>
                  <a:gd name="connsiteX123" fmla="*/ 778468 w 938857"/>
                  <a:gd name="connsiteY123" fmla="*/ 236332 h 538198"/>
                  <a:gd name="connsiteX124" fmla="*/ 815078 w 938857"/>
                  <a:gd name="connsiteY124" fmla="*/ 222148 h 538198"/>
                  <a:gd name="connsiteX125" fmla="*/ 833669 w 938857"/>
                  <a:gd name="connsiteY125" fmla="*/ 226047 h 538198"/>
                  <a:gd name="connsiteX126" fmla="*/ 851125 w 938857"/>
                  <a:gd name="connsiteY126" fmla="*/ 223798 h 538198"/>
                  <a:gd name="connsiteX127" fmla="*/ 876462 w 938857"/>
                  <a:gd name="connsiteY127" fmla="*/ 203945 h 538198"/>
                  <a:gd name="connsiteX128" fmla="*/ 910016 w 938857"/>
                  <a:gd name="connsiteY128" fmla="*/ 192649 h 538198"/>
                  <a:gd name="connsiteX129" fmla="*/ 934199 w 938857"/>
                  <a:gd name="connsiteY129" fmla="*/ 174440 h 538198"/>
                  <a:gd name="connsiteX130" fmla="*/ 926335 w 938857"/>
                  <a:gd name="connsiteY130" fmla="*/ 149700 h 538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</a:cxnLst>
                <a:rect l="l" t="t" r="r" b="b"/>
                <a:pathLst>
                  <a:path w="938857" h="538198">
                    <a:moveTo>
                      <a:pt x="926335" y="149700"/>
                    </a:moveTo>
                    <a:cubicBezTo>
                      <a:pt x="925994" y="149413"/>
                      <a:pt x="925671" y="149162"/>
                      <a:pt x="925324" y="148935"/>
                    </a:cubicBezTo>
                    <a:cubicBezTo>
                      <a:pt x="921258" y="142333"/>
                      <a:pt x="917562" y="136192"/>
                      <a:pt x="916402" y="128089"/>
                    </a:cubicBezTo>
                    <a:cubicBezTo>
                      <a:pt x="914979" y="118000"/>
                      <a:pt x="923208" y="113121"/>
                      <a:pt x="927501" y="104988"/>
                    </a:cubicBezTo>
                    <a:cubicBezTo>
                      <a:pt x="930085" y="100078"/>
                      <a:pt x="925887" y="93255"/>
                      <a:pt x="920534" y="92879"/>
                    </a:cubicBezTo>
                    <a:cubicBezTo>
                      <a:pt x="907618" y="91940"/>
                      <a:pt x="893337" y="98458"/>
                      <a:pt x="882035" y="104169"/>
                    </a:cubicBezTo>
                    <a:cubicBezTo>
                      <a:pt x="875631" y="107404"/>
                      <a:pt x="869980" y="112894"/>
                      <a:pt x="862911" y="114568"/>
                    </a:cubicBezTo>
                    <a:cubicBezTo>
                      <a:pt x="857009" y="115973"/>
                      <a:pt x="850389" y="114879"/>
                      <a:pt x="844379" y="115070"/>
                    </a:cubicBezTo>
                    <a:cubicBezTo>
                      <a:pt x="831158" y="115453"/>
                      <a:pt x="821919" y="122151"/>
                      <a:pt x="815305" y="133255"/>
                    </a:cubicBezTo>
                    <a:cubicBezTo>
                      <a:pt x="811830" y="139110"/>
                      <a:pt x="809127" y="145311"/>
                      <a:pt x="803955" y="149934"/>
                    </a:cubicBezTo>
                    <a:cubicBezTo>
                      <a:pt x="798142" y="155112"/>
                      <a:pt x="780005" y="163042"/>
                      <a:pt x="771896" y="161003"/>
                    </a:cubicBezTo>
                    <a:cubicBezTo>
                      <a:pt x="746971" y="154741"/>
                      <a:pt x="690819" y="136790"/>
                      <a:pt x="635469" y="106567"/>
                    </a:cubicBezTo>
                    <a:cubicBezTo>
                      <a:pt x="568744" y="70131"/>
                      <a:pt x="503341" y="12286"/>
                      <a:pt x="492721" y="4889"/>
                    </a:cubicBezTo>
                    <a:cubicBezTo>
                      <a:pt x="489121" y="2395"/>
                      <a:pt x="413049" y="12340"/>
                      <a:pt x="404384" y="10331"/>
                    </a:cubicBezTo>
                    <a:cubicBezTo>
                      <a:pt x="396551" y="8501"/>
                      <a:pt x="388597" y="8716"/>
                      <a:pt x="380733" y="7221"/>
                    </a:cubicBezTo>
                    <a:cubicBezTo>
                      <a:pt x="376918" y="6504"/>
                      <a:pt x="373163" y="6964"/>
                      <a:pt x="369712" y="8280"/>
                    </a:cubicBezTo>
                    <a:cubicBezTo>
                      <a:pt x="362130" y="6432"/>
                      <a:pt x="355432" y="10803"/>
                      <a:pt x="351689" y="17537"/>
                    </a:cubicBezTo>
                    <a:cubicBezTo>
                      <a:pt x="347132" y="25747"/>
                      <a:pt x="336529" y="31189"/>
                      <a:pt x="329204" y="36511"/>
                    </a:cubicBezTo>
                    <a:cubicBezTo>
                      <a:pt x="319714" y="43406"/>
                      <a:pt x="311689" y="51372"/>
                      <a:pt x="306456" y="61980"/>
                    </a:cubicBezTo>
                    <a:cubicBezTo>
                      <a:pt x="302485" y="70083"/>
                      <a:pt x="307730" y="78778"/>
                      <a:pt x="314930" y="82449"/>
                    </a:cubicBezTo>
                    <a:cubicBezTo>
                      <a:pt x="320611" y="85350"/>
                      <a:pt x="320425" y="93596"/>
                      <a:pt x="318446" y="98930"/>
                    </a:cubicBezTo>
                    <a:cubicBezTo>
                      <a:pt x="313602" y="112044"/>
                      <a:pt x="313632" y="122462"/>
                      <a:pt x="321131" y="134583"/>
                    </a:cubicBezTo>
                    <a:cubicBezTo>
                      <a:pt x="321478" y="135151"/>
                      <a:pt x="322716" y="136586"/>
                      <a:pt x="323547" y="137615"/>
                    </a:cubicBezTo>
                    <a:cubicBezTo>
                      <a:pt x="322829" y="137160"/>
                      <a:pt x="323391" y="140425"/>
                      <a:pt x="323152" y="141867"/>
                    </a:cubicBezTo>
                    <a:cubicBezTo>
                      <a:pt x="323063" y="142405"/>
                      <a:pt x="322901" y="142919"/>
                      <a:pt x="322704" y="143409"/>
                    </a:cubicBezTo>
                    <a:cubicBezTo>
                      <a:pt x="319654" y="144874"/>
                      <a:pt x="316287" y="145526"/>
                      <a:pt x="312334" y="144898"/>
                    </a:cubicBezTo>
                    <a:cubicBezTo>
                      <a:pt x="302348" y="143272"/>
                      <a:pt x="292379" y="137531"/>
                      <a:pt x="282787" y="134332"/>
                    </a:cubicBezTo>
                    <a:cubicBezTo>
                      <a:pt x="274146" y="131443"/>
                      <a:pt x="265380" y="127790"/>
                      <a:pt x="256374" y="126307"/>
                    </a:cubicBezTo>
                    <a:cubicBezTo>
                      <a:pt x="251249" y="125469"/>
                      <a:pt x="244581" y="126372"/>
                      <a:pt x="239965" y="123837"/>
                    </a:cubicBezTo>
                    <a:cubicBezTo>
                      <a:pt x="234870" y="121032"/>
                      <a:pt x="233357" y="110914"/>
                      <a:pt x="229530" y="106435"/>
                    </a:cubicBezTo>
                    <a:cubicBezTo>
                      <a:pt x="224853" y="100957"/>
                      <a:pt x="218891" y="97250"/>
                      <a:pt x="212505" y="94075"/>
                    </a:cubicBezTo>
                    <a:cubicBezTo>
                      <a:pt x="199331" y="87550"/>
                      <a:pt x="192346" y="83508"/>
                      <a:pt x="182826" y="74071"/>
                    </a:cubicBezTo>
                    <a:cubicBezTo>
                      <a:pt x="174765" y="66130"/>
                      <a:pt x="165657" y="56526"/>
                      <a:pt x="154684" y="52807"/>
                    </a:cubicBezTo>
                    <a:cubicBezTo>
                      <a:pt x="144357" y="49291"/>
                      <a:pt x="132253" y="55151"/>
                      <a:pt x="132827" y="67182"/>
                    </a:cubicBezTo>
                    <a:cubicBezTo>
                      <a:pt x="133378" y="78712"/>
                      <a:pt x="143669" y="89213"/>
                      <a:pt x="151252" y="96885"/>
                    </a:cubicBezTo>
                    <a:cubicBezTo>
                      <a:pt x="154397" y="100078"/>
                      <a:pt x="157949" y="103553"/>
                      <a:pt x="161830" y="106543"/>
                    </a:cubicBezTo>
                    <a:cubicBezTo>
                      <a:pt x="165843" y="111405"/>
                      <a:pt x="168659" y="116828"/>
                      <a:pt x="167224" y="123359"/>
                    </a:cubicBezTo>
                    <a:cubicBezTo>
                      <a:pt x="165526" y="131085"/>
                      <a:pt x="157626" y="134655"/>
                      <a:pt x="151766" y="138649"/>
                    </a:cubicBezTo>
                    <a:cubicBezTo>
                      <a:pt x="138413" y="147703"/>
                      <a:pt x="137611" y="162103"/>
                      <a:pt x="145230" y="175307"/>
                    </a:cubicBezTo>
                    <a:cubicBezTo>
                      <a:pt x="147191" y="178673"/>
                      <a:pt x="151252" y="184713"/>
                      <a:pt x="147036" y="187978"/>
                    </a:cubicBezTo>
                    <a:cubicBezTo>
                      <a:pt x="142078" y="191806"/>
                      <a:pt x="135578" y="192960"/>
                      <a:pt x="130077" y="195740"/>
                    </a:cubicBezTo>
                    <a:cubicBezTo>
                      <a:pt x="125023" y="198294"/>
                      <a:pt x="121394" y="203610"/>
                      <a:pt x="118422" y="208197"/>
                    </a:cubicBezTo>
                    <a:cubicBezTo>
                      <a:pt x="116167" y="211689"/>
                      <a:pt x="114254" y="217489"/>
                      <a:pt x="109493" y="217609"/>
                    </a:cubicBezTo>
                    <a:cubicBezTo>
                      <a:pt x="103795" y="217759"/>
                      <a:pt x="97516" y="223894"/>
                      <a:pt x="100075" y="230011"/>
                    </a:cubicBezTo>
                    <a:cubicBezTo>
                      <a:pt x="100625" y="231363"/>
                      <a:pt x="101205" y="232523"/>
                      <a:pt x="101875" y="233623"/>
                    </a:cubicBezTo>
                    <a:cubicBezTo>
                      <a:pt x="101923" y="235687"/>
                      <a:pt x="102108" y="237732"/>
                      <a:pt x="102646" y="239771"/>
                    </a:cubicBezTo>
                    <a:cubicBezTo>
                      <a:pt x="101989" y="240680"/>
                      <a:pt x="101331" y="241607"/>
                      <a:pt x="100721" y="242552"/>
                    </a:cubicBezTo>
                    <a:cubicBezTo>
                      <a:pt x="98747" y="245589"/>
                      <a:pt x="101301" y="250122"/>
                      <a:pt x="104931" y="249919"/>
                    </a:cubicBezTo>
                    <a:cubicBezTo>
                      <a:pt x="109135" y="249698"/>
                      <a:pt x="112926" y="248364"/>
                      <a:pt x="116992" y="247467"/>
                    </a:cubicBezTo>
                    <a:cubicBezTo>
                      <a:pt x="119121" y="247007"/>
                      <a:pt x="121465" y="247611"/>
                      <a:pt x="123833" y="248508"/>
                    </a:cubicBezTo>
                    <a:cubicBezTo>
                      <a:pt x="125616" y="252951"/>
                      <a:pt x="130770" y="256084"/>
                      <a:pt x="135560" y="254476"/>
                    </a:cubicBezTo>
                    <a:cubicBezTo>
                      <a:pt x="143221" y="251880"/>
                      <a:pt x="148387" y="247132"/>
                      <a:pt x="154104" y="241589"/>
                    </a:cubicBezTo>
                    <a:cubicBezTo>
                      <a:pt x="155366" y="240195"/>
                      <a:pt x="156867" y="239137"/>
                      <a:pt x="158631" y="238437"/>
                    </a:cubicBezTo>
                    <a:cubicBezTo>
                      <a:pt x="159151" y="238150"/>
                      <a:pt x="159456" y="237899"/>
                      <a:pt x="159642" y="237672"/>
                    </a:cubicBezTo>
                    <a:cubicBezTo>
                      <a:pt x="159653" y="237696"/>
                      <a:pt x="159672" y="237702"/>
                      <a:pt x="159701" y="237726"/>
                    </a:cubicBezTo>
                    <a:cubicBezTo>
                      <a:pt x="162297" y="240488"/>
                      <a:pt x="167176" y="241673"/>
                      <a:pt x="170770" y="240770"/>
                    </a:cubicBezTo>
                    <a:cubicBezTo>
                      <a:pt x="176290" y="239340"/>
                      <a:pt x="179890" y="240112"/>
                      <a:pt x="183496" y="244824"/>
                    </a:cubicBezTo>
                    <a:cubicBezTo>
                      <a:pt x="183508" y="245093"/>
                      <a:pt x="183520" y="245350"/>
                      <a:pt x="183532" y="245595"/>
                    </a:cubicBezTo>
                    <a:cubicBezTo>
                      <a:pt x="184040" y="255044"/>
                      <a:pt x="184554" y="264127"/>
                      <a:pt x="183173" y="273522"/>
                    </a:cubicBezTo>
                    <a:cubicBezTo>
                      <a:pt x="182862" y="275573"/>
                      <a:pt x="182443" y="275089"/>
                      <a:pt x="182509" y="275035"/>
                    </a:cubicBezTo>
                    <a:cubicBezTo>
                      <a:pt x="179310" y="277869"/>
                      <a:pt x="175094" y="279639"/>
                      <a:pt x="171302" y="281487"/>
                    </a:cubicBezTo>
                    <a:cubicBezTo>
                      <a:pt x="151688" y="291037"/>
                      <a:pt x="126985" y="297185"/>
                      <a:pt x="135273" y="324788"/>
                    </a:cubicBezTo>
                    <a:cubicBezTo>
                      <a:pt x="137223" y="331271"/>
                      <a:pt x="140900" y="336479"/>
                      <a:pt x="135411" y="341766"/>
                    </a:cubicBezTo>
                    <a:cubicBezTo>
                      <a:pt x="128653" y="348290"/>
                      <a:pt x="118978" y="351220"/>
                      <a:pt x="109942" y="352625"/>
                    </a:cubicBezTo>
                    <a:cubicBezTo>
                      <a:pt x="99280" y="354264"/>
                      <a:pt x="88833" y="349372"/>
                      <a:pt x="78015" y="352021"/>
                    </a:cubicBezTo>
                    <a:cubicBezTo>
                      <a:pt x="64410" y="355328"/>
                      <a:pt x="55751" y="365763"/>
                      <a:pt x="49688" y="377777"/>
                    </a:cubicBezTo>
                    <a:cubicBezTo>
                      <a:pt x="44886" y="387261"/>
                      <a:pt x="42577" y="398013"/>
                      <a:pt x="40311" y="408556"/>
                    </a:cubicBezTo>
                    <a:cubicBezTo>
                      <a:pt x="32011" y="410655"/>
                      <a:pt x="24954" y="415212"/>
                      <a:pt x="18980" y="421311"/>
                    </a:cubicBezTo>
                    <a:cubicBezTo>
                      <a:pt x="10931" y="425605"/>
                      <a:pt x="4467" y="431292"/>
                      <a:pt x="4485" y="442845"/>
                    </a:cubicBezTo>
                    <a:cubicBezTo>
                      <a:pt x="4539" y="454823"/>
                      <a:pt x="9137" y="465204"/>
                      <a:pt x="18406" y="472871"/>
                    </a:cubicBezTo>
                    <a:cubicBezTo>
                      <a:pt x="21008" y="475035"/>
                      <a:pt x="19848" y="474079"/>
                      <a:pt x="19154" y="478958"/>
                    </a:cubicBezTo>
                    <a:cubicBezTo>
                      <a:pt x="18317" y="484908"/>
                      <a:pt x="17892" y="490972"/>
                      <a:pt x="19196" y="496874"/>
                    </a:cubicBezTo>
                    <a:cubicBezTo>
                      <a:pt x="23447" y="516363"/>
                      <a:pt x="54107" y="512398"/>
                      <a:pt x="50232" y="492963"/>
                    </a:cubicBezTo>
                    <a:cubicBezTo>
                      <a:pt x="54795" y="485847"/>
                      <a:pt x="63358" y="483970"/>
                      <a:pt x="72256" y="484059"/>
                    </a:cubicBezTo>
                    <a:cubicBezTo>
                      <a:pt x="83104" y="484155"/>
                      <a:pt x="92002" y="489842"/>
                      <a:pt x="102413" y="490870"/>
                    </a:cubicBezTo>
                    <a:cubicBezTo>
                      <a:pt x="104010" y="491020"/>
                      <a:pt x="105571" y="490996"/>
                      <a:pt x="107125" y="490942"/>
                    </a:cubicBezTo>
                    <a:cubicBezTo>
                      <a:pt x="109541" y="491235"/>
                      <a:pt x="111945" y="491474"/>
                      <a:pt x="114361" y="491708"/>
                    </a:cubicBezTo>
                    <a:cubicBezTo>
                      <a:pt x="115868" y="491839"/>
                      <a:pt x="117357" y="491971"/>
                      <a:pt x="118852" y="492072"/>
                    </a:cubicBezTo>
                    <a:cubicBezTo>
                      <a:pt x="123379" y="494213"/>
                      <a:pt x="123941" y="500977"/>
                      <a:pt x="126046" y="504911"/>
                    </a:cubicBezTo>
                    <a:cubicBezTo>
                      <a:pt x="129694" y="511699"/>
                      <a:pt x="139662" y="511657"/>
                      <a:pt x="144147" y="505683"/>
                    </a:cubicBezTo>
                    <a:cubicBezTo>
                      <a:pt x="150002" y="497903"/>
                      <a:pt x="156682" y="475980"/>
                      <a:pt x="168139" y="491690"/>
                    </a:cubicBezTo>
                    <a:cubicBezTo>
                      <a:pt x="171225" y="495923"/>
                      <a:pt x="178909" y="500295"/>
                      <a:pt x="183017" y="494399"/>
                    </a:cubicBezTo>
                    <a:cubicBezTo>
                      <a:pt x="187783" y="487593"/>
                      <a:pt x="184488" y="478833"/>
                      <a:pt x="181385" y="472004"/>
                    </a:cubicBezTo>
                    <a:cubicBezTo>
                      <a:pt x="178191" y="464995"/>
                      <a:pt x="176738" y="458214"/>
                      <a:pt x="182838" y="452389"/>
                    </a:cubicBezTo>
                    <a:cubicBezTo>
                      <a:pt x="185631" y="449740"/>
                      <a:pt x="189356" y="448257"/>
                      <a:pt x="193237" y="447551"/>
                    </a:cubicBezTo>
                    <a:cubicBezTo>
                      <a:pt x="194810" y="450207"/>
                      <a:pt x="196801" y="452622"/>
                      <a:pt x="199815" y="453358"/>
                    </a:cubicBezTo>
                    <a:cubicBezTo>
                      <a:pt x="201818" y="453836"/>
                      <a:pt x="203020" y="453047"/>
                      <a:pt x="204904" y="452557"/>
                    </a:cubicBezTo>
                    <a:cubicBezTo>
                      <a:pt x="208205" y="451690"/>
                      <a:pt x="208390" y="453878"/>
                      <a:pt x="211189" y="455349"/>
                    </a:cubicBezTo>
                    <a:cubicBezTo>
                      <a:pt x="217827" y="458800"/>
                      <a:pt x="223909" y="453478"/>
                      <a:pt x="230654" y="455965"/>
                    </a:cubicBezTo>
                    <a:cubicBezTo>
                      <a:pt x="234080" y="457227"/>
                      <a:pt x="237770" y="460522"/>
                      <a:pt x="240897" y="462495"/>
                    </a:cubicBezTo>
                    <a:cubicBezTo>
                      <a:pt x="246722" y="466161"/>
                      <a:pt x="250232" y="469791"/>
                      <a:pt x="247212" y="477039"/>
                    </a:cubicBezTo>
                    <a:cubicBezTo>
                      <a:pt x="242111" y="489220"/>
                      <a:pt x="256613" y="490338"/>
                      <a:pt x="264375" y="487169"/>
                    </a:cubicBezTo>
                    <a:cubicBezTo>
                      <a:pt x="273004" y="483665"/>
                      <a:pt x="282147" y="500702"/>
                      <a:pt x="286549" y="506012"/>
                    </a:cubicBezTo>
                    <a:cubicBezTo>
                      <a:pt x="290968" y="511382"/>
                      <a:pt x="296308" y="515789"/>
                      <a:pt x="303532" y="513618"/>
                    </a:cubicBezTo>
                    <a:cubicBezTo>
                      <a:pt x="309392" y="511866"/>
                      <a:pt x="310122" y="504272"/>
                      <a:pt x="317818" y="506807"/>
                    </a:cubicBezTo>
                    <a:cubicBezTo>
                      <a:pt x="323469" y="508655"/>
                      <a:pt x="325467" y="515209"/>
                      <a:pt x="332122" y="516052"/>
                    </a:cubicBezTo>
                    <a:cubicBezTo>
                      <a:pt x="340123" y="517069"/>
                      <a:pt x="343227" y="508769"/>
                      <a:pt x="350576" y="516536"/>
                    </a:cubicBezTo>
                    <a:cubicBezTo>
                      <a:pt x="354254" y="520376"/>
                      <a:pt x="360264" y="520447"/>
                      <a:pt x="365084" y="519550"/>
                    </a:cubicBezTo>
                    <a:cubicBezTo>
                      <a:pt x="373031" y="518037"/>
                      <a:pt x="379334" y="512883"/>
                      <a:pt x="387479" y="511495"/>
                    </a:cubicBezTo>
                    <a:cubicBezTo>
                      <a:pt x="395935" y="510036"/>
                      <a:pt x="403260" y="514366"/>
                      <a:pt x="411494" y="513983"/>
                    </a:cubicBezTo>
                    <a:cubicBezTo>
                      <a:pt x="414903" y="515771"/>
                      <a:pt x="418521" y="517003"/>
                      <a:pt x="421959" y="519347"/>
                    </a:cubicBezTo>
                    <a:cubicBezTo>
                      <a:pt x="429267" y="524322"/>
                      <a:pt x="435875" y="530075"/>
                      <a:pt x="443739" y="534297"/>
                    </a:cubicBezTo>
                    <a:cubicBezTo>
                      <a:pt x="459382" y="542675"/>
                      <a:pt x="473872" y="540379"/>
                      <a:pt x="488917" y="531953"/>
                    </a:cubicBezTo>
                    <a:cubicBezTo>
                      <a:pt x="503915" y="523545"/>
                      <a:pt x="519912" y="517236"/>
                      <a:pt x="527650" y="500761"/>
                    </a:cubicBezTo>
                    <a:cubicBezTo>
                      <a:pt x="530939" y="493753"/>
                      <a:pt x="531375" y="485213"/>
                      <a:pt x="531130" y="477607"/>
                    </a:cubicBezTo>
                    <a:cubicBezTo>
                      <a:pt x="531016" y="474306"/>
                      <a:pt x="530400" y="471017"/>
                      <a:pt x="530090" y="467734"/>
                    </a:cubicBezTo>
                    <a:cubicBezTo>
                      <a:pt x="532715" y="465653"/>
                      <a:pt x="534909" y="462998"/>
                      <a:pt x="536649" y="459153"/>
                    </a:cubicBezTo>
                    <a:cubicBezTo>
                      <a:pt x="538467" y="455110"/>
                      <a:pt x="539215" y="450440"/>
                      <a:pt x="540829" y="446278"/>
                    </a:cubicBezTo>
                    <a:cubicBezTo>
                      <a:pt x="543305" y="439927"/>
                      <a:pt x="546570" y="433881"/>
                      <a:pt x="550122" y="428087"/>
                    </a:cubicBezTo>
                    <a:cubicBezTo>
                      <a:pt x="556467" y="417771"/>
                      <a:pt x="565036" y="409291"/>
                      <a:pt x="571925" y="399425"/>
                    </a:cubicBezTo>
                    <a:cubicBezTo>
                      <a:pt x="578115" y="390586"/>
                      <a:pt x="585817" y="382154"/>
                      <a:pt x="591163" y="372849"/>
                    </a:cubicBezTo>
                    <a:cubicBezTo>
                      <a:pt x="596085" y="364292"/>
                      <a:pt x="595289" y="355675"/>
                      <a:pt x="595014" y="346155"/>
                    </a:cubicBezTo>
                    <a:cubicBezTo>
                      <a:pt x="594685" y="334954"/>
                      <a:pt x="594362" y="330828"/>
                      <a:pt x="604421" y="325811"/>
                    </a:cubicBezTo>
                    <a:cubicBezTo>
                      <a:pt x="611674" y="322157"/>
                      <a:pt x="621111" y="315962"/>
                      <a:pt x="618504" y="305999"/>
                    </a:cubicBezTo>
                    <a:cubicBezTo>
                      <a:pt x="617116" y="300587"/>
                      <a:pt x="618414" y="300814"/>
                      <a:pt x="623036" y="297274"/>
                    </a:cubicBezTo>
                    <a:cubicBezTo>
                      <a:pt x="627037" y="294225"/>
                      <a:pt x="631223" y="291677"/>
                      <a:pt x="634919" y="288310"/>
                    </a:cubicBezTo>
                    <a:cubicBezTo>
                      <a:pt x="643183" y="287772"/>
                      <a:pt x="641544" y="303823"/>
                      <a:pt x="642932" y="309623"/>
                    </a:cubicBezTo>
                    <a:cubicBezTo>
                      <a:pt x="644439" y="315890"/>
                      <a:pt x="650179" y="321099"/>
                      <a:pt x="656967" y="320196"/>
                    </a:cubicBezTo>
                    <a:cubicBezTo>
                      <a:pt x="663347" y="319341"/>
                      <a:pt x="669268" y="316028"/>
                      <a:pt x="673986" y="311740"/>
                    </a:cubicBezTo>
                    <a:cubicBezTo>
                      <a:pt x="680426" y="305897"/>
                      <a:pt x="687554" y="300940"/>
                      <a:pt x="693947" y="294996"/>
                    </a:cubicBezTo>
                    <a:cubicBezTo>
                      <a:pt x="701260" y="288191"/>
                      <a:pt x="708466" y="281996"/>
                      <a:pt x="717281" y="277182"/>
                    </a:cubicBezTo>
                    <a:cubicBezTo>
                      <a:pt x="725569" y="272673"/>
                      <a:pt x="735239" y="272697"/>
                      <a:pt x="743371" y="267984"/>
                    </a:cubicBezTo>
                    <a:cubicBezTo>
                      <a:pt x="743844" y="267697"/>
                      <a:pt x="744263" y="267398"/>
                      <a:pt x="744699" y="267111"/>
                    </a:cubicBezTo>
                    <a:cubicBezTo>
                      <a:pt x="759332" y="265832"/>
                      <a:pt x="771555" y="246145"/>
                      <a:pt x="778468" y="236332"/>
                    </a:cubicBezTo>
                    <a:cubicBezTo>
                      <a:pt x="786326" y="225210"/>
                      <a:pt x="802370" y="221867"/>
                      <a:pt x="815078" y="222148"/>
                    </a:cubicBezTo>
                    <a:cubicBezTo>
                      <a:pt x="821506" y="222291"/>
                      <a:pt x="827504" y="224504"/>
                      <a:pt x="833669" y="226047"/>
                    </a:cubicBezTo>
                    <a:cubicBezTo>
                      <a:pt x="839386" y="227470"/>
                      <a:pt x="845731" y="225515"/>
                      <a:pt x="851125" y="223798"/>
                    </a:cubicBezTo>
                    <a:cubicBezTo>
                      <a:pt x="862200" y="220282"/>
                      <a:pt x="869591" y="212867"/>
                      <a:pt x="876462" y="203945"/>
                    </a:cubicBezTo>
                    <a:cubicBezTo>
                      <a:pt x="884092" y="194054"/>
                      <a:pt x="899030" y="196655"/>
                      <a:pt x="910016" y="192649"/>
                    </a:cubicBezTo>
                    <a:cubicBezTo>
                      <a:pt x="918238" y="189635"/>
                      <a:pt x="929504" y="181885"/>
                      <a:pt x="934199" y="174440"/>
                    </a:cubicBezTo>
                    <a:cubicBezTo>
                      <a:pt x="940047" y="165123"/>
                      <a:pt x="933080" y="155997"/>
                      <a:pt x="926335" y="14970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89" name="Полилиния: фигура 416">
                <a:extLst>
                  <a:ext uri="{FF2B5EF4-FFF2-40B4-BE49-F238E27FC236}">
                    <a16:creationId xmlns:a16="http://schemas.microsoft.com/office/drawing/2014/main" id="{2B2DEAAC-AE11-B331-FD70-42B6864FF002}"/>
                  </a:ext>
                </a:extLst>
              </p:cNvPr>
              <p:cNvSpPr/>
              <p:nvPr/>
            </p:nvSpPr>
            <p:spPr>
              <a:xfrm>
                <a:off x="2171927" y="3131504"/>
                <a:ext cx="886562" cy="761401"/>
              </a:xfrm>
              <a:custGeom>
                <a:avLst/>
                <a:gdLst>
                  <a:gd name="connsiteX0" fmla="*/ 485291 w 508298"/>
                  <a:gd name="connsiteY0" fmla="*/ 321813 h 436538"/>
                  <a:gd name="connsiteX1" fmla="*/ 470766 w 508298"/>
                  <a:gd name="connsiteY1" fmla="*/ 304764 h 436538"/>
                  <a:gd name="connsiteX2" fmla="*/ 474163 w 508298"/>
                  <a:gd name="connsiteY2" fmla="*/ 291399 h 436538"/>
                  <a:gd name="connsiteX3" fmla="*/ 449573 w 508298"/>
                  <a:gd name="connsiteY3" fmla="*/ 284426 h 436538"/>
                  <a:gd name="connsiteX4" fmla="*/ 445883 w 508298"/>
                  <a:gd name="connsiteY4" fmla="*/ 284288 h 436538"/>
                  <a:gd name="connsiteX5" fmla="*/ 426915 w 508298"/>
                  <a:gd name="connsiteY5" fmla="*/ 278273 h 436538"/>
                  <a:gd name="connsiteX6" fmla="*/ 421282 w 508298"/>
                  <a:gd name="connsiteY6" fmla="*/ 273387 h 436538"/>
                  <a:gd name="connsiteX7" fmla="*/ 412862 w 508298"/>
                  <a:gd name="connsiteY7" fmla="*/ 260817 h 436538"/>
                  <a:gd name="connsiteX8" fmla="*/ 405943 w 508298"/>
                  <a:gd name="connsiteY8" fmla="*/ 248773 h 436538"/>
                  <a:gd name="connsiteX9" fmla="*/ 375051 w 508298"/>
                  <a:gd name="connsiteY9" fmla="*/ 240174 h 436538"/>
                  <a:gd name="connsiteX10" fmla="*/ 360776 w 508298"/>
                  <a:gd name="connsiteY10" fmla="*/ 225619 h 436538"/>
                  <a:gd name="connsiteX11" fmla="*/ 346221 w 508298"/>
                  <a:gd name="connsiteY11" fmla="*/ 212523 h 436538"/>
                  <a:gd name="connsiteX12" fmla="*/ 345324 w 508298"/>
                  <a:gd name="connsiteY12" fmla="*/ 211524 h 436538"/>
                  <a:gd name="connsiteX13" fmla="*/ 345204 w 508298"/>
                  <a:gd name="connsiteY13" fmla="*/ 211614 h 436538"/>
                  <a:gd name="connsiteX14" fmla="*/ 345187 w 508298"/>
                  <a:gd name="connsiteY14" fmla="*/ 211369 h 436538"/>
                  <a:gd name="connsiteX15" fmla="*/ 338178 w 508298"/>
                  <a:gd name="connsiteY15" fmla="*/ 201836 h 436538"/>
                  <a:gd name="connsiteX16" fmla="*/ 337915 w 508298"/>
                  <a:gd name="connsiteY16" fmla="*/ 201723 h 436538"/>
                  <a:gd name="connsiteX17" fmla="*/ 337939 w 508298"/>
                  <a:gd name="connsiteY17" fmla="*/ 201537 h 436538"/>
                  <a:gd name="connsiteX18" fmla="*/ 333920 w 508298"/>
                  <a:gd name="connsiteY18" fmla="*/ 196891 h 436538"/>
                  <a:gd name="connsiteX19" fmla="*/ 322726 w 508298"/>
                  <a:gd name="connsiteY19" fmla="*/ 193171 h 436538"/>
                  <a:gd name="connsiteX20" fmla="*/ 290326 w 508298"/>
                  <a:gd name="connsiteY20" fmla="*/ 180045 h 436538"/>
                  <a:gd name="connsiteX21" fmla="*/ 277989 w 508298"/>
                  <a:gd name="connsiteY21" fmla="*/ 168187 h 436538"/>
                  <a:gd name="connsiteX22" fmla="*/ 265862 w 508298"/>
                  <a:gd name="connsiteY22" fmla="*/ 157046 h 436538"/>
                  <a:gd name="connsiteX23" fmla="*/ 254028 w 508298"/>
                  <a:gd name="connsiteY23" fmla="*/ 140326 h 436538"/>
                  <a:gd name="connsiteX24" fmla="*/ 233893 w 508298"/>
                  <a:gd name="connsiteY24" fmla="*/ 122512 h 436538"/>
                  <a:gd name="connsiteX25" fmla="*/ 231465 w 508298"/>
                  <a:gd name="connsiteY25" fmla="*/ 85753 h 436538"/>
                  <a:gd name="connsiteX26" fmla="*/ 232876 w 508298"/>
                  <a:gd name="connsiteY26" fmla="*/ 33338 h 436538"/>
                  <a:gd name="connsiteX27" fmla="*/ 232769 w 508298"/>
                  <a:gd name="connsiteY27" fmla="*/ 33315 h 436538"/>
                  <a:gd name="connsiteX28" fmla="*/ 232751 w 508298"/>
                  <a:gd name="connsiteY28" fmla="*/ 32728 h 436538"/>
                  <a:gd name="connsiteX29" fmla="*/ 231884 w 508298"/>
                  <a:gd name="connsiteY29" fmla="*/ 26605 h 436538"/>
                  <a:gd name="connsiteX30" fmla="*/ 230807 w 508298"/>
                  <a:gd name="connsiteY30" fmla="*/ 24380 h 436538"/>
                  <a:gd name="connsiteX31" fmla="*/ 225240 w 508298"/>
                  <a:gd name="connsiteY31" fmla="*/ 19070 h 436538"/>
                  <a:gd name="connsiteX32" fmla="*/ 180462 w 508298"/>
                  <a:gd name="connsiteY32" fmla="*/ 10040 h 436538"/>
                  <a:gd name="connsiteX33" fmla="*/ 171635 w 508298"/>
                  <a:gd name="connsiteY33" fmla="*/ 4485 h 436538"/>
                  <a:gd name="connsiteX34" fmla="*/ 136575 w 508298"/>
                  <a:gd name="connsiteY34" fmla="*/ 14896 h 436538"/>
                  <a:gd name="connsiteX35" fmla="*/ 114951 w 508298"/>
                  <a:gd name="connsiteY35" fmla="*/ 18054 h 436538"/>
                  <a:gd name="connsiteX36" fmla="*/ 111136 w 508298"/>
                  <a:gd name="connsiteY36" fmla="*/ 27179 h 436538"/>
                  <a:gd name="connsiteX37" fmla="*/ 111088 w 508298"/>
                  <a:gd name="connsiteY37" fmla="*/ 27215 h 436538"/>
                  <a:gd name="connsiteX38" fmla="*/ 101143 w 508298"/>
                  <a:gd name="connsiteY38" fmla="*/ 26085 h 436538"/>
                  <a:gd name="connsiteX39" fmla="*/ 73121 w 508298"/>
                  <a:gd name="connsiteY39" fmla="*/ 61552 h 436538"/>
                  <a:gd name="connsiteX40" fmla="*/ 71232 w 508298"/>
                  <a:gd name="connsiteY40" fmla="*/ 88061 h 436538"/>
                  <a:gd name="connsiteX41" fmla="*/ 61335 w 508298"/>
                  <a:gd name="connsiteY41" fmla="*/ 92163 h 436538"/>
                  <a:gd name="connsiteX42" fmla="*/ 49901 w 508298"/>
                  <a:gd name="connsiteY42" fmla="*/ 89508 h 436538"/>
                  <a:gd name="connsiteX43" fmla="*/ 44035 w 508298"/>
                  <a:gd name="connsiteY43" fmla="*/ 95381 h 436538"/>
                  <a:gd name="connsiteX44" fmla="*/ 41977 w 508298"/>
                  <a:gd name="connsiteY44" fmla="*/ 100236 h 436538"/>
                  <a:gd name="connsiteX45" fmla="*/ 31106 w 508298"/>
                  <a:gd name="connsiteY45" fmla="*/ 97258 h 436538"/>
                  <a:gd name="connsiteX46" fmla="*/ 11151 w 508298"/>
                  <a:gd name="connsiteY46" fmla="*/ 100930 h 436538"/>
                  <a:gd name="connsiteX47" fmla="*/ 6696 w 508298"/>
                  <a:gd name="connsiteY47" fmla="*/ 126112 h 436538"/>
                  <a:gd name="connsiteX48" fmla="*/ 18093 w 508298"/>
                  <a:gd name="connsiteY48" fmla="*/ 138784 h 436538"/>
                  <a:gd name="connsiteX49" fmla="*/ 20701 w 508298"/>
                  <a:gd name="connsiteY49" fmla="*/ 143256 h 436538"/>
                  <a:gd name="connsiteX50" fmla="*/ 21042 w 508298"/>
                  <a:gd name="connsiteY50" fmla="*/ 146025 h 436538"/>
                  <a:gd name="connsiteX51" fmla="*/ 23272 w 508298"/>
                  <a:gd name="connsiteY51" fmla="*/ 150869 h 436538"/>
                  <a:gd name="connsiteX52" fmla="*/ 24677 w 508298"/>
                  <a:gd name="connsiteY52" fmla="*/ 157644 h 436538"/>
                  <a:gd name="connsiteX53" fmla="*/ 27811 w 508298"/>
                  <a:gd name="connsiteY53" fmla="*/ 161496 h 436538"/>
                  <a:gd name="connsiteX54" fmla="*/ 27548 w 508298"/>
                  <a:gd name="connsiteY54" fmla="*/ 167266 h 436538"/>
                  <a:gd name="connsiteX55" fmla="*/ 26430 w 508298"/>
                  <a:gd name="connsiteY55" fmla="*/ 170776 h 436538"/>
                  <a:gd name="connsiteX56" fmla="*/ 26430 w 508298"/>
                  <a:gd name="connsiteY56" fmla="*/ 172564 h 436538"/>
                  <a:gd name="connsiteX57" fmla="*/ 25652 w 508298"/>
                  <a:gd name="connsiteY57" fmla="*/ 175076 h 436538"/>
                  <a:gd name="connsiteX58" fmla="*/ 31309 w 508298"/>
                  <a:gd name="connsiteY58" fmla="*/ 182533 h 436538"/>
                  <a:gd name="connsiteX59" fmla="*/ 32296 w 508298"/>
                  <a:gd name="connsiteY59" fmla="*/ 182533 h 436538"/>
                  <a:gd name="connsiteX60" fmla="*/ 36751 w 508298"/>
                  <a:gd name="connsiteY60" fmla="*/ 180392 h 436538"/>
                  <a:gd name="connsiteX61" fmla="*/ 54410 w 508298"/>
                  <a:gd name="connsiteY61" fmla="*/ 186276 h 436538"/>
                  <a:gd name="connsiteX62" fmla="*/ 66208 w 508298"/>
                  <a:gd name="connsiteY62" fmla="*/ 212523 h 436538"/>
                  <a:gd name="connsiteX63" fmla="*/ 84513 w 508298"/>
                  <a:gd name="connsiteY63" fmla="*/ 222449 h 436538"/>
                  <a:gd name="connsiteX64" fmla="*/ 114114 w 508298"/>
                  <a:gd name="connsiteY64" fmla="*/ 243056 h 436538"/>
                  <a:gd name="connsiteX65" fmla="*/ 136880 w 508298"/>
                  <a:gd name="connsiteY65" fmla="*/ 246614 h 436538"/>
                  <a:gd name="connsiteX66" fmla="*/ 152739 w 508298"/>
                  <a:gd name="connsiteY66" fmla="*/ 270738 h 436538"/>
                  <a:gd name="connsiteX67" fmla="*/ 170685 w 508298"/>
                  <a:gd name="connsiteY67" fmla="*/ 321179 h 436538"/>
                  <a:gd name="connsiteX68" fmla="*/ 175469 w 508298"/>
                  <a:gd name="connsiteY68" fmla="*/ 317806 h 436538"/>
                  <a:gd name="connsiteX69" fmla="*/ 206343 w 508298"/>
                  <a:gd name="connsiteY69" fmla="*/ 296093 h 436538"/>
                  <a:gd name="connsiteX70" fmla="*/ 237015 w 508298"/>
                  <a:gd name="connsiteY70" fmla="*/ 312412 h 436538"/>
                  <a:gd name="connsiteX71" fmla="*/ 237642 w 508298"/>
                  <a:gd name="connsiteY71" fmla="*/ 312412 h 436538"/>
                  <a:gd name="connsiteX72" fmla="*/ 244472 w 508298"/>
                  <a:gd name="connsiteY72" fmla="*/ 307808 h 436538"/>
                  <a:gd name="connsiteX73" fmla="*/ 252616 w 508298"/>
                  <a:gd name="connsiteY73" fmla="*/ 302145 h 436538"/>
                  <a:gd name="connsiteX74" fmla="*/ 258818 w 508298"/>
                  <a:gd name="connsiteY74" fmla="*/ 306869 h 436538"/>
                  <a:gd name="connsiteX75" fmla="*/ 258112 w 508298"/>
                  <a:gd name="connsiteY75" fmla="*/ 312305 h 436538"/>
                  <a:gd name="connsiteX76" fmla="*/ 257693 w 508298"/>
                  <a:gd name="connsiteY76" fmla="*/ 314523 h 436538"/>
                  <a:gd name="connsiteX77" fmla="*/ 258931 w 508298"/>
                  <a:gd name="connsiteY77" fmla="*/ 316222 h 436538"/>
                  <a:gd name="connsiteX78" fmla="*/ 273265 w 508298"/>
                  <a:gd name="connsiteY78" fmla="*/ 319229 h 436538"/>
                  <a:gd name="connsiteX79" fmla="*/ 299398 w 508298"/>
                  <a:gd name="connsiteY79" fmla="*/ 344650 h 436538"/>
                  <a:gd name="connsiteX80" fmla="*/ 303847 w 508298"/>
                  <a:gd name="connsiteY80" fmla="*/ 351456 h 436538"/>
                  <a:gd name="connsiteX81" fmla="*/ 326176 w 508298"/>
                  <a:gd name="connsiteY81" fmla="*/ 381260 h 436538"/>
                  <a:gd name="connsiteX82" fmla="*/ 356656 w 508298"/>
                  <a:gd name="connsiteY82" fmla="*/ 406029 h 436538"/>
                  <a:gd name="connsiteX83" fmla="*/ 385880 w 508298"/>
                  <a:gd name="connsiteY83" fmla="*/ 420566 h 436538"/>
                  <a:gd name="connsiteX84" fmla="*/ 396985 w 508298"/>
                  <a:gd name="connsiteY84" fmla="*/ 421535 h 436538"/>
                  <a:gd name="connsiteX85" fmla="*/ 404041 w 508298"/>
                  <a:gd name="connsiteY85" fmla="*/ 410125 h 436538"/>
                  <a:gd name="connsiteX86" fmla="*/ 411821 w 508298"/>
                  <a:gd name="connsiteY86" fmla="*/ 401191 h 436538"/>
                  <a:gd name="connsiteX87" fmla="*/ 418501 w 508298"/>
                  <a:gd name="connsiteY87" fmla="*/ 402961 h 436538"/>
                  <a:gd name="connsiteX88" fmla="*/ 426909 w 508298"/>
                  <a:gd name="connsiteY88" fmla="*/ 419275 h 436538"/>
                  <a:gd name="connsiteX89" fmla="*/ 435095 w 508298"/>
                  <a:gd name="connsiteY89" fmla="*/ 428484 h 436538"/>
                  <a:gd name="connsiteX90" fmla="*/ 436190 w 508298"/>
                  <a:gd name="connsiteY90" fmla="*/ 432329 h 436538"/>
                  <a:gd name="connsiteX91" fmla="*/ 448192 w 508298"/>
                  <a:gd name="connsiteY91" fmla="*/ 418228 h 436538"/>
                  <a:gd name="connsiteX92" fmla="*/ 444526 w 508298"/>
                  <a:gd name="connsiteY92" fmla="*/ 375376 h 436538"/>
                  <a:gd name="connsiteX93" fmla="*/ 467573 w 508298"/>
                  <a:gd name="connsiteY93" fmla="*/ 366436 h 436538"/>
                  <a:gd name="connsiteX94" fmla="*/ 490907 w 508298"/>
                  <a:gd name="connsiteY94" fmla="*/ 355749 h 436538"/>
                  <a:gd name="connsiteX95" fmla="*/ 506628 w 508298"/>
                  <a:gd name="connsiteY95" fmla="*/ 327655 h 436538"/>
                  <a:gd name="connsiteX96" fmla="*/ 485291 w 508298"/>
                  <a:gd name="connsiteY96" fmla="*/ 321813 h 436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508298" h="436538">
                    <a:moveTo>
                      <a:pt x="485291" y="321813"/>
                    </a:moveTo>
                    <a:cubicBezTo>
                      <a:pt x="478319" y="318273"/>
                      <a:pt x="472399" y="312675"/>
                      <a:pt x="470766" y="304764"/>
                    </a:cubicBezTo>
                    <a:cubicBezTo>
                      <a:pt x="469863" y="300315"/>
                      <a:pt x="470724" y="294711"/>
                      <a:pt x="474163" y="291399"/>
                    </a:cubicBezTo>
                    <a:cubicBezTo>
                      <a:pt x="467621" y="282859"/>
                      <a:pt x="459111" y="284498"/>
                      <a:pt x="449573" y="284426"/>
                    </a:cubicBezTo>
                    <a:cubicBezTo>
                      <a:pt x="448323" y="284420"/>
                      <a:pt x="447103" y="284366"/>
                      <a:pt x="445883" y="284288"/>
                    </a:cubicBezTo>
                    <a:cubicBezTo>
                      <a:pt x="439084" y="285395"/>
                      <a:pt x="432118" y="283338"/>
                      <a:pt x="426915" y="278273"/>
                    </a:cubicBezTo>
                    <a:cubicBezTo>
                      <a:pt x="424864" y="276987"/>
                      <a:pt x="422968" y="275384"/>
                      <a:pt x="421282" y="273387"/>
                    </a:cubicBezTo>
                    <a:cubicBezTo>
                      <a:pt x="417993" y="269458"/>
                      <a:pt x="415206" y="265356"/>
                      <a:pt x="412862" y="260817"/>
                    </a:cubicBezTo>
                    <a:cubicBezTo>
                      <a:pt x="411265" y="257713"/>
                      <a:pt x="409118" y="250513"/>
                      <a:pt x="405943" y="248773"/>
                    </a:cubicBezTo>
                    <a:cubicBezTo>
                      <a:pt x="396495" y="243589"/>
                      <a:pt x="384290" y="246878"/>
                      <a:pt x="375051" y="240174"/>
                    </a:cubicBezTo>
                    <a:cubicBezTo>
                      <a:pt x="369226" y="235976"/>
                      <a:pt x="365835" y="230564"/>
                      <a:pt x="360776" y="225619"/>
                    </a:cubicBezTo>
                    <a:cubicBezTo>
                      <a:pt x="356124" y="221050"/>
                      <a:pt x="350808" y="217169"/>
                      <a:pt x="346221" y="212523"/>
                    </a:cubicBezTo>
                    <a:cubicBezTo>
                      <a:pt x="345916" y="212200"/>
                      <a:pt x="345629" y="211859"/>
                      <a:pt x="345324" y="211524"/>
                    </a:cubicBezTo>
                    <a:cubicBezTo>
                      <a:pt x="345294" y="211560"/>
                      <a:pt x="345234" y="211578"/>
                      <a:pt x="345204" y="211614"/>
                    </a:cubicBezTo>
                    <a:cubicBezTo>
                      <a:pt x="345204" y="211536"/>
                      <a:pt x="345187" y="211458"/>
                      <a:pt x="345187" y="211369"/>
                    </a:cubicBezTo>
                    <a:cubicBezTo>
                      <a:pt x="342609" y="208438"/>
                      <a:pt x="340474" y="205006"/>
                      <a:pt x="338178" y="201836"/>
                    </a:cubicBezTo>
                    <a:cubicBezTo>
                      <a:pt x="338088" y="201807"/>
                      <a:pt x="338011" y="201771"/>
                      <a:pt x="337915" y="201723"/>
                    </a:cubicBezTo>
                    <a:cubicBezTo>
                      <a:pt x="337933" y="201669"/>
                      <a:pt x="337933" y="201603"/>
                      <a:pt x="337939" y="201537"/>
                    </a:cubicBezTo>
                    <a:cubicBezTo>
                      <a:pt x="336701" y="199857"/>
                      <a:pt x="335403" y="198260"/>
                      <a:pt x="333920" y="196891"/>
                    </a:cubicBezTo>
                    <a:cubicBezTo>
                      <a:pt x="330775" y="193967"/>
                      <a:pt x="326888" y="193560"/>
                      <a:pt x="322726" y="193171"/>
                    </a:cubicBezTo>
                    <a:cubicBezTo>
                      <a:pt x="309923" y="191993"/>
                      <a:pt x="299505" y="189763"/>
                      <a:pt x="290326" y="180045"/>
                    </a:cubicBezTo>
                    <a:cubicBezTo>
                      <a:pt x="286445" y="175949"/>
                      <a:pt x="282827" y="171213"/>
                      <a:pt x="277989" y="168187"/>
                    </a:cubicBezTo>
                    <a:cubicBezTo>
                      <a:pt x="273253" y="165215"/>
                      <a:pt x="268876" y="161866"/>
                      <a:pt x="265862" y="157046"/>
                    </a:cubicBezTo>
                    <a:cubicBezTo>
                      <a:pt x="262358" y="151467"/>
                      <a:pt x="257556" y="146133"/>
                      <a:pt x="254028" y="140326"/>
                    </a:cubicBezTo>
                    <a:cubicBezTo>
                      <a:pt x="245811" y="136039"/>
                      <a:pt x="238342" y="129712"/>
                      <a:pt x="233893" y="122512"/>
                    </a:cubicBezTo>
                    <a:cubicBezTo>
                      <a:pt x="226574" y="110719"/>
                      <a:pt x="227668" y="98514"/>
                      <a:pt x="231465" y="85753"/>
                    </a:cubicBezTo>
                    <a:cubicBezTo>
                      <a:pt x="236692" y="68250"/>
                      <a:pt x="234437" y="50824"/>
                      <a:pt x="232876" y="33338"/>
                    </a:cubicBezTo>
                    <a:cubicBezTo>
                      <a:pt x="232853" y="33338"/>
                      <a:pt x="232799" y="33315"/>
                      <a:pt x="232769" y="33315"/>
                    </a:cubicBezTo>
                    <a:cubicBezTo>
                      <a:pt x="232757" y="33111"/>
                      <a:pt x="232757" y="32920"/>
                      <a:pt x="232751" y="32728"/>
                    </a:cubicBezTo>
                    <a:cubicBezTo>
                      <a:pt x="232577" y="30851"/>
                      <a:pt x="232589" y="28692"/>
                      <a:pt x="231884" y="26605"/>
                    </a:cubicBezTo>
                    <a:cubicBezTo>
                      <a:pt x="231645" y="25851"/>
                      <a:pt x="231298" y="25092"/>
                      <a:pt x="230807" y="24380"/>
                    </a:cubicBezTo>
                    <a:cubicBezTo>
                      <a:pt x="228983" y="21671"/>
                      <a:pt x="225222" y="19363"/>
                      <a:pt x="225240" y="19070"/>
                    </a:cubicBezTo>
                    <a:cubicBezTo>
                      <a:pt x="212317" y="9975"/>
                      <a:pt x="194808" y="15117"/>
                      <a:pt x="180462" y="10040"/>
                    </a:cubicBezTo>
                    <a:cubicBezTo>
                      <a:pt x="176521" y="8641"/>
                      <a:pt x="173693" y="6740"/>
                      <a:pt x="171635" y="4485"/>
                    </a:cubicBezTo>
                    <a:cubicBezTo>
                      <a:pt x="160411" y="10411"/>
                      <a:pt x="149964" y="18018"/>
                      <a:pt x="136575" y="14896"/>
                    </a:cubicBezTo>
                    <a:cubicBezTo>
                      <a:pt x="130027" y="13365"/>
                      <a:pt x="119335" y="10908"/>
                      <a:pt x="114951" y="18054"/>
                    </a:cubicBezTo>
                    <a:cubicBezTo>
                      <a:pt x="113187" y="20942"/>
                      <a:pt x="112547" y="24153"/>
                      <a:pt x="111136" y="27179"/>
                    </a:cubicBezTo>
                    <a:cubicBezTo>
                      <a:pt x="111124" y="27197"/>
                      <a:pt x="111106" y="27197"/>
                      <a:pt x="111088" y="27215"/>
                    </a:cubicBezTo>
                    <a:cubicBezTo>
                      <a:pt x="110885" y="27071"/>
                      <a:pt x="102495" y="25523"/>
                      <a:pt x="101143" y="26085"/>
                    </a:cubicBezTo>
                    <a:cubicBezTo>
                      <a:pt x="85027" y="32609"/>
                      <a:pt x="76649" y="44790"/>
                      <a:pt x="73121" y="61552"/>
                    </a:cubicBezTo>
                    <a:cubicBezTo>
                      <a:pt x="71261" y="70420"/>
                      <a:pt x="71477" y="79097"/>
                      <a:pt x="71232" y="88061"/>
                    </a:cubicBezTo>
                    <a:cubicBezTo>
                      <a:pt x="71016" y="95859"/>
                      <a:pt x="66143" y="94579"/>
                      <a:pt x="61335" y="92163"/>
                    </a:cubicBezTo>
                    <a:cubicBezTo>
                      <a:pt x="57669" y="90322"/>
                      <a:pt x="53979" y="89479"/>
                      <a:pt x="49901" y="89508"/>
                    </a:cubicBezTo>
                    <a:cubicBezTo>
                      <a:pt x="46714" y="89538"/>
                      <a:pt x="44005" y="92163"/>
                      <a:pt x="44035" y="95381"/>
                    </a:cubicBezTo>
                    <a:cubicBezTo>
                      <a:pt x="44047" y="98430"/>
                      <a:pt x="44973" y="100733"/>
                      <a:pt x="41977" y="100236"/>
                    </a:cubicBezTo>
                    <a:cubicBezTo>
                      <a:pt x="38300" y="99633"/>
                      <a:pt x="34718" y="98203"/>
                      <a:pt x="31106" y="97258"/>
                    </a:cubicBezTo>
                    <a:cubicBezTo>
                      <a:pt x="23852" y="95381"/>
                      <a:pt x="16945" y="95895"/>
                      <a:pt x="11151" y="100930"/>
                    </a:cubicBezTo>
                    <a:cubicBezTo>
                      <a:pt x="4627" y="106617"/>
                      <a:pt x="2396" y="118733"/>
                      <a:pt x="6696" y="126112"/>
                    </a:cubicBezTo>
                    <a:cubicBezTo>
                      <a:pt x="9494" y="130890"/>
                      <a:pt x="14828" y="134245"/>
                      <a:pt x="18093" y="138784"/>
                    </a:cubicBezTo>
                    <a:cubicBezTo>
                      <a:pt x="19134" y="140231"/>
                      <a:pt x="19995" y="141726"/>
                      <a:pt x="20701" y="143256"/>
                    </a:cubicBezTo>
                    <a:cubicBezTo>
                      <a:pt x="20814" y="144153"/>
                      <a:pt x="20916" y="145074"/>
                      <a:pt x="21042" y="146025"/>
                    </a:cubicBezTo>
                    <a:cubicBezTo>
                      <a:pt x="21299" y="147819"/>
                      <a:pt x="22118" y="149458"/>
                      <a:pt x="23272" y="150869"/>
                    </a:cubicBezTo>
                    <a:cubicBezTo>
                      <a:pt x="23828" y="153088"/>
                      <a:pt x="24253" y="155336"/>
                      <a:pt x="24677" y="157644"/>
                    </a:cubicBezTo>
                    <a:cubicBezTo>
                      <a:pt x="25054" y="159684"/>
                      <a:pt x="26292" y="160921"/>
                      <a:pt x="27811" y="161496"/>
                    </a:cubicBezTo>
                    <a:cubicBezTo>
                      <a:pt x="27919" y="163415"/>
                      <a:pt x="27823" y="165347"/>
                      <a:pt x="27548" y="167266"/>
                    </a:cubicBezTo>
                    <a:cubicBezTo>
                      <a:pt x="26860" y="168157"/>
                      <a:pt x="26430" y="169335"/>
                      <a:pt x="26430" y="170776"/>
                    </a:cubicBezTo>
                    <a:lnTo>
                      <a:pt x="26430" y="172564"/>
                    </a:lnTo>
                    <a:cubicBezTo>
                      <a:pt x="26196" y="173402"/>
                      <a:pt x="25933" y="174251"/>
                      <a:pt x="25652" y="175076"/>
                    </a:cubicBezTo>
                    <a:cubicBezTo>
                      <a:pt x="24444" y="178730"/>
                      <a:pt x="27649" y="182533"/>
                      <a:pt x="31309" y="182533"/>
                    </a:cubicBezTo>
                    <a:lnTo>
                      <a:pt x="32296" y="182533"/>
                    </a:lnTo>
                    <a:cubicBezTo>
                      <a:pt x="34078" y="182533"/>
                      <a:pt x="35669" y="181690"/>
                      <a:pt x="36751" y="180392"/>
                    </a:cubicBezTo>
                    <a:cubicBezTo>
                      <a:pt x="43993" y="179597"/>
                      <a:pt x="50415" y="179154"/>
                      <a:pt x="54410" y="186276"/>
                    </a:cubicBezTo>
                    <a:cubicBezTo>
                      <a:pt x="59074" y="194601"/>
                      <a:pt x="60713" y="204635"/>
                      <a:pt x="66208" y="212523"/>
                    </a:cubicBezTo>
                    <a:cubicBezTo>
                      <a:pt x="70227" y="218305"/>
                      <a:pt x="78414" y="219884"/>
                      <a:pt x="84513" y="222449"/>
                    </a:cubicBezTo>
                    <a:cubicBezTo>
                      <a:pt x="95803" y="227180"/>
                      <a:pt x="102668" y="238697"/>
                      <a:pt x="114114" y="243056"/>
                    </a:cubicBezTo>
                    <a:cubicBezTo>
                      <a:pt x="121553" y="245891"/>
                      <a:pt x="129052" y="246082"/>
                      <a:pt x="136880" y="246614"/>
                    </a:cubicBezTo>
                    <a:cubicBezTo>
                      <a:pt x="148648" y="247398"/>
                      <a:pt x="150580" y="261469"/>
                      <a:pt x="152739" y="270738"/>
                    </a:cubicBezTo>
                    <a:cubicBezTo>
                      <a:pt x="157056" y="289001"/>
                      <a:pt x="160531" y="306444"/>
                      <a:pt x="170685" y="321179"/>
                    </a:cubicBezTo>
                    <a:cubicBezTo>
                      <a:pt x="172503" y="320384"/>
                      <a:pt x="174476" y="319546"/>
                      <a:pt x="175469" y="317806"/>
                    </a:cubicBezTo>
                    <a:cubicBezTo>
                      <a:pt x="181568" y="307096"/>
                      <a:pt x="192512" y="294496"/>
                      <a:pt x="206343" y="296093"/>
                    </a:cubicBezTo>
                    <a:cubicBezTo>
                      <a:pt x="219744" y="297660"/>
                      <a:pt x="225964" y="306360"/>
                      <a:pt x="237015" y="312412"/>
                    </a:cubicBezTo>
                    <a:cubicBezTo>
                      <a:pt x="237212" y="312412"/>
                      <a:pt x="237415" y="312388"/>
                      <a:pt x="237642" y="312412"/>
                    </a:cubicBezTo>
                    <a:cubicBezTo>
                      <a:pt x="241171" y="312741"/>
                      <a:pt x="242367" y="310259"/>
                      <a:pt x="244472" y="307808"/>
                    </a:cubicBezTo>
                    <a:cubicBezTo>
                      <a:pt x="246786" y="305153"/>
                      <a:pt x="249291" y="303287"/>
                      <a:pt x="252616" y="302145"/>
                    </a:cubicBezTo>
                    <a:cubicBezTo>
                      <a:pt x="255541" y="301140"/>
                      <a:pt x="258997" y="303795"/>
                      <a:pt x="258818" y="306869"/>
                    </a:cubicBezTo>
                    <a:cubicBezTo>
                      <a:pt x="258716" y="308693"/>
                      <a:pt x="258429" y="310511"/>
                      <a:pt x="258112" y="312305"/>
                    </a:cubicBezTo>
                    <a:cubicBezTo>
                      <a:pt x="257963" y="313040"/>
                      <a:pt x="257831" y="313788"/>
                      <a:pt x="257693" y="314523"/>
                    </a:cubicBezTo>
                    <a:cubicBezTo>
                      <a:pt x="258058" y="315127"/>
                      <a:pt x="258489" y="315671"/>
                      <a:pt x="258931" y="316222"/>
                    </a:cubicBezTo>
                    <a:cubicBezTo>
                      <a:pt x="263859" y="316467"/>
                      <a:pt x="268732" y="317005"/>
                      <a:pt x="273265" y="319229"/>
                    </a:cubicBezTo>
                    <a:cubicBezTo>
                      <a:pt x="284609" y="324809"/>
                      <a:pt x="292401" y="334269"/>
                      <a:pt x="299398" y="344650"/>
                    </a:cubicBezTo>
                    <a:cubicBezTo>
                      <a:pt x="300014" y="344692"/>
                      <a:pt x="303931" y="351127"/>
                      <a:pt x="303847" y="351456"/>
                    </a:cubicBezTo>
                    <a:cubicBezTo>
                      <a:pt x="310610" y="362118"/>
                      <a:pt x="317152" y="373049"/>
                      <a:pt x="326176" y="381260"/>
                    </a:cubicBezTo>
                    <a:cubicBezTo>
                      <a:pt x="335894" y="390110"/>
                      <a:pt x="347088" y="396963"/>
                      <a:pt x="356656" y="406029"/>
                    </a:cubicBezTo>
                    <a:cubicBezTo>
                      <a:pt x="365710" y="414586"/>
                      <a:pt x="373233" y="419717"/>
                      <a:pt x="385880" y="420566"/>
                    </a:cubicBezTo>
                    <a:cubicBezTo>
                      <a:pt x="389420" y="420811"/>
                      <a:pt x="393200" y="421051"/>
                      <a:pt x="396985" y="421535"/>
                    </a:cubicBezTo>
                    <a:cubicBezTo>
                      <a:pt x="400998" y="419508"/>
                      <a:pt x="402050" y="414108"/>
                      <a:pt x="404041" y="410125"/>
                    </a:cubicBezTo>
                    <a:cubicBezTo>
                      <a:pt x="405907" y="406382"/>
                      <a:pt x="408162" y="403326"/>
                      <a:pt x="411821" y="401191"/>
                    </a:cubicBezTo>
                    <a:cubicBezTo>
                      <a:pt x="413974" y="399953"/>
                      <a:pt x="417377" y="400527"/>
                      <a:pt x="418501" y="402961"/>
                    </a:cubicBezTo>
                    <a:cubicBezTo>
                      <a:pt x="420977" y="408176"/>
                      <a:pt x="422681" y="415118"/>
                      <a:pt x="426909" y="419275"/>
                    </a:cubicBezTo>
                    <a:cubicBezTo>
                      <a:pt x="429893" y="422223"/>
                      <a:pt x="433020" y="424776"/>
                      <a:pt x="435095" y="428484"/>
                    </a:cubicBezTo>
                    <a:cubicBezTo>
                      <a:pt x="435819" y="429811"/>
                      <a:pt x="436142" y="431079"/>
                      <a:pt x="436190" y="432329"/>
                    </a:cubicBezTo>
                    <a:cubicBezTo>
                      <a:pt x="441398" y="429070"/>
                      <a:pt x="445722" y="424794"/>
                      <a:pt x="448192" y="418228"/>
                    </a:cubicBezTo>
                    <a:cubicBezTo>
                      <a:pt x="453747" y="403422"/>
                      <a:pt x="444992" y="389943"/>
                      <a:pt x="444526" y="375376"/>
                    </a:cubicBezTo>
                    <a:cubicBezTo>
                      <a:pt x="444412" y="371686"/>
                      <a:pt x="464427" y="367584"/>
                      <a:pt x="467573" y="366436"/>
                    </a:cubicBezTo>
                    <a:cubicBezTo>
                      <a:pt x="475628" y="363469"/>
                      <a:pt x="483731" y="360527"/>
                      <a:pt x="490907" y="355749"/>
                    </a:cubicBezTo>
                    <a:cubicBezTo>
                      <a:pt x="501162" y="348938"/>
                      <a:pt x="505139" y="338718"/>
                      <a:pt x="506628" y="327655"/>
                    </a:cubicBezTo>
                    <a:cubicBezTo>
                      <a:pt x="499255" y="326669"/>
                      <a:pt x="491959" y="325215"/>
                      <a:pt x="485291" y="32181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90" name="Полилиния: фигура 417">
                <a:extLst>
                  <a:ext uri="{FF2B5EF4-FFF2-40B4-BE49-F238E27FC236}">
                    <a16:creationId xmlns:a16="http://schemas.microsoft.com/office/drawing/2014/main" id="{1F1F004D-439C-BB7C-87D3-B0B5B07D0A7D}"/>
                  </a:ext>
                </a:extLst>
              </p:cNvPr>
              <p:cNvSpPr/>
              <p:nvPr/>
            </p:nvSpPr>
            <p:spPr>
              <a:xfrm>
                <a:off x="2825927" y="2036778"/>
                <a:ext cx="573658" cy="782263"/>
              </a:xfrm>
              <a:custGeom>
                <a:avLst/>
                <a:gdLst>
                  <a:gd name="connsiteX0" fmla="*/ 93090 w 328898"/>
                  <a:gd name="connsiteY0" fmla="*/ 89520 h 448498"/>
                  <a:gd name="connsiteX1" fmla="*/ 84916 w 328898"/>
                  <a:gd name="connsiteY1" fmla="*/ 103292 h 448498"/>
                  <a:gd name="connsiteX2" fmla="*/ 81435 w 328898"/>
                  <a:gd name="connsiteY2" fmla="*/ 108650 h 448498"/>
                  <a:gd name="connsiteX3" fmla="*/ 77626 w 328898"/>
                  <a:gd name="connsiteY3" fmla="*/ 114487 h 448498"/>
                  <a:gd name="connsiteX4" fmla="*/ 59190 w 328898"/>
                  <a:gd name="connsiteY4" fmla="*/ 121741 h 448498"/>
                  <a:gd name="connsiteX5" fmla="*/ 47140 w 328898"/>
                  <a:gd name="connsiteY5" fmla="*/ 122051 h 448498"/>
                  <a:gd name="connsiteX6" fmla="*/ 37506 w 328898"/>
                  <a:gd name="connsiteY6" fmla="*/ 121818 h 448498"/>
                  <a:gd name="connsiteX7" fmla="*/ 27347 w 328898"/>
                  <a:gd name="connsiteY7" fmla="*/ 120676 h 448498"/>
                  <a:gd name="connsiteX8" fmla="*/ 25074 w 328898"/>
                  <a:gd name="connsiteY8" fmla="*/ 120760 h 448498"/>
                  <a:gd name="connsiteX9" fmla="*/ 23519 w 328898"/>
                  <a:gd name="connsiteY9" fmla="*/ 122392 h 448498"/>
                  <a:gd name="connsiteX10" fmla="*/ 22790 w 328898"/>
                  <a:gd name="connsiteY10" fmla="*/ 124061 h 448498"/>
                  <a:gd name="connsiteX11" fmla="*/ 21552 w 328898"/>
                  <a:gd name="connsiteY11" fmla="*/ 126560 h 448498"/>
                  <a:gd name="connsiteX12" fmla="*/ 16732 w 328898"/>
                  <a:gd name="connsiteY12" fmla="*/ 130190 h 448498"/>
                  <a:gd name="connsiteX13" fmla="*/ 11105 w 328898"/>
                  <a:gd name="connsiteY13" fmla="*/ 131051 h 448498"/>
                  <a:gd name="connsiteX14" fmla="*/ 9347 w 328898"/>
                  <a:gd name="connsiteY14" fmla="*/ 131207 h 448498"/>
                  <a:gd name="connsiteX15" fmla="*/ 7272 w 328898"/>
                  <a:gd name="connsiteY15" fmla="*/ 134083 h 448498"/>
                  <a:gd name="connsiteX16" fmla="*/ 5538 w 328898"/>
                  <a:gd name="connsiteY16" fmla="*/ 136541 h 448498"/>
                  <a:gd name="connsiteX17" fmla="*/ 4485 w 328898"/>
                  <a:gd name="connsiteY17" fmla="*/ 137952 h 448498"/>
                  <a:gd name="connsiteX18" fmla="*/ 8862 w 328898"/>
                  <a:gd name="connsiteY18" fmla="*/ 141343 h 448498"/>
                  <a:gd name="connsiteX19" fmla="*/ 21498 w 328898"/>
                  <a:gd name="connsiteY19" fmla="*/ 159935 h 448498"/>
                  <a:gd name="connsiteX20" fmla="*/ 31897 w 328898"/>
                  <a:gd name="connsiteY20" fmla="*/ 177187 h 448498"/>
                  <a:gd name="connsiteX21" fmla="*/ 51183 w 328898"/>
                  <a:gd name="connsiteY21" fmla="*/ 202129 h 448498"/>
                  <a:gd name="connsiteX22" fmla="*/ 38924 w 328898"/>
                  <a:gd name="connsiteY22" fmla="*/ 233973 h 448498"/>
                  <a:gd name="connsiteX23" fmla="*/ 57773 w 328898"/>
                  <a:gd name="connsiteY23" fmla="*/ 244348 h 448498"/>
                  <a:gd name="connsiteX24" fmla="*/ 81160 w 328898"/>
                  <a:gd name="connsiteY24" fmla="*/ 250567 h 448498"/>
                  <a:gd name="connsiteX25" fmla="*/ 82422 w 328898"/>
                  <a:gd name="connsiteY25" fmla="*/ 253306 h 448498"/>
                  <a:gd name="connsiteX26" fmla="*/ 82715 w 328898"/>
                  <a:gd name="connsiteY26" fmla="*/ 253007 h 448498"/>
                  <a:gd name="connsiteX27" fmla="*/ 83612 w 328898"/>
                  <a:gd name="connsiteY27" fmla="*/ 252128 h 448498"/>
                  <a:gd name="connsiteX28" fmla="*/ 85962 w 328898"/>
                  <a:gd name="connsiteY28" fmla="*/ 249545 h 448498"/>
                  <a:gd name="connsiteX29" fmla="*/ 90645 w 328898"/>
                  <a:gd name="connsiteY29" fmla="*/ 245670 h 448498"/>
                  <a:gd name="connsiteX30" fmla="*/ 91255 w 328898"/>
                  <a:gd name="connsiteY30" fmla="*/ 245622 h 448498"/>
                  <a:gd name="connsiteX31" fmla="*/ 96314 w 328898"/>
                  <a:gd name="connsiteY31" fmla="*/ 247978 h 448498"/>
                  <a:gd name="connsiteX32" fmla="*/ 99944 w 328898"/>
                  <a:gd name="connsiteY32" fmla="*/ 249892 h 448498"/>
                  <a:gd name="connsiteX33" fmla="*/ 103143 w 328898"/>
                  <a:gd name="connsiteY33" fmla="*/ 251470 h 448498"/>
                  <a:gd name="connsiteX34" fmla="*/ 109930 w 328898"/>
                  <a:gd name="connsiteY34" fmla="*/ 259406 h 448498"/>
                  <a:gd name="connsiteX35" fmla="*/ 111305 w 328898"/>
                  <a:gd name="connsiteY35" fmla="*/ 266265 h 448498"/>
                  <a:gd name="connsiteX36" fmla="*/ 114319 w 328898"/>
                  <a:gd name="connsiteY36" fmla="*/ 270355 h 448498"/>
                  <a:gd name="connsiteX37" fmla="*/ 118302 w 328898"/>
                  <a:gd name="connsiteY37" fmla="*/ 271683 h 448498"/>
                  <a:gd name="connsiteX38" fmla="*/ 118846 w 328898"/>
                  <a:gd name="connsiteY38" fmla="*/ 271790 h 448498"/>
                  <a:gd name="connsiteX39" fmla="*/ 123086 w 328898"/>
                  <a:gd name="connsiteY39" fmla="*/ 277298 h 448498"/>
                  <a:gd name="connsiteX40" fmla="*/ 120257 w 328898"/>
                  <a:gd name="connsiteY40" fmla="*/ 283583 h 448498"/>
                  <a:gd name="connsiteX41" fmla="*/ 119959 w 328898"/>
                  <a:gd name="connsiteY41" fmla="*/ 284085 h 448498"/>
                  <a:gd name="connsiteX42" fmla="*/ 117572 w 328898"/>
                  <a:gd name="connsiteY42" fmla="*/ 288660 h 448498"/>
                  <a:gd name="connsiteX43" fmla="*/ 117614 w 328898"/>
                  <a:gd name="connsiteY43" fmla="*/ 292475 h 448498"/>
                  <a:gd name="connsiteX44" fmla="*/ 120275 w 328898"/>
                  <a:gd name="connsiteY44" fmla="*/ 297265 h 448498"/>
                  <a:gd name="connsiteX45" fmla="*/ 122010 w 328898"/>
                  <a:gd name="connsiteY45" fmla="*/ 299173 h 448498"/>
                  <a:gd name="connsiteX46" fmla="*/ 123684 w 328898"/>
                  <a:gd name="connsiteY46" fmla="*/ 301158 h 448498"/>
                  <a:gd name="connsiteX47" fmla="*/ 124778 w 328898"/>
                  <a:gd name="connsiteY47" fmla="*/ 307915 h 448498"/>
                  <a:gd name="connsiteX48" fmla="*/ 125388 w 328898"/>
                  <a:gd name="connsiteY48" fmla="*/ 320497 h 448498"/>
                  <a:gd name="connsiteX49" fmla="*/ 127559 w 328898"/>
                  <a:gd name="connsiteY49" fmla="*/ 331476 h 448498"/>
                  <a:gd name="connsiteX50" fmla="*/ 133085 w 328898"/>
                  <a:gd name="connsiteY50" fmla="*/ 338939 h 448498"/>
                  <a:gd name="connsiteX51" fmla="*/ 134765 w 328898"/>
                  <a:gd name="connsiteY51" fmla="*/ 341020 h 448498"/>
                  <a:gd name="connsiteX52" fmla="*/ 143556 w 328898"/>
                  <a:gd name="connsiteY52" fmla="*/ 354129 h 448498"/>
                  <a:gd name="connsiteX53" fmla="*/ 155246 w 328898"/>
                  <a:gd name="connsiteY53" fmla="*/ 379651 h 448498"/>
                  <a:gd name="connsiteX54" fmla="*/ 167499 w 328898"/>
                  <a:gd name="connsiteY54" fmla="*/ 403505 h 448498"/>
                  <a:gd name="connsiteX55" fmla="*/ 182575 w 328898"/>
                  <a:gd name="connsiteY55" fmla="*/ 421045 h 448498"/>
                  <a:gd name="connsiteX56" fmla="*/ 196831 w 328898"/>
                  <a:gd name="connsiteY56" fmla="*/ 435546 h 448498"/>
                  <a:gd name="connsiteX57" fmla="*/ 209616 w 328898"/>
                  <a:gd name="connsiteY57" fmla="*/ 441634 h 448498"/>
                  <a:gd name="connsiteX58" fmla="*/ 216469 w 328898"/>
                  <a:gd name="connsiteY58" fmla="*/ 444223 h 448498"/>
                  <a:gd name="connsiteX59" fmla="*/ 219471 w 328898"/>
                  <a:gd name="connsiteY59" fmla="*/ 444223 h 448498"/>
                  <a:gd name="connsiteX60" fmla="*/ 272526 w 328898"/>
                  <a:gd name="connsiteY60" fmla="*/ 438626 h 448498"/>
                  <a:gd name="connsiteX61" fmla="*/ 290920 w 328898"/>
                  <a:gd name="connsiteY61" fmla="*/ 434368 h 448498"/>
                  <a:gd name="connsiteX62" fmla="*/ 296565 w 328898"/>
                  <a:gd name="connsiteY62" fmla="*/ 430965 h 448498"/>
                  <a:gd name="connsiteX63" fmla="*/ 297833 w 328898"/>
                  <a:gd name="connsiteY63" fmla="*/ 430134 h 448498"/>
                  <a:gd name="connsiteX64" fmla="*/ 303347 w 328898"/>
                  <a:gd name="connsiteY64" fmla="*/ 426893 h 448498"/>
                  <a:gd name="connsiteX65" fmla="*/ 308794 w 328898"/>
                  <a:gd name="connsiteY65" fmla="*/ 423245 h 448498"/>
                  <a:gd name="connsiteX66" fmla="*/ 312640 w 328898"/>
                  <a:gd name="connsiteY66" fmla="*/ 419675 h 448498"/>
                  <a:gd name="connsiteX67" fmla="*/ 313100 w 328898"/>
                  <a:gd name="connsiteY67" fmla="*/ 416572 h 448498"/>
                  <a:gd name="connsiteX68" fmla="*/ 313393 w 328898"/>
                  <a:gd name="connsiteY68" fmla="*/ 414114 h 448498"/>
                  <a:gd name="connsiteX69" fmla="*/ 315922 w 328898"/>
                  <a:gd name="connsiteY69" fmla="*/ 405335 h 448498"/>
                  <a:gd name="connsiteX70" fmla="*/ 319134 w 328898"/>
                  <a:gd name="connsiteY70" fmla="*/ 400892 h 448498"/>
                  <a:gd name="connsiteX71" fmla="*/ 320862 w 328898"/>
                  <a:gd name="connsiteY71" fmla="*/ 398512 h 448498"/>
                  <a:gd name="connsiteX72" fmla="*/ 324749 w 328898"/>
                  <a:gd name="connsiteY72" fmla="*/ 392664 h 448498"/>
                  <a:gd name="connsiteX73" fmla="*/ 326148 w 328898"/>
                  <a:gd name="connsiteY73" fmla="*/ 383813 h 448498"/>
                  <a:gd name="connsiteX74" fmla="*/ 326561 w 328898"/>
                  <a:gd name="connsiteY74" fmla="*/ 370693 h 448498"/>
                  <a:gd name="connsiteX75" fmla="*/ 326256 w 328898"/>
                  <a:gd name="connsiteY75" fmla="*/ 363158 h 448498"/>
                  <a:gd name="connsiteX76" fmla="*/ 325765 w 328898"/>
                  <a:gd name="connsiteY76" fmla="*/ 350804 h 448498"/>
                  <a:gd name="connsiteX77" fmla="*/ 323959 w 328898"/>
                  <a:gd name="connsiteY77" fmla="*/ 332505 h 448498"/>
                  <a:gd name="connsiteX78" fmla="*/ 320862 w 328898"/>
                  <a:gd name="connsiteY78" fmla="*/ 324611 h 448498"/>
                  <a:gd name="connsiteX79" fmla="*/ 320270 w 328898"/>
                  <a:gd name="connsiteY79" fmla="*/ 323409 h 448498"/>
                  <a:gd name="connsiteX80" fmla="*/ 317651 w 328898"/>
                  <a:gd name="connsiteY80" fmla="*/ 317394 h 448498"/>
                  <a:gd name="connsiteX81" fmla="*/ 317077 w 328898"/>
                  <a:gd name="connsiteY81" fmla="*/ 315833 h 448498"/>
                  <a:gd name="connsiteX82" fmla="*/ 315486 w 328898"/>
                  <a:gd name="connsiteY82" fmla="*/ 310493 h 448498"/>
                  <a:gd name="connsiteX83" fmla="*/ 314481 w 328898"/>
                  <a:gd name="connsiteY83" fmla="*/ 297109 h 448498"/>
                  <a:gd name="connsiteX84" fmla="*/ 312526 w 328898"/>
                  <a:gd name="connsiteY84" fmla="*/ 262240 h 448498"/>
                  <a:gd name="connsiteX85" fmla="*/ 308980 w 328898"/>
                  <a:gd name="connsiteY85" fmla="*/ 228220 h 448498"/>
                  <a:gd name="connsiteX86" fmla="*/ 306426 w 328898"/>
                  <a:gd name="connsiteY86" fmla="*/ 210597 h 448498"/>
                  <a:gd name="connsiteX87" fmla="*/ 306797 w 328898"/>
                  <a:gd name="connsiteY87" fmla="*/ 196700 h 448498"/>
                  <a:gd name="connsiteX88" fmla="*/ 307120 w 328898"/>
                  <a:gd name="connsiteY88" fmla="*/ 195294 h 448498"/>
                  <a:gd name="connsiteX89" fmla="*/ 308573 w 328898"/>
                  <a:gd name="connsiteY89" fmla="*/ 187694 h 448498"/>
                  <a:gd name="connsiteX90" fmla="*/ 308298 w 328898"/>
                  <a:gd name="connsiteY90" fmla="*/ 180069 h 448498"/>
                  <a:gd name="connsiteX91" fmla="*/ 303089 w 328898"/>
                  <a:gd name="connsiteY91" fmla="*/ 168558 h 448498"/>
                  <a:gd name="connsiteX92" fmla="*/ 292337 w 328898"/>
                  <a:gd name="connsiteY92" fmla="*/ 153620 h 448498"/>
                  <a:gd name="connsiteX93" fmla="*/ 282745 w 328898"/>
                  <a:gd name="connsiteY93" fmla="*/ 141576 h 448498"/>
                  <a:gd name="connsiteX94" fmla="*/ 278344 w 328898"/>
                  <a:gd name="connsiteY94" fmla="*/ 134155 h 448498"/>
                  <a:gd name="connsiteX95" fmla="*/ 277681 w 328898"/>
                  <a:gd name="connsiteY95" fmla="*/ 132971 h 448498"/>
                  <a:gd name="connsiteX96" fmla="*/ 275432 w 328898"/>
                  <a:gd name="connsiteY96" fmla="*/ 128115 h 448498"/>
                  <a:gd name="connsiteX97" fmla="*/ 273674 w 328898"/>
                  <a:gd name="connsiteY97" fmla="*/ 124240 h 448498"/>
                  <a:gd name="connsiteX98" fmla="*/ 269793 w 328898"/>
                  <a:gd name="connsiteY98" fmla="*/ 121095 h 448498"/>
                  <a:gd name="connsiteX99" fmla="*/ 261451 w 328898"/>
                  <a:gd name="connsiteY99" fmla="*/ 115127 h 448498"/>
                  <a:gd name="connsiteX100" fmla="*/ 260195 w 328898"/>
                  <a:gd name="connsiteY100" fmla="*/ 110020 h 448498"/>
                  <a:gd name="connsiteX101" fmla="*/ 260093 w 328898"/>
                  <a:gd name="connsiteY101" fmla="*/ 108178 h 448498"/>
                  <a:gd name="connsiteX102" fmla="*/ 261690 w 328898"/>
                  <a:gd name="connsiteY102" fmla="*/ 107293 h 448498"/>
                  <a:gd name="connsiteX103" fmla="*/ 264925 w 328898"/>
                  <a:gd name="connsiteY103" fmla="*/ 105194 h 448498"/>
                  <a:gd name="connsiteX104" fmla="*/ 267544 w 328898"/>
                  <a:gd name="connsiteY104" fmla="*/ 102754 h 448498"/>
                  <a:gd name="connsiteX105" fmla="*/ 267497 w 328898"/>
                  <a:gd name="connsiteY105" fmla="*/ 98586 h 448498"/>
                  <a:gd name="connsiteX106" fmla="*/ 267174 w 328898"/>
                  <a:gd name="connsiteY106" fmla="*/ 97205 h 448498"/>
                  <a:gd name="connsiteX107" fmla="*/ 261648 w 328898"/>
                  <a:gd name="connsiteY107" fmla="*/ 94478 h 448498"/>
                  <a:gd name="connsiteX108" fmla="*/ 255160 w 328898"/>
                  <a:gd name="connsiteY108" fmla="*/ 89407 h 448498"/>
                  <a:gd name="connsiteX109" fmla="*/ 251339 w 328898"/>
                  <a:gd name="connsiteY109" fmla="*/ 78433 h 448498"/>
                  <a:gd name="connsiteX110" fmla="*/ 251046 w 328898"/>
                  <a:gd name="connsiteY110" fmla="*/ 67484 h 448498"/>
                  <a:gd name="connsiteX111" fmla="*/ 251458 w 328898"/>
                  <a:gd name="connsiteY111" fmla="*/ 66790 h 448498"/>
                  <a:gd name="connsiteX112" fmla="*/ 253210 w 328898"/>
                  <a:gd name="connsiteY112" fmla="*/ 63992 h 448498"/>
                  <a:gd name="connsiteX113" fmla="*/ 257588 w 328898"/>
                  <a:gd name="connsiteY113" fmla="*/ 61151 h 448498"/>
                  <a:gd name="connsiteX114" fmla="*/ 258778 w 328898"/>
                  <a:gd name="connsiteY114" fmla="*/ 61349 h 448498"/>
                  <a:gd name="connsiteX115" fmla="*/ 263149 w 328898"/>
                  <a:gd name="connsiteY115" fmla="*/ 65254 h 448498"/>
                  <a:gd name="connsiteX116" fmla="*/ 266420 w 328898"/>
                  <a:gd name="connsiteY116" fmla="*/ 71718 h 448498"/>
                  <a:gd name="connsiteX117" fmla="*/ 268848 w 328898"/>
                  <a:gd name="connsiteY117" fmla="*/ 75491 h 448498"/>
                  <a:gd name="connsiteX118" fmla="*/ 272556 w 328898"/>
                  <a:gd name="connsiteY118" fmla="*/ 78296 h 448498"/>
                  <a:gd name="connsiteX119" fmla="*/ 273794 w 328898"/>
                  <a:gd name="connsiteY119" fmla="*/ 78523 h 448498"/>
                  <a:gd name="connsiteX120" fmla="*/ 275259 w 328898"/>
                  <a:gd name="connsiteY120" fmla="*/ 77536 h 448498"/>
                  <a:gd name="connsiteX121" fmla="*/ 276706 w 328898"/>
                  <a:gd name="connsiteY121" fmla="*/ 75150 h 448498"/>
                  <a:gd name="connsiteX122" fmla="*/ 277495 w 328898"/>
                  <a:gd name="connsiteY122" fmla="*/ 70564 h 448498"/>
                  <a:gd name="connsiteX123" fmla="*/ 276550 w 328898"/>
                  <a:gd name="connsiteY123" fmla="*/ 58412 h 448498"/>
                  <a:gd name="connsiteX124" fmla="*/ 275605 w 328898"/>
                  <a:gd name="connsiteY124" fmla="*/ 49921 h 448498"/>
                  <a:gd name="connsiteX125" fmla="*/ 274158 w 328898"/>
                  <a:gd name="connsiteY125" fmla="*/ 47391 h 448498"/>
                  <a:gd name="connsiteX126" fmla="*/ 271264 w 328898"/>
                  <a:gd name="connsiteY126" fmla="*/ 44646 h 448498"/>
                  <a:gd name="connsiteX127" fmla="*/ 267939 w 328898"/>
                  <a:gd name="connsiteY127" fmla="*/ 44748 h 448498"/>
                  <a:gd name="connsiteX128" fmla="*/ 262593 w 328898"/>
                  <a:gd name="connsiteY128" fmla="*/ 45059 h 448498"/>
                  <a:gd name="connsiteX129" fmla="*/ 259005 w 328898"/>
                  <a:gd name="connsiteY129" fmla="*/ 45209 h 448498"/>
                  <a:gd name="connsiteX130" fmla="*/ 255339 w 328898"/>
                  <a:gd name="connsiteY130" fmla="*/ 45346 h 448498"/>
                  <a:gd name="connsiteX131" fmla="*/ 249634 w 328898"/>
                  <a:gd name="connsiteY131" fmla="*/ 43929 h 448498"/>
                  <a:gd name="connsiteX132" fmla="*/ 246734 w 328898"/>
                  <a:gd name="connsiteY132" fmla="*/ 32112 h 448498"/>
                  <a:gd name="connsiteX133" fmla="*/ 245975 w 328898"/>
                  <a:gd name="connsiteY133" fmla="*/ 25277 h 448498"/>
                  <a:gd name="connsiteX134" fmla="*/ 245933 w 328898"/>
                  <a:gd name="connsiteY134" fmla="*/ 25277 h 448498"/>
                  <a:gd name="connsiteX135" fmla="*/ 243918 w 328898"/>
                  <a:gd name="connsiteY135" fmla="*/ 25427 h 448498"/>
                  <a:gd name="connsiteX136" fmla="*/ 236891 w 328898"/>
                  <a:gd name="connsiteY136" fmla="*/ 26994 h 448498"/>
                  <a:gd name="connsiteX137" fmla="*/ 233315 w 328898"/>
                  <a:gd name="connsiteY137" fmla="*/ 29087 h 448498"/>
                  <a:gd name="connsiteX138" fmla="*/ 231079 w 328898"/>
                  <a:gd name="connsiteY138" fmla="*/ 30420 h 448498"/>
                  <a:gd name="connsiteX139" fmla="*/ 223310 w 328898"/>
                  <a:gd name="connsiteY139" fmla="*/ 31144 h 448498"/>
                  <a:gd name="connsiteX140" fmla="*/ 209138 w 328898"/>
                  <a:gd name="connsiteY140" fmla="*/ 25564 h 448498"/>
                  <a:gd name="connsiteX141" fmla="*/ 192789 w 328898"/>
                  <a:gd name="connsiteY141" fmla="*/ 17497 h 448498"/>
                  <a:gd name="connsiteX142" fmla="*/ 181247 w 328898"/>
                  <a:gd name="connsiteY142" fmla="*/ 9963 h 448498"/>
                  <a:gd name="connsiteX143" fmla="*/ 180691 w 328898"/>
                  <a:gd name="connsiteY143" fmla="*/ 9562 h 448498"/>
                  <a:gd name="connsiteX144" fmla="*/ 173324 w 328898"/>
                  <a:gd name="connsiteY144" fmla="*/ 5059 h 448498"/>
                  <a:gd name="connsiteX145" fmla="*/ 165651 w 328898"/>
                  <a:gd name="connsiteY145" fmla="*/ 4485 h 448498"/>
                  <a:gd name="connsiteX146" fmla="*/ 164563 w 328898"/>
                  <a:gd name="connsiteY146" fmla="*/ 4503 h 448498"/>
                  <a:gd name="connsiteX147" fmla="*/ 155635 w 328898"/>
                  <a:gd name="connsiteY147" fmla="*/ 5059 h 448498"/>
                  <a:gd name="connsiteX148" fmla="*/ 148752 w 328898"/>
                  <a:gd name="connsiteY148" fmla="*/ 7272 h 448498"/>
                  <a:gd name="connsiteX149" fmla="*/ 144429 w 328898"/>
                  <a:gd name="connsiteY149" fmla="*/ 10429 h 448498"/>
                  <a:gd name="connsiteX150" fmla="*/ 143478 w 328898"/>
                  <a:gd name="connsiteY150" fmla="*/ 13060 h 448498"/>
                  <a:gd name="connsiteX151" fmla="*/ 143005 w 328898"/>
                  <a:gd name="connsiteY151" fmla="*/ 14460 h 448498"/>
                  <a:gd name="connsiteX152" fmla="*/ 140213 w 328898"/>
                  <a:gd name="connsiteY152" fmla="*/ 18765 h 448498"/>
                  <a:gd name="connsiteX153" fmla="*/ 135393 w 328898"/>
                  <a:gd name="connsiteY153" fmla="*/ 21857 h 448498"/>
                  <a:gd name="connsiteX154" fmla="*/ 126590 w 328898"/>
                  <a:gd name="connsiteY154" fmla="*/ 23549 h 448498"/>
                  <a:gd name="connsiteX155" fmla="*/ 117734 w 328898"/>
                  <a:gd name="connsiteY155" fmla="*/ 24434 h 448498"/>
                  <a:gd name="connsiteX156" fmla="*/ 112723 w 328898"/>
                  <a:gd name="connsiteY156" fmla="*/ 24883 h 448498"/>
                  <a:gd name="connsiteX157" fmla="*/ 104901 w 328898"/>
                  <a:gd name="connsiteY157" fmla="*/ 26378 h 448498"/>
                  <a:gd name="connsiteX158" fmla="*/ 100272 w 328898"/>
                  <a:gd name="connsiteY158" fmla="*/ 32501 h 448498"/>
                  <a:gd name="connsiteX159" fmla="*/ 96362 w 328898"/>
                  <a:gd name="connsiteY159" fmla="*/ 40150 h 448498"/>
                  <a:gd name="connsiteX160" fmla="*/ 96254 w 328898"/>
                  <a:gd name="connsiteY160" fmla="*/ 55225 h 448498"/>
                  <a:gd name="connsiteX161" fmla="*/ 96391 w 328898"/>
                  <a:gd name="connsiteY161" fmla="*/ 58616 h 448498"/>
                  <a:gd name="connsiteX162" fmla="*/ 96708 w 328898"/>
                  <a:gd name="connsiteY162" fmla="*/ 74666 h 448498"/>
                  <a:gd name="connsiteX163" fmla="*/ 93090 w 328898"/>
                  <a:gd name="connsiteY163" fmla="*/ 89520 h 44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</a:cxnLst>
                <a:rect l="l" t="t" r="r" b="b"/>
                <a:pathLst>
                  <a:path w="328898" h="448498">
                    <a:moveTo>
                      <a:pt x="93090" y="89520"/>
                    </a:moveTo>
                    <a:cubicBezTo>
                      <a:pt x="90974" y="94663"/>
                      <a:pt x="88139" y="99429"/>
                      <a:pt x="84916" y="103292"/>
                    </a:cubicBezTo>
                    <a:cubicBezTo>
                      <a:pt x="83516" y="104967"/>
                      <a:pt x="82518" y="106749"/>
                      <a:pt x="81435" y="108650"/>
                    </a:cubicBezTo>
                    <a:cubicBezTo>
                      <a:pt x="80347" y="110600"/>
                      <a:pt x="79205" y="112627"/>
                      <a:pt x="77626" y="114487"/>
                    </a:cubicBezTo>
                    <a:cubicBezTo>
                      <a:pt x="73679" y="119091"/>
                      <a:pt x="67998" y="121334"/>
                      <a:pt x="59190" y="121741"/>
                    </a:cubicBezTo>
                    <a:cubicBezTo>
                      <a:pt x="54992" y="121944"/>
                      <a:pt x="50932" y="122051"/>
                      <a:pt x="47140" y="122051"/>
                    </a:cubicBezTo>
                    <a:cubicBezTo>
                      <a:pt x="43762" y="122111"/>
                      <a:pt x="40485" y="121968"/>
                      <a:pt x="37506" y="121818"/>
                    </a:cubicBezTo>
                    <a:cubicBezTo>
                      <a:pt x="31138" y="121447"/>
                      <a:pt x="28130" y="120855"/>
                      <a:pt x="27347" y="120676"/>
                    </a:cubicBezTo>
                    <a:cubicBezTo>
                      <a:pt x="26509" y="120491"/>
                      <a:pt x="25696" y="120521"/>
                      <a:pt x="25074" y="120760"/>
                    </a:cubicBezTo>
                    <a:cubicBezTo>
                      <a:pt x="24434" y="121029"/>
                      <a:pt x="23914" y="121555"/>
                      <a:pt x="23519" y="122392"/>
                    </a:cubicBezTo>
                    <a:cubicBezTo>
                      <a:pt x="23226" y="122984"/>
                      <a:pt x="23005" y="123546"/>
                      <a:pt x="22790" y="124061"/>
                    </a:cubicBezTo>
                    <a:cubicBezTo>
                      <a:pt x="22407" y="124940"/>
                      <a:pt x="22072" y="125765"/>
                      <a:pt x="21552" y="126560"/>
                    </a:cubicBezTo>
                    <a:cubicBezTo>
                      <a:pt x="20493" y="128313"/>
                      <a:pt x="18957" y="129449"/>
                      <a:pt x="16732" y="130190"/>
                    </a:cubicBezTo>
                    <a:cubicBezTo>
                      <a:pt x="14693" y="130848"/>
                      <a:pt x="12713" y="130974"/>
                      <a:pt x="11105" y="131051"/>
                    </a:cubicBezTo>
                    <a:cubicBezTo>
                      <a:pt x="10537" y="131093"/>
                      <a:pt x="9759" y="131135"/>
                      <a:pt x="9347" y="131207"/>
                    </a:cubicBezTo>
                    <a:cubicBezTo>
                      <a:pt x="8892" y="131763"/>
                      <a:pt x="8007" y="133031"/>
                      <a:pt x="7272" y="134083"/>
                    </a:cubicBezTo>
                    <a:cubicBezTo>
                      <a:pt x="6734" y="134849"/>
                      <a:pt x="6141" y="135686"/>
                      <a:pt x="5538" y="136541"/>
                    </a:cubicBezTo>
                    <a:cubicBezTo>
                      <a:pt x="5173" y="137025"/>
                      <a:pt x="4832" y="137510"/>
                      <a:pt x="4485" y="137952"/>
                    </a:cubicBezTo>
                    <a:cubicBezTo>
                      <a:pt x="6106" y="138407"/>
                      <a:pt x="7630" y="139459"/>
                      <a:pt x="8862" y="141343"/>
                    </a:cubicBezTo>
                    <a:cubicBezTo>
                      <a:pt x="12977" y="147610"/>
                      <a:pt x="17665" y="153476"/>
                      <a:pt x="21498" y="159935"/>
                    </a:cubicBezTo>
                    <a:cubicBezTo>
                      <a:pt x="24913" y="165717"/>
                      <a:pt x="27687" y="171907"/>
                      <a:pt x="31897" y="177187"/>
                    </a:cubicBezTo>
                    <a:cubicBezTo>
                      <a:pt x="38045" y="184871"/>
                      <a:pt x="49885" y="191395"/>
                      <a:pt x="51183" y="202129"/>
                    </a:cubicBezTo>
                    <a:cubicBezTo>
                      <a:pt x="52737" y="215064"/>
                      <a:pt x="39456" y="221816"/>
                      <a:pt x="38924" y="233973"/>
                    </a:cubicBezTo>
                    <a:cubicBezTo>
                      <a:pt x="38565" y="242201"/>
                      <a:pt x="51847" y="244025"/>
                      <a:pt x="57773" y="244348"/>
                    </a:cubicBezTo>
                    <a:cubicBezTo>
                      <a:pt x="66097" y="244803"/>
                      <a:pt x="75952" y="241819"/>
                      <a:pt x="81160" y="250567"/>
                    </a:cubicBezTo>
                    <a:cubicBezTo>
                      <a:pt x="81699" y="251458"/>
                      <a:pt x="82099" y="252373"/>
                      <a:pt x="82422" y="253306"/>
                    </a:cubicBezTo>
                    <a:cubicBezTo>
                      <a:pt x="82524" y="253204"/>
                      <a:pt x="82613" y="253097"/>
                      <a:pt x="82715" y="253007"/>
                    </a:cubicBezTo>
                    <a:cubicBezTo>
                      <a:pt x="83002" y="252702"/>
                      <a:pt x="83313" y="252409"/>
                      <a:pt x="83612" y="252128"/>
                    </a:cubicBezTo>
                    <a:cubicBezTo>
                      <a:pt x="84491" y="251297"/>
                      <a:pt x="85299" y="250513"/>
                      <a:pt x="85962" y="249545"/>
                    </a:cubicBezTo>
                    <a:cubicBezTo>
                      <a:pt x="87027" y="247954"/>
                      <a:pt x="88342" y="245975"/>
                      <a:pt x="90645" y="245670"/>
                    </a:cubicBezTo>
                    <a:cubicBezTo>
                      <a:pt x="90848" y="245634"/>
                      <a:pt x="91039" y="245622"/>
                      <a:pt x="91255" y="245622"/>
                    </a:cubicBezTo>
                    <a:cubicBezTo>
                      <a:pt x="93078" y="245622"/>
                      <a:pt x="94621" y="246686"/>
                      <a:pt x="96314" y="247978"/>
                    </a:cubicBezTo>
                    <a:cubicBezTo>
                      <a:pt x="97073" y="248564"/>
                      <a:pt x="98466" y="249222"/>
                      <a:pt x="99944" y="249892"/>
                    </a:cubicBezTo>
                    <a:cubicBezTo>
                      <a:pt x="100990" y="250394"/>
                      <a:pt x="102090" y="250902"/>
                      <a:pt x="103143" y="251470"/>
                    </a:cubicBezTo>
                    <a:cubicBezTo>
                      <a:pt x="105786" y="252893"/>
                      <a:pt x="109356" y="255256"/>
                      <a:pt x="109930" y="259406"/>
                    </a:cubicBezTo>
                    <a:cubicBezTo>
                      <a:pt x="110277" y="261905"/>
                      <a:pt x="110600" y="264285"/>
                      <a:pt x="111305" y="266265"/>
                    </a:cubicBezTo>
                    <a:cubicBezTo>
                      <a:pt x="111981" y="268202"/>
                      <a:pt x="112932" y="269494"/>
                      <a:pt x="114319" y="270355"/>
                    </a:cubicBezTo>
                    <a:cubicBezTo>
                      <a:pt x="115719" y="271234"/>
                      <a:pt x="117088" y="271479"/>
                      <a:pt x="118302" y="271683"/>
                    </a:cubicBezTo>
                    <a:lnTo>
                      <a:pt x="118846" y="271790"/>
                    </a:lnTo>
                    <a:cubicBezTo>
                      <a:pt x="123271" y="272627"/>
                      <a:pt x="123415" y="275599"/>
                      <a:pt x="123086" y="277298"/>
                    </a:cubicBezTo>
                    <a:cubicBezTo>
                      <a:pt x="122727" y="279289"/>
                      <a:pt x="121585" y="281316"/>
                      <a:pt x="120257" y="283583"/>
                    </a:cubicBezTo>
                    <a:lnTo>
                      <a:pt x="119959" y="284085"/>
                    </a:lnTo>
                    <a:cubicBezTo>
                      <a:pt x="119002" y="285700"/>
                      <a:pt x="118009" y="287362"/>
                      <a:pt x="117572" y="288660"/>
                    </a:cubicBezTo>
                    <a:cubicBezTo>
                      <a:pt x="117196" y="289796"/>
                      <a:pt x="117202" y="291076"/>
                      <a:pt x="117614" y="292475"/>
                    </a:cubicBezTo>
                    <a:cubicBezTo>
                      <a:pt x="118057" y="294030"/>
                      <a:pt x="118966" y="295668"/>
                      <a:pt x="120275" y="297265"/>
                    </a:cubicBezTo>
                    <a:cubicBezTo>
                      <a:pt x="120981" y="298114"/>
                      <a:pt x="121543" y="298694"/>
                      <a:pt x="122010" y="299173"/>
                    </a:cubicBezTo>
                    <a:cubicBezTo>
                      <a:pt x="122620" y="299794"/>
                      <a:pt x="123194" y="300393"/>
                      <a:pt x="123684" y="301158"/>
                    </a:cubicBezTo>
                    <a:cubicBezTo>
                      <a:pt x="124719" y="302850"/>
                      <a:pt x="124868" y="304776"/>
                      <a:pt x="124778" y="307915"/>
                    </a:cubicBezTo>
                    <a:cubicBezTo>
                      <a:pt x="124689" y="310517"/>
                      <a:pt x="124868" y="315396"/>
                      <a:pt x="125388" y="320497"/>
                    </a:cubicBezTo>
                    <a:cubicBezTo>
                      <a:pt x="125932" y="325688"/>
                      <a:pt x="126728" y="329796"/>
                      <a:pt x="127559" y="331476"/>
                    </a:cubicBezTo>
                    <a:cubicBezTo>
                      <a:pt x="128366" y="333091"/>
                      <a:pt x="130663" y="335938"/>
                      <a:pt x="133085" y="338939"/>
                    </a:cubicBezTo>
                    <a:lnTo>
                      <a:pt x="134765" y="341020"/>
                    </a:lnTo>
                    <a:cubicBezTo>
                      <a:pt x="138251" y="345368"/>
                      <a:pt x="141738" y="349967"/>
                      <a:pt x="143556" y="354129"/>
                    </a:cubicBezTo>
                    <a:cubicBezTo>
                      <a:pt x="145254" y="358057"/>
                      <a:pt x="150133" y="368899"/>
                      <a:pt x="155246" y="379651"/>
                    </a:cubicBezTo>
                    <a:cubicBezTo>
                      <a:pt x="163559" y="397184"/>
                      <a:pt x="166495" y="402118"/>
                      <a:pt x="167499" y="403505"/>
                    </a:cubicBezTo>
                    <a:cubicBezTo>
                      <a:pt x="169610" y="406364"/>
                      <a:pt x="175955" y="413737"/>
                      <a:pt x="182575" y="421045"/>
                    </a:cubicBezTo>
                    <a:cubicBezTo>
                      <a:pt x="190767" y="430056"/>
                      <a:pt x="195641" y="434823"/>
                      <a:pt x="196831" y="435546"/>
                    </a:cubicBezTo>
                    <a:cubicBezTo>
                      <a:pt x="198535" y="436593"/>
                      <a:pt x="203612" y="439170"/>
                      <a:pt x="209616" y="441634"/>
                    </a:cubicBezTo>
                    <a:cubicBezTo>
                      <a:pt x="212002" y="442608"/>
                      <a:pt x="214299" y="443487"/>
                      <a:pt x="216469" y="444223"/>
                    </a:cubicBezTo>
                    <a:cubicBezTo>
                      <a:pt x="217480" y="444229"/>
                      <a:pt x="218467" y="444247"/>
                      <a:pt x="219471" y="444223"/>
                    </a:cubicBezTo>
                    <a:cubicBezTo>
                      <a:pt x="237979" y="443924"/>
                      <a:pt x="255818" y="442040"/>
                      <a:pt x="272526" y="438626"/>
                    </a:cubicBezTo>
                    <a:cubicBezTo>
                      <a:pt x="278643" y="437388"/>
                      <a:pt x="284827" y="435959"/>
                      <a:pt x="290920" y="434368"/>
                    </a:cubicBezTo>
                    <a:cubicBezTo>
                      <a:pt x="292983" y="433286"/>
                      <a:pt x="295022" y="431994"/>
                      <a:pt x="296565" y="430965"/>
                    </a:cubicBezTo>
                    <a:lnTo>
                      <a:pt x="297833" y="430134"/>
                    </a:lnTo>
                    <a:cubicBezTo>
                      <a:pt x="300088" y="428645"/>
                      <a:pt x="301852" y="427437"/>
                      <a:pt x="303347" y="426893"/>
                    </a:cubicBezTo>
                    <a:cubicBezTo>
                      <a:pt x="304160" y="426594"/>
                      <a:pt x="306301" y="425249"/>
                      <a:pt x="308794" y="423245"/>
                    </a:cubicBezTo>
                    <a:cubicBezTo>
                      <a:pt x="311091" y="421409"/>
                      <a:pt x="312305" y="420124"/>
                      <a:pt x="312640" y="419675"/>
                    </a:cubicBezTo>
                    <a:cubicBezTo>
                      <a:pt x="312783" y="419119"/>
                      <a:pt x="312956" y="417666"/>
                      <a:pt x="313100" y="416572"/>
                    </a:cubicBezTo>
                    <a:cubicBezTo>
                      <a:pt x="313190" y="415800"/>
                      <a:pt x="313291" y="414945"/>
                      <a:pt x="313393" y="414114"/>
                    </a:cubicBezTo>
                    <a:cubicBezTo>
                      <a:pt x="313997" y="409701"/>
                      <a:pt x="314756" y="407075"/>
                      <a:pt x="315922" y="405335"/>
                    </a:cubicBezTo>
                    <a:cubicBezTo>
                      <a:pt x="316700" y="404187"/>
                      <a:pt x="317860" y="402614"/>
                      <a:pt x="319134" y="400892"/>
                    </a:cubicBezTo>
                    <a:lnTo>
                      <a:pt x="320862" y="398512"/>
                    </a:lnTo>
                    <a:cubicBezTo>
                      <a:pt x="321669" y="397406"/>
                      <a:pt x="324109" y="394057"/>
                      <a:pt x="324749" y="392664"/>
                    </a:cubicBezTo>
                    <a:cubicBezTo>
                      <a:pt x="325054" y="391976"/>
                      <a:pt x="325670" y="389064"/>
                      <a:pt x="326148" y="383813"/>
                    </a:cubicBezTo>
                    <a:cubicBezTo>
                      <a:pt x="326591" y="379059"/>
                      <a:pt x="326728" y="374150"/>
                      <a:pt x="326561" y="370693"/>
                    </a:cubicBezTo>
                    <a:cubicBezTo>
                      <a:pt x="326453" y="368881"/>
                      <a:pt x="326370" y="366250"/>
                      <a:pt x="326256" y="363158"/>
                    </a:cubicBezTo>
                    <a:cubicBezTo>
                      <a:pt x="326112" y="359451"/>
                      <a:pt x="325963" y="355109"/>
                      <a:pt x="325765" y="350804"/>
                    </a:cubicBezTo>
                    <a:cubicBezTo>
                      <a:pt x="325287" y="341200"/>
                      <a:pt x="324683" y="335035"/>
                      <a:pt x="323959" y="332505"/>
                    </a:cubicBezTo>
                    <a:cubicBezTo>
                      <a:pt x="323033" y="329258"/>
                      <a:pt x="321885" y="326728"/>
                      <a:pt x="320862" y="324611"/>
                    </a:cubicBezTo>
                    <a:lnTo>
                      <a:pt x="320270" y="323409"/>
                    </a:lnTo>
                    <a:cubicBezTo>
                      <a:pt x="319307" y="321400"/>
                      <a:pt x="318368" y="319505"/>
                      <a:pt x="317651" y="317394"/>
                    </a:cubicBezTo>
                    <a:cubicBezTo>
                      <a:pt x="317447" y="316837"/>
                      <a:pt x="317274" y="316323"/>
                      <a:pt x="317077" y="315833"/>
                    </a:cubicBezTo>
                    <a:cubicBezTo>
                      <a:pt x="316497" y="314206"/>
                      <a:pt x="315922" y="312687"/>
                      <a:pt x="315486" y="310493"/>
                    </a:cubicBezTo>
                    <a:cubicBezTo>
                      <a:pt x="314882" y="307431"/>
                      <a:pt x="314571" y="303311"/>
                      <a:pt x="314481" y="297109"/>
                    </a:cubicBezTo>
                    <a:cubicBezTo>
                      <a:pt x="314421" y="290723"/>
                      <a:pt x="313608" y="276383"/>
                      <a:pt x="312526" y="262240"/>
                    </a:cubicBezTo>
                    <a:cubicBezTo>
                      <a:pt x="311294" y="245963"/>
                      <a:pt x="309990" y="233548"/>
                      <a:pt x="308980" y="228220"/>
                    </a:cubicBezTo>
                    <a:cubicBezTo>
                      <a:pt x="307706" y="221576"/>
                      <a:pt x="306857" y="215638"/>
                      <a:pt x="306426" y="210597"/>
                    </a:cubicBezTo>
                    <a:cubicBezTo>
                      <a:pt x="305936" y="204701"/>
                      <a:pt x="306068" y="200030"/>
                      <a:pt x="306797" y="196700"/>
                    </a:cubicBezTo>
                    <a:lnTo>
                      <a:pt x="307120" y="195294"/>
                    </a:lnTo>
                    <a:cubicBezTo>
                      <a:pt x="307706" y="192621"/>
                      <a:pt x="308268" y="190104"/>
                      <a:pt x="308573" y="187694"/>
                    </a:cubicBezTo>
                    <a:cubicBezTo>
                      <a:pt x="308950" y="184710"/>
                      <a:pt x="308860" y="182276"/>
                      <a:pt x="308298" y="180069"/>
                    </a:cubicBezTo>
                    <a:cubicBezTo>
                      <a:pt x="307610" y="177312"/>
                      <a:pt x="305661" y="173007"/>
                      <a:pt x="303089" y="168558"/>
                    </a:cubicBezTo>
                    <a:cubicBezTo>
                      <a:pt x="300949" y="164820"/>
                      <a:pt x="297325" y="159175"/>
                      <a:pt x="292337" y="153620"/>
                    </a:cubicBezTo>
                    <a:cubicBezTo>
                      <a:pt x="288235" y="149033"/>
                      <a:pt x="285173" y="145200"/>
                      <a:pt x="282745" y="141576"/>
                    </a:cubicBezTo>
                    <a:cubicBezTo>
                      <a:pt x="280904" y="138813"/>
                      <a:pt x="279588" y="136457"/>
                      <a:pt x="278344" y="134155"/>
                    </a:cubicBezTo>
                    <a:lnTo>
                      <a:pt x="277681" y="132971"/>
                    </a:lnTo>
                    <a:cubicBezTo>
                      <a:pt x="276795" y="131398"/>
                      <a:pt x="276114" y="129736"/>
                      <a:pt x="275432" y="128115"/>
                    </a:cubicBezTo>
                    <a:cubicBezTo>
                      <a:pt x="274840" y="126698"/>
                      <a:pt x="274296" y="125376"/>
                      <a:pt x="273674" y="124240"/>
                    </a:cubicBezTo>
                    <a:cubicBezTo>
                      <a:pt x="272281" y="121657"/>
                      <a:pt x="271103" y="121119"/>
                      <a:pt x="269793" y="121095"/>
                    </a:cubicBezTo>
                    <a:cubicBezTo>
                      <a:pt x="266061" y="121017"/>
                      <a:pt x="263089" y="118900"/>
                      <a:pt x="261451" y="115127"/>
                    </a:cubicBezTo>
                    <a:cubicBezTo>
                      <a:pt x="260368" y="112657"/>
                      <a:pt x="260207" y="110289"/>
                      <a:pt x="260195" y="110020"/>
                    </a:cubicBezTo>
                    <a:lnTo>
                      <a:pt x="260093" y="108178"/>
                    </a:lnTo>
                    <a:lnTo>
                      <a:pt x="261690" y="107293"/>
                    </a:lnTo>
                    <a:cubicBezTo>
                      <a:pt x="261696" y="107281"/>
                      <a:pt x="263317" y="106372"/>
                      <a:pt x="264925" y="105194"/>
                    </a:cubicBezTo>
                    <a:cubicBezTo>
                      <a:pt x="266857" y="103777"/>
                      <a:pt x="267419" y="102987"/>
                      <a:pt x="267544" y="102754"/>
                    </a:cubicBezTo>
                    <a:cubicBezTo>
                      <a:pt x="267652" y="101684"/>
                      <a:pt x="267700" y="100009"/>
                      <a:pt x="267497" y="98586"/>
                    </a:cubicBezTo>
                    <a:cubicBezTo>
                      <a:pt x="267407" y="97862"/>
                      <a:pt x="267269" y="97444"/>
                      <a:pt x="267174" y="97205"/>
                    </a:cubicBezTo>
                    <a:cubicBezTo>
                      <a:pt x="265738" y="96660"/>
                      <a:pt x="263562" y="95590"/>
                      <a:pt x="261648" y="94478"/>
                    </a:cubicBezTo>
                    <a:cubicBezTo>
                      <a:pt x="258622" y="92714"/>
                      <a:pt x="256428" y="91003"/>
                      <a:pt x="255160" y="89407"/>
                    </a:cubicBezTo>
                    <a:cubicBezTo>
                      <a:pt x="253252" y="87057"/>
                      <a:pt x="251937" y="81507"/>
                      <a:pt x="251339" y="78433"/>
                    </a:cubicBezTo>
                    <a:cubicBezTo>
                      <a:pt x="249640" y="69864"/>
                      <a:pt x="250657" y="68142"/>
                      <a:pt x="251046" y="67484"/>
                    </a:cubicBezTo>
                    <a:lnTo>
                      <a:pt x="251458" y="66790"/>
                    </a:lnTo>
                    <a:cubicBezTo>
                      <a:pt x="251949" y="65941"/>
                      <a:pt x="252553" y="64901"/>
                      <a:pt x="253210" y="63992"/>
                    </a:cubicBezTo>
                    <a:cubicBezTo>
                      <a:pt x="254089" y="62778"/>
                      <a:pt x="255507" y="61151"/>
                      <a:pt x="257588" y="61151"/>
                    </a:cubicBezTo>
                    <a:cubicBezTo>
                      <a:pt x="257982" y="61151"/>
                      <a:pt x="258389" y="61211"/>
                      <a:pt x="258778" y="61349"/>
                    </a:cubicBezTo>
                    <a:cubicBezTo>
                      <a:pt x="260458" y="61923"/>
                      <a:pt x="262091" y="63794"/>
                      <a:pt x="263149" y="65254"/>
                    </a:cubicBezTo>
                    <a:cubicBezTo>
                      <a:pt x="264602" y="67263"/>
                      <a:pt x="265774" y="69571"/>
                      <a:pt x="266420" y="71718"/>
                    </a:cubicBezTo>
                    <a:cubicBezTo>
                      <a:pt x="266809" y="73045"/>
                      <a:pt x="267586" y="74289"/>
                      <a:pt x="268848" y="75491"/>
                    </a:cubicBezTo>
                    <a:cubicBezTo>
                      <a:pt x="270008" y="76633"/>
                      <a:pt x="271378" y="77536"/>
                      <a:pt x="272556" y="78296"/>
                    </a:cubicBezTo>
                    <a:cubicBezTo>
                      <a:pt x="273231" y="78738"/>
                      <a:pt x="273459" y="78619"/>
                      <a:pt x="273794" y="78523"/>
                    </a:cubicBezTo>
                    <a:cubicBezTo>
                      <a:pt x="274266" y="78392"/>
                      <a:pt x="274792" y="78015"/>
                      <a:pt x="275259" y="77536"/>
                    </a:cubicBezTo>
                    <a:cubicBezTo>
                      <a:pt x="275665" y="77112"/>
                      <a:pt x="276245" y="76364"/>
                      <a:pt x="276706" y="75150"/>
                    </a:cubicBezTo>
                    <a:cubicBezTo>
                      <a:pt x="277220" y="73841"/>
                      <a:pt x="277483" y="72292"/>
                      <a:pt x="277495" y="70564"/>
                    </a:cubicBezTo>
                    <a:cubicBezTo>
                      <a:pt x="277513" y="69320"/>
                      <a:pt x="277334" y="66216"/>
                      <a:pt x="276550" y="58412"/>
                    </a:cubicBezTo>
                    <a:cubicBezTo>
                      <a:pt x="276156" y="54597"/>
                      <a:pt x="275755" y="51153"/>
                      <a:pt x="275605" y="49921"/>
                    </a:cubicBezTo>
                    <a:cubicBezTo>
                      <a:pt x="275366" y="49407"/>
                      <a:pt x="274840" y="48420"/>
                      <a:pt x="274158" y="47391"/>
                    </a:cubicBezTo>
                    <a:cubicBezTo>
                      <a:pt x="272896" y="45555"/>
                      <a:pt x="271832" y="44766"/>
                      <a:pt x="271264" y="44646"/>
                    </a:cubicBezTo>
                    <a:cubicBezTo>
                      <a:pt x="270690" y="44509"/>
                      <a:pt x="269374" y="44635"/>
                      <a:pt x="267939" y="44748"/>
                    </a:cubicBezTo>
                    <a:cubicBezTo>
                      <a:pt x="266504" y="44868"/>
                      <a:pt x="264734" y="45035"/>
                      <a:pt x="262593" y="45059"/>
                    </a:cubicBezTo>
                    <a:cubicBezTo>
                      <a:pt x="261385" y="45071"/>
                      <a:pt x="260177" y="45149"/>
                      <a:pt x="259005" y="45209"/>
                    </a:cubicBezTo>
                    <a:cubicBezTo>
                      <a:pt x="257707" y="45280"/>
                      <a:pt x="256451" y="45346"/>
                      <a:pt x="255339" y="45346"/>
                    </a:cubicBezTo>
                    <a:cubicBezTo>
                      <a:pt x="253414" y="45346"/>
                      <a:pt x="251207" y="45191"/>
                      <a:pt x="249634" y="43929"/>
                    </a:cubicBezTo>
                    <a:cubicBezTo>
                      <a:pt x="247153" y="41938"/>
                      <a:pt x="246692" y="36412"/>
                      <a:pt x="246734" y="32112"/>
                    </a:cubicBezTo>
                    <a:cubicBezTo>
                      <a:pt x="246704" y="29559"/>
                      <a:pt x="246375" y="26659"/>
                      <a:pt x="245975" y="25277"/>
                    </a:cubicBezTo>
                    <a:lnTo>
                      <a:pt x="245933" y="25277"/>
                    </a:lnTo>
                    <a:cubicBezTo>
                      <a:pt x="245389" y="25343"/>
                      <a:pt x="244731" y="25409"/>
                      <a:pt x="243918" y="25427"/>
                    </a:cubicBezTo>
                    <a:cubicBezTo>
                      <a:pt x="242034" y="25499"/>
                      <a:pt x="239295" y="25822"/>
                      <a:pt x="236891" y="26994"/>
                    </a:cubicBezTo>
                    <a:cubicBezTo>
                      <a:pt x="235420" y="27729"/>
                      <a:pt x="234296" y="28441"/>
                      <a:pt x="233315" y="29087"/>
                    </a:cubicBezTo>
                    <a:cubicBezTo>
                      <a:pt x="232502" y="29601"/>
                      <a:pt x="231784" y="30061"/>
                      <a:pt x="231079" y="30420"/>
                    </a:cubicBezTo>
                    <a:cubicBezTo>
                      <a:pt x="228698" y="31652"/>
                      <a:pt x="226468" y="31849"/>
                      <a:pt x="223310" y="31144"/>
                    </a:cubicBezTo>
                    <a:cubicBezTo>
                      <a:pt x="220637" y="30522"/>
                      <a:pt x="215871" y="28656"/>
                      <a:pt x="209138" y="25564"/>
                    </a:cubicBezTo>
                    <a:cubicBezTo>
                      <a:pt x="203792" y="23119"/>
                      <a:pt x="197686" y="20099"/>
                      <a:pt x="192789" y="17497"/>
                    </a:cubicBezTo>
                    <a:cubicBezTo>
                      <a:pt x="188417" y="15189"/>
                      <a:pt x="184614" y="12402"/>
                      <a:pt x="181247" y="9963"/>
                    </a:cubicBezTo>
                    <a:lnTo>
                      <a:pt x="180691" y="9562"/>
                    </a:lnTo>
                    <a:cubicBezTo>
                      <a:pt x="178192" y="7744"/>
                      <a:pt x="175076" y="5472"/>
                      <a:pt x="173324" y="5059"/>
                    </a:cubicBezTo>
                    <a:cubicBezTo>
                      <a:pt x="171775" y="4694"/>
                      <a:pt x="169054" y="4485"/>
                      <a:pt x="165651" y="4485"/>
                    </a:cubicBezTo>
                    <a:lnTo>
                      <a:pt x="164563" y="4503"/>
                    </a:lnTo>
                    <a:cubicBezTo>
                      <a:pt x="161304" y="4545"/>
                      <a:pt x="157800" y="4754"/>
                      <a:pt x="155635" y="5059"/>
                    </a:cubicBezTo>
                    <a:cubicBezTo>
                      <a:pt x="153715" y="5328"/>
                      <a:pt x="150977" y="6195"/>
                      <a:pt x="148752" y="7272"/>
                    </a:cubicBezTo>
                    <a:cubicBezTo>
                      <a:pt x="145810" y="8653"/>
                      <a:pt x="144656" y="9915"/>
                      <a:pt x="144429" y="10429"/>
                    </a:cubicBezTo>
                    <a:cubicBezTo>
                      <a:pt x="144010" y="11434"/>
                      <a:pt x="143741" y="12271"/>
                      <a:pt x="143478" y="13060"/>
                    </a:cubicBezTo>
                    <a:cubicBezTo>
                      <a:pt x="143322" y="13563"/>
                      <a:pt x="143155" y="14017"/>
                      <a:pt x="143005" y="14460"/>
                    </a:cubicBezTo>
                    <a:cubicBezTo>
                      <a:pt x="142551" y="15674"/>
                      <a:pt x="141869" y="17133"/>
                      <a:pt x="140213" y="18765"/>
                    </a:cubicBezTo>
                    <a:cubicBezTo>
                      <a:pt x="138789" y="20182"/>
                      <a:pt x="137552" y="21151"/>
                      <a:pt x="135393" y="21857"/>
                    </a:cubicBezTo>
                    <a:cubicBezTo>
                      <a:pt x="133425" y="22539"/>
                      <a:pt x="130794" y="22975"/>
                      <a:pt x="126590" y="23549"/>
                    </a:cubicBezTo>
                    <a:cubicBezTo>
                      <a:pt x="123851" y="23920"/>
                      <a:pt x="120742" y="24189"/>
                      <a:pt x="117734" y="24434"/>
                    </a:cubicBezTo>
                    <a:cubicBezTo>
                      <a:pt x="116006" y="24572"/>
                      <a:pt x="114331" y="24703"/>
                      <a:pt x="112723" y="24883"/>
                    </a:cubicBezTo>
                    <a:cubicBezTo>
                      <a:pt x="106695" y="25481"/>
                      <a:pt x="105242" y="26121"/>
                      <a:pt x="104901" y="26378"/>
                    </a:cubicBezTo>
                    <a:cubicBezTo>
                      <a:pt x="104052" y="27137"/>
                      <a:pt x="102282" y="29350"/>
                      <a:pt x="100272" y="32501"/>
                    </a:cubicBezTo>
                    <a:cubicBezTo>
                      <a:pt x="98353" y="35509"/>
                      <a:pt x="96900" y="38374"/>
                      <a:pt x="96362" y="40150"/>
                    </a:cubicBezTo>
                    <a:cubicBezTo>
                      <a:pt x="95734" y="42177"/>
                      <a:pt x="96098" y="51326"/>
                      <a:pt x="96254" y="55225"/>
                    </a:cubicBezTo>
                    <a:lnTo>
                      <a:pt x="96391" y="58616"/>
                    </a:lnTo>
                    <a:cubicBezTo>
                      <a:pt x="96660" y="64925"/>
                      <a:pt x="96900" y="70887"/>
                      <a:pt x="96708" y="74666"/>
                    </a:cubicBezTo>
                    <a:cubicBezTo>
                      <a:pt x="96469" y="79247"/>
                      <a:pt x="95213" y="84378"/>
                      <a:pt x="93090" y="8952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91" name="Полилиния: фигура 418">
                <a:extLst>
                  <a:ext uri="{FF2B5EF4-FFF2-40B4-BE49-F238E27FC236}">
                    <a16:creationId xmlns:a16="http://schemas.microsoft.com/office/drawing/2014/main" id="{7752DA69-E510-EF49-4DBE-2A6643375CEC}"/>
                  </a:ext>
                </a:extLst>
              </p:cNvPr>
              <p:cNvSpPr/>
              <p:nvPr/>
            </p:nvSpPr>
            <p:spPr>
              <a:xfrm>
                <a:off x="2562644" y="2797877"/>
                <a:ext cx="1074305" cy="980433"/>
              </a:xfrm>
              <a:custGeom>
                <a:avLst/>
                <a:gdLst>
                  <a:gd name="connsiteX0" fmla="*/ 589246 w 615938"/>
                  <a:gd name="connsiteY0" fmla="*/ 238075 h 562118"/>
                  <a:gd name="connsiteX1" fmla="*/ 611730 w 615938"/>
                  <a:gd name="connsiteY1" fmla="*/ 219101 h 562118"/>
                  <a:gd name="connsiteX2" fmla="*/ 614840 w 615938"/>
                  <a:gd name="connsiteY2" fmla="*/ 214801 h 562118"/>
                  <a:gd name="connsiteX3" fmla="*/ 605918 w 615938"/>
                  <a:gd name="connsiteY3" fmla="*/ 210292 h 562118"/>
                  <a:gd name="connsiteX4" fmla="*/ 580527 w 615938"/>
                  <a:gd name="connsiteY4" fmla="*/ 201209 h 562118"/>
                  <a:gd name="connsiteX5" fmla="*/ 567658 w 615938"/>
                  <a:gd name="connsiteY5" fmla="*/ 202584 h 562118"/>
                  <a:gd name="connsiteX6" fmla="*/ 556224 w 615938"/>
                  <a:gd name="connsiteY6" fmla="*/ 201203 h 562118"/>
                  <a:gd name="connsiteX7" fmla="*/ 534589 w 615938"/>
                  <a:gd name="connsiteY7" fmla="*/ 200090 h 562118"/>
                  <a:gd name="connsiteX8" fmla="*/ 506847 w 615938"/>
                  <a:gd name="connsiteY8" fmla="*/ 152902 h 562118"/>
                  <a:gd name="connsiteX9" fmla="*/ 489810 w 615938"/>
                  <a:gd name="connsiteY9" fmla="*/ 126154 h 562118"/>
                  <a:gd name="connsiteX10" fmla="*/ 487831 w 615938"/>
                  <a:gd name="connsiteY10" fmla="*/ 121053 h 562118"/>
                  <a:gd name="connsiteX11" fmla="*/ 480930 w 615938"/>
                  <a:gd name="connsiteY11" fmla="*/ 112597 h 562118"/>
                  <a:gd name="connsiteX12" fmla="*/ 477635 w 615938"/>
                  <a:gd name="connsiteY12" fmla="*/ 115982 h 562118"/>
                  <a:gd name="connsiteX13" fmla="*/ 472325 w 615938"/>
                  <a:gd name="connsiteY13" fmla="*/ 116359 h 562118"/>
                  <a:gd name="connsiteX14" fmla="*/ 468055 w 615938"/>
                  <a:gd name="connsiteY14" fmla="*/ 113375 h 562118"/>
                  <a:gd name="connsiteX15" fmla="*/ 464097 w 615938"/>
                  <a:gd name="connsiteY15" fmla="*/ 108471 h 562118"/>
                  <a:gd name="connsiteX16" fmla="*/ 461310 w 615938"/>
                  <a:gd name="connsiteY16" fmla="*/ 105098 h 562118"/>
                  <a:gd name="connsiteX17" fmla="*/ 457913 w 615938"/>
                  <a:gd name="connsiteY17" fmla="*/ 102832 h 562118"/>
                  <a:gd name="connsiteX18" fmla="*/ 454080 w 615938"/>
                  <a:gd name="connsiteY18" fmla="*/ 98526 h 562118"/>
                  <a:gd name="connsiteX19" fmla="*/ 456544 w 615938"/>
                  <a:gd name="connsiteY19" fmla="*/ 93820 h 562118"/>
                  <a:gd name="connsiteX20" fmla="*/ 461669 w 615938"/>
                  <a:gd name="connsiteY20" fmla="*/ 90722 h 562118"/>
                  <a:gd name="connsiteX21" fmla="*/ 462237 w 615938"/>
                  <a:gd name="connsiteY21" fmla="*/ 90441 h 562118"/>
                  <a:gd name="connsiteX22" fmla="*/ 465909 w 615938"/>
                  <a:gd name="connsiteY22" fmla="*/ 88235 h 562118"/>
                  <a:gd name="connsiteX23" fmla="*/ 467463 w 615938"/>
                  <a:gd name="connsiteY23" fmla="*/ 85065 h 562118"/>
                  <a:gd name="connsiteX24" fmla="*/ 467924 w 615938"/>
                  <a:gd name="connsiteY24" fmla="*/ 82787 h 562118"/>
                  <a:gd name="connsiteX25" fmla="*/ 467152 w 615938"/>
                  <a:gd name="connsiteY25" fmla="*/ 80491 h 562118"/>
                  <a:gd name="connsiteX26" fmla="*/ 465030 w 615938"/>
                  <a:gd name="connsiteY26" fmla="*/ 77267 h 562118"/>
                  <a:gd name="connsiteX27" fmla="*/ 459552 w 615938"/>
                  <a:gd name="connsiteY27" fmla="*/ 73817 h 562118"/>
                  <a:gd name="connsiteX28" fmla="*/ 457818 w 615938"/>
                  <a:gd name="connsiteY28" fmla="*/ 72830 h 562118"/>
                  <a:gd name="connsiteX29" fmla="*/ 449595 w 615938"/>
                  <a:gd name="connsiteY29" fmla="*/ 65630 h 562118"/>
                  <a:gd name="connsiteX30" fmla="*/ 447652 w 615938"/>
                  <a:gd name="connsiteY30" fmla="*/ 59537 h 562118"/>
                  <a:gd name="connsiteX31" fmla="*/ 447376 w 615938"/>
                  <a:gd name="connsiteY31" fmla="*/ 58706 h 562118"/>
                  <a:gd name="connsiteX32" fmla="*/ 445421 w 615938"/>
                  <a:gd name="connsiteY32" fmla="*/ 52791 h 562118"/>
                  <a:gd name="connsiteX33" fmla="*/ 442844 w 615938"/>
                  <a:gd name="connsiteY33" fmla="*/ 48073 h 562118"/>
                  <a:gd name="connsiteX34" fmla="*/ 438981 w 615938"/>
                  <a:gd name="connsiteY34" fmla="*/ 46907 h 562118"/>
                  <a:gd name="connsiteX35" fmla="*/ 428061 w 615938"/>
                  <a:gd name="connsiteY35" fmla="*/ 50967 h 562118"/>
                  <a:gd name="connsiteX36" fmla="*/ 417345 w 615938"/>
                  <a:gd name="connsiteY36" fmla="*/ 55739 h 562118"/>
                  <a:gd name="connsiteX37" fmla="*/ 416424 w 615938"/>
                  <a:gd name="connsiteY37" fmla="*/ 56158 h 562118"/>
                  <a:gd name="connsiteX38" fmla="*/ 403717 w 615938"/>
                  <a:gd name="connsiteY38" fmla="*/ 60087 h 562118"/>
                  <a:gd name="connsiteX39" fmla="*/ 390172 w 615938"/>
                  <a:gd name="connsiteY39" fmla="*/ 58975 h 562118"/>
                  <a:gd name="connsiteX40" fmla="*/ 385304 w 615938"/>
                  <a:gd name="connsiteY40" fmla="*/ 55530 h 562118"/>
                  <a:gd name="connsiteX41" fmla="*/ 382255 w 615938"/>
                  <a:gd name="connsiteY41" fmla="*/ 53216 h 562118"/>
                  <a:gd name="connsiteX42" fmla="*/ 372645 w 615938"/>
                  <a:gd name="connsiteY42" fmla="*/ 50513 h 562118"/>
                  <a:gd name="connsiteX43" fmla="*/ 372316 w 615938"/>
                  <a:gd name="connsiteY43" fmla="*/ 50513 h 562118"/>
                  <a:gd name="connsiteX44" fmla="*/ 346943 w 615938"/>
                  <a:gd name="connsiteY44" fmla="*/ 52803 h 562118"/>
                  <a:gd name="connsiteX45" fmla="*/ 336867 w 615938"/>
                  <a:gd name="connsiteY45" fmla="*/ 53993 h 562118"/>
                  <a:gd name="connsiteX46" fmla="*/ 326067 w 615938"/>
                  <a:gd name="connsiteY46" fmla="*/ 55201 h 562118"/>
                  <a:gd name="connsiteX47" fmla="*/ 321247 w 615938"/>
                  <a:gd name="connsiteY47" fmla="*/ 56732 h 562118"/>
                  <a:gd name="connsiteX48" fmla="*/ 319022 w 615938"/>
                  <a:gd name="connsiteY48" fmla="*/ 58442 h 562118"/>
                  <a:gd name="connsiteX49" fmla="*/ 316074 w 615938"/>
                  <a:gd name="connsiteY49" fmla="*/ 68297 h 562118"/>
                  <a:gd name="connsiteX50" fmla="*/ 312223 w 615938"/>
                  <a:gd name="connsiteY50" fmla="*/ 83463 h 562118"/>
                  <a:gd name="connsiteX51" fmla="*/ 311816 w 615938"/>
                  <a:gd name="connsiteY51" fmla="*/ 85388 h 562118"/>
                  <a:gd name="connsiteX52" fmla="*/ 308898 w 615938"/>
                  <a:gd name="connsiteY52" fmla="*/ 98227 h 562118"/>
                  <a:gd name="connsiteX53" fmla="*/ 303779 w 615938"/>
                  <a:gd name="connsiteY53" fmla="*/ 111862 h 562118"/>
                  <a:gd name="connsiteX54" fmla="*/ 296490 w 615938"/>
                  <a:gd name="connsiteY54" fmla="*/ 120132 h 562118"/>
                  <a:gd name="connsiteX55" fmla="*/ 286001 w 615938"/>
                  <a:gd name="connsiteY55" fmla="*/ 121166 h 562118"/>
                  <a:gd name="connsiteX56" fmla="*/ 279943 w 615938"/>
                  <a:gd name="connsiteY56" fmla="*/ 117710 h 562118"/>
                  <a:gd name="connsiteX57" fmla="*/ 278795 w 615938"/>
                  <a:gd name="connsiteY57" fmla="*/ 116998 h 562118"/>
                  <a:gd name="connsiteX58" fmla="*/ 274400 w 615938"/>
                  <a:gd name="connsiteY58" fmla="*/ 114887 h 562118"/>
                  <a:gd name="connsiteX59" fmla="*/ 272827 w 615938"/>
                  <a:gd name="connsiteY59" fmla="*/ 115115 h 562118"/>
                  <a:gd name="connsiteX60" fmla="*/ 270734 w 615938"/>
                  <a:gd name="connsiteY60" fmla="*/ 115479 h 562118"/>
                  <a:gd name="connsiteX61" fmla="*/ 270483 w 615938"/>
                  <a:gd name="connsiteY61" fmla="*/ 115479 h 562118"/>
                  <a:gd name="connsiteX62" fmla="*/ 263923 w 615938"/>
                  <a:gd name="connsiteY62" fmla="*/ 110199 h 562118"/>
                  <a:gd name="connsiteX63" fmla="*/ 258523 w 615938"/>
                  <a:gd name="connsiteY63" fmla="*/ 94532 h 562118"/>
                  <a:gd name="connsiteX64" fmla="*/ 256436 w 615938"/>
                  <a:gd name="connsiteY64" fmla="*/ 87158 h 562118"/>
                  <a:gd name="connsiteX65" fmla="*/ 254414 w 615938"/>
                  <a:gd name="connsiteY65" fmla="*/ 80078 h 562118"/>
                  <a:gd name="connsiteX66" fmla="*/ 251126 w 615938"/>
                  <a:gd name="connsiteY66" fmla="*/ 73171 h 562118"/>
                  <a:gd name="connsiteX67" fmla="*/ 246766 w 615938"/>
                  <a:gd name="connsiteY67" fmla="*/ 69924 h 562118"/>
                  <a:gd name="connsiteX68" fmla="*/ 240852 w 615938"/>
                  <a:gd name="connsiteY68" fmla="*/ 69051 h 562118"/>
                  <a:gd name="connsiteX69" fmla="*/ 238645 w 615938"/>
                  <a:gd name="connsiteY69" fmla="*/ 68758 h 562118"/>
                  <a:gd name="connsiteX70" fmla="*/ 231278 w 615938"/>
                  <a:gd name="connsiteY70" fmla="*/ 67143 h 562118"/>
                  <a:gd name="connsiteX71" fmla="*/ 226889 w 615938"/>
                  <a:gd name="connsiteY71" fmla="*/ 63406 h 562118"/>
                  <a:gd name="connsiteX72" fmla="*/ 227845 w 615938"/>
                  <a:gd name="connsiteY72" fmla="*/ 57019 h 562118"/>
                  <a:gd name="connsiteX73" fmla="*/ 232552 w 615938"/>
                  <a:gd name="connsiteY73" fmla="*/ 54292 h 562118"/>
                  <a:gd name="connsiteX74" fmla="*/ 239524 w 615938"/>
                  <a:gd name="connsiteY74" fmla="*/ 53748 h 562118"/>
                  <a:gd name="connsiteX75" fmla="*/ 243226 w 615938"/>
                  <a:gd name="connsiteY75" fmla="*/ 53796 h 562118"/>
                  <a:gd name="connsiteX76" fmla="*/ 244476 w 615938"/>
                  <a:gd name="connsiteY76" fmla="*/ 52672 h 562118"/>
                  <a:gd name="connsiteX77" fmla="*/ 244966 w 615938"/>
                  <a:gd name="connsiteY77" fmla="*/ 51589 h 562118"/>
                  <a:gd name="connsiteX78" fmla="*/ 245767 w 615938"/>
                  <a:gd name="connsiteY78" fmla="*/ 49634 h 562118"/>
                  <a:gd name="connsiteX79" fmla="*/ 245265 w 615938"/>
                  <a:gd name="connsiteY79" fmla="*/ 48534 h 562118"/>
                  <a:gd name="connsiteX80" fmla="*/ 240762 w 615938"/>
                  <a:gd name="connsiteY80" fmla="*/ 40568 h 562118"/>
                  <a:gd name="connsiteX81" fmla="*/ 239291 w 615938"/>
                  <a:gd name="connsiteY81" fmla="*/ 30665 h 562118"/>
                  <a:gd name="connsiteX82" fmla="*/ 240840 w 615938"/>
                  <a:gd name="connsiteY82" fmla="*/ 23878 h 562118"/>
                  <a:gd name="connsiteX83" fmla="*/ 240637 w 615938"/>
                  <a:gd name="connsiteY83" fmla="*/ 17874 h 562118"/>
                  <a:gd name="connsiteX84" fmla="*/ 236911 w 615938"/>
                  <a:gd name="connsiteY84" fmla="*/ 9251 h 562118"/>
                  <a:gd name="connsiteX85" fmla="*/ 233544 w 615938"/>
                  <a:gd name="connsiteY85" fmla="*/ 4527 h 562118"/>
                  <a:gd name="connsiteX86" fmla="*/ 232611 w 615938"/>
                  <a:gd name="connsiteY86" fmla="*/ 4485 h 562118"/>
                  <a:gd name="connsiteX87" fmla="*/ 229980 w 615938"/>
                  <a:gd name="connsiteY87" fmla="*/ 4916 h 562118"/>
                  <a:gd name="connsiteX88" fmla="*/ 228742 w 615938"/>
                  <a:gd name="connsiteY88" fmla="*/ 5508 h 562118"/>
                  <a:gd name="connsiteX89" fmla="*/ 228593 w 615938"/>
                  <a:gd name="connsiteY89" fmla="*/ 6434 h 562118"/>
                  <a:gd name="connsiteX90" fmla="*/ 228210 w 615938"/>
                  <a:gd name="connsiteY90" fmla="*/ 8545 h 562118"/>
                  <a:gd name="connsiteX91" fmla="*/ 224066 w 615938"/>
                  <a:gd name="connsiteY91" fmla="*/ 14896 h 562118"/>
                  <a:gd name="connsiteX92" fmla="*/ 216777 w 615938"/>
                  <a:gd name="connsiteY92" fmla="*/ 16553 h 562118"/>
                  <a:gd name="connsiteX93" fmla="*/ 211275 w 615938"/>
                  <a:gd name="connsiteY93" fmla="*/ 12803 h 562118"/>
                  <a:gd name="connsiteX94" fmla="*/ 210791 w 615938"/>
                  <a:gd name="connsiteY94" fmla="*/ 12115 h 562118"/>
                  <a:gd name="connsiteX95" fmla="*/ 208847 w 615938"/>
                  <a:gd name="connsiteY95" fmla="*/ 9777 h 562118"/>
                  <a:gd name="connsiteX96" fmla="*/ 206850 w 615938"/>
                  <a:gd name="connsiteY96" fmla="*/ 8958 h 562118"/>
                  <a:gd name="connsiteX97" fmla="*/ 203722 w 615938"/>
                  <a:gd name="connsiteY97" fmla="*/ 11141 h 562118"/>
                  <a:gd name="connsiteX98" fmla="*/ 201223 w 615938"/>
                  <a:gd name="connsiteY98" fmla="*/ 16888 h 562118"/>
                  <a:gd name="connsiteX99" fmla="*/ 201181 w 615938"/>
                  <a:gd name="connsiteY99" fmla="*/ 20499 h 562118"/>
                  <a:gd name="connsiteX100" fmla="*/ 201079 w 615938"/>
                  <a:gd name="connsiteY100" fmla="*/ 25445 h 562118"/>
                  <a:gd name="connsiteX101" fmla="*/ 199058 w 615938"/>
                  <a:gd name="connsiteY101" fmla="*/ 36406 h 562118"/>
                  <a:gd name="connsiteX102" fmla="*/ 195195 w 615938"/>
                  <a:gd name="connsiteY102" fmla="*/ 47170 h 562118"/>
                  <a:gd name="connsiteX103" fmla="*/ 195033 w 615938"/>
                  <a:gd name="connsiteY103" fmla="*/ 47577 h 562118"/>
                  <a:gd name="connsiteX104" fmla="*/ 192946 w 615938"/>
                  <a:gd name="connsiteY104" fmla="*/ 53479 h 562118"/>
                  <a:gd name="connsiteX105" fmla="*/ 193191 w 615938"/>
                  <a:gd name="connsiteY105" fmla="*/ 57019 h 562118"/>
                  <a:gd name="connsiteX106" fmla="*/ 194585 w 615938"/>
                  <a:gd name="connsiteY106" fmla="*/ 59513 h 562118"/>
                  <a:gd name="connsiteX107" fmla="*/ 196199 w 615938"/>
                  <a:gd name="connsiteY107" fmla="*/ 59800 h 562118"/>
                  <a:gd name="connsiteX108" fmla="*/ 197222 w 615938"/>
                  <a:gd name="connsiteY108" fmla="*/ 59764 h 562118"/>
                  <a:gd name="connsiteX109" fmla="*/ 198669 w 615938"/>
                  <a:gd name="connsiteY109" fmla="*/ 59728 h 562118"/>
                  <a:gd name="connsiteX110" fmla="*/ 203543 w 615938"/>
                  <a:gd name="connsiteY110" fmla="*/ 60631 h 562118"/>
                  <a:gd name="connsiteX111" fmla="*/ 209218 w 615938"/>
                  <a:gd name="connsiteY111" fmla="*/ 65266 h 562118"/>
                  <a:gd name="connsiteX112" fmla="*/ 211149 w 615938"/>
                  <a:gd name="connsiteY112" fmla="*/ 72711 h 562118"/>
                  <a:gd name="connsiteX113" fmla="*/ 205678 w 615938"/>
                  <a:gd name="connsiteY113" fmla="*/ 83911 h 562118"/>
                  <a:gd name="connsiteX114" fmla="*/ 196935 w 615938"/>
                  <a:gd name="connsiteY114" fmla="*/ 94544 h 562118"/>
                  <a:gd name="connsiteX115" fmla="*/ 193090 w 615938"/>
                  <a:gd name="connsiteY115" fmla="*/ 98269 h 562118"/>
                  <a:gd name="connsiteX116" fmla="*/ 190668 w 615938"/>
                  <a:gd name="connsiteY116" fmla="*/ 100655 h 562118"/>
                  <a:gd name="connsiteX117" fmla="*/ 183265 w 615938"/>
                  <a:gd name="connsiteY117" fmla="*/ 105732 h 562118"/>
                  <a:gd name="connsiteX118" fmla="*/ 173972 w 615938"/>
                  <a:gd name="connsiteY118" fmla="*/ 105810 h 562118"/>
                  <a:gd name="connsiteX119" fmla="*/ 165839 w 615938"/>
                  <a:gd name="connsiteY119" fmla="*/ 99746 h 562118"/>
                  <a:gd name="connsiteX120" fmla="*/ 158908 w 615938"/>
                  <a:gd name="connsiteY120" fmla="*/ 89903 h 562118"/>
                  <a:gd name="connsiteX121" fmla="*/ 155667 w 615938"/>
                  <a:gd name="connsiteY121" fmla="*/ 80078 h 562118"/>
                  <a:gd name="connsiteX122" fmla="*/ 155888 w 615938"/>
                  <a:gd name="connsiteY122" fmla="*/ 75420 h 562118"/>
                  <a:gd name="connsiteX123" fmla="*/ 156038 w 615938"/>
                  <a:gd name="connsiteY123" fmla="*/ 73679 h 562118"/>
                  <a:gd name="connsiteX124" fmla="*/ 155512 w 615938"/>
                  <a:gd name="connsiteY124" fmla="*/ 71993 h 562118"/>
                  <a:gd name="connsiteX125" fmla="*/ 150757 w 615938"/>
                  <a:gd name="connsiteY125" fmla="*/ 69948 h 562118"/>
                  <a:gd name="connsiteX126" fmla="*/ 148802 w 615938"/>
                  <a:gd name="connsiteY126" fmla="*/ 69212 h 562118"/>
                  <a:gd name="connsiteX127" fmla="*/ 146841 w 615938"/>
                  <a:gd name="connsiteY127" fmla="*/ 68429 h 562118"/>
                  <a:gd name="connsiteX128" fmla="*/ 130575 w 615938"/>
                  <a:gd name="connsiteY128" fmla="*/ 76077 h 562118"/>
                  <a:gd name="connsiteX129" fmla="*/ 117909 w 615938"/>
                  <a:gd name="connsiteY129" fmla="*/ 61235 h 562118"/>
                  <a:gd name="connsiteX130" fmla="*/ 106667 w 615938"/>
                  <a:gd name="connsiteY130" fmla="*/ 62042 h 562118"/>
                  <a:gd name="connsiteX131" fmla="*/ 99366 w 615938"/>
                  <a:gd name="connsiteY131" fmla="*/ 74546 h 562118"/>
                  <a:gd name="connsiteX132" fmla="*/ 84272 w 615938"/>
                  <a:gd name="connsiteY132" fmla="*/ 99812 h 562118"/>
                  <a:gd name="connsiteX133" fmla="*/ 80881 w 615938"/>
                  <a:gd name="connsiteY133" fmla="*/ 130776 h 562118"/>
                  <a:gd name="connsiteX134" fmla="*/ 98235 w 615938"/>
                  <a:gd name="connsiteY134" fmla="*/ 153931 h 562118"/>
                  <a:gd name="connsiteX135" fmla="*/ 70961 w 615938"/>
                  <a:gd name="connsiteY135" fmla="*/ 190941 h 562118"/>
                  <a:gd name="connsiteX136" fmla="*/ 56058 w 615938"/>
                  <a:gd name="connsiteY136" fmla="*/ 217241 h 562118"/>
                  <a:gd name="connsiteX137" fmla="*/ 36546 w 615938"/>
                  <a:gd name="connsiteY137" fmla="*/ 235557 h 562118"/>
                  <a:gd name="connsiteX138" fmla="*/ 15078 w 615938"/>
                  <a:gd name="connsiteY138" fmla="*/ 231940 h 562118"/>
                  <a:gd name="connsiteX139" fmla="*/ 8332 w 615938"/>
                  <a:gd name="connsiteY139" fmla="*/ 218293 h 562118"/>
                  <a:gd name="connsiteX140" fmla="*/ 7465 w 615938"/>
                  <a:gd name="connsiteY140" fmla="*/ 277035 h 562118"/>
                  <a:gd name="connsiteX141" fmla="*/ 9881 w 615938"/>
                  <a:gd name="connsiteY141" fmla="*/ 313788 h 562118"/>
                  <a:gd name="connsiteX142" fmla="*/ 30016 w 615938"/>
                  <a:gd name="connsiteY142" fmla="*/ 331602 h 562118"/>
                  <a:gd name="connsiteX143" fmla="*/ 41850 w 615938"/>
                  <a:gd name="connsiteY143" fmla="*/ 348328 h 562118"/>
                  <a:gd name="connsiteX144" fmla="*/ 53978 w 615938"/>
                  <a:gd name="connsiteY144" fmla="*/ 359469 h 562118"/>
                  <a:gd name="connsiteX145" fmla="*/ 66314 w 615938"/>
                  <a:gd name="connsiteY145" fmla="*/ 371327 h 562118"/>
                  <a:gd name="connsiteX146" fmla="*/ 98714 w 615938"/>
                  <a:gd name="connsiteY146" fmla="*/ 384453 h 562118"/>
                  <a:gd name="connsiteX147" fmla="*/ 109908 w 615938"/>
                  <a:gd name="connsiteY147" fmla="*/ 388179 h 562118"/>
                  <a:gd name="connsiteX148" fmla="*/ 122209 w 615938"/>
                  <a:gd name="connsiteY148" fmla="*/ 403810 h 562118"/>
                  <a:gd name="connsiteX149" fmla="*/ 136770 w 615938"/>
                  <a:gd name="connsiteY149" fmla="*/ 416901 h 562118"/>
                  <a:gd name="connsiteX150" fmla="*/ 151039 w 615938"/>
                  <a:gd name="connsiteY150" fmla="*/ 431456 h 562118"/>
                  <a:gd name="connsiteX151" fmla="*/ 181931 w 615938"/>
                  <a:gd name="connsiteY151" fmla="*/ 440055 h 562118"/>
                  <a:gd name="connsiteX152" fmla="*/ 188850 w 615938"/>
                  <a:gd name="connsiteY152" fmla="*/ 452099 h 562118"/>
                  <a:gd name="connsiteX153" fmla="*/ 197270 w 615938"/>
                  <a:gd name="connsiteY153" fmla="*/ 464675 h 562118"/>
                  <a:gd name="connsiteX154" fmla="*/ 202903 w 615938"/>
                  <a:gd name="connsiteY154" fmla="*/ 469554 h 562118"/>
                  <a:gd name="connsiteX155" fmla="*/ 221871 w 615938"/>
                  <a:gd name="connsiteY155" fmla="*/ 475576 h 562118"/>
                  <a:gd name="connsiteX156" fmla="*/ 225561 w 615938"/>
                  <a:gd name="connsiteY156" fmla="*/ 475702 h 562118"/>
                  <a:gd name="connsiteX157" fmla="*/ 250151 w 615938"/>
                  <a:gd name="connsiteY157" fmla="*/ 482680 h 562118"/>
                  <a:gd name="connsiteX158" fmla="*/ 246754 w 615938"/>
                  <a:gd name="connsiteY158" fmla="*/ 496046 h 562118"/>
                  <a:gd name="connsiteX159" fmla="*/ 261280 w 615938"/>
                  <a:gd name="connsiteY159" fmla="*/ 513095 h 562118"/>
                  <a:gd name="connsiteX160" fmla="*/ 285445 w 615938"/>
                  <a:gd name="connsiteY160" fmla="*/ 519296 h 562118"/>
                  <a:gd name="connsiteX161" fmla="*/ 306949 w 615938"/>
                  <a:gd name="connsiteY161" fmla="*/ 526448 h 562118"/>
                  <a:gd name="connsiteX162" fmla="*/ 315123 w 615938"/>
                  <a:gd name="connsiteY162" fmla="*/ 550057 h 562118"/>
                  <a:gd name="connsiteX163" fmla="*/ 322532 w 615938"/>
                  <a:gd name="connsiteY163" fmla="*/ 561843 h 562118"/>
                  <a:gd name="connsiteX164" fmla="*/ 338057 w 615938"/>
                  <a:gd name="connsiteY164" fmla="*/ 553567 h 562118"/>
                  <a:gd name="connsiteX165" fmla="*/ 369984 w 615938"/>
                  <a:gd name="connsiteY165" fmla="*/ 554177 h 562118"/>
                  <a:gd name="connsiteX166" fmla="*/ 395452 w 615938"/>
                  <a:gd name="connsiteY166" fmla="*/ 543335 h 562118"/>
                  <a:gd name="connsiteX167" fmla="*/ 395321 w 615938"/>
                  <a:gd name="connsiteY167" fmla="*/ 526346 h 562118"/>
                  <a:gd name="connsiteX168" fmla="*/ 431338 w 615938"/>
                  <a:gd name="connsiteY168" fmla="*/ 483039 h 562118"/>
                  <a:gd name="connsiteX169" fmla="*/ 442551 w 615938"/>
                  <a:gd name="connsiteY169" fmla="*/ 476587 h 562118"/>
                  <a:gd name="connsiteX170" fmla="*/ 443214 w 615938"/>
                  <a:gd name="connsiteY170" fmla="*/ 475080 h 562118"/>
                  <a:gd name="connsiteX171" fmla="*/ 443573 w 615938"/>
                  <a:gd name="connsiteY171" fmla="*/ 447159 h 562118"/>
                  <a:gd name="connsiteX172" fmla="*/ 443549 w 615938"/>
                  <a:gd name="connsiteY172" fmla="*/ 446370 h 562118"/>
                  <a:gd name="connsiteX173" fmla="*/ 430812 w 615938"/>
                  <a:gd name="connsiteY173" fmla="*/ 442322 h 562118"/>
                  <a:gd name="connsiteX174" fmla="*/ 419755 w 615938"/>
                  <a:gd name="connsiteY174" fmla="*/ 439284 h 562118"/>
                  <a:gd name="connsiteX175" fmla="*/ 419683 w 615938"/>
                  <a:gd name="connsiteY175" fmla="*/ 439212 h 562118"/>
                  <a:gd name="connsiteX176" fmla="*/ 418673 w 615938"/>
                  <a:gd name="connsiteY176" fmla="*/ 439995 h 562118"/>
                  <a:gd name="connsiteX177" fmla="*/ 414146 w 615938"/>
                  <a:gd name="connsiteY177" fmla="*/ 443135 h 562118"/>
                  <a:gd name="connsiteX178" fmla="*/ 395614 w 615938"/>
                  <a:gd name="connsiteY178" fmla="*/ 456022 h 562118"/>
                  <a:gd name="connsiteX179" fmla="*/ 383887 w 615938"/>
                  <a:gd name="connsiteY179" fmla="*/ 450078 h 562118"/>
                  <a:gd name="connsiteX180" fmla="*/ 377028 w 615938"/>
                  <a:gd name="connsiteY180" fmla="*/ 449031 h 562118"/>
                  <a:gd name="connsiteX181" fmla="*/ 364978 w 615938"/>
                  <a:gd name="connsiteY181" fmla="*/ 451489 h 562118"/>
                  <a:gd name="connsiteX182" fmla="*/ 360757 w 615938"/>
                  <a:gd name="connsiteY182" fmla="*/ 444098 h 562118"/>
                  <a:gd name="connsiteX183" fmla="*/ 362688 w 615938"/>
                  <a:gd name="connsiteY183" fmla="*/ 441311 h 562118"/>
                  <a:gd name="connsiteX184" fmla="*/ 361929 w 615938"/>
                  <a:gd name="connsiteY184" fmla="*/ 435181 h 562118"/>
                  <a:gd name="connsiteX185" fmla="*/ 360117 w 615938"/>
                  <a:gd name="connsiteY185" fmla="*/ 431569 h 562118"/>
                  <a:gd name="connsiteX186" fmla="*/ 369535 w 615938"/>
                  <a:gd name="connsiteY186" fmla="*/ 419167 h 562118"/>
                  <a:gd name="connsiteX187" fmla="*/ 378463 w 615938"/>
                  <a:gd name="connsiteY187" fmla="*/ 409760 h 562118"/>
                  <a:gd name="connsiteX188" fmla="*/ 390118 w 615938"/>
                  <a:gd name="connsiteY188" fmla="*/ 397286 h 562118"/>
                  <a:gd name="connsiteX189" fmla="*/ 407077 w 615938"/>
                  <a:gd name="connsiteY189" fmla="*/ 389536 h 562118"/>
                  <a:gd name="connsiteX190" fmla="*/ 405278 w 615938"/>
                  <a:gd name="connsiteY190" fmla="*/ 376853 h 562118"/>
                  <a:gd name="connsiteX191" fmla="*/ 411820 w 615938"/>
                  <a:gd name="connsiteY191" fmla="*/ 340189 h 562118"/>
                  <a:gd name="connsiteX192" fmla="*/ 427266 w 615938"/>
                  <a:gd name="connsiteY192" fmla="*/ 324922 h 562118"/>
                  <a:gd name="connsiteX193" fmla="*/ 421872 w 615938"/>
                  <a:gd name="connsiteY193" fmla="*/ 308095 h 562118"/>
                  <a:gd name="connsiteX194" fmla="*/ 411311 w 615938"/>
                  <a:gd name="connsiteY194" fmla="*/ 298437 h 562118"/>
                  <a:gd name="connsiteX195" fmla="*/ 392863 w 615938"/>
                  <a:gd name="connsiteY195" fmla="*/ 268747 h 562118"/>
                  <a:gd name="connsiteX196" fmla="*/ 414726 w 615938"/>
                  <a:gd name="connsiteY196" fmla="*/ 254347 h 562118"/>
                  <a:gd name="connsiteX197" fmla="*/ 442868 w 615938"/>
                  <a:gd name="connsiteY197" fmla="*/ 275623 h 562118"/>
                  <a:gd name="connsiteX198" fmla="*/ 472546 w 615938"/>
                  <a:gd name="connsiteY198" fmla="*/ 295626 h 562118"/>
                  <a:gd name="connsiteX199" fmla="*/ 489571 w 615938"/>
                  <a:gd name="connsiteY199" fmla="*/ 307981 h 562118"/>
                  <a:gd name="connsiteX200" fmla="*/ 500006 w 615938"/>
                  <a:gd name="connsiteY200" fmla="*/ 325383 h 562118"/>
                  <a:gd name="connsiteX201" fmla="*/ 516415 w 615938"/>
                  <a:gd name="connsiteY201" fmla="*/ 327871 h 562118"/>
                  <a:gd name="connsiteX202" fmla="*/ 542829 w 615938"/>
                  <a:gd name="connsiteY202" fmla="*/ 335890 h 562118"/>
                  <a:gd name="connsiteX203" fmla="*/ 572388 w 615938"/>
                  <a:gd name="connsiteY203" fmla="*/ 346444 h 562118"/>
                  <a:gd name="connsiteX204" fmla="*/ 582745 w 615938"/>
                  <a:gd name="connsiteY204" fmla="*/ 344967 h 562118"/>
                  <a:gd name="connsiteX205" fmla="*/ 583194 w 615938"/>
                  <a:gd name="connsiteY205" fmla="*/ 343436 h 562118"/>
                  <a:gd name="connsiteX206" fmla="*/ 583589 w 615938"/>
                  <a:gd name="connsiteY206" fmla="*/ 339173 h 562118"/>
                  <a:gd name="connsiteX207" fmla="*/ 581185 w 615938"/>
                  <a:gd name="connsiteY207" fmla="*/ 336141 h 562118"/>
                  <a:gd name="connsiteX208" fmla="*/ 578488 w 615938"/>
                  <a:gd name="connsiteY208" fmla="*/ 300482 h 562118"/>
                  <a:gd name="connsiteX209" fmla="*/ 574971 w 615938"/>
                  <a:gd name="connsiteY209" fmla="*/ 283995 h 562118"/>
                  <a:gd name="connsiteX210" fmla="*/ 566504 w 615938"/>
                  <a:gd name="connsiteY210" fmla="*/ 263538 h 562118"/>
                  <a:gd name="connsiteX211" fmla="*/ 589246 w 615938"/>
                  <a:gd name="connsiteY211" fmla="*/ 238075 h 562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</a:cxnLst>
                <a:rect l="l" t="t" r="r" b="b"/>
                <a:pathLst>
                  <a:path w="615938" h="562118">
                    <a:moveTo>
                      <a:pt x="589246" y="238075"/>
                    </a:moveTo>
                    <a:cubicBezTo>
                      <a:pt x="596571" y="232747"/>
                      <a:pt x="607174" y="227305"/>
                      <a:pt x="611730" y="219101"/>
                    </a:cubicBezTo>
                    <a:cubicBezTo>
                      <a:pt x="612609" y="217504"/>
                      <a:pt x="613674" y="216063"/>
                      <a:pt x="614840" y="214801"/>
                    </a:cubicBezTo>
                    <a:cubicBezTo>
                      <a:pt x="611844" y="213342"/>
                      <a:pt x="608866" y="211829"/>
                      <a:pt x="605918" y="210292"/>
                    </a:cubicBezTo>
                    <a:cubicBezTo>
                      <a:pt x="598234" y="206268"/>
                      <a:pt x="589473" y="201095"/>
                      <a:pt x="580527" y="201209"/>
                    </a:cubicBezTo>
                    <a:cubicBezTo>
                      <a:pt x="576245" y="201250"/>
                      <a:pt x="571868" y="202793"/>
                      <a:pt x="567658" y="202584"/>
                    </a:cubicBezTo>
                    <a:cubicBezTo>
                      <a:pt x="564536" y="202434"/>
                      <a:pt x="559065" y="200306"/>
                      <a:pt x="556224" y="201203"/>
                    </a:cubicBezTo>
                    <a:cubicBezTo>
                      <a:pt x="548402" y="203648"/>
                      <a:pt x="541932" y="204689"/>
                      <a:pt x="534589" y="200090"/>
                    </a:cubicBezTo>
                    <a:cubicBezTo>
                      <a:pt x="518622" y="190080"/>
                      <a:pt x="516152" y="167822"/>
                      <a:pt x="506847" y="152902"/>
                    </a:cubicBezTo>
                    <a:cubicBezTo>
                      <a:pt x="501250" y="143920"/>
                      <a:pt x="494499" y="135692"/>
                      <a:pt x="489810" y="126154"/>
                    </a:cubicBezTo>
                    <a:cubicBezTo>
                      <a:pt x="489003" y="124479"/>
                      <a:pt x="488363" y="122787"/>
                      <a:pt x="487831" y="121053"/>
                    </a:cubicBezTo>
                    <a:cubicBezTo>
                      <a:pt x="485272" y="118386"/>
                      <a:pt x="482910" y="115587"/>
                      <a:pt x="480930" y="112597"/>
                    </a:cubicBezTo>
                    <a:cubicBezTo>
                      <a:pt x="479920" y="114158"/>
                      <a:pt x="478831" y="115288"/>
                      <a:pt x="477635" y="115982"/>
                    </a:cubicBezTo>
                    <a:cubicBezTo>
                      <a:pt x="475955" y="116981"/>
                      <a:pt x="474077" y="117100"/>
                      <a:pt x="472325" y="116359"/>
                    </a:cubicBezTo>
                    <a:cubicBezTo>
                      <a:pt x="471105" y="115850"/>
                      <a:pt x="469550" y="114762"/>
                      <a:pt x="468055" y="113375"/>
                    </a:cubicBezTo>
                    <a:cubicBezTo>
                      <a:pt x="466907" y="112286"/>
                      <a:pt x="465281" y="110576"/>
                      <a:pt x="464097" y="108471"/>
                    </a:cubicBezTo>
                    <a:cubicBezTo>
                      <a:pt x="463421" y="107299"/>
                      <a:pt x="462452" y="106115"/>
                      <a:pt x="461310" y="105098"/>
                    </a:cubicBezTo>
                    <a:cubicBezTo>
                      <a:pt x="460239" y="104129"/>
                      <a:pt x="459073" y="103352"/>
                      <a:pt x="457913" y="102832"/>
                    </a:cubicBezTo>
                    <a:cubicBezTo>
                      <a:pt x="456927" y="102377"/>
                      <a:pt x="454301" y="101199"/>
                      <a:pt x="454080" y="98526"/>
                    </a:cubicBezTo>
                    <a:cubicBezTo>
                      <a:pt x="453931" y="96278"/>
                      <a:pt x="455689" y="94609"/>
                      <a:pt x="456544" y="93820"/>
                    </a:cubicBezTo>
                    <a:cubicBezTo>
                      <a:pt x="457776" y="92642"/>
                      <a:pt x="459659" y="91721"/>
                      <a:pt x="461669" y="90722"/>
                    </a:cubicBezTo>
                    <a:lnTo>
                      <a:pt x="462237" y="90441"/>
                    </a:lnTo>
                    <a:cubicBezTo>
                      <a:pt x="463104" y="90011"/>
                      <a:pt x="465430" y="88875"/>
                      <a:pt x="465909" y="88235"/>
                    </a:cubicBezTo>
                    <a:cubicBezTo>
                      <a:pt x="466477" y="87469"/>
                      <a:pt x="467057" y="86297"/>
                      <a:pt x="467463" y="85065"/>
                    </a:cubicBezTo>
                    <a:cubicBezTo>
                      <a:pt x="467888" y="83768"/>
                      <a:pt x="467948" y="82972"/>
                      <a:pt x="467924" y="82787"/>
                    </a:cubicBezTo>
                    <a:cubicBezTo>
                      <a:pt x="467888" y="82566"/>
                      <a:pt x="467738" y="81723"/>
                      <a:pt x="467152" y="80491"/>
                    </a:cubicBezTo>
                    <a:cubicBezTo>
                      <a:pt x="466632" y="79360"/>
                      <a:pt x="465897" y="78248"/>
                      <a:pt x="465030" y="77267"/>
                    </a:cubicBezTo>
                    <a:cubicBezTo>
                      <a:pt x="464390" y="76538"/>
                      <a:pt x="461603" y="74959"/>
                      <a:pt x="459552" y="73817"/>
                    </a:cubicBezTo>
                    <a:lnTo>
                      <a:pt x="457818" y="72830"/>
                    </a:lnTo>
                    <a:cubicBezTo>
                      <a:pt x="453028" y="70068"/>
                      <a:pt x="450277" y="68106"/>
                      <a:pt x="449595" y="65630"/>
                    </a:cubicBezTo>
                    <a:cubicBezTo>
                      <a:pt x="449171" y="64105"/>
                      <a:pt x="448405" y="61773"/>
                      <a:pt x="447652" y="59537"/>
                    </a:cubicBezTo>
                    <a:lnTo>
                      <a:pt x="447376" y="58706"/>
                    </a:lnTo>
                    <a:cubicBezTo>
                      <a:pt x="446665" y="56583"/>
                      <a:pt x="445959" y="54460"/>
                      <a:pt x="445421" y="52791"/>
                    </a:cubicBezTo>
                    <a:cubicBezTo>
                      <a:pt x="444811" y="50842"/>
                      <a:pt x="443878" y="49137"/>
                      <a:pt x="442844" y="48073"/>
                    </a:cubicBezTo>
                    <a:cubicBezTo>
                      <a:pt x="441684" y="46883"/>
                      <a:pt x="440494" y="46524"/>
                      <a:pt x="438981" y="46907"/>
                    </a:cubicBezTo>
                    <a:cubicBezTo>
                      <a:pt x="436666" y="47487"/>
                      <a:pt x="432977" y="48856"/>
                      <a:pt x="428061" y="50967"/>
                    </a:cubicBezTo>
                    <a:cubicBezTo>
                      <a:pt x="424222" y="52594"/>
                      <a:pt x="420395" y="54346"/>
                      <a:pt x="417345" y="55739"/>
                    </a:cubicBezTo>
                    <a:lnTo>
                      <a:pt x="416424" y="56158"/>
                    </a:lnTo>
                    <a:cubicBezTo>
                      <a:pt x="412639" y="57886"/>
                      <a:pt x="407885" y="59369"/>
                      <a:pt x="403717" y="60087"/>
                    </a:cubicBezTo>
                    <a:cubicBezTo>
                      <a:pt x="397964" y="61086"/>
                      <a:pt x="393318" y="60721"/>
                      <a:pt x="390172" y="58975"/>
                    </a:cubicBezTo>
                    <a:cubicBezTo>
                      <a:pt x="388324" y="57952"/>
                      <a:pt x="386793" y="56726"/>
                      <a:pt x="385304" y="55530"/>
                    </a:cubicBezTo>
                    <a:cubicBezTo>
                      <a:pt x="384282" y="54693"/>
                      <a:pt x="383313" y="53916"/>
                      <a:pt x="382255" y="53216"/>
                    </a:cubicBezTo>
                    <a:cubicBezTo>
                      <a:pt x="380233" y="51870"/>
                      <a:pt x="377524" y="50513"/>
                      <a:pt x="372645" y="50513"/>
                    </a:cubicBezTo>
                    <a:lnTo>
                      <a:pt x="372316" y="50513"/>
                    </a:lnTo>
                    <a:cubicBezTo>
                      <a:pt x="366647" y="50579"/>
                      <a:pt x="355129" y="51852"/>
                      <a:pt x="346943" y="52803"/>
                    </a:cubicBezTo>
                    <a:cubicBezTo>
                      <a:pt x="343373" y="53216"/>
                      <a:pt x="339904" y="53622"/>
                      <a:pt x="336867" y="53993"/>
                    </a:cubicBezTo>
                    <a:cubicBezTo>
                      <a:pt x="331425" y="54651"/>
                      <a:pt x="327502" y="55117"/>
                      <a:pt x="326067" y="55201"/>
                    </a:cubicBezTo>
                    <a:cubicBezTo>
                      <a:pt x="324596" y="55285"/>
                      <a:pt x="322831" y="55859"/>
                      <a:pt x="321247" y="56732"/>
                    </a:cubicBezTo>
                    <a:cubicBezTo>
                      <a:pt x="319889" y="57498"/>
                      <a:pt x="319154" y="58203"/>
                      <a:pt x="319022" y="58442"/>
                    </a:cubicBezTo>
                    <a:cubicBezTo>
                      <a:pt x="318819" y="58951"/>
                      <a:pt x="317635" y="62748"/>
                      <a:pt x="316074" y="68297"/>
                    </a:cubicBezTo>
                    <a:cubicBezTo>
                      <a:pt x="314406" y="74325"/>
                      <a:pt x="312982" y="79863"/>
                      <a:pt x="312223" y="83463"/>
                    </a:cubicBezTo>
                    <a:lnTo>
                      <a:pt x="311816" y="85388"/>
                    </a:lnTo>
                    <a:cubicBezTo>
                      <a:pt x="311003" y="89341"/>
                      <a:pt x="310046" y="93856"/>
                      <a:pt x="308898" y="98227"/>
                    </a:cubicBezTo>
                    <a:cubicBezTo>
                      <a:pt x="307248" y="104482"/>
                      <a:pt x="305573" y="108949"/>
                      <a:pt x="303779" y="111862"/>
                    </a:cubicBezTo>
                    <a:cubicBezTo>
                      <a:pt x="301447" y="115653"/>
                      <a:pt x="299013" y="118410"/>
                      <a:pt x="296490" y="120132"/>
                    </a:cubicBezTo>
                    <a:cubicBezTo>
                      <a:pt x="293063" y="122446"/>
                      <a:pt x="289362" y="122799"/>
                      <a:pt x="286001" y="121166"/>
                    </a:cubicBezTo>
                    <a:cubicBezTo>
                      <a:pt x="283704" y="120048"/>
                      <a:pt x="281701" y="118804"/>
                      <a:pt x="279943" y="117710"/>
                    </a:cubicBezTo>
                    <a:lnTo>
                      <a:pt x="278795" y="116998"/>
                    </a:lnTo>
                    <a:cubicBezTo>
                      <a:pt x="277312" y="116078"/>
                      <a:pt x="275637" y="115091"/>
                      <a:pt x="274400" y="114887"/>
                    </a:cubicBezTo>
                    <a:cubicBezTo>
                      <a:pt x="273909" y="114816"/>
                      <a:pt x="273443" y="114953"/>
                      <a:pt x="272827" y="115115"/>
                    </a:cubicBezTo>
                    <a:cubicBezTo>
                      <a:pt x="272223" y="115264"/>
                      <a:pt x="271529" y="115450"/>
                      <a:pt x="270734" y="115479"/>
                    </a:cubicBezTo>
                    <a:lnTo>
                      <a:pt x="270483" y="115479"/>
                    </a:lnTo>
                    <a:cubicBezTo>
                      <a:pt x="267056" y="115479"/>
                      <a:pt x="265178" y="112645"/>
                      <a:pt x="263923" y="110199"/>
                    </a:cubicBezTo>
                    <a:cubicBezTo>
                      <a:pt x="262523" y="107466"/>
                      <a:pt x="260813" y="102485"/>
                      <a:pt x="258523" y="94532"/>
                    </a:cubicBezTo>
                    <a:cubicBezTo>
                      <a:pt x="257775" y="91978"/>
                      <a:pt x="257070" y="89437"/>
                      <a:pt x="256436" y="87158"/>
                    </a:cubicBezTo>
                    <a:cubicBezTo>
                      <a:pt x="255611" y="84150"/>
                      <a:pt x="254887" y="81555"/>
                      <a:pt x="254414" y="80078"/>
                    </a:cubicBezTo>
                    <a:cubicBezTo>
                      <a:pt x="253500" y="77285"/>
                      <a:pt x="252375" y="74893"/>
                      <a:pt x="251126" y="73171"/>
                    </a:cubicBezTo>
                    <a:cubicBezTo>
                      <a:pt x="249768" y="71305"/>
                      <a:pt x="248303" y="70211"/>
                      <a:pt x="246766" y="69924"/>
                    </a:cubicBezTo>
                    <a:cubicBezTo>
                      <a:pt x="244984" y="69589"/>
                      <a:pt x="242891" y="69314"/>
                      <a:pt x="240852" y="69051"/>
                    </a:cubicBezTo>
                    <a:lnTo>
                      <a:pt x="238645" y="68758"/>
                    </a:lnTo>
                    <a:cubicBezTo>
                      <a:pt x="235470" y="68333"/>
                      <a:pt x="232964" y="67897"/>
                      <a:pt x="231278" y="67143"/>
                    </a:cubicBezTo>
                    <a:cubicBezTo>
                      <a:pt x="229293" y="66252"/>
                      <a:pt x="227726" y="64913"/>
                      <a:pt x="226889" y="63406"/>
                    </a:cubicBezTo>
                    <a:cubicBezTo>
                      <a:pt x="225609" y="61169"/>
                      <a:pt x="225980" y="58670"/>
                      <a:pt x="227845" y="57019"/>
                    </a:cubicBezTo>
                    <a:cubicBezTo>
                      <a:pt x="229161" y="55871"/>
                      <a:pt x="230823" y="54890"/>
                      <a:pt x="232552" y="54292"/>
                    </a:cubicBezTo>
                    <a:cubicBezTo>
                      <a:pt x="234812" y="53503"/>
                      <a:pt x="237192" y="53324"/>
                      <a:pt x="239524" y="53748"/>
                    </a:cubicBezTo>
                    <a:cubicBezTo>
                      <a:pt x="241091" y="54059"/>
                      <a:pt x="242365" y="54071"/>
                      <a:pt x="243226" y="53796"/>
                    </a:cubicBezTo>
                    <a:cubicBezTo>
                      <a:pt x="243836" y="53593"/>
                      <a:pt x="244207" y="53276"/>
                      <a:pt x="244476" y="52672"/>
                    </a:cubicBezTo>
                    <a:cubicBezTo>
                      <a:pt x="244643" y="52295"/>
                      <a:pt x="244805" y="51930"/>
                      <a:pt x="244966" y="51589"/>
                    </a:cubicBezTo>
                    <a:cubicBezTo>
                      <a:pt x="245337" y="50818"/>
                      <a:pt x="245684" y="50106"/>
                      <a:pt x="245767" y="49634"/>
                    </a:cubicBezTo>
                    <a:cubicBezTo>
                      <a:pt x="245815" y="49419"/>
                      <a:pt x="245857" y="49185"/>
                      <a:pt x="245265" y="48534"/>
                    </a:cubicBezTo>
                    <a:cubicBezTo>
                      <a:pt x="243812" y="46883"/>
                      <a:pt x="242048" y="43762"/>
                      <a:pt x="240762" y="40568"/>
                    </a:cubicBezTo>
                    <a:cubicBezTo>
                      <a:pt x="239082" y="36364"/>
                      <a:pt x="238591" y="33033"/>
                      <a:pt x="239291" y="30665"/>
                    </a:cubicBezTo>
                    <a:cubicBezTo>
                      <a:pt x="240039" y="28148"/>
                      <a:pt x="240565" y="25857"/>
                      <a:pt x="240840" y="23878"/>
                    </a:cubicBezTo>
                    <a:cubicBezTo>
                      <a:pt x="241300" y="20565"/>
                      <a:pt x="240983" y="18789"/>
                      <a:pt x="240637" y="17874"/>
                    </a:cubicBezTo>
                    <a:cubicBezTo>
                      <a:pt x="239973" y="16104"/>
                      <a:pt x="238580" y="12438"/>
                      <a:pt x="236911" y="9251"/>
                    </a:cubicBezTo>
                    <a:cubicBezTo>
                      <a:pt x="234758" y="5083"/>
                      <a:pt x="233568" y="4527"/>
                      <a:pt x="233544" y="4527"/>
                    </a:cubicBezTo>
                    <a:cubicBezTo>
                      <a:pt x="233329" y="4515"/>
                      <a:pt x="232958" y="4485"/>
                      <a:pt x="232611" y="4485"/>
                    </a:cubicBezTo>
                    <a:cubicBezTo>
                      <a:pt x="231445" y="4485"/>
                      <a:pt x="230536" y="4718"/>
                      <a:pt x="229980" y="4916"/>
                    </a:cubicBezTo>
                    <a:cubicBezTo>
                      <a:pt x="229346" y="5131"/>
                      <a:pt x="228940" y="5364"/>
                      <a:pt x="228742" y="5508"/>
                    </a:cubicBezTo>
                    <a:cubicBezTo>
                      <a:pt x="228701" y="5753"/>
                      <a:pt x="228647" y="6130"/>
                      <a:pt x="228593" y="6434"/>
                    </a:cubicBezTo>
                    <a:cubicBezTo>
                      <a:pt x="228503" y="7086"/>
                      <a:pt x="228408" y="7804"/>
                      <a:pt x="228210" y="8545"/>
                    </a:cubicBezTo>
                    <a:cubicBezTo>
                      <a:pt x="227552" y="11380"/>
                      <a:pt x="226195" y="13467"/>
                      <a:pt x="224066" y="14896"/>
                    </a:cubicBezTo>
                    <a:cubicBezTo>
                      <a:pt x="221686" y="16511"/>
                      <a:pt x="219163" y="17091"/>
                      <a:pt x="216777" y="16553"/>
                    </a:cubicBezTo>
                    <a:cubicBezTo>
                      <a:pt x="214678" y="16098"/>
                      <a:pt x="212776" y="14794"/>
                      <a:pt x="211275" y="12803"/>
                    </a:cubicBezTo>
                    <a:lnTo>
                      <a:pt x="210791" y="12115"/>
                    </a:lnTo>
                    <a:cubicBezTo>
                      <a:pt x="210061" y="11165"/>
                      <a:pt x="209451" y="10339"/>
                      <a:pt x="208847" y="9777"/>
                    </a:cubicBezTo>
                    <a:cubicBezTo>
                      <a:pt x="208357" y="9329"/>
                      <a:pt x="207824" y="9030"/>
                      <a:pt x="206850" y="8958"/>
                    </a:cubicBezTo>
                    <a:cubicBezTo>
                      <a:pt x="206425" y="8958"/>
                      <a:pt x="205151" y="9490"/>
                      <a:pt x="203722" y="11141"/>
                    </a:cubicBezTo>
                    <a:cubicBezTo>
                      <a:pt x="202233" y="12845"/>
                      <a:pt x="201312" y="14998"/>
                      <a:pt x="201223" y="16888"/>
                    </a:cubicBezTo>
                    <a:cubicBezTo>
                      <a:pt x="201181" y="18107"/>
                      <a:pt x="201181" y="19297"/>
                      <a:pt x="201181" y="20499"/>
                    </a:cubicBezTo>
                    <a:cubicBezTo>
                      <a:pt x="201181" y="22090"/>
                      <a:pt x="201181" y="23711"/>
                      <a:pt x="201079" y="25445"/>
                    </a:cubicBezTo>
                    <a:cubicBezTo>
                      <a:pt x="200870" y="29260"/>
                      <a:pt x="200224" y="32740"/>
                      <a:pt x="199058" y="36406"/>
                    </a:cubicBezTo>
                    <a:cubicBezTo>
                      <a:pt x="197706" y="40610"/>
                      <a:pt x="196199" y="44557"/>
                      <a:pt x="195195" y="47170"/>
                    </a:cubicBezTo>
                    <a:lnTo>
                      <a:pt x="195033" y="47577"/>
                    </a:lnTo>
                    <a:cubicBezTo>
                      <a:pt x="194053" y="50154"/>
                      <a:pt x="193191" y="52385"/>
                      <a:pt x="192946" y="53479"/>
                    </a:cubicBezTo>
                    <a:cubicBezTo>
                      <a:pt x="192803" y="54149"/>
                      <a:pt x="192761" y="55506"/>
                      <a:pt x="193191" y="57019"/>
                    </a:cubicBezTo>
                    <a:cubicBezTo>
                      <a:pt x="193580" y="58454"/>
                      <a:pt x="194178" y="59268"/>
                      <a:pt x="194585" y="59513"/>
                    </a:cubicBezTo>
                    <a:cubicBezTo>
                      <a:pt x="194884" y="59710"/>
                      <a:pt x="195350" y="59800"/>
                      <a:pt x="196199" y="59800"/>
                    </a:cubicBezTo>
                    <a:cubicBezTo>
                      <a:pt x="196534" y="59800"/>
                      <a:pt x="196881" y="59776"/>
                      <a:pt x="197222" y="59764"/>
                    </a:cubicBezTo>
                    <a:cubicBezTo>
                      <a:pt x="197748" y="59752"/>
                      <a:pt x="198209" y="59728"/>
                      <a:pt x="198669" y="59728"/>
                    </a:cubicBezTo>
                    <a:cubicBezTo>
                      <a:pt x="199961" y="59728"/>
                      <a:pt x="201689" y="59836"/>
                      <a:pt x="203543" y="60631"/>
                    </a:cubicBezTo>
                    <a:cubicBezTo>
                      <a:pt x="205815" y="61606"/>
                      <a:pt x="207824" y="63244"/>
                      <a:pt x="209218" y="65266"/>
                    </a:cubicBezTo>
                    <a:cubicBezTo>
                      <a:pt x="210761" y="67544"/>
                      <a:pt x="211430" y="70109"/>
                      <a:pt x="211149" y="72711"/>
                    </a:cubicBezTo>
                    <a:cubicBezTo>
                      <a:pt x="210808" y="75743"/>
                      <a:pt x="207986" y="80479"/>
                      <a:pt x="205678" y="83911"/>
                    </a:cubicBezTo>
                    <a:cubicBezTo>
                      <a:pt x="202735" y="88276"/>
                      <a:pt x="199393" y="92343"/>
                      <a:pt x="196935" y="94544"/>
                    </a:cubicBezTo>
                    <a:cubicBezTo>
                      <a:pt x="195542" y="95775"/>
                      <a:pt x="194298" y="97031"/>
                      <a:pt x="193090" y="98269"/>
                    </a:cubicBezTo>
                    <a:cubicBezTo>
                      <a:pt x="192253" y="99100"/>
                      <a:pt x="191451" y="99902"/>
                      <a:pt x="190668" y="100655"/>
                    </a:cubicBezTo>
                    <a:cubicBezTo>
                      <a:pt x="188760" y="102467"/>
                      <a:pt x="186410" y="104464"/>
                      <a:pt x="183265" y="105732"/>
                    </a:cubicBezTo>
                    <a:cubicBezTo>
                      <a:pt x="180131" y="106988"/>
                      <a:pt x="177010" y="107018"/>
                      <a:pt x="173972" y="105810"/>
                    </a:cubicBezTo>
                    <a:cubicBezTo>
                      <a:pt x="171364" y="104763"/>
                      <a:pt x="168787" y="102832"/>
                      <a:pt x="165839" y="99746"/>
                    </a:cubicBezTo>
                    <a:cubicBezTo>
                      <a:pt x="163268" y="97043"/>
                      <a:pt x="160798" y="93545"/>
                      <a:pt x="158908" y="89903"/>
                    </a:cubicBezTo>
                    <a:cubicBezTo>
                      <a:pt x="156995" y="86208"/>
                      <a:pt x="155834" y="82715"/>
                      <a:pt x="155667" y="80078"/>
                    </a:cubicBezTo>
                    <a:cubicBezTo>
                      <a:pt x="155548" y="78320"/>
                      <a:pt x="155733" y="76777"/>
                      <a:pt x="155888" y="75420"/>
                    </a:cubicBezTo>
                    <a:cubicBezTo>
                      <a:pt x="155954" y="74816"/>
                      <a:pt x="156014" y="74230"/>
                      <a:pt x="156038" y="73679"/>
                    </a:cubicBezTo>
                    <a:cubicBezTo>
                      <a:pt x="156116" y="72388"/>
                      <a:pt x="155888" y="72232"/>
                      <a:pt x="155512" y="71993"/>
                    </a:cubicBezTo>
                    <a:cubicBezTo>
                      <a:pt x="154561" y="71347"/>
                      <a:pt x="152629" y="70624"/>
                      <a:pt x="150757" y="69948"/>
                    </a:cubicBezTo>
                    <a:cubicBezTo>
                      <a:pt x="150112" y="69715"/>
                      <a:pt x="149448" y="69469"/>
                      <a:pt x="148802" y="69212"/>
                    </a:cubicBezTo>
                    <a:cubicBezTo>
                      <a:pt x="148108" y="68949"/>
                      <a:pt x="147463" y="68692"/>
                      <a:pt x="146841" y="68429"/>
                    </a:cubicBezTo>
                    <a:cubicBezTo>
                      <a:pt x="143492" y="74259"/>
                      <a:pt x="137392" y="76340"/>
                      <a:pt x="130575" y="76077"/>
                    </a:cubicBezTo>
                    <a:cubicBezTo>
                      <a:pt x="122089" y="75754"/>
                      <a:pt x="120846" y="67012"/>
                      <a:pt x="117909" y="61235"/>
                    </a:cubicBezTo>
                    <a:cubicBezTo>
                      <a:pt x="116271" y="58006"/>
                      <a:pt x="108467" y="60236"/>
                      <a:pt x="106667" y="62042"/>
                    </a:cubicBezTo>
                    <a:cubicBezTo>
                      <a:pt x="103235" y="65493"/>
                      <a:pt x="101459" y="70271"/>
                      <a:pt x="99366" y="74546"/>
                    </a:cubicBezTo>
                    <a:cubicBezTo>
                      <a:pt x="95060" y="83433"/>
                      <a:pt x="88625" y="90997"/>
                      <a:pt x="84272" y="99812"/>
                    </a:cubicBezTo>
                    <a:cubicBezTo>
                      <a:pt x="79512" y="109428"/>
                      <a:pt x="75757" y="120461"/>
                      <a:pt x="80881" y="130776"/>
                    </a:cubicBezTo>
                    <a:cubicBezTo>
                      <a:pt x="85277" y="139686"/>
                      <a:pt x="94277" y="144925"/>
                      <a:pt x="98235" y="153931"/>
                    </a:cubicBezTo>
                    <a:cubicBezTo>
                      <a:pt x="105417" y="170256"/>
                      <a:pt x="79913" y="182455"/>
                      <a:pt x="70961" y="190941"/>
                    </a:cubicBezTo>
                    <a:cubicBezTo>
                      <a:pt x="63252" y="198290"/>
                      <a:pt x="62930" y="208941"/>
                      <a:pt x="56058" y="217241"/>
                    </a:cubicBezTo>
                    <a:cubicBezTo>
                      <a:pt x="50766" y="223627"/>
                      <a:pt x="44720" y="232621"/>
                      <a:pt x="36546" y="235557"/>
                    </a:cubicBezTo>
                    <a:cubicBezTo>
                      <a:pt x="29161" y="238207"/>
                      <a:pt x="20669" y="238416"/>
                      <a:pt x="15078" y="231940"/>
                    </a:cubicBezTo>
                    <a:cubicBezTo>
                      <a:pt x="11747" y="228095"/>
                      <a:pt x="10581" y="222748"/>
                      <a:pt x="8332" y="218293"/>
                    </a:cubicBezTo>
                    <a:cubicBezTo>
                      <a:pt x="9767" y="237908"/>
                      <a:pt x="13308" y="257426"/>
                      <a:pt x="7465" y="277035"/>
                    </a:cubicBezTo>
                    <a:cubicBezTo>
                      <a:pt x="3656" y="289796"/>
                      <a:pt x="2562" y="302001"/>
                      <a:pt x="9881" y="313788"/>
                    </a:cubicBezTo>
                    <a:cubicBezTo>
                      <a:pt x="14330" y="320988"/>
                      <a:pt x="21799" y="327320"/>
                      <a:pt x="30016" y="331602"/>
                    </a:cubicBezTo>
                    <a:cubicBezTo>
                      <a:pt x="33544" y="337415"/>
                      <a:pt x="38346" y="342749"/>
                      <a:pt x="41850" y="348328"/>
                    </a:cubicBezTo>
                    <a:cubicBezTo>
                      <a:pt x="44870" y="353148"/>
                      <a:pt x="49241" y="356497"/>
                      <a:pt x="53978" y="359469"/>
                    </a:cubicBezTo>
                    <a:cubicBezTo>
                      <a:pt x="58815" y="362495"/>
                      <a:pt x="62433" y="367231"/>
                      <a:pt x="66314" y="371327"/>
                    </a:cubicBezTo>
                    <a:cubicBezTo>
                      <a:pt x="75493" y="381045"/>
                      <a:pt x="85911" y="383275"/>
                      <a:pt x="98714" y="384453"/>
                    </a:cubicBezTo>
                    <a:cubicBezTo>
                      <a:pt x="102876" y="384842"/>
                      <a:pt x="106763" y="385249"/>
                      <a:pt x="109908" y="388179"/>
                    </a:cubicBezTo>
                    <a:cubicBezTo>
                      <a:pt x="114626" y="392556"/>
                      <a:pt x="117605" y="399116"/>
                      <a:pt x="122209" y="403810"/>
                    </a:cubicBezTo>
                    <a:cubicBezTo>
                      <a:pt x="126796" y="408451"/>
                      <a:pt x="132118" y="412332"/>
                      <a:pt x="136770" y="416901"/>
                    </a:cubicBezTo>
                    <a:cubicBezTo>
                      <a:pt x="141823" y="421846"/>
                      <a:pt x="145214" y="427258"/>
                      <a:pt x="151039" y="431456"/>
                    </a:cubicBezTo>
                    <a:cubicBezTo>
                      <a:pt x="160278" y="438159"/>
                      <a:pt x="172483" y="434870"/>
                      <a:pt x="181931" y="440055"/>
                    </a:cubicBezTo>
                    <a:cubicBezTo>
                      <a:pt x="185107" y="441795"/>
                      <a:pt x="187253" y="448989"/>
                      <a:pt x="188850" y="452099"/>
                    </a:cubicBezTo>
                    <a:cubicBezTo>
                      <a:pt x="191194" y="456637"/>
                      <a:pt x="193981" y="460746"/>
                      <a:pt x="197270" y="464675"/>
                    </a:cubicBezTo>
                    <a:cubicBezTo>
                      <a:pt x="198956" y="466660"/>
                      <a:pt x="200852" y="468269"/>
                      <a:pt x="202903" y="469554"/>
                    </a:cubicBezTo>
                    <a:cubicBezTo>
                      <a:pt x="208106" y="474619"/>
                      <a:pt x="215072" y="476676"/>
                      <a:pt x="221871" y="475576"/>
                    </a:cubicBezTo>
                    <a:cubicBezTo>
                      <a:pt x="223091" y="475648"/>
                      <a:pt x="224311" y="475696"/>
                      <a:pt x="225561" y="475702"/>
                    </a:cubicBezTo>
                    <a:cubicBezTo>
                      <a:pt x="235099" y="475780"/>
                      <a:pt x="243609" y="474141"/>
                      <a:pt x="250151" y="482680"/>
                    </a:cubicBezTo>
                    <a:cubicBezTo>
                      <a:pt x="246712" y="485999"/>
                      <a:pt x="245857" y="491597"/>
                      <a:pt x="246754" y="496046"/>
                    </a:cubicBezTo>
                    <a:cubicBezTo>
                      <a:pt x="248387" y="503951"/>
                      <a:pt x="254307" y="509549"/>
                      <a:pt x="261280" y="513095"/>
                    </a:cubicBezTo>
                    <a:cubicBezTo>
                      <a:pt x="268808" y="516934"/>
                      <a:pt x="277144" y="518285"/>
                      <a:pt x="285445" y="519296"/>
                    </a:cubicBezTo>
                    <a:cubicBezTo>
                      <a:pt x="293888" y="520318"/>
                      <a:pt x="300317" y="520103"/>
                      <a:pt x="306949" y="526448"/>
                    </a:cubicBezTo>
                    <a:cubicBezTo>
                      <a:pt x="313335" y="532530"/>
                      <a:pt x="312851" y="542139"/>
                      <a:pt x="315123" y="550057"/>
                    </a:cubicBezTo>
                    <a:cubicBezTo>
                      <a:pt x="316535" y="554948"/>
                      <a:pt x="319142" y="558776"/>
                      <a:pt x="322532" y="561843"/>
                    </a:cubicBezTo>
                    <a:cubicBezTo>
                      <a:pt x="326868" y="557974"/>
                      <a:pt x="331969" y="555056"/>
                      <a:pt x="338057" y="553567"/>
                    </a:cubicBezTo>
                    <a:cubicBezTo>
                      <a:pt x="348904" y="550936"/>
                      <a:pt x="359339" y="555828"/>
                      <a:pt x="369984" y="554177"/>
                    </a:cubicBezTo>
                    <a:cubicBezTo>
                      <a:pt x="379025" y="552784"/>
                      <a:pt x="388695" y="549842"/>
                      <a:pt x="395452" y="543335"/>
                    </a:cubicBezTo>
                    <a:cubicBezTo>
                      <a:pt x="400942" y="538025"/>
                      <a:pt x="397264" y="532811"/>
                      <a:pt x="395321" y="526346"/>
                    </a:cubicBezTo>
                    <a:cubicBezTo>
                      <a:pt x="387027" y="498731"/>
                      <a:pt x="411736" y="492583"/>
                      <a:pt x="431338" y="483039"/>
                    </a:cubicBezTo>
                    <a:cubicBezTo>
                      <a:pt x="435141" y="481191"/>
                      <a:pt x="439357" y="479415"/>
                      <a:pt x="442551" y="476587"/>
                    </a:cubicBezTo>
                    <a:cubicBezTo>
                      <a:pt x="442497" y="476629"/>
                      <a:pt x="442910" y="477119"/>
                      <a:pt x="443214" y="475080"/>
                    </a:cubicBezTo>
                    <a:cubicBezTo>
                      <a:pt x="444602" y="465679"/>
                      <a:pt x="444076" y="456590"/>
                      <a:pt x="443573" y="447159"/>
                    </a:cubicBezTo>
                    <a:cubicBezTo>
                      <a:pt x="443561" y="446902"/>
                      <a:pt x="443549" y="446639"/>
                      <a:pt x="443549" y="446370"/>
                    </a:cubicBezTo>
                    <a:cubicBezTo>
                      <a:pt x="439926" y="441658"/>
                      <a:pt x="436332" y="440898"/>
                      <a:pt x="430812" y="442322"/>
                    </a:cubicBezTo>
                    <a:cubicBezTo>
                      <a:pt x="427212" y="443230"/>
                      <a:pt x="422344" y="442046"/>
                      <a:pt x="419755" y="439284"/>
                    </a:cubicBezTo>
                    <a:cubicBezTo>
                      <a:pt x="419725" y="439260"/>
                      <a:pt x="419713" y="439236"/>
                      <a:pt x="419683" y="439212"/>
                    </a:cubicBezTo>
                    <a:cubicBezTo>
                      <a:pt x="419498" y="439451"/>
                      <a:pt x="419187" y="439696"/>
                      <a:pt x="418673" y="439995"/>
                    </a:cubicBezTo>
                    <a:cubicBezTo>
                      <a:pt x="416927" y="440701"/>
                      <a:pt x="415414" y="441753"/>
                      <a:pt x="414146" y="443135"/>
                    </a:cubicBezTo>
                    <a:cubicBezTo>
                      <a:pt x="408423" y="448690"/>
                      <a:pt x="403262" y="453426"/>
                      <a:pt x="395614" y="456022"/>
                    </a:cubicBezTo>
                    <a:cubicBezTo>
                      <a:pt x="390824" y="457636"/>
                      <a:pt x="385669" y="454515"/>
                      <a:pt x="383887" y="450078"/>
                    </a:cubicBezTo>
                    <a:cubicBezTo>
                      <a:pt x="381525" y="449162"/>
                      <a:pt x="379163" y="448559"/>
                      <a:pt x="377028" y="449031"/>
                    </a:cubicBezTo>
                    <a:cubicBezTo>
                      <a:pt x="372968" y="449910"/>
                      <a:pt x="369176" y="451250"/>
                      <a:pt x="364978" y="451489"/>
                    </a:cubicBezTo>
                    <a:cubicBezTo>
                      <a:pt x="361342" y="451662"/>
                      <a:pt x="358795" y="447141"/>
                      <a:pt x="360757" y="444098"/>
                    </a:cubicBezTo>
                    <a:cubicBezTo>
                      <a:pt x="361378" y="443165"/>
                      <a:pt x="362030" y="442244"/>
                      <a:pt x="362688" y="441311"/>
                    </a:cubicBezTo>
                    <a:cubicBezTo>
                      <a:pt x="362156" y="439284"/>
                      <a:pt x="361958" y="437262"/>
                      <a:pt x="361929" y="435181"/>
                    </a:cubicBezTo>
                    <a:cubicBezTo>
                      <a:pt x="361247" y="434069"/>
                      <a:pt x="360679" y="432909"/>
                      <a:pt x="360117" y="431569"/>
                    </a:cubicBezTo>
                    <a:cubicBezTo>
                      <a:pt x="357557" y="425446"/>
                      <a:pt x="363836" y="419310"/>
                      <a:pt x="369535" y="419167"/>
                    </a:cubicBezTo>
                    <a:cubicBezTo>
                      <a:pt x="374295" y="419041"/>
                      <a:pt x="376209" y="413229"/>
                      <a:pt x="378463" y="409760"/>
                    </a:cubicBezTo>
                    <a:cubicBezTo>
                      <a:pt x="381435" y="405150"/>
                      <a:pt x="385065" y="399858"/>
                      <a:pt x="390118" y="397286"/>
                    </a:cubicBezTo>
                    <a:cubicBezTo>
                      <a:pt x="395626" y="394506"/>
                      <a:pt x="402126" y="393369"/>
                      <a:pt x="407077" y="389536"/>
                    </a:cubicBezTo>
                    <a:cubicBezTo>
                      <a:pt x="411293" y="386271"/>
                      <a:pt x="407227" y="380225"/>
                      <a:pt x="405278" y="376853"/>
                    </a:cubicBezTo>
                    <a:cubicBezTo>
                      <a:pt x="397653" y="363667"/>
                      <a:pt x="398466" y="349261"/>
                      <a:pt x="411820" y="340189"/>
                    </a:cubicBezTo>
                    <a:cubicBezTo>
                      <a:pt x="417674" y="336219"/>
                      <a:pt x="425562" y="332643"/>
                      <a:pt x="427266" y="324922"/>
                    </a:cubicBezTo>
                    <a:cubicBezTo>
                      <a:pt x="428701" y="318380"/>
                      <a:pt x="425879" y="312951"/>
                      <a:pt x="421872" y="308095"/>
                    </a:cubicBezTo>
                    <a:cubicBezTo>
                      <a:pt x="417997" y="305105"/>
                      <a:pt x="414439" y="301630"/>
                      <a:pt x="411311" y="298437"/>
                    </a:cubicBezTo>
                    <a:cubicBezTo>
                      <a:pt x="403717" y="290753"/>
                      <a:pt x="393419" y="280276"/>
                      <a:pt x="392863" y="268747"/>
                    </a:cubicBezTo>
                    <a:cubicBezTo>
                      <a:pt x="392301" y="256709"/>
                      <a:pt x="404398" y="250842"/>
                      <a:pt x="414726" y="254347"/>
                    </a:cubicBezTo>
                    <a:cubicBezTo>
                      <a:pt x="425693" y="258072"/>
                      <a:pt x="434824" y="267670"/>
                      <a:pt x="442868" y="275623"/>
                    </a:cubicBezTo>
                    <a:cubicBezTo>
                      <a:pt x="452394" y="285048"/>
                      <a:pt x="459372" y="289096"/>
                      <a:pt x="472546" y="295626"/>
                    </a:cubicBezTo>
                    <a:cubicBezTo>
                      <a:pt x="478939" y="298790"/>
                      <a:pt x="484889" y="302521"/>
                      <a:pt x="489571" y="307981"/>
                    </a:cubicBezTo>
                    <a:cubicBezTo>
                      <a:pt x="493398" y="312460"/>
                      <a:pt x="494929" y="322584"/>
                      <a:pt x="500006" y="325383"/>
                    </a:cubicBezTo>
                    <a:cubicBezTo>
                      <a:pt x="504623" y="327918"/>
                      <a:pt x="511291" y="327033"/>
                      <a:pt x="516415" y="327871"/>
                    </a:cubicBezTo>
                    <a:cubicBezTo>
                      <a:pt x="525427" y="329354"/>
                      <a:pt x="534182" y="332989"/>
                      <a:pt x="542829" y="335890"/>
                    </a:cubicBezTo>
                    <a:cubicBezTo>
                      <a:pt x="552427" y="339095"/>
                      <a:pt x="562389" y="344830"/>
                      <a:pt x="572388" y="346444"/>
                    </a:cubicBezTo>
                    <a:cubicBezTo>
                      <a:pt x="576329" y="347084"/>
                      <a:pt x="579702" y="346420"/>
                      <a:pt x="582745" y="344967"/>
                    </a:cubicBezTo>
                    <a:cubicBezTo>
                      <a:pt x="582943" y="344471"/>
                      <a:pt x="583110" y="343951"/>
                      <a:pt x="583194" y="343436"/>
                    </a:cubicBezTo>
                    <a:cubicBezTo>
                      <a:pt x="583427" y="341983"/>
                      <a:pt x="582877" y="338718"/>
                      <a:pt x="583589" y="339173"/>
                    </a:cubicBezTo>
                    <a:cubicBezTo>
                      <a:pt x="582757" y="338126"/>
                      <a:pt x="581519" y="336697"/>
                      <a:pt x="581185" y="336141"/>
                    </a:cubicBezTo>
                    <a:cubicBezTo>
                      <a:pt x="573668" y="324001"/>
                      <a:pt x="573644" y="313590"/>
                      <a:pt x="578488" y="300482"/>
                    </a:cubicBezTo>
                    <a:cubicBezTo>
                      <a:pt x="580461" y="295148"/>
                      <a:pt x="580652" y="286890"/>
                      <a:pt x="574971" y="283995"/>
                    </a:cubicBezTo>
                    <a:cubicBezTo>
                      <a:pt x="567772" y="280324"/>
                      <a:pt x="562527" y="271647"/>
                      <a:pt x="566504" y="263538"/>
                    </a:cubicBezTo>
                    <a:cubicBezTo>
                      <a:pt x="571724" y="252929"/>
                      <a:pt x="579755" y="244958"/>
                      <a:pt x="589246" y="23807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92" name="Полилиния: фигура 419">
                <a:extLst>
                  <a:ext uri="{FF2B5EF4-FFF2-40B4-BE49-F238E27FC236}">
                    <a16:creationId xmlns:a16="http://schemas.microsoft.com/office/drawing/2014/main" id="{EB0916AF-A319-7C1E-3943-2FCD1449F307}"/>
                  </a:ext>
                </a:extLst>
              </p:cNvPr>
              <p:cNvSpPr/>
              <p:nvPr/>
            </p:nvSpPr>
            <p:spPr>
              <a:xfrm>
                <a:off x="1725806" y="3045500"/>
                <a:ext cx="500647" cy="396346"/>
              </a:xfrm>
              <a:custGeom>
                <a:avLst/>
                <a:gdLst>
                  <a:gd name="connsiteX0" fmla="*/ 9652 w 287039"/>
                  <a:gd name="connsiteY0" fmla="*/ 122864 h 227239"/>
                  <a:gd name="connsiteX1" fmla="*/ 4485 w 287039"/>
                  <a:gd name="connsiteY1" fmla="*/ 145223 h 227239"/>
                  <a:gd name="connsiteX2" fmla="*/ 28716 w 287039"/>
                  <a:gd name="connsiteY2" fmla="*/ 156848 h 227239"/>
                  <a:gd name="connsiteX3" fmla="*/ 46488 w 287039"/>
                  <a:gd name="connsiteY3" fmla="*/ 158098 h 227239"/>
                  <a:gd name="connsiteX4" fmla="*/ 62437 w 287039"/>
                  <a:gd name="connsiteY4" fmla="*/ 163641 h 227239"/>
                  <a:gd name="connsiteX5" fmla="*/ 70839 w 287039"/>
                  <a:gd name="connsiteY5" fmla="*/ 167869 h 227239"/>
                  <a:gd name="connsiteX6" fmla="*/ 83068 w 287039"/>
                  <a:gd name="connsiteY6" fmla="*/ 170578 h 227239"/>
                  <a:gd name="connsiteX7" fmla="*/ 83851 w 287039"/>
                  <a:gd name="connsiteY7" fmla="*/ 170506 h 227239"/>
                  <a:gd name="connsiteX8" fmla="*/ 98383 w 287039"/>
                  <a:gd name="connsiteY8" fmla="*/ 166123 h 227239"/>
                  <a:gd name="connsiteX9" fmla="*/ 129365 w 287039"/>
                  <a:gd name="connsiteY9" fmla="*/ 177790 h 227239"/>
                  <a:gd name="connsiteX10" fmla="*/ 151425 w 287039"/>
                  <a:gd name="connsiteY10" fmla="*/ 169789 h 227239"/>
                  <a:gd name="connsiteX11" fmla="*/ 158344 w 287039"/>
                  <a:gd name="connsiteY11" fmla="*/ 158923 h 227239"/>
                  <a:gd name="connsiteX12" fmla="*/ 167559 w 287039"/>
                  <a:gd name="connsiteY12" fmla="*/ 151807 h 227239"/>
                  <a:gd name="connsiteX13" fmla="*/ 178580 w 287039"/>
                  <a:gd name="connsiteY13" fmla="*/ 162625 h 227239"/>
                  <a:gd name="connsiteX14" fmla="*/ 190349 w 287039"/>
                  <a:gd name="connsiteY14" fmla="*/ 167367 h 227239"/>
                  <a:gd name="connsiteX15" fmla="*/ 197896 w 287039"/>
                  <a:gd name="connsiteY15" fmla="*/ 183387 h 227239"/>
                  <a:gd name="connsiteX16" fmla="*/ 198942 w 287039"/>
                  <a:gd name="connsiteY16" fmla="*/ 194880 h 227239"/>
                  <a:gd name="connsiteX17" fmla="*/ 213862 w 287039"/>
                  <a:gd name="connsiteY17" fmla="*/ 196298 h 227239"/>
                  <a:gd name="connsiteX18" fmla="*/ 224602 w 287039"/>
                  <a:gd name="connsiteY18" fmla="*/ 201859 h 227239"/>
                  <a:gd name="connsiteX19" fmla="*/ 238506 w 287039"/>
                  <a:gd name="connsiteY19" fmla="*/ 202684 h 227239"/>
                  <a:gd name="connsiteX20" fmla="*/ 279899 w 287039"/>
                  <a:gd name="connsiteY20" fmla="*/ 226102 h 227239"/>
                  <a:gd name="connsiteX21" fmla="*/ 281268 w 287039"/>
                  <a:gd name="connsiteY21" fmla="*/ 225259 h 227239"/>
                  <a:gd name="connsiteX22" fmla="*/ 281430 w 287039"/>
                  <a:gd name="connsiteY22" fmla="*/ 224392 h 227239"/>
                  <a:gd name="connsiteX23" fmla="*/ 282207 w 287039"/>
                  <a:gd name="connsiteY23" fmla="*/ 221874 h 227239"/>
                  <a:gd name="connsiteX24" fmla="*/ 282207 w 287039"/>
                  <a:gd name="connsiteY24" fmla="*/ 220086 h 227239"/>
                  <a:gd name="connsiteX25" fmla="*/ 283326 w 287039"/>
                  <a:gd name="connsiteY25" fmla="*/ 216576 h 227239"/>
                  <a:gd name="connsiteX26" fmla="*/ 283589 w 287039"/>
                  <a:gd name="connsiteY26" fmla="*/ 210805 h 227239"/>
                  <a:gd name="connsiteX27" fmla="*/ 280455 w 287039"/>
                  <a:gd name="connsiteY27" fmla="*/ 206960 h 227239"/>
                  <a:gd name="connsiteX28" fmla="*/ 279050 w 287039"/>
                  <a:gd name="connsiteY28" fmla="*/ 200179 h 227239"/>
                  <a:gd name="connsiteX29" fmla="*/ 276819 w 287039"/>
                  <a:gd name="connsiteY29" fmla="*/ 195335 h 227239"/>
                  <a:gd name="connsiteX30" fmla="*/ 276478 w 287039"/>
                  <a:gd name="connsiteY30" fmla="*/ 192566 h 227239"/>
                  <a:gd name="connsiteX31" fmla="*/ 273871 w 287039"/>
                  <a:gd name="connsiteY31" fmla="*/ 188093 h 227239"/>
                  <a:gd name="connsiteX32" fmla="*/ 262473 w 287039"/>
                  <a:gd name="connsiteY32" fmla="*/ 175416 h 227239"/>
                  <a:gd name="connsiteX33" fmla="*/ 266928 w 287039"/>
                  <a:gd name="connsiteY33" fmla="*/ 150240 h 227239"/>
                  <a:gd name="connsiteX34" fmla="*/ 267909 w 287039"/>
                  <a:gd name="connsiteY34" fmla="*/ 149492 h 227239"/>
                  <a:gd name="connsiteX35" fmla="*/ 260458 w 287039"/>
                  <a:gd name="connsiteY35" fmla="*/ 136773 h 227239"/>
                  <a:gd name="connsiteX36" fmla="*/ 257055 w 287039"/>
                  <a:gd name="connsiteY36" fmla="*/ 119521 h 227239"/>
                  <a:gd name="connsiteX37" fmla="*/ 243457 w 287039"/>
                  <a:gd name="connsiteY37" fmla="*/ 97927 h 227239"/>
                  <a:gd name="connsiteX38" fmla="*/ 234774 w 287039"/>
                  <a:gd name="connsiteY38" fmla="*/ 83144 h 227239"/>
                  <a:gd name="connsiteX39" fmla="*/ 229422 w 287039"/>
                  <a:gd name="connsiteY39" fmla="*/ 71932 h 227239"/>
                  <a:gd name="connsiteX40" fmla="*/ 215931 w 287039"/>
                  <a:gd name="connsiteY40" fmla="*/ 67034 h 227239"/>
                  <a:gd name="connsiteX41" fmla="*/ 207463 w 287039"/>
                  <a:gd name="connsiteY41" fmla="*/ 50548 h 227239"/>
                  <a:gd name="connsiteX42" fmla="*/ 199379 w 287039"/>
                  <a:gd name="connsiteY42" fmla="*/ 25779 h 227239"/>
                  <a:gd name="connsiteX43" fmla="*/ 188788 w 287039"/>
                  <a:gd name="connsiteY43" fmla="*/ 22836 h 227239"/>
                  <a:gd name="connsiteX44" fmla="*/ 175716 w 287039"/>
                  <a:gd name="connsiteY44" fmla="*/ 23398 h 227239"/>
                  <a:gd name="connsiteX45" fmla="*/ 166572 w 287039"/>
                  <a:gd name="connsiteY45" fmla="*/ 9346 h 227239"/>
                  <a:gd name="connsiteX46" fmla="*/ 142180 w 287039"/>
                  <a:gd name="connsiteY46" fmla="*/ 14177 h 227239"/>
                  <a:gd name="connsiteX47" fmla="*/ 123271 w 287039"/>
                  <a:gd name="connsiteY47" fmla="*/ 14895 h 227239"/>
                  <a:gd name="connsiteX48" fmla="*/ 117776 w 287039"/>
                  <a:gd name="connsiteY48" fmla="*/ 13251 h 227239"/>
                  <a:gd name="connsiteX49" fmla="*/ 96607 w 287039"/>
                  <a:gd name="connsiteY49" fmla="*/ 9585 h 227239"/>
                  <a:gd name="connsiteX50" fmla="*/ 66240 w 287039"/>
                  <a:gd name="connsiteY50" fmla="*/ 4873 h 227239"/>
                  <a:gd name="connsiteX51" fmla="*/ 51290 w 287039"/>
                  <a:gd name="connsiteY51" fmla="*/ 17383 h 227239"/>
                  <a:gd name="connsiteX52" fmla="*/ 48982 w 287039"/>
                  <a:gd name="connsiteY52" fmla="*/ 38923 h 227239"/>
                  <a:gd name="connsiteX53" fmla="*/ 48557 w 287039"/>
                  <a:gd name="connsiteY53" fmla="*/ 65103 h 227239"/>
                  <a:gd name="connsiteX54" fmla="*/ 39229 w 287039"/>
                  <a:gd name="connsiteY54" fmla="*/ 74306 h 227239"/>
                  <a:gd name="connsiteX55" fmla="*/ 34989 w 287039"/>
                  <a:gd name="connsiteY55" fmla="*/ 85136 h 227239"/>
                  <a:gd name="connsiteX56" fmla="*/ 17790 w 287039"/>
                  <a:gd name="connsiteY56" fmla="*/ 98214 h 227239"/>
                  <a:gd name="connsiteX57" fmla="*/ 17222 w 287039"/>
                  <a:gd name="connsiteY57" fmla="*/ 106012 h 227239"/>
                  <a:gd name="connsiteX58" fmla="*/ 9652 w 287039"/>
                  <a:gd name="connsiteY58" fmla="*/ 122864 h 22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287039" h="227239">
                    <a:moveTo>
                      <a:pt x="9652" y="122864"/>
                    </a:moveTo>
                    <a:cubicBezTo>
                      <a:pt x="6931" y="127911"/>
                      <a:pt x="7523" y="139392"/>
                      <a:pt x="4485" y="145223"/>
                    </a:cubicBezTo>
                    <a:cubicBezTo>
                      <a:pt x="14059" y="145067"/>
                      <a:pt x="19626" y="154833"/>
                      <a:pt x="28716" y="156848"/>
                    </a:cubicBezTo>
                    <a:cubicBezTo>
                      <a:pt x="34493" y="158128"/>
                      <a:pt x="40592" y="157721"/>
                      <a:pt x="46488" y="158098"/>
                    </a:cubicBezTo>
                    <a:cubicBezTo>
                      <a:pt x="52110" y="158451"/>
                      <a:pt x="57527" y="161070"/>
                      <a:pt x="62437" y="163641"/>
                    </a:cubicBezTo>
                    <a:cubicBezTo>
                      <a:pt x="65002" y="164993"/>
                      <a:pt x="67855" y="166553"/>
                      <a:pt x="70839" y="167869"/>
                    </a:cubicBezTo>
                    <a:cubicBezTo>
                      <a:pt x="74959" y="168634"/>
                      <a:pt x="79008" y="169567"/>
                      <a:pt x="83068" y="170578"/>
                    </a:cubicBezTo>
                    <a:cubicBezTo>
                      <a:pt x="83319" y="170560"/>
                      <a:pt x="83594" y="170548"/>
                      <a:pt x="83851" y="170506"/>
                    </a:cubicBezTo>
                    <a:cubicBezTo>
                      <a:pt x="88845" y="169866"/>
                      <a:pt x="93270" y="165902"/>
                      <a:pt x="98383" y="166123"/>
                    </a:cubicBezTo>
                    <a:cubicBezTo>
                      <a:pt x="110331" y="166595"/>
                      <a:pt x="118087" y="176169"/>
                      <a:pt x="129365" y="177790"/>
                    </a:cubicBezTo>
                    <a:cubicBezTo>
                      <a:pt x="137677" y="178974"/>
                      <a:pt x="145493" y="175505"/>
                      <a:pt x="151425" y="169789"/>
                    </a:cubicBezTo>
                    <a:cubicBezTo>
                      <a:pt x="153273" y="167995"/>
                      <a:pt x="160497" y="161949"/>
                      <a:pt x="158344" y="158923"/>
                    </a:cubicBezTo>
                    <a:cubicBezTo>
                      <a:pt x="154481" y="153511"/>
                      <a:pt x="163445" y="146562"/>
                      <a:pt x="167559" y="151807"/>
                    </a:cubicBezTo>
                    <a:cubicBezTo>
                      <a:pt x="170699" y="155789"/>
                      <a:pt x="174119" y="160065"/>
                      <a:pt x="178580" y="162625"/>
                    </a:cubicBezTo>
                    <a:cubicBezTo>
                      <a:pt x="182264" y="164723"/>
                      <a:pt x="186534" y="165501"/>
                      <a:pt x="190349" y="167367"/>
                    </a:cubicBezTo>
                    <a:cubicBezTo>
                      <a:pt x="196096" y="170171"/>
                      <a:pt x="197650" y="177682"/>
                      <a:pt x="197896" y="183387"/>
                    </a:cubicBezTo>
                    <a:cubicBezTo>
                      <a:pt x="198069" y="187017"/>
                      <a:pt x="197579" y="191448"/>
                      <a:pt x="198942" y="194880"/>
                    </a:cubicBezTo>
                    <a:cubicBezTo>
                      <a:pt x="200431" y="198636"/>
                      <a:pt x="210717" y="195197"/>
                      <a:pt x="213862" y="196298"/>
                    </a:cubicBezTo>
                    <a:cubicBezTo>
                      <a:pt x="217821" y="197709"/>
                      <a:pt x="220859" y="200119"/>
                      <a:pt x="224602" y="201859"/>
                    </a:cubicBezTo>
                    <a:cubicBezTo>
                      <a:pt x="228914" y="203880"/>
                      <a:pt x="233961" y="202499"/>
                      <a:pt x="238506" y="202684"/>
                    </a:cubicBezTo>
                    <a:cubicBezTo>
                      <a:pt x="253892" y="203312"/>
                      <a:pt x="265248" y="235000"/>
                      <a:pt x="279899" y="226102"/>
                    </a:cubicBezTo>
                    <a:cubicBezTo>
                      <a:pt x="280342" y="225827"/>
                      <a:pt x="280808" y="225540"/>
                      <a:pt x="281268" y="225259"/>
                    </a:cubicBezTo>
                    <a:cubicBezTo>
                      <a:pt x="281328" y="224984"/>
                      <a:pt x="281340" y="224685"/>
                      <a:pt x="281430" y="224392"/>
                    </a:cubicBezTo>
                    <a:cubicBezTo>
                      <a:pt x="281711" y="223561"/>
                      <a:pt x="281974" y="222711"/>
                      <a:pt x="282207" y="221874"/>
                    </a:cubicBezTo>
                    <a:lnTo>
                      <a:pt x="282207" y="220086"/>
                    </a:lnTo>
                    <a:cubicBezTo>
                      <a:pt x="282207" y="218645"/>
                      <a:pt x="282638" y="217461"/>
                      <a:pt x="283326" y="216576"/>
                    </a:cubicBezTo>
                    <a:cubicBezTo>
                      <a:pt x="283601" y="214656"/>
                      <a:pt x="283696" y="212719"/>
                      <a:pt x="283589" y="210805"/>
                    </a:cubicBezTo>
                    <a:cubicBezTo>
                      <a:pt x="282070" y="210231"/>
                      <a:pt x="280838" y="208987"/>
                      <a:pt x="280455" y="206960"/>
                    </a:cubicBezTo>
                    <a:cubicBezTo>
                      <a:pt x="280031" y="204646"/>
                      <a:pt x="279606" y="202391"/>
                      <a:pt x="279050" y="200179"/>
                    </a:cubicBezTo>
                    <a:cubicBezTo>
                      <a:pt x="277890" y="198768"/>
                      <a:pt x="277076" y="197129"/>
                      <a:pt x="276819" y="195335"/>
                    </a:cubicBezTo>
                    <a:cubicBezTo>
                      <a:pt x="276700" y="194384"/>
                      <a:pt x="276592" y="193463"/>
                      <a:pt x="276478" y="192566"/>
                    </a:cubicBezTo>
                    <a:cubicBezTo>
                      <a:pt x="275773" y="191035"/>
                      <a:pt x="274912" y="189546"/>
                      <a:pt x="273871" y="188093"/>
                    </a:cubicBezTo>
                    <a:cubicBezTo>
                      <a:pt x="270606" y="183554"/>
                      <a:pt x="265272" y="180206"/>
                      <a:pt x="262473" y="175416"/>
                    </a:cubicBezTo>
                    <a:cubicBezTo>
                      <a:pt x="258174" y="168042"/>
                      <a:pt x="260404" y="155927"/>
                      <a:pt x="266928" y="150240"/>
                    </a:cubicBezTo>
                    <a:cubicBezTo>
                      <a:pt x="267245" y="149965"/>
                      <a:pt x="267586" y="149738"/>
                      <a:pt x="267909" y="149492"/>
                    </a:cubicBezTo>
                    <a:cubicBezTo>
                      <a:pt x="265272" y="145348"/>
                      <a:pt x="262348" y="141360"/>
                      <a:pt x="260458" y="136773"/>
                    </a:cubicBezTo>
                    <a:cubicBezTo>
                      <a:pt x="258210" y="131367"/>
                      <a:pt x="257887" y="125262"/>
                      <a:pt x="257055" y="119521"/>
                    </a:cubicBezTo>
                    <a:cubicBezTo>
                      <a:pt x="255656" y="109851"/>
                      <a:pt x="250651" y="104104"/>
                      <a:pt x="243457" y="97927"/>
                    </a:cubicBezTo>
                    <a:cubicBezTo>
                      <a:pt x="238530" y="93681"/>
                      <a:pt x="235623" y="89776"/>
                      <a:pt x="234774" y="83144"/>
                    </a:cubicBezTo>
                    <a:cubicBezTo>
                      <a:pt x="234248" y="78965"/>
                      <a:pt x="232962" y="74545"/>
                      <a:pt x="229422" y="71932"/>
                    </a:cubicBezTo>
                    <a:cubicBezTo>
                      <a:pt x="225320" y="68888"/>
                      <a:pt x="220805" y="68248"/>
                      <a:pt x="215931" y="67034"/>
                    </a:cubicBezTo>
                    <a:cubicBezTo>
                      <a:pt x="208247" y="65103"/>
                      <a:pt x="207762" y="56880"/>
                      <a:pt x="207463" y="50548"/>
                    </a:cubicBezTo>
                    <a:cubicBezTo>
                      <a:pt x="207081" y="42361"/>
                      <a:pt x="206531" y="31226"/>
                      <a:pt x="199379" y="25779"/>
                    </a:cubicBezTo>
                    <a:cubicBezTo>
                      <a:pt x="196514" y="23578"/>
                      <a:pt x="192525" y="21754"/>
                      <a:pt x="188788" y="22836"/>
                    </a:cubicBezTo>
                    <a:cubicBezTo>
                      <a:pt x="185146" y="23895"/>
                      <a:pt x="177821" y="28763"/>
                      <a:pt x="175716" y="23398"/>
                    </a:cubicBezTo>
                    <a:cubicBezTo>
                      <a:pt x="173641" y="18154"/>
                      <a:pt x="173085" y="11187"/>
                      <a:pt x="166572" y="9346"/>
                    </a:cubicBezTo>
                    <a:cubicBezTo>
                      <a:pt x="158194" y="6996"/>
                      <a:pt x="150002" y="11134"/>
                      <a:pt x="142180" y="14177"/>
                    </a:cubicBezTo>
                    <a:cubicBezTo>
                      <a:pt x="135847" y="14417"/>
                      <a:pt x="129461" y="14949"/>
                      <a:pt x="123271" y="14895"/>
                    </a:cubicBezTo>
                    <a:cubicBezTo>
                      <a:pt x="121430" y="14381"/>
                      <a:pt x="119588" y="13807"/>
                      <a:pt x="117776" y="13251"/>
                    </a:cubicBezTo>
                    <a:cubicBezTo>
                      <a:pt x="110606" y="11014"/>
                      <a:pt x="103902" y="10769"/>
                      <a:pt x="96607" y="9585"/>
                    </a:cubicBezTo>
                    <a:cubicBezTo>
                      <a:pt x="85837" y="7839"/>
                      <a:pt x="77495" y="3109"/>
                      <a:pt x="66240" y="4873"/>
                    </a:cubicBezTo>
                    <a:cubicBezTo>
                      <a:pt x="59471" y="5949"/>
                      <a:pt x="53712" y="11098"/>
                      <a:pt x="51290" y="17383"/>
                    </a:cubicBezTo>
                    <a:cubicBezTo>
                      <a:pt x="48629" y="24236"/>
                      <a:pt x="48671" y="31681"/>
                      <a:pt x="48982" y="38923"/>
                    </a:cubicBezTo>
                    <a:cubicBezTo>
                      <a:pt x="49329" y="46930"/>
                      <a:pt x="51805" y="57484"/>
                      <a:pt x="48557" y="65103"/>
                    </a:cubicBezTo>
                    <a:cubicBezTo>
                      <a:pt x="46961" y="68876"/>
                      <a:pt x="41495" y="70790"/>
                      <a:pt x="39229" y="74306"/>
                    </a:cubicBezTo>
                    <a:cubicBezTo>
                      <a:pt x="37094" y="77649"/>
                      <a:pt x="36227" y="81404"/>
                      <a:pt x="34989" y="85136"/>
                    </a:cubicBezTo>
                    <a:cubicBezTo>
                      <a:pt x="32280" y="93370"/>
                      <a:pt x="21091" y="89998"/>
                      <a:pt x="17790" y="98214"/>
                    </a:cubicBezTo>
                    <a:cubicBezTo>
                      <a:pt x="16905" y="100415"/>
                      <a:pt x="17318" y="103716"/>
                      <a:pt x="17222" y="106012"/>
                    </a:cubicBezTo>
                    <a:cubicBezTo>
                      <a:pt x="16953" y="112201"/>
                      <a:pt x="12480" y="117619"/>
                      <a:pt x="9652" y="12286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93" name="Полилиния: фигура 420">
                <a:extLst>
                  <a:ext uri="{FF2B5EF4-FFF2-40B4-BE49-F238E27FC236}">
                    <a16:creationId xmlns:a16="http://schemas.microsoft.com/office/drawing/2014/main" id="{DEA9D5DC-BFB3-B318-0CC3-6529A6F6BA96}"/>
                  </a:ext>
                </a:extLst>
              </p:cNvPr>
              <p:cNvSpPr/>
              <p:nvPr/>
            </p:nvSpPr>
            <p:spPr>
              <a:xfrm>
                <a:off x="1517702" y="2906433"/>
                <a:ext cx="354625" cy="531938"/>
              </a:xfrm>
              <a:custGeom>
                <a:avLst/>
                <a:gdLst>
                  <a:gd name="connsiteX0" fmla="*/ 48398 w 203319"/>
                  <a:gd name="connsiteY0" fmla="*/ 289383 h 304979"/>
                  <a:gd name="connsiteX1" fmla="*/ 70063 w 203319"/>
                  <a:gd name="connsiteY1" fmla="*/ 297504 h 304979"/>
                  <a:gd name="connsiteX2" fmla="*/ 73071 w 203319"/>
                  <a:gd name="connsiteY2" fmla="*/ 301493 h 304979"/>
                  <a:gd name="connsiteX3" fmla="*/ 102851 w 203319"/>
                  <a:gd name="connsiteY3" fmla="*/ 282100 h 304979"/>
                  <a:gd name="connsiteX4" fmla="*/ 104723 w 203319"/>
                  <a:gd name="connsiteY4" fmla="*/ 260273 h 304979"/>
                  <a:gd name="connsiteX5" fmla="*/ 101566 w 203319"/>
                  <a:gd name="connsiteY5" fmla="*/ 247045 h 304979"/>
                  <a:gd name="connsiteX6" fmla="*/ 120588 w 203319"/>
                  <a:gd name="connsiteY6" fmla="*/ 225332 h 304979"/>
                  <a:gd name="connsiteX7" fmla="*/ 123799 w 203319"/>
                  <a:gd name="connsiteY7" fmla="*/ 224955 h 304979"/>
                  <a:gd name="connsiteX8" fmla="*/ 128972 w 203319"/>
                  <a:gd name="connsiteY8" fmla="*/ 202602 h 304979"/>
                  <a:gd name="connsiteX9" fmla="*/ 136537 w 203319"/>
                  <a:gd name="connsiteY9" fmla="*/ 185744 h 304979"/>
                  <a:gd name="connsiteX10" fmla="*/ 137105 w 203319"/>
                  <a:gd name="connsiteY10" fmla="*/ 177946 h 304979"/>
                  <a:gd name="connsiteX11" fmla="*/ 154303 w 203319"/>
                  <a:gd name="connsiteY11" fmla="*/ 164874 h 304979"/>
                  <a:gd name="connsiteX12" fmla="*/ 158549 w 203319"/>
                  <a:gd name="connsiteY12" fmla="*/ 154038 h 304979"/>
                  <a:gd name="connsiteX13" fmla="*/ 167878 w 203319"/>
                  <a:gd name="connsiteY13" fmla="*/ 144835 h 304979"/>
                  <a:gd name="connsiteX14" fmla="*/ 168290 w 203319"/>
                  <a:gd name="connsiteY14" fmla="*/ 118661 h 304979"/>
                  <a:gd name="connsiteX15" fmla="*/ 170599 w 203319"/>
                  <a:gd name="connsiteY15" fmla="*/ 97121 h 304979"/>
                  <a:gd name="connsiteX16" fmla="*/ 185554 w 203319"/>
                  <a:gd name="connsiteY16" fmla="*/ 84605 h 304979"/>
                  <a:gd name="connsiteX17" fmla="*/ 203548 w 203319"/>
                  <a:gd name="connsiteY17" fmla="*/ 86321 h 304979"/>
                  <a:gd name="connsiteX18" fmla="*/ 200971 w 203319"/>
                  <a:gd name="connsiteY18" fmla="*/ 74911 h 304979"/>
                  <a:gd name="connsiteX19" fmla="*/ 204272 w 203319"/>
                  <a:gd name="connsiteY19" fmla="*/ 47134 h 304979"/>
                  <a:gd name="connsiteX20" fmla="*/ 197867 w 203319"/>
                  <a:gd name="connsiteY20" fmla="*/ 20290 h 304979"/>
                  <a:gd name="connsiteX21" fmla="*/ 188999 w 203319"/>
                  <a:gd name="connsiteY21" fmla="*/ 4485 h 304979"/>
                  <a:gd name="connsiteX22" fmla="*/ 188999 w 203319"/>
                  <a:gd name="connsiteY22" fmla="*/ 4838 h 304979"/>
                  <a:gd name="connsiteX23" fmla="*/ 183420 w 203319"/>
                  <a:gd name="connsiteY23" fmla="*/ 12103 h 304979"/>
                  <a:gd name="connsiteX24" fmla="*/ 172100 w 203319"/>
                  <a:gd name="connsiteY24" fmla="*/ 24338 h 304979"/>
                  <a:gd name="connsiteX25" fmla="*/ 163040 w 203319"/>
                  <a:gd name="connsiteY25" fmla="*/ 33667 h 304979"/>
                  <a:gd name="connsiteX26" fmla="*/ 157305 w 203319"/>
                  <a:gd name="connsiteY26" fmla="*/ 34744 h 304979"/>
                  <a:gd name="connsiteX27" fmla="*/ 143300 w 203319"/>
                  <a:gd name="connsiteY27" fmla="*/ 37895 h 304979"/>
                  <a:gd name="connsiteX28" fmla="*/ 127740 w 203319"/>
                  <a:gd name="connsiteY28" fmla="*/ 80389 h 304979"/>
                  <a:gd name="connsiteX29" fmla="*/ 116079 w 203319"/>
                  <a:gd name="connsiteY29" fmla="*/ 87894 h 304979"/>
                  <a:gd name="connsiteX30" fmla="*/ 114243 w 203319"/>
                  <a:gd name="connsiteY30" fmla="*/ 87750 h 304979"/>
                  <a:gd name="connsiteX31" fmla="*/ 110948 w 203319"/>
                  <a:gd name="connsiteY31" fmla="*/ 86674 h 304979"/>
                  <a:gd name="connsiteX32" fmla="*/ 112700 w 203319"/>
                  <a:gd name="connsiteY32" fmla="*/ 68847 h 304979"/>
                  <a:gd name="connsiteX33" fmla="*/ 115822 w 203319"/>
                  <a:gd name="connsiteY33" fmla="*/ 51810 h 304979"/>
                  <a:gd name="connsiteX34" fmla="*/ 101350 w 203319"/>
                  <a:gd name="connsiteY34" fmla="*/ 54980 h 304979"/>
                  <a:gd name="connsiteX35" fmla="*/ 91884 w 203319"/>
                  <a:gd name="connsiteY35" fmla="*/ 57378 h 304979"/>
                  <a:gd name="connsiteX36" fmla="*/ 83823 w 203319"/>
                  <a:gd name="connsiteY36" fmla="*/ 61498 h 304979"/>
                  <a:gd name="connsiteX37" fmla="*/ 80498 w 203319"/>
                  <a:gd name="connsiteY37" fmla="*/ 65182 h 304979"/>
                  <a:gd name="connsiteX38" fmla="*/ 78632 w 203319"/>
                  <a:gd name="connsiteY38" fmla="*/ 71341 h 304979"/>
                  <a:gd name="connsiteX39" fmla="*/ 76892 w 203319"/>
                  <a:gd name="connsiteY39" fmla="*/ 77453 h 304979"/>
                  <a:gd name="connsiteX40" fmla="*/ 70559 w 203319"/>
                  <a:gd name="connsiteY40" fmla="*/ 91410 h 304979"/>
                  <a:gd name="connsiteX41" fmla="*/ 61637 w 203319"/>
                  <a:gd name="connsiteY41" fmla="*/ 97432 h 304979"/>
                  <a:gd name="connsiteX42" fmla="*/ 50993 w 203319"/>
                  <a:gd name="connsiteY42" fmla="*/ 101002 h 304979"/>
                  <a:gd name="connsiteX43" fmla="*/ 43925 w 203319"/>
                  <a:gd name="connsiteY43" fmla="*/ 103585 h 304979"/>
                  <a:gd name="connsiteX44" fmla="*/ 42220 w 203319"/>
                  <a:gd name="connsiteY44" fmla="*/ 107484 h 304979"/>
                  <a:gd name="connsiteX45" fmla="*/ 42196 w 203319"/>
                  <a:gd name="connsiteY45" fmla="*/ 107831 h 304979"/>
                  <a:gd name="connsiteX46" fmla="*/ 40803 w 203319"/>
                  <a:gd name="connsiteY46" fmla="*/ 118828 h 304979"/>
                  <a:gd name="connsiteX47" fmla="*/ 35995 w 203319"/>
                  <a:gd name="connsiteY47" fmla="*/ 132809 h 304979"/>
                  <a:gd name="connsiteX48" fmla="*/ 24221 w 203319"/>
                  <a:gd name="connsiteY48" fmla="*/ 147209 h 304979"/>
                  <a:gd name="connsiteX49" fmla="*/ 10760 w 203319"/>
                  <a:gd name="connsiteY49" fmla="*/ 155958 h 304979"/>
                  <a:gd name="connsiteX50" fmla="*/ 8523 w 203319"/>
                  <a:gd name="connsiteY50" fmla="*/ 156466 h 304979"/>
                  <a:gd name="connsiteX51" fmla="*/ 5037 w 203319"/>
                  <a:gd name="connsiteY51" fmla="*/ 157483 h 304979"/>
                  <a:gd name="connsiteX52" fmla="*/ 4732 w 203319"/>
                  <a:gd name="connsiteY52" fmla="*/ 159929 h 304979"/>
                  <a:gd name="connsiteX53" fmla="*/ 4624 w 203319"/>
                  <a:gd name="connsiteY53" fmla="*/ 165550 h 304979"/>
                  <a:gd name="connsiteX54" fmla="*/ 4487 w 203319"/>
                  <a:gd name="connsiteY54" fmla="*/ 167792 h 304979"/>
                  <a:gd name="connsiteX55" fmla="*/ 5982 w 203319"/>
                  <a:gd name="connsiteY55" fmla="*/ 172331 h 304979"/>
                  <a:gd name="connsiteX56" fmla="*/ 10209 w 203319"/>
                  <a:gd name="connsiteY56" fmla="*/ 179399 h 304979"/>
                  <a:gd name="connsiteX57" fmla="*/ 11681 w 203319"/>
                  <a:gd name="connsiteY57" fmla="*/ 185989 h 304979"/>
                  <a:gd name="connsiteX58" fmla="*/ 11896 w 203319"/>
                  <a:gd name="connsiteY58" fmla="*/ 189464 h 304979"/>
                  <a:gd name="connsiteX59" fmla="*/ 11944 w 203319"/>
                  <a:gd name="connsiteY59" fmla="*/ 190977 h 304979"/>
                  <a:gd name="connsiteX60" fmla="*/ 13576 w 203319"/>
                  <a:gd name="connsiteY60" fmla="*/ 194780 h 304979"/>
                  <a:gd name="connsiteX61" fmla="*/ 18994 w 203319"/>
                  <a:gd name="connsiteY61" fmla="*/ 200886 h 304979"/>
                  <a:gd name="connsiteX62" fmla="*/ 24705 w 203319"/>
                  <a:gd name="connsiteY62" fmla="*/ 207386 h 304979"/>
                  <a:gd name="connsiteX63" fmla="*/ 28096 w 203319"/>
                  <a:gd name="connsiteY63" fmla="*/ 215261 h 304979"/>
                  <a:gd name="connsiteX64" fmla="*/ 26959 w 203319"/>
                  <a:gd name="connsiteY64" fmla="*/ 225302 h 304979"/>
                  <a:gd name="connsiteX65" fmla="*/ 24884 w 203319"/>
                  <a:gd name="connsiteY65" fmla="*/ 229219 h 304979"/>
                  <a:gd name="connsiteX66" fmla="*/ 23336 w 203319"/>
                  <a:gd name="connsiteY66" fmla="*/ 232119 h 304979"/>
                  <a:gd name="connsiteX67" fmla="*/ 22995 w 203319"/>
                  <a:gd name="connsiteY67" fmla="*/ 235187 h 304979"/>
                  <a:gd name="connsiteX68" fmla="*/ 29824 w 203319"/>
                  <a:gd name="connsiteY68" fmla="*/ 242333 h 304979"/>
                  <a:gd name="connsiteX69" fmla="*/ 30589 w 203319"/>
                  <a:gd name="connsiteY69" fmla="*/ 243033 h 304979"/>
                  <a:gd name="connsiteX70" fmla="*/ 39093 w 203319"/>
                  <a:gd name="connsiteY70" fmla="*/ 251709 h 304979"/>
                  <a:gd name="connsiteX71" fmla="*/ 45156 w 203319"/>
                  <a:gd name="connsiteY71" fmla="*/ 265153 h 304979"/>
                  <a:gd name="connsiteX72" fmla="*/ 48505 w 203319"/>
                  <a:gd name="connsiteY72" fmla="*/ 279965 h 304979"/>
                  <a:gd name="connsiteX73" fmla="*/ 48619 w 203319"/>
                  <a:gd name="connsiteY73" fmla="*/ 281538 h 304979"/>
                  <a:gd name="connsiteX74" fmla="*/ 48553 w 203319"/>
                  <a:gd name="connsiteY74" fmla="*/ 288839 h 304979"/>
                  <a:gd name="connsiteX75" fmla="*/ 48398 w 203319"/>
                  <a:gd name="connsiteY75" fmla="*/ 289383 h 304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203319" h="304979">
                    <a:moveTo>
                      <a:pt x="48398" y="289383"/>
                    </a:moveTo>
                    <a:cubicBezTo>
                      <a:pt x="56638" y="289222"/>
                      <a:pt x="63874" y="289760"/>
                      <a:pt x="70063" y="297504"/>
                    </a:cubicBezTo>
                    <a:cubicBezTo>
                      <a:pt x="71104" y="298814"/>
                      <a:pt x="72090" y="300141"/>
                      <a:pt x="73071" y="301493"/>
                    </a:cubicBezTo>
                    <a:cubicBezTo>
                      <a:pt x="82914" y="303939"/>
                      <a:pt x="98970" y="290334"/>
                      <a:pt x="102851" y="282100"/>
                    </a:cubicBezTo>
                    <a:cubicBezTo>
                      <a:pt x="106104" y="275175"/>
                      <a:pt x="107318" y="267616"/>
                      <a:pt x="104723" y="260273"/>
                    </a:cubicBezTo>
                    <a:cubicBezTo>
                      <a:pt x="103162" y="255877"/>
                      <a:pt x="101793" y="251745"/>
                      <a:pt x="101566" y="247045"/>
                    </a:cubicBezTo>
                    <a:cubicBezTo>
                      <a:pt x="101093" y="237088"/>
                      <a:pt x="111720" y="227413"/>
                      <a:pt x="120588" y="225332"/>
                    </a:cubicBezTo>
                    <a:cubicBezTo>
                      <a:pt x="121718" y="225063"/>
                      <a:pt x="122777" y="224979"/>
                      <a:pt x="123799" y="224955"/>
                    </a:cubicBezTo>
                    <a:cubicBezTo>
                      <a:pt x="126837" y="219131"/>
                      <a:pt x="126245" y="207643"/>
                      <a:pt x="128972" y="202602"/>
                    </a:cubicBezTo>
                    <a:cubicBezTo>
                      <a:pt x="131794" y="197351"/>
                      <a:pt x="136267" y="191934"/>
                      <a:pt x="136537" y="185744"/>
                    </a:cubicBezTo>
                    <a:cubicBezTo>
                      <a:pt x="136632" y="183442"/>
                      <a:pt x="136226" y="180147"/>
                      <a:pt x="137105" y="177946"/>
                    </a:cubicBezTo>
                    <a:cubicBezTo>
                      <a:pt x="140406" y="169736"/>
                      <a:pt x="151600" y="173103"/>
                      <a:pt x="154303" y="164874"/>
                    </a:cubicBezTo>
                    <a:cubicBezTo>
                      <a:pt x="155535" y="161143"/>
                      <a:pt x="156408" y="157381"/>
                      <a:pt x="158549" y="154038"/>
                    </a:cubicBezTo>
                    <a:cubicBezTo>
                      <a:pt x="160809" y="150528"/>
                      <a:pt x="166275" y="148603"/>
                      <a:pt x="167878" y="144835"/>
                    </a:cubicBezTo>
                    <a:cubicBezTo>
                      <a:pt x="171119" y="137211"/>
                      <a:pt x="168643" y="126662"/>
                      <a:pt x="168290" y="118661"/>
                    </a:cubicBezTo>
                    <a:cubicBezTo>
                      <a:pt x="167979" y="111413"/>
                      <a:pt x="167943" y="103968"/>
                      <a:pt x="170599" y="97121"/>
                    </a:cubicBezTo>
                    <a:cubicBezTo>
                      <a:pt x="173026" y="90830"/>
                      <a:pt x="178785" y="85675"/>
                      <a:pt x="185554" y="84605"/>
                    </a:cubicBezTo>
                    <a:cubicBezTo>
                      <a:pt x="192186" y="83564"/>
                      <a:pt x="197831" y="84790"/>
                      <a:pt x="203548" y="86321"/>
                    </a:cubicBezTo>
                    <a:cubicBezTo>
                      <a:pt x="203213" y="82572"/>
                      <a:pt x="202424" y="78786"/>
                      <a:pt x="200971" y="74911"/>
                    </a:cubicBezTo>
                    <a:cubicBezTo>
                      <a:pt x="197407" y="65278"/>
                      <a:pt x="203285" y="56846"/>
                      <a:pt x="204272" y="47134"/>
                    </a:cubicBezTo>
                    <a:cubicBezTo>
                      <a:pt x="205241" y="37489"/>
                      <a:pt x="202269" y="28722"/>
                      <a:pt x="197867" y="20290"/>
                    </a:cubicBezTo>
                    <a:cubicBezTo>
                      <a:pt x="195063" y="14896"/>
                      <a:pt x="191164" y="10010"/>
                      <a:pt x="188999" y="4485"/>
                    </a:cubicBezTo>
                    <a:cubicBezTo>
                      <a:pt x="188999" y="4599"/>
                      <a:pt x="188999" y="4724"/>
                      <a:pt x="188999" y="4838"/>
                    </a:cubicBezTo>
                    <a:cubicBezTo>
                      <a:pt x="188969" y="6716"/>
                      <a:pt x="188921" y="11691"/>
                      <a:pt x="183420" y="12103"/>
                    </a:cubicBezTo>
                    <a:cubicBezTo>
                      <a:pt x="181303" y="12582"/>
                      <a:pt x="175084" y="20517"/>
                      <a:pt x="172100" y="24338"/>
                    </a:cubicBezTo>
                    <a:cubicBezTo>
                      <a:pt x="167058" y="30755"/>
                      <a:pt x="165121" y="33057"/>
                      <a:pt x="163040" y="33667"/>
                    </a:cubicBezTo>
                    <a:cubicBezTo>
                      <a:pt x="161898" y="33990"/>
                      <a:pt x="159876" y="34331"/>
                      <a:pt x="157305" y="34744"/>
                    </a:cubicBezTo>
                    <a:cubicBezTo>
                      <a:pt x="153287" y="35408"/>
                      <a:pt x="146158" y="36568"/>
                      <a:pt x="143300" y="37895"/>
                    </a:cubicBezTo>
                    <a:cubicBezTo>
                      <a:pt x="141243" y="45597"/>
                      <a:pt x="131531" y="75186"/>
                      <a:pt x="127740" y="80389"/>
                    </a:cubicBezTo>
                    <a:cubicBezTo>
                      <a:pt x="125181" y="83881"/>
                      <a:pt x="121563" y="87894"/>
                      <a:pt x="116079" y="87894"/>
                    </a:cubicBezTo>
                    <a:cubicBezTo>
                      <a:pt x="115499" y="87894"/>
                      <a:pt x="114877" y="87858"/>
                      <a:pt x="114243" y="87750"/>
                    </a:cubicBezTo>
                    <a:cubicBezTo>
                      <a:pt x="113071" y="88073"/>
                      <a:pt x="111732" y="87655"/>
                      <a:pt x="110948" y="86674"/>
                    </a:cubicBezTo>
                    <a:cubicBezTo>
                      <a:pt x="109459" y="84844"/>
                      <a:pt x="109890" y="82087"/>
                      <a:pt x="112700" y="68847"/>
                    </a:cubicBezTo>
                    <a:cubicBezTo>
                      <a:pt x="113795" y="63729"/>
                      <a:pt x="115487" y="55799"/>
                      <a:pt x="115822" y="51810"/>
                    </a:cubicBezTo>
                    <a:cubicBezTo>
                      <a:pt x="110847" y="53150"/>
                      <a:pt x="104352" y="54555"/>
                      <a:pt x="101350" y="54980"/>
                    </a:cubicBezTo>
                    <a:cubicBezTo>
                      <a:pt x="97912" y="55440"/>
                      <a:pt x="95030" y="55925"/>
                      <a:pt x="91884" y="57378"/>
                    </a:cubicBezTo>
                    <a:cubicBezTo>
                      <a:pt x="88458" y="58963"/>
                      <a:pt x="85761" y="60212"/>
                      <a:pt x="83823" y="61498"/>
                    </a:cubicBezTo>
                    <a:cubicBezTo>
                      <a:pt x="82083" y="62652"/>
                      <a:pt x="81084" y="63765"/>
                      <a:pt x="80498" y="65182"/>
                    </a:cubicBezTo>
                    <a:cubicBezTo>
                      <a:pt x="80038" y="66294"/>
                      <a:pt x="79374" y="68752"/>
                      <a:pt x="78632" y="71341"/>
                    </a:cubicBezTo>
                    <a:cubicBezTo>
                      <a:pt x="78112" y="73237"/>
                      <a:pt x="77520" y="75336"/>
                      <a:pt x="76892" y="77453"/>
                    </a:cubicBezTo>
                    <a:cubicBezTo>
                      <a:pt x="74638" y="84868"/>
                      <a:pt x="72688" y="89168"/>
                      <a:pt x="70559" y="91410"/>
                    </a:cubicBezTo>
                    <a:cubicBezTo>
                      <a:pt x="68305" y="93790"/>
                      <a:pt x="65387" y="95763"/>
                      <a:pt x="61637" y="97432"/>
                    </a:cubicBezTo>
                    <a:cubicBezTo>
                      <a:pt x="58169" y="98951"/>
                      <a:pt x="54306" y="100093"/>
                      <a:pt x="50993" y="101002"/>
                    </a:cubicBezTo>
                    <a:cubicBezTo>
                      <a:pt x="47710" y="101899"/>
                      <a:pt x="45282" y="102599"/>
                      <a:pt x="43925" y="103585"/>
                    </a:cubicBezTo>
                    <a:cubicBezTo>
                      <a:pt x="43171" y="104123"/>
                      <a:pt x="42436" y="104871"/>
                      <a:pt x="42220" y="107484"/>
                    </a:cubicBezTo>
                    <a:lnTo>
                      <a:pt x="42196" y="107831"/>
                    </a:lnTo>
                    <a:cubicBezTo>
                      <a:pt x="41939" y="110875"/>
                      <a:pt x="41634" y="114648"/>
                      <a:pt x="40803" y="118828"/>
                    </a:cubicBezTo>
                    <a:cubicBezTo>
                      <a:pt x="39774" y="124079"/>
                      <a:pt x="38196" y="128659"/>
                      <a:pt x="35995" y="132809"/>
                    </a:cubicBezTo>
                    <a:cubicBezTo>
                      <a:pt x="33651" y="137253"/>
                      <a:pt x="29351" y="142497"/>
                      <a:pt x="24221" y="147209"/>
                    </a:cubicBezTo>
                    <a:cubicBezTo>
                      <a:pt x="21775" y="149446"/>
                      <a:pt x="15585" y="154762"/>
                      <a:pt x="10760" y="155958"/>
                    </a:cubicBezTo>
                    <a:cubicBezTo>
                      <a:pt x="9946" y="156149"/>
                      <a:pt x="9211" y="156317"/>
                      <a:pt x="8523" y="156466"/>
                    </a:cubicBezTo>
                    <a:cubicBezTo>
                      <a:pt x="6962" y="156825"/>
                      <a:pt x="5629" y="157124"/>
                      <a:pt x="5037" y="157483"/>
                    </a:cubicBezTo>
                    <a:cubicBezTo>
                      <a:pt x="4642" y="157728"/>
                      <a:pt x="4666" y="158948"/>
                      <a:pt x="4732" y="159929"/>
                    </a:cubicBezTo>
                    <a:cubicBezTo>
                      <a:pt x="4905" y="162064"/>
                      <a:pt x="4756" y="163917"/>
                      <a:pt x="4624" y="165550"/>
                    </a:cubicBezTo>
                    <a:cubicBezTo>
                      <a:pt x="4564" y="166321"/>
                      <a:pt x="4517" y="167063"/>
                      <a:pt x="4487" y="167792"/>
                    </a:cubicBezTo>
                    <a:cubicBezTo>
                      <a:pt x="4463" y="169503"/>
                      <a:pt x="4690" y="170806"/>
                      <a:pt x="5982" y="172331"/>
                    </a:cubicBezTo>
                    <a:cubicBezTo>
                      <a:pt x="7931" y="174633"/>
                      <a:pt x="9306" y="176948"/>
                      <a:pt x="10209" y="179399"/>
                    </a:cubicBezTo>
                    <a:cubicBezTo>
                      <a:pt x="11077" y="181762"/>
                      <a:pt x="11417" y="184034"/>
                      <a:pt x="11681" y="185989"/>
                    </a:cubicBezTo>
                    <a:cubicBezTo>
                      <a:pt x="11884" y="187395"/>
                      <a:pt x="11884" y="188561"/>
                      <a:pt x="11896" y="189464"/>
                    </a:cubicBezTo>
                    <a:cubicBezTo>
                      <a:pt x="11896" y="190002"/>
                      <a:pt x="11896" y="190492"/>
                      <a:pt x="11944" y="190977"/>
                    </a:cubicBezTo>
                    <a:cubicBezTo>
                      <a:pt x="12015" y="191766"/>
                      <a:pt x="12195" y="192777"/>
                      <a:pt x="13576" y="194780"/>
                    </a:cubicBezTo>
                    <a:cubicBezTo>
                      <a:pt x="14982" y="196831"/>
                      <a:pt x="17021" y="198900"/>
                      <a:pt x="18994" y="200886"/>
                    </a:cubicBezTo>
                    <a:cubicBezTo>
                      <a:pt x="21254" y="203176"/>
                      <a:pt x="23318" y="205239"/>
                      <a:pt x="24705" y="207386"/>
                    </a:cubicBezTo>
                    <a:cubicBezTo>
                      <a:pt x="26421" y="210029"/>
                      <a:pt x="27551" y="212678"/>
                      <a:pt x="28096" y="215261"/>
                    </a:cubicBezTo>
                    <a:cubicBezTo>
                      <a:pt x="28837" y="218832"/>
                      <a:pt x="28448" y="222204"/>
                      <a:pt x="26959" y="225302"/>
                    </a:cubicBezTo>
                    <a:cubicBezTo>
                      <a:pt x="26236" y="226779"/>
                      <a:pt x="25506" y="228077"/>
                      <a:pt x="24884" y="229219"/>
                    </a:cubicBezTo>
                    <a:cubicBezTo>
                      <a:pt x="24256" y="230319"/>
                      <a:pt x="23724" y="231264"/>
                      <a:pt x="23336" y="232119"/>
                    </a:cubicBezTo>
                    <a:cubicBezTo>
                      <a:pt x="22606" y="233752"/>
                      <a:pt x="22654" y="234481"/>
                      <a:pt x="22995" y="235187"/>
                    </a:cubicBezTo>
                    <a:cubicBezTo>
                      <a:pt x="23670" y="236640"/>
                      <a:pt x="27671" y="240335"/>
                      <a:pt x="29824" y="242333"/>
                    </a:cubicBezTo>
                    <a:lnTo>
                      <a:pt x="30589" y="243033"/>
                    </a:lnTo>
                    <a:cubicBezTo>
                      <a:pt x="33866" y="246064"/>
                      <a:pt x="37245" y="249198"/>
                      <a:pt x="39093" y="251709"/>
                    </a:cubicBezTo>
                    <a:cubicBezTo>
                      <a:pt x="41772" y="255327"/>
                      <a:pt x="44212" y="262318"/>
                      <a:pt x="45156" y="265153"/>
                    </a:cubicBezTo>
                    <a:cubicBezTo>
                      <a:pt x="47016" y="270923"/>
                      <a:pt x="48284" y="276443"/>
                      <a:pt x="48505" y="279965"/>
                    </a:cubicBezTo>
                    <a:lnTo>
                      <a:pt x="48619" y="281538"/>
                    </a:lnTo>
                    <a:cubicBezTo>
                      <a:pt x="48822" y="284432"/>
                      <a:pt x="48984" y="286722"/>
                      <a:pt x="48553" y="288839"/>
                    </a:cubicBezTo>
                    <a:cubicBezTo>
                      <a:pt x="48523" y="289031"/>
                      <a:pt x="48445" y="289216"/>
                      <a:pt x="48398" y="28938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94" name="Полилиния: фигура 421">
                <a:extLst>
                  <a:ext uri="{FF2B5EF4-FFF2-40B4-BE49-F238E27FC236}">
                    <a16:creationId xmlns:a16="http://schemas.microsoft.com/office/drawing/2014/main" id="{34B684D7-5484-D8BE-7D0A-C08D3DF8960C}"/>
                  </a:ext>
                </a:extLst>
              </p:cNvPr>
              <p:cNvSpPr/>
              <p:nvPr/>
            </p:nvSpPr>
            <p:spPr>
              <a:xfrm>
                <a:off x="1839540" y="2777672"/>
                <a:ext cx="636240" cy="531938"/>
              </a:xfrm>
              <a:custGeom>
                <a:avLst/>
                <a:gdLst>
                  <a:gd name="connsiteX0" fmla="*/ 83271 w 364778"/>
                  <a:gd name="connsiteY0" fmla="*/ 57294 h 304979"/>
                  <a:gd name="connsiteX1" fmla="*/ 82739 w 364778"/>
                  <a:gd name="connsiteY1" fmla="*/ 57204 h 304979"/>
                  <a:gd name="connsiteX2" fmla="*/ 78134 w 364778"/>
                  <a:gd name="connsiteY2" fmla="*/ 58478 h 304979"/>
                  <a:gd name="connsiteX3" fmla="*/ 71981 w 364778"/>
                  <a:gd name="connsiteY3" fmla="*/ 60009 h 304979"/>
                  <a:gd name="connsiteX4" fmla="*/ 69362 w 364778"/>
                  <a:gd name="connsiteY4" fmla="*/ 59483 h 304979"/>
                  <a:gd name="connsiteX5" fmla="*/ 62545 w 364778"/>
                  <a:gd name="connsiteY5" fmla="*/ 49592 h 304979"/>
                  <a:gd name="connsiteX6" fmla="*/ 56122 w 364778"/>
                  <a:gd name="connsiteY6" fmla="*/ 49969 h 304979"/>
                  <a:gd name="connsiteX7" fmla="*/ 44084 w 364778"/>
                  <a:gd name="connsiteY7" fmla="*/ 52253 h 304979"/>
                  <a:gd name="connsiteX8" fmla="*/ 35916 w 364778"/>
                  <a:gd name="connsiteY8" fmla="*/ 56272 h 304979"/>
                  <a:gd name="connsiteX9" fmla="*/ 32459 w 364778"/>
                  <a:gd name="connsiteY9" fmla="*/ 57862 h 304979"/>
                  <a:gd name="connsiteX10" fmla="*/ 30767 w 364778"/>
                  <a:gd name="connsiteY10" fmla="*/ 60260 h 304979"/>
                  <a:gd name="connsiteX11" fmla="*/ 28889 w 364778"/>
                  <a:gd name="connsiteY11" fmla="*/ 62975 h 304979"/>
                  <a:gd name="connsiteX12" fmla="*/ 27406 w 364778"/>
                  <a:gd name="connsiteY12" fmla="*/ 65690 h 304979"/>
                  <a:gd name="connsiteX13" fmla="*/ 22485 w 364778"/>
                  <a:gd name="connsiteY13" fmla="*/ 72340 h 304979"/>
                  <a:gd name="connsiteX14" fmla="*/ 4509 w 364778"/>
                  <a:gd name="connsiteY14" fmla="*/ 77495 h 304979"/>
                  <a:gd name="connsiteX15" fmla="*/ 4485 w 364778"/>
                  <a:gd name="connsiteY15" fmla="*/ 78308 h 304979"/>
                  <a:gd name="connsiteX16" fmla="*/ 13347 w 364778"/>
                  <a:gd name="connsiteY16" fmla="*/ 94113 h 304979"/>
                  <a:gd name="connsiteX17" fmla="*/ 19752 w 364778"/>
                  <a:gd name="connsiteY17" fmla="*/ 120957 h 304979"/>
                  <a:gd name="connsiteX18" fmla="*/ 16451 w 364778"/>
                  <a:gd name="connsiteY18" fmla="*/ 148728 h 304979"/>
                  <a:gd name="connsiteX19" fmla="*/ 19028 w 364778"/>
                  <a:gd name="connsiteY19" fmla="*/ 160144 h 304979"/>
                  <a:gd name="connsiteX20" fmla="*/ 31401 w 364778"/>
                  <a:gd name="connsiteY20" fmla="*/ 163140 h 304979"/>
                  <a:gd name="connsiteX21" fmla="*/ 52570 w 364778"/>
                  <a:gd name="connsiteY21" fmla="*/ 166800 h 304979"/>
                  <a:gd name="connsiteX22" fmla="*/ 58072 w 364778"/>
                  <a:gd name="connsiteY22" fmla="*/ 168450 h 304979"/>
                  <a:gd name="connsiteX23" fmla="*/ 76968 w 364778"/>
                  <a:gd name="connsiteY23" fmla="*/ 167733 h 304979"/>
                  <a:gd name="connsiteX24" fmla="*/ 101361 w 364778"/>
                  <a:gd name="connsiteY24" fmla="*/ 162901 h 304979"/>
                  <a:gd name="connsiteX25" fmla="*/ 110510 w 364778"/>
                  <a:gd name="connsiteY25" fmla="*/ 176954 h 304979"/>
                  <a:gd name="connsiteX26" fmla="*/ 123582 w 364778"/>
                  <a:gd name="connsiteY26" fmla="*/ 176392 h 304979"/>
                  <a:gd name="connsiteX27" fmla="*/ 134173 w 364778"/>
                  <a:gd name="connsiteY27" fmla="*/ 179340 h 304979"/>
                  <a:gd name="connsiteX28" fmla="*/ 142264 w 364778"/>
                  <a:gd name="connsiteY28" fmla="*/ 204103 h 304979"/>
                  <a:gd name="connsiteX29" fmla="*/ 150720 w 364778"/>
                  <a:gd name="connsiteY29" fmla="*/ 220590 h 304979"/>
                  <a:gd name="connsiteX30" fmla="*/ 164210 w 364778"/>
                  <a:gd name="connsiteY30" fmla="*/ 225487 h 304979"/>
                  <a:gd name="connsiteX31" fmla="*/ 169568 w 364778"/>
                  <a:gd name="connsiteY31" fmla="*/ 236694 h 304979"/>
                  <a:gd name="connsiteX32" fmla="*/ 178245 w 364778"/>
                  <a:gd name="connsiteY32" fmla="*/ 251476 h 304979"/>
                  <a:gd name="connsiteX33" fmla="*/ 191850 w 364778"/>
                  <a:gd name="connsiteY33" fmla="*/ 273076 h 304979"/>
                  <a:gd name="connsiteX34" fmla="*/ 195252 w 364778"/>
                  <a:gd name="connsiteY34" fmla="*/ 290334 h 304979"/>
                  <a:gd name="connsiteX35" fmla="*/ 202703 w 364778"/>
                  <a:gd name="connsiteY35" fmla="*/ 303048 h 304979"/>
                  <a:gd name="connsiteX36" fmla="*/ 221678 w 364778"/>
                  <a:gd name="connsiteY36" fmla="*/ 300117 h 304979"/>
                  <a:gd name="connsiteX37" fmla="*/ 232550 w 364778"/>
                  <a:gd name="connsiteY37" fmla="*/ 303101 h 304979"/>
                  <a:gd name="connsiteX38" fmla="*/ 234607 w 364778"/>
                  <a:gd name="connsiteY38" fmla="*/ 298246 h 304979"/>
                  <a:gd name="connsiteX39" fmla="*/ 240479 w 364778"/>
                  <a:gd name="connsiteY39" fmla="*/ 292367 h 304979"/>
                  <a:gd name="connsiteX40" fmla="*/ 251907 w 364778"/>
                  <a:gd name="connsiteY40" fmla="*/ 295034 h 304979"/>
                  <a:gd name="connsiteX41" fmla="*/ 261804 w 364778"/>
                  <a:gd name="connsiteY41" fmla="*/ 290926 h 304979"/>
                  <a:gd name="connsiteX42" fmla="*/ 263693 w 364778"/>
                  <a:gd name="connsiteY42" fmla="*/ 264411 h 304979"/>
                  <a:gd name="connsiteX43" fmla="*/ 291716 w 364778"/>
                  <a:gd name="connsiteY43" fmla="*/ 228944 h 304979"/>
                  <a:gd name="connsiteX44" fmla="*/ 301660 w 364778"/>
                  <a:gd name="connsiteY44" fmla="*/ 230074 h 304979"/>
                  <a:gd name="connsiteX45" fmla="*/ 301708 w 364778"/>
                  <a:gd name="connsiteY45" fmla="*/ 230044 h 304979"/>
                  <a:gd name="connsiteX46" fmla="*/ 305523 w 364778"/>
                  <a:gd name="connsiteY46" fmla="*/ 220919 h 304979"/>
                  <a:gd name="connsiteX47" fmla="*/ 327147 w 364778"/>
                  <a:gd name="connsiteY47" fmla="*/ 217755 h 304979"/>
                  <a:gd name="connsiteX48" fmla="*/ 362208 w 364778"/>
                  <a:gd name="connsiteY48" fmla="*/ 207350 h 304979"/>
                  <a:gd name="connsiteX49" fmla="*/ 356389 w 364778"/>
                  <a:gd name="connsiteY49" fmla="*/ 185093 h 304979"/>
                  <a:gd name="connsiteX50" fmla="*/ 351162 w 364778"/>
                  <a:gd name="connsiteY50" fmla="*/ 179041 h 304979"/>
                  <a:gd name="connsiteX51" fmla="*/ 327721 w 364778"/>
                  <a:gd name="connsiteY51" fmla="*/ 158260 h 304979"/>
                  <a:gd name="connsiteX52" fmla="*/ 307305 w 364778"/>
                  <a:gd name="connsiteY52" fmla="*/ 128857 h 304979"/>
                  <a:gd name="connsiteX53" fmla="*/ 301786 w 364778"/>
                  <a:gd name="connsiteY53" fmla="*/ 131751 h 304979"/>
                  <a:gd name="connsiteX54" fmla="*/ 304584 w 364778"/>
                  <a:gd name="connsiteY54" fmla="*/ 145571 h 304979"/>
                  <a:gd name="connsiteX55" fmla="*/ 291159 w 364778"/>
                  <a:gd name="connsiteY55" fmla="*/ 156084 h 304979"/>
                  <a:gd name="connsiteX56" fmla="*/ 284139 w 364778"/>
                  <a:gd name="connsiteY56" fmla="*/ 147084 h 304979"/>
                  <a:gd name="connsiteX57" fmla="*/ 276096 w 364778"/>
                  <a:gd name="connsiteY57" fmla="*/ 137892 h 304979"/>
                  <a:gd name="connsiteX58" fmla="*/ 273590 w 364778"/>
                  <a:gd name="connsiteY58" fmla="*/ 134759 h 304979"/>
                  <a:gd name="connsiteX59" fmla="*/ 246579 w 364778"/>
                  <a:gd name="connsiteY59" fmla="*/ 108668 h 304979"/>
                  <a:gd name="connsiteX60" fmla="*/ 222599 w 364778"/>
                  <a:gd name="connsiteY60" fmla="*/ 73727 h 304979"/>
                  <a:gd name="connsiteX61" fmla="*/ 204193 w 364778"/>
                  <a:gd name="connsiteY61" fmla="*/ 7792 h 304979"/>
                  <a:gd name="connsiteX62" fmla="*/ 161848 w 364778"/>
                  <a:gd name="connsiteY62" fmla="*/ 6339 h 304979"/>
                  <a:gd name="connsiteX63" fmla="*/ 145134 w 364778"/>
                  <a:gd name="connsiteY63" fmla="*/ 5669 h 304979"/>
                  <a:gd name="connsiteX64" fmla="*/ 133760 w 364778"/>
                  <a:gd name="connsiteY64" fmla="*/ 5280 h 304979"/>
                  <a:gd name="connsiteX65" fmla="*/ 117836 w 364778"/>
                  <a:gd name="connsiteY65" fmla="*/ 4485 h 304979"/>
                  <a:gd name="connsiteX66" fmla="*/ 139148 w 364778"/>
                  <a:gd name="connsiteY66" fmla="*/ 12737 h 304979"/>
                  <a:gd name="connsiteX67" fmla="*/ 141612 w 364778"/>
                  <a:gd name="connsiteY67" fmla="*/ 15512 h 304979"/>
                  <a:gd name="connsiteX68" fmla="*/ 134442 w 364778"/>
                  <a:gd name="connsiteY68" fmla="*/ 21235 h 304979"/>
                  <a:gd name="connsiteX69" fmla="*/ 125155 w 364778"/>
                  <a:gd name="connsiteY69" fmla="*/ 25618 h 304979"/>
                  <a:gd name="connsiteX70" fmla="*/ 121525 w 364778"/>
                  <a:gd name="connsiteY70" fmla="*/ 33835 h 304979"/>
                  <a:gd name="connsiteX71" fmla="*/ 122339 w 364778"/>
                  <a:gd name="connsiteY71" fmla="*/ 38081 h 304979"/>
                  <a:gd name="connsiteX72" fmla="*/ 124336 w 364778"/>
                  <a:gd name="connsiteY72" fmla="*/ 49747 h 304979"/>
                  <a:gd name="connsiteX73" fmla="*/ 130214 w 364778"/>
                  <a:gd name="connsiteY73" fmla="*/ 63741 h 304979"/>
                  <a:gd name="connsiteX74" fmla="*/ 133246 w 364778"/>
                  <a:gd name="connsiteY74" fmla="*/ 66958 h 304979"/>
                  <a:gd name="connsiteX75" fmla="*/ 142138 w 364778"/>
                  <a:gd name="connsiteY75" fmla="*/ 81483 h 304979"/>
                  <a:gd name="connsiteX76" fmla="*/ 137151 w 364778"/>
                  <a:gd name="connsiteY76" fmla="*/ 84826 h 304979"/>
                  <a:gd name="connsiteX77" fmla="*/ 128372 w 364778"/>
                  <a:gd name="connsiteY77" fmla="*/ 83062 h 304979"/>
                  <a:gd name="connsiteX78" fmla="*/ 114038 w 364778"/>
                  <a:gd name="connsiteY78" fmla="*/ 76765 h 304979"/>
                  <a:gd name="connsiteX79" fmla="*/ 104973 w 364778"/>
                  <a:gd name="connsiteY79" fmla="*/ 72567 h 304979"/>
                  <a:gd name="connsiteX80" fmla="*/ 104931 w 364778"/>
                  <a:gd name="connsiteY80" fmla="*/ 72567 h 304979"/>
                  <a:gd name="connsiteX81" fmla="*/ 98897 w 364778"/>
                  <a:gd name="connsiteY81" fmla="*/ 72908 h 304979"/>
                  <a:gd name="connsiteX82" fmla="*/ 85215 w 364778"/>
                  <a:gd name="connsiteY82" fmla="*/ 69422 h 304979"/>
                  <a:gd name="connsiteX83" fmla="*/ 83271 w 364778"/>
                  <a:gd name="connsiteY83" fmla="*/ 61002 h 304979"/>
                  <a:gd name="connsiteX84" fmla="*/ 83271 w 364778"/>
                  <a:gd name="connsiteY84" fmla="*/ 57294 h 304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364778" h="304979">
                    <a:moveTo>
                      <a:pt x="83271" y="57294"/>
                    </a:moveTo>
                    <a:cubicBezTo>
                      <a:pt x="83217" y="57258"/>
                      <a:pt x="83026" y="57204"/>
                      <a:pt x="82739" y="57204"/>
                    </a:cubicBezTo>
                    <a:cubicBezTo>
                      <a:pt x="81591" y="57204"/>
                      <a:pt x="79755" y="57898"/>
                      <a:pt x="78134" y="58478"/>
                    </a:cubicBezTo>
                    <a:cubicBezTo>
                      <a:pt x="76071" y="59238"/>
                      <a:pt x="73966" y="60009"/>
                      <a:pt x="71981" y="60009"/>
                    </a:cubicBezTo>
                    <a:cubicBezTo>
                      <a:pt x="71024" y="60009"/>
                      <a:pt x="70145" y="59818"/>
                      <a:pt x="69362" y="59483"/>
                    </a:cubicBezTo>
                    <a:cubicBezTo>
                      <a:pt x="65020" y="57492"/>
                      <a:pt x="63364" y="52630"/>
                      <a:pt x="62545" y="49592"/>
                    </a:cubicBezTo>
                    <a:cubicBezTo>
                      <a:pt x="60541" y="49903"/>
                      <a:pt x="58365" y="49933"/>
                      <a:pt x="56122" y="49969"/>
                    </a:cubicBezTo>
                    <a:cubicBezTo>
                      <a:pt x="51847" y="50029"/>
                      <a:pt x="47427" y="50082"/>
                      <a:pt x="44084" y="52253"/>
                    </a:cubicBezTo>
                    <a:cubicBezTo>
                      <a:pt x="41687" y="53832"/>
                      <a:pt x="38487" y="55195"/>
                      <a:pt x="35916" y="56272"/>
                    </a:cubicBezTo>
                    <a:cubicBezTo>
                      <a:pt x="34684" y="56822"/>
                      <a:pt x="33010" y="57521"/>
                      <a:pt x="32459" y="57862"/>
                    </a:cubicBezTo>
                    <a:cubicBezTo>
                      <a:pt x="32017" y="58400"/>
                      <a:pt x="31419" y="59303"/>
                      <a:pt x="30767" y="60260"/>
                    </a:cubicBezTo>
                    <a:cubicBezTo>
                      <a:pt x="30205" y="61109"/>
                      <a:pt x="29571" y="62036"/>
                      <a:pt x="28889" y="62975"/>
                    </a:cubicBezTo>
                    <a:cubicBezTo>
                      <a:pt x="28471" y="63561"/>
                      <a:pt x="27939" y="64650"/>
                      <a:pt x="27406" y="65690"/>
                    </a:cubicBezTo>
                    <a:cubicBezTo>
                      <a:pt x="26109" y="68327"/>
                      <a:pt x="24745" y="71078"/>
                      <a:pt x="22485" y="72340"/>
                    </a:cubicBezTo>
                    <a:cubicBezTo>
                      <a:pt x="19824" y="73865"/>
                      <a:pt x="9341" y="76753"/>
                      <a:pt x="4509" y="77495"/>
                    </a:cubicBezTo>
                    <a:cubicBezTo>
                      <a:pt x="4497" y="77746"/>
                      <a:pt x="4485" y="78033"/>
                      <a:pt x="4485" y="78308"/>
                    </a:cubicBezTo>
                    <a:cubicBezTo>
                      <a:pt x="6644" y="83827"/>
                      <a:pt x="10543" y="88713"/>
                      <a:pt x="13347" y="94113"/>
                    </a:cubicBezTo>
                    <a:cubicBezTo>
                      <a:pt x="17743" y="102545"/>
                      <a:pt x="20721" y="111311"/>
                      <a:pt x="19752" y="120957"/>
                    </a:cubicBezTo>
                    <a:cubicBezTo>
                      <a:pt x="18759" y="130675"/>
                      <a:pt x="12887" y="139094"/>
                      <a:pt x="16451" y="148728"/>
                    </a:cubicBezTo>
                    <a:cubicBezTo>
                      <a:pt x="17904" y="152603"/>
                      <a:pt x="18699" y="156401"/>
                      <a:pt x="19028" y="160144"/>
                    </a:cubicBezTo>
                    <a:cubicBezTo>
                      <a:pt x="22981" y="161214"/>
                      <a:pt x="26994" y="162440"/>
                      <a:pt x="31401" y="163140"/>
                    </a:cubicBezTo>
                    <a:cubicBezTo>
                      <a:pt x="38702" y="164324"/>
                      <a:pt x="45400" y="164569"/>
                      <a:pt x="52570" y="166800"/>
                    </a:cubicBezTo>
                    <a:cubicBezTo>
                      <a:pt x="54382" y="167368"/>
                      <a:pt x="56218" y="167936"/>
                      <a:pt x="58072" y="168450"/>
                    </a:cubicBezTo>
                    <a:cubicBezTo>
                      <a:pt x="64261" y="168504"/>
                      <a:pt x="70648" y="167966"/>
                      <a:pt x="76968" y="167733"/>
                    </a:cubicBezTo>
                    <a:cubicBezTo>
                      <a:pt x="84796" y="164689"/>
                      <a:pt x="92995" y="160551"/>
                      <a:pt x="101361" y="162901"/>
                    </a:cubicBezTo>
                    <a:cubicBezTo>
                      <a:pt x="107879" y="164743"/>
                      <a:pt x="108435" y="171709"/>
                      <a:pt x="110510" y="176954"/>
                    </a:cubicBezTo>
                    <a:cubicBezTo>
                      <a:pt x="112615" y="182312"/>
                      <a:pt x="119941" y="177450"/>
                      <a:pt x="123582" y="176392"/>
                    </a:cubicBezTo>
                    <a:cubicBezTo>
                      <a:pt x="127320" y="175309"/>
                      <a:pt x="131314" y="177127"/>
                      <a:pt x="134173" y="179340"/>
                    </a:cubicBezTo>
                    <a:cubicBezTo>
                      <a:pt x="141325" y="184782"/>
                      <a:pt x="141869" y="195916"/>
                      <a:pt x="142264" y="204103"/>
                    </a:cubicBezTo>
                    <a:cubicBezTo>
                      <a:pt x="142563" y="210430"/>
                      <a:pt x="143041" y="218658"/>
                      <a:pt x="150720" y="220590"/>
                    </a:cubicBezTo>
                    <a:cubicBezTo>
                      <a:pt x="155593" y="221803"/>
                      <a:pt x="160114" y="222444"/>
                      <a:pt x="164210" y="225487"/>
                    </a:cubicBezTo>
                    <a:cubicBezTo>
                      <a:pt x="167756" y="228094"/>
                      <a:pt x="169048" y="232520"/>
                      <a:pt x="169568" y="236694"/>
                    </a:cubicBezTo>
                    <a:cubicBezTo>
                      <a:pt x="170412" y="243331"/>
                      <a:pt x="173324" y="247236"/>
                      <a:pt x="178245" y="251476"/>
                    </a:cubicBezTo>
                    <a:cubicBezTo>
                      <a:pt x="185451" y="257653"/>
                      <a:pt x="190444" y="263400"/>
                      <a:pt x="191850" y="273076"/>
                    </a:cubicBezTo>
                    <a:cubicBezTo>
                      <a:pt x="192687" y="278817"/>
                      <a:pt x="193004" y="284916"/>
                      <a:pt x="195252" y="290334"/>
                    </a:cubicBezTo>
                    <a:cubicBezTo>
                      <a:pt x="197148" y="294915"/>
                      <a:pt x="200066" y="298903"/>
                      <a:pt x="202703" y="303048"/>
                    </a:cubicBezTo>
                    <a:cubicBezTo>
                      <a:pt x="208289" y="298760"/>
                      <a:pt x="214831" y="298353"/>
                      <a:pt x="221678" y="300117"/>
                    </a:cubicBezTo>
                    <a:cubicBezTo>
                      <a:pt x="225290" y="301068"/>
                      <a:pt x="228866" y="302498"/>
                      <a:pt x="232550" y="303101"/>
                    </a:cubicBezTo>
                    <a:cubicBezTo>
                      <a:pt x="235546" y="303604"/>
                      <a:pt x="234619" y="301290"/>
                      <a:pt x="234607" y="298246"/>
                    </a:cubicBezTo>
                    <a:cubicBezTo>
                      <a:pt x="234577" y="295034"/>
                      <a:pt x="237286" y="292409"/>
                      <a:pt x="240479" y="292367"/>
                    </a:cubicBezTo>
                    <a:cubicBezTo>
                      <a:pt x="244551" y="292344"/>
                      <a:pt x="248241" y="293193"/>
                      <a:pt x="251907" y="295034"/>
                    </a:cubicBezTo>
                    <a:cubicBezTo>
                      <a:pt x="256715" y="297444"/>
                      <a:pt x="261582" y="298724"/>
                      <a:pt x="261804" y="290926"/>
                    </a:cubicBezTo>
                    <a:cubicBezTo>
                      <a:pt x="262043" y="281962"/>
                      <a:pt x="261834" y="273279"/>
                      <a:pt x="263693" y="264411"/>
                    </a:cubicBezTo>
                    <a:cubicBezTo>
                      <a:pt x="267221" y="247655"/>
                      <a:pt x="275599" y="235480"/>
                      <a:pt x="291716" y="228944"/>
                    </a:cubicBezTo>
                    <a:cubicBezTo>
                      <a:pt x="293067" y="228382"/>
                      <a:pt x="301463" y="229930"/>
                      <a:pt x="301660" y="230074"/>
                    </a:cubicBezTo>
                    <a:cubicBezTo>
                      <a:pt x="301678" y="230062"/>
                      <a:pt x="301696" y="230062"/>
                      <a:pt x="301708" y="230044"/>
                    </a:cubicBezTo>
                    <a:cubicBezTo>
                      <a:pt x="303119" y="227018"/>
                      <a:pt x="303759" y="223801"/>
                      <a:pt x="305523" y="220919"/>
                    </a:cubicBezTo>
                    <a:cubicBezTo>
                      <a:pt x="309907" y="213772"/>
                      <a:pt x="320599" y="216236"/>
                      <a:pt x="327147" y="217755"/>
                    </a:cubicBezTo>
                    <a:cubicBezTo>
                      <a:pt x="340530" y="220883"/>
                      <a:pt x="350983" y="213276"/>
                      <a:pt x="362208" y="207350"/>
                    </a:cubicBezTo>
                    <a:cubicBezTo>
                      <a:pt x="362208" y="207350"/>
                      <a:pt x="356718" y="193602"/>
                      <a:pt x="356389" y="185093"/>
                    </a:cubicBezTo>
                    <a:cubicBezTo>
                      <a:pt x="354840" y="182796"/>
                      <a:pt x="353196" y="180613"/>
                      <a:pt x="351162" y="179041"/>
                    </a:cubicBezTo>
                    <a:cubicBezTo>
                      <a:pt x="343137" y="172816"/>
                      <a:pt x="333270" y="167051"/>
                      <a:pt x="327721" y="158260"/>
                    </a:cubicBezTo>
                    <a:cubicBezTo>
                      <a:pt x="322626" y="150181"/>
                      <a:pt x="318572" y="129239"/>
                      <a:pt x="307305" y="128857"/>
                    </a:cubicBezTo>
                    <a:cubicBezTo>
                      <a:pt x="304871" y="129742"/>
                      <a:pt x="302743" y="130854"/>
                      <a:pt x="301786" y="131751"/>
                    </a:cubicBezTo>
                    <a:cubicBezTo>
                      <a:pt x="297989" y="135261"/>
                      <a:pt x="303095" y="141552"/>
                      <a:pt x="304584" y="145571"/>
                    </a:cubicBezTo>
                    <a:cubicBezTo>
                      <a:pt x="307832" y="154331"/>
                      <a:pt x="298604" y="160503"/>
                      <a:pt x="291159" y="156084"/>
                    </a:cubicBezTo>
                    <a:cubicBezTo>
                      <a:pt x="287823" y="154062"/>
                      <a:pt x="285801" y="150516"/>
                      <a:pt x="284139" y="147084"/>
                    </a:cubicBezTo>
                    <a:cubicBezTo>
                      <a:pt x="282136" y="142987"/>
                      <a:pt x="279618" y="140739"/>
                      <a:pt x="276096" y="137892"/>
                    </a:cubicBezTo>
                    <a:cubicBezTo>
                      <a:pt x="274942" y="136954"/>
                      <a:pt x="274122" y="135889"/>
                      <a:pt x="273590" y="134759"/>
                    </a:cubicBezTo>
                    <a:cubicBezTo>
                      <a:pt x="263837" y="126776"/>
                      <a:pt x="255453" y="117764"/>
                      <a:pt x="246579" y="108668"/>
                    </a:cubicBezTo>
                    <a:cubicBezTo>
                      <a:pt x="236514" y="98329"/>
                      <a:pt x="228071" y="87224"/>
                      <a:pt x="222599" y="73727"/>
                    </a:cubicBezTo>
                    <a:cubicBezTo>
                      <a:pt x="214669" y="54179"/>
                      <a:pt x="201759" y="29822"/>
                      <a:pt x="204193" y="7792"/>
                    </a:cubicBezTo>
                    <a:cubicBezTo>
                      <a:pt x="182533" y="7158"/>
                      <a:pt x="165801" y="6590"/>
                      <a:pt x="161848" y="6339"/>
                    </a:cubicBezTo>
                    <a:cubicBezTo>
                      <a:pt x="158129" y="6117"/>
                      <a:pt x="151814" y="5902"/>
                      <a:pt x="145134" y="5669"/>
                    </a:cubicBezTo>
                    <a:cubicBezTo>
                      <a:pt x="141433" y="5561"/>
                      <a:pt x="137564" y="5412"/>
                      <a:pt x="133760" y="5280"/>
                    </a:cubicBezTo>
                    <a:cubicBezTo>
                      <a:pt x="126823" y="5023"/>
                      <a:pt x="121639" y="4748"/>
                      <a:pt x="117836" y="4485"/>
                    </a:cubicBezTo>
                    <a:cubicBezTo>
                      <a:pt x="121681" y="6877"/>
                      <a:pt x="128402" y="10166"/>
                      <a:pt x="139148" y="12737"/>
                    </a:cubicBezTo>
                    <a:cubicBezTo>
                      <a:pt x="140536" y="13072"/>
                      <a:pt x="141510" y="14167"/>
                      <a:pt x="141612" y="15512"/>
                    </a:cubicBezTo>
                    <a:cubicBezTo>
                      <a:pt x="141839" y="18048"/>
                      <a:pt x="140117" y="18777"/>
                      <a:pt x="134442" y="21235"/>
                    </a:cubicBezTo>
                    <a:cubicBezTo>
                      <a:pt x="131518" y="22491"/>
                      <a:pt x="127870" y="24057"/>
                      <a:pt x="125155" y="25618"/>
                    </a:cubicBezTo>
                    <a:cubicBezTo>
                      <a:pt x="122422" y="27173"/>
                      <a:pt x="121047" y="31192"/>
                      <a:pt x="121525" y="33835"/>
                    </a:cubicBezTo>
                    <a:cubicBezTo>
                      <a:pt x="121758" y="35138"/>
                      <a:pt x="122046" y="36586"/>
                      <a:pt x="122339" y="38081"/>
                    </a:cubicBezTo>
                    <a:cubicBezTo>
                      <a:pt x="123092" y="41938"/>
                      <a:pt x="123947" y="46291"/>
                      <a:pt x="124336" y="49747"/>
                    </a:cubicBezTo>
                    <a:cubicBezTo>
                      <a:pt x="124988" y="55518"/>
                      <a:pt x="126913" y="60093"/>
                      <a:pt x="130214" y="63741"/>
                    </a:cubicBezTo>
                    <a:cubicBezTo>
                      <a:pt x="131177" y="64775"/>
                      <a:pt x="132205" y="65863"/>
                      <a:pt x="133246" y="66958"/>
                    </a:cubicBezTo>
                    <a:cubicBezTo>
                      <a:pt x="138479" y="72483"/>
                      <a:pt x="143041" y="77243"/>
                      <a:pt x="142138" y="81483"/>
                    </a:cubicBezTo>
                    <a:cubicBezTo>
                      <a:pt x="142037" y="82039"/>
                      <a:pt x="139549" y="85000"/>
                      <a:pt x="137151" y="84826"/>
                    </a:cubicBezTo>
                    <a:cubicBezTo>
                      <a:pt x="134962" y="84671"/>
                      <a:pt x="131883" y="84138"/>
                      <a:pt x="128372" y="83062"/>
                    </a:cubicBezTo>
                    <a:cubicBezTo>
                      <a:pt x="122620" y="81310"/>
                      <a:pt x="114887" y="77178"/>
                      <a:pt x="114038" y="76765"/>
                    </a:cubicBezTo>
                    <a:cubicBezTo>
                      <a:pt x="110570" y="75019"/>
                      <a:pt x="106270" y="72872"/>
                      <a:pt x="104973" y="72567"/>
                    </a:cubicBezTo>
                    <a:lnTo>
                      <a:pt x="104931" y="72567"/>
                    </a:lnTo>
                    <a:cubicBezTo>
                      <a:pt x="104040" y="72663"/>
                      <a:pt x="101708" y="72908"/>
                      <a:pt x="98897" y="72908"/>
                    </a:cubicBezTo>
                    <a:cubicBezTo>
                      <a:pt x="92690" y="72908"/>
                      <a:pt x="88067" y="71742"/>
                      <a:pt x="85215" y="69422"/>
                    </a:cubicBezTo>
                    <a:cubicBezTo>
                      <a:pt x="82530" y="67269"/>
                      <a:pt x="82942" y="63788"/>
                      <a:pt x="83271" y="61002"/>
                    </a:cubicBezTo>
                    <a:cubicBezTo>
                      <a:pt x="83397" y="59973"/>
                      <a:pt x="83684" y="57575"/>
                      <a:pt x="83271" y="572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95" name="Полилиния: фигура 422">
                <a:extLst>
                  <a:ext uri="{FF2B5EF4-FFF2-40B4-BE49-F238E27FC236}">
                    <a16:creationId xmlns:a16="http://schemas.microsoft.com/office/drawing/2014/main" id="{38876CA5-EC43-A510-6E2C-62930E07AE7B}"/>
                  </a:ext>
                </a:extLst>
              </p:cNvPr>
              <p:cNvSpPr/>
              <p:nvPr/>
            </p:nvSpPr>
            <p:spPr>
              <a:xfrm>
                <a:off x="3393588" y="2683396"/>
                <a:ext cx="1272479" cy="750971"/>
              </a:xfrm>
              <a:custGeom>
                <a:avLst/>
                <a:gdLst>
                  <a:gd name="connsiteX0" fmla="*/ 25331 w 729557"/>
                  <a:gd name="connsiteY0" fmla="*/ 162387 h 430558"/>
                  <a:gd name="connsiteX1" fmla="*/ 19393 w 729557"/>
                  <a:gd name="connsiteY1" fmla="*/ 164402 h 430558"/>
                  <a:gd name="connsiteX2" fmla="*/ 17509 w 729557"/>
                  <a:gd name="connsiteY2" fmla="*/ 164928 h 430558"/>
                  <a:gd name="connsiteX3" fmla="*/ 11631 w 729557"/>
                  <a:gd name="connsiteY3" fmla="*/ 167505 h 430558"/>
                  <a:gd name="connsiteX4" fmla="*/ 8037 w 729557"/>
                  <a:gd name="connsiteY4" fmla="*/ 172146 h 430558"/>
                  <a:gd name="connsiteX5" fmla="*/ 6028 w 729557"/>
                  <a:gd name="connsiteY5" fmla="*/ 175596 h 430558"/>
                  <a:gd name="connsiteX6" fmla="*/ 5023 w 729557"/>
                  <a:gd name="connsiteY6" fmla="*/ 177378 h 430558"/>
                  <a:gd name="connsiteX7" fmla="*/ 4485 w 729557"/>
                  <a:gd name="connsiteY7" fmla="*/ 178233 h 430558"/>
                  <a:gd name="connsiteX8" fmla="*/ 11380 w 729557"/>
                  <a:gd name="connsiteY8" fmla="*/ 186695 h 430558"/>
                  <a:gd name="connsiteX9" fmla="*/ 13365 w 729557"/>
                  <a:gd name="connsiteY9" fmla="*/ 191784 h 430558"/>
                  <a:gd name="connsiteX10" fmla="*/ 30402 w 729557"/>
                  <a:gd name="connsiteY10" fmla="*/ 218538 h 430558"/>
                  <a:gd name="connsiteX11" fmla="*/ 58137 w 729557"/>
                  <a:gd name="connsiteY11" fmla="*/ 265726 h 430558"/>
                  <a:gd name="connsiteX12" fmla="*/ 79773 w 729557"/>
                  <a:gd name="connsiteY12" fmla="*/ 266833 h 430558"/>
                  <a:gd name="connsiteX13" fmla="*/ 91213 w 729557"/>
                  <a:gd name="connsiteY13" fmla="*/ 268220 h 430558"/>
                  <a:gd name="connsiteX14" fmla="*/ 104070 w 729557"/>
                  <a:gd name="connsiteY14" fmla="*/ 266833 h 430558"/>
                  <a:gd name="connsiteX15" fmla="*/ 129473 w 729557"/>
                  <a:gd name="connsiteY15" fmla="*/ 275928 h 430558"/>
                  <a:gd name="connsiteX16" fmla="*/ 138395 w 729557"/>
                  <a:gd name="connsiteY16" fmla="*/ 280431 h 430558"/>
                  <a:gd name="connsiteX17" fmla="*/ 153315 w 729557"/>
                  <a:gd name="connsiteY17" fmla="*/ 275474 h 430558"/>
                  <a:gd name="connsiteX18" fmla="*/ 164336 w 729557"/>
                  <a:gd name="connsiteY18" fmla="*/ 274415 h 430558"/>
                  <a:gd name="connsiteX19" fmla="*/ 187987 w 729557"/>
                  <a:gd name="connsiteY19" fmla="*/ 277513 h 430558"/>
                  <a:gd name="connsiteX20" fmla="*/ 276317 w 729557"/>
                  <a:gd name="connsiteY20" fmla="*/ 272071 h 430558"/>
                  <a:gd name="connsiteX21" fmla="*/ 419071 w 729557"/>
                  <a:gd name="connsiteY21" fmla="*/ 373749 h 430558"/>
                  <a:gd name="connsiteX22" fmla="*/ 555498 w 729557"/>
                  <a:gd name="connsiteY22" fmla="*/ 428203 h 430558"/>
                  <a:gd name="connsiteX23" fmla="*/ 587545 w 729557"/>
                  <a:gd name="connsiteY23" fmla="*/ 417128 h 430558"/>
                  <a:gd name="connsiteX24" fmla="*/ 598907 w 729557"/>
                  <a:gd name="connsiteY24" fmla="*/ 400438 h 430558"/>
                  <a:gd name="connsiteX25" fmla="*/ 627970 w 729557"/>
                  <a:gd name="connsiteY25" fmla="*/ 382253 h 430558"/>
                  <a:gd name="connsiteX26" fmla="*/ 646496 w 729557"/>
                  <a:gd name="connsiteY26" fmla="*/ 381750 h 430558"/>
                  <a:gd name="connsiteX27" fmla="*/ 665620 w 729557"/>
                  <a:gd name="connsiteY27" fmla="*/ 371351 h 430558"/>
                  <a:gd name="connsiteX28" fmla="*/ 704125 w 729557"/>
                  <a:gd name="connsiteY28" fmla="*/ 360073 h 430558"/>
                  <a:gd name="connsiteX29" fmla="*/ 707073 w 729557"/>
                  <a:gd name="connsiteY29" fmla="*/ 360958 h 430558"/>
                  <a:gd name="connsiteX30" fmla="*/ 712622 w 729557"/>
                  <a:gd name="connsiteY30" fmla="*/ 358721 h 430558"/>
                  <a:gd name="connsiteX31" fmla="*/ 716037 w 729557"/>
                  <a:gd name="connsiteY31" fmla="*/ 356897 h 430558"/>
                  <a:gd name="connsiteX32" fmla="*/ 716934 w 729557"/>
                  <a:gd name="connsiteY32" fmla="*/ 356174 h 430558"/>
                  <a:gd name="connsiteX33" fmla="*/ 718118 w 729557"/>
                  <a:gd name="connsiteY33" fmla="*/ 354464 h 430558"/>
                  <a:gd name="connsiteX34" fmla="*/ 718638 w 729557"/>
                  <a:gd name="connsiteY34" fmla="*/ 353477 h 430558"/>
                  <a:gd name="connsiteX35" fmla="*/ 718979 w 729557"/>
                  <a:gd name="connsiteY35" fmla="*/ 352377 h 430558"/>
                  <a:gd name="connsiteX36" fmla="*/ 722872 w 729557"/>
                  <a:gd name="connsiteY36" fmla="*/ 339065 h 430558"/>
                  <a:gd name="connsiteX37" fmla="*/ 730664 w 729557"/>
                  <a:gd name="connsiteY37" fmla="*/ 324432 h 430558"/>
                  <a:gd name="connsiteX38" fmla="*/ 709250 w 729557"/>
                  <a:gd name="connsiteY38" fmla="*/ 289347 h 430558"/>
                  <a:gd name="connsiteX39" fmla="*/ 700322 w 729557"/>
                  <a:gd name="connsiteY39" fmla="*/ 275761 h 430558"/>
                  <a:gd name="connsiteX40" fmla="*/ 690975 w 729557"/>
                  <a:gd name="connsiteY40" fmla="*/ 261588 h 430558"/>
                  <a:gd name="connsiteX41" fmla="*/ 680378 w 729557"/>
                  <a:gd name="connsiteY41" fmla="*/ 254723 h 430558"/>
                  <a:gd name="connsiteX42" fmla="*/ 666128 w 729557"/>
                  <a:gd name="connsiteY42" fmla="*/ 245969 h 430558"/>
                  <a:gd name="connsiteX43" fmla="*/ 652757 w 729557"/>
                  <a:gd name="connsiteY43" fmla="*/ 235845 h 430558"/>
                  <a:gd name="connsiteX44" fmla="*/ 640079 w 729557"/>
                  <a:gd name="connsiteY44" fmla="*/ 225870 h 430558"/>
                  <a:gd name="connsiteX45" fmla="*/ 635481 w 729557"/>
                  <a:gd name="connsiteY45" fmla="*/ 219824 h 430558"/>
                  <a:gd name="connsiteX46" fmla="*/ 630619 w 729557"/>
                  <a:gd name="connsiteY46" fmla="*/ 214042 h 430558"/>
                  <a:gd name="connsiteX47" fmla="*/ 629381 w 729557"/>
                  <a:gd name="connsiteY47" fmla="*/ 213659 h 430558"/>
                  <a:gd name="connsiteX48" fmla="*/ 625548 w 729557"/>
                  <a:gd name="connsiteY48" fmla="*/ 215602 h 430558"/>
                  <a:gd name="connsiteX49" fmla="*/ 623383 w 729557"/>
                  <a:gd name="connsiteY49" fmla="*/ 216978 h 430558"/>
                  <a:gd name="connsiteX50" fmla="*/ 606879 w 729557"/>
                  <a:gd name="connsiteY50" fmla="*/ 223424 h 430558"/>
                  <a:gd name="connsiteX51" fmla="*/ 605611 w 729557"/>
                  <a:gd name="connsiteY51" fmla="*/ 227401 h 430558"/>
                  <a:gd name="connsiteX52" fmla="*/ 603542 w 729557"/>
                  <a:gd name="connsiteY52" fmla="*/ 234947 h 430558"/>
                  <a:gd name="connsiteX53" fmla="*/ 600307 w 729557"/>
                  <a:gd name="connsiteY53" fmla="*/ 242171 h 430558"/>
                  <a:gd name="connsiteX54" fmla="*/ 597263 w 729557"/>
                  <a:gd name="connsiteY54" fmla="*/ 249664 h 430558"/>
                  <a:gd name="connsiteX55" fmla="*/ 599356 w 729557"/>
                  <a:gd name="connsiteY55" fmla="*/ 256577 h 430558"/>
                  <a:gd name="connsiteX56" fmla="*/ 600085 w 729557"/>
                  <a:gd name="connsiteY56" fmla="*/ 258126 h 430558"/>
                  <a:gd name="connsiteX57" fmla="*/ 594859 w 729557"/>
                  <a:gd name="connsiteY57" fmla="*/ 281448 h 430558"/>
                  <a:gd name="connsiteX58" fmla="*/ 573414 w 729557"/>
                  <a:gd name="connsiteY58" fmla="*/ 284330 h 430558"/>
                  <a:gd name="connsiteX59" fmla="*/ 561442 w 729557"/>
                  <a:gd name="connsiteY59" fmla="*/ 282578 h 430558"/>
                  <a:gd name="connsiteX60" fmla="*/ 553968 w 729557"/>
                  <a:gd name="connsiteY60" fmla="*/ 283714 h 430558"/>
                  <a:gd name="connsiteX61" fmla="*/ 550583 w 729557"/>
                  <a:gd name="connsiteY61" fmla="*/ 294610 h 430558"/>
                  <a:gd name="connsiteX62" fmla="*/ 543497 w 729557"/>
                  <a:gd name="connsiteY62" fmla="*/ 309560 h 430558"/>
                  <a:gd name="connsiteX63" fmla="*/ 540614 w 729557"/>
                  <a:gd name="connsiteY63" fmla="*/ 309949 h 430558"/>
                  <a:gd name="connsiteX64" fmla="*/ 529276 w 729557"/>
                  <a:gd name="connsiteY64" fmla="*/ 301654 h 430558"/>
                  <a:gd name="connsiteX65" fmla="*/ 529755 w 729557"/>
                  <a:gd name="connsiteY65" fmla="*/ 284994 h 430558"/>
                  <a:gd name="connsiteX66" fmla="*/ 534461 w 729557"/>
                  <a:gd name="connsiteY66" fmla="*/ 279098 h 430558"/>
                  <a:gd name="connsiteX67" fmla="*/ 540668 w 729557"/>
                  <a:gd name="connsiteY67" fmla="*/ 271025 h 430558"/>
                  <a:gd name="connsiteX68" fmla="*/ 540877 w 729557"/>
                  <a:gd name="connsiteY68" fmla="*/ 267832 h 430558"/>
                  <a:gd name="connsiteX69" fmla="*/ 542462 w 729557"/>
                  <a:gd name="connsiteY69" fmla="*/ 260189 h 430558"/>
                  <a:gd name="connsiteX70" fmla="*/ 544280 w 729557"/>
                  <a:gd name="connsiteY70" fmla="*/ 258018 h 430558"/>
                  <a:gd name="connsiteX71" fmla="*/ 547067 w 729557"/>
                  <a:gd name="connsiteY71" fmla="*/ 253557 h 430558"/>
                  <a:gd name="connsiteX72" fmla="*/ 547067 w 729557"/>
                  <a:gd name="connsiteY72" fmla="*/ 249820 h 430558"/>
                  <a:gd name="connsiteX73" fmla="*/ 546469 w 729557"/>
                  <a:gd name="connsiteY73" fmla="*/ 249096 h 430558"/>
                  <a:gd name="connsiteX74" fmla="*/ 541505 w 729557"/>
                  <a:gd name="connsiteY74" fmla="*/ 248869 h 430558"/>
                  <a:gd name="connsiteX75" fmla="*/ 526956 w 729557"/>
                  <a:gd name="connsiteY75" fmla="*/ 250502 h 430558"/>
                  <a:gd name="connsiteX76" fmla="*/ 525138 w 729557"/>
                  <a:gd name="connsiteY76" fmla="*/ 253109 h 430558"/>
                  <a:gd name="connsiteX77" fmla="*/ 520623 w 729557"/>
                  <a:gd name="connsiteY77" fmla="*/ 258186 h 430558"/>
                  <a:gd name="connsiteX78" fmla="*/ 516652 w 729557"/>
                  <a:gd name="connsiteY78" fmla="*/ 259161 h 430558"/>
                  <a:gd name="connsiteX79" fmla="*/ 508532 w 729557"/>
                  <a:gd name="connsiteY79" fmla="*/ 256583 h 430558"/>
                  <a:gd name="connsiteX80" fmla="*/ 507479 w 729557"/>
                  <a:gd name="connsiteY80" fmla="*/ 256057 h 430558"/>
                  <a:gd name="connsiteX81" fmla="*/ 493289 w 729557"/>
                  <a:gd name="connsiteY81" fmla="*/ 257157 h 430558"/>
                  <a:gd name="connsiteX82" fmla="*/ 487213 w 729557"/>
                  <a:gd name="connsiteY82" fmla="*/ 259794 h 430558"/>
                  <a:gd name="connsiteX83" fmla="*/ 479451 w 729557"/>
                  <a:gd name="connsiteY83" fmla="*/ 262366 h 430558"/>
                  <a:gd name="connsiteX84" fmla="*/ 473286 w 729557"/>
                  <a:gd name="connsiteY84" fmla="*/ 259998 h 430558"/>
                  <a:gd name="connsiteX85" fmla="*/ 467413 w 729557"/>
                  <a:gd name="connsiteY85" fmla="*/ 253222 h 430558"/>
                  <a:gd name="connsiteX86" fmla="*/ 447823 w 729557"/>
                  <a:gd name="connsiteY86" fmla="*/ 237184 h 430558"/>
                  <a:gd name="connsiteX87" fmla="*/ 433943 w 729557"/>
                  <a:gd name="connsiteY87" fmla="*/ 235635 h 430558"/>
                  <a:gd name="connsiteX88" fmla="*/ 412768 w 729557"/>
                  <a:gd name="connsiteY88" fmla="*/ 238105 h 430558"/>
                  <a:gd name="connsiteX89" fmla="*/ 411441 w 729557"/>
                  <a:gd name="connsiteY89" fmla="*/ 241262 h 430558"/>
                  <a:gd name="connsiteX90" fmla="*/ 404773 w 729557"/>
                  <a:gd name="connsiteY90" fmla="*/ 250842 h 430558"/>
                  <a:gd name="connsiteX91" fmla="*/ 402453 w 729557"/>
                  <a:gd name="connsiteY91" fmla="*/ 251990 h 430558"/>
                  <a:gd name="connsiteX92" fmla="*/ 397310 w 729557"/>
                  <a:gd name="connsiteY92" fmla="*/ 253773 h 430558"/>
                  <a:gd name="connsiteX93" fmla="*/ 391330 w 729557"/>
                  <a:gd name="connsiteY93" fmla="*/ 248408 h 430558"/>
                  <a:gd name="connsiteX94" fmla="*/ 389673 w 729557"/>
                  <a:gd name="connsiteY94" fmla="*/ 242435 h 430558"/>
                  <a:gd name="connsiteX95" fmla="*/ 387736 w 729557"/>
                  <a:gd name="connsiteY95" fmla="*/ 237824 h 430558"/>
                  <a:gd name="connsiteX96" fmla="*/ 372415 w 729557"/>
                  <a:gd name="connsiteY96" fmla="*/ 231629 h 430558"/>
                  <a:gd name="connsiteX97" fmla="*/ 372355 w 729557"/>
                  <a:gd name="connsiteY97" fmla="*/ 231629 h 430558"/>
                  <a:gd name="connsiteX98" fmla="*/ 365849 w 729557"/>
                  <a:gd name="connsiteY98" fmla="*/ 223251 h 430558"/>
                  <a:gd name="connsiteX99" fmla="*/ 367583 w 729557"/>
                  <a:gd name="connsiteY99" fmla="*/ 210998 h 430558"/>
                  <a:gd name="connsiteX100" fmla="*/ 372206 w 729557"/>
                  <a:gd name="connsiteY100" fmla="*/ 210884 h 430558"/>
                  <a:gd name="connsiteX101" fmla="*/ 376021 w 729557"/>
                  <a:gd name="connsiteY101" fmla="*/ 210478 h 430558"/>
                  <a:gd name="connsiteX102" fmla="*/ 381278 w 729557"/>
                  <a:gd name="connsiteY102" fmla="*/ 201800 h 430558"/>
                  <a:gd name="connsiteX103" fmla="*/ 390128 w 729557"/>
                  <a:gd name="connsiteY103" fmla="*/ 189859 h 430558"/>
                  <a:gd name="connsiteX104" fmla="*/ 394894 w 729557"/>
                  <a:gd name="connsiteY104" fmla="*/ 185469 h 430558"/>
                  <a:gd name="connsiteX105" fmla="*/ 398769 w 729557"/>
                  <a:gd name="connsiteY105" fmla="*/ 181618 h 430558"/>
                  <a:gd name="connsiteX106" fmla="*/ 406740 w 729557"/>
                  <a:gd name="connsiteY106" fmla="*/ 179304 h 430558"/>
                  <a:gd name="connsiteX107" fmla="*/ 411441 w 729557"/>
                  <a:gd name="connsiteY107" fmla="*/ 180811 h 430558"/>
                  <a:gd name="connsiteX108" fmla="*/ 412087 w 729557"/>
                  <a:gd name="connsiteY108" fmla="*/ 181678 h 430558"/>
                  <a:gd name="connsiteX109" fmla="*/ 414921 w 729557"/>
                  <a:gd name="connsiteY109" fmla="*/ 184076 h 430558"/>
                  <a:gd name="connsiteX110" fmla="*/ 415704 w 729557"/>
                  <a:gd name="connsiteY110" fmla="*/ 183926 h 430558"/>
                  <a:gd name="connsiteX111" fmla="*/ 419119 w 729557"/>
                  <a:gd name="connsiteY111" fmla="*/ 181654 h 430558"/>
                  <a:gd name="connsiteX112" fmla="*/ 418784 w 729557"/>
                  <a:gd name="connsiteY112" fmla="*/ 181187 h 430558"/>
                  <a:gd name="connsiteX113" fmla="*/ 406555 w 729557"/>
                  <a:gd name="connsiteY113" fmla="*/ 178162 h 430558"/>
                  <a:gd name="connsiteX114" fmla="*/ 400545 w 729557"/>
                  <a:gd name="connsiteY114" fmla="*/ 178425 h 430558"/>
                  <a:gd name="connsiteX115" fmla="*/ 383102 w 729557"/>
                  <a:gd name="connsiteY115" fmla="*/ 179047 h 430558"/>
                  <a:gd name="connsiteX116" fmla="*/ 369850 w 729557"/>
                  <a:gd name="connsiteY116" fmla="*/ 177354 h 430558"/>
                  <a:gd name="connsiteX117" fmla="*/ 367530 w 729557"/>
                  <a:gd name="connsiteY117" fmla="*/ 175973 h 430558"/>
                  <a:gd name="connsiteX118" fmla="*/ 360886 w 729557"/>
                  <a:gd name="connsiteY118" fmla="*/ 173055 h 430558"/>
                  <a:gd name="connsiteX119" fmla="*/ 359421 w 729557"/>
                  <a:gd name="connsiteY119" fmla="*/ 173372 h 430558"/>
                  <a:gd name="connsiteX120" fmla="*/ 352933 w 729557"/>
                  <a:gd name="connsiteY120" fmla="*/ 182431 h 430558"/>
                  <a:gd name="connsiteX121" fmla="*/ 350140 w 729557"/>
                  <a:gd name="connsiteY121" fmla="*/ 193584 h 430558"/>
                  <a:gd name="connsiteX122" fmla="*/ 343000 w 729557"/>
                  <a:gd name="connsiteY122" fmla="*/ 195103 h 430558"/>
                  <a:gd name="connsiteX123" fmla="*/ 334622 w 729557"/>
                  <a:gd name="connsiteY123" fmla="*/ 183460 h 430558"/>
                  <a:gd name="connsiteX124" fmla="*/ 332314 w 729557"/>
                  <a:gd name="connsiteY124" fmla="*/ 178778 h 430558"/>
                  <a:gd name="connsiteX125" fmla="*/ 321191 w 729557"/>
                  <a:gd name="connsiteY125" fmla="*/ 175447 h 430558"/>
                  <a:gd name="connsiteX126" fmla="*/ 315893 w 729557"/>
                  <a:gd name="connsiteY126" fmla="*/ 176637 h 430558"/>
                  <a:gd name="connsiteX127" fmla="*/ 306361 w 729557"/>
                  <a:gd name="connsiteY127" fmla="*/ 178413 h 430558"/>
                  <a:gd name="connsiteX128" fmla="*/ 302139 w 729557"/>
                  <a:gd name="connsiteY128" fmla="*/ 177665 h 430558"/>
                  <a:gd name="connsiteX129" fmla="*/ 296607 w 729557"/>
                  <a:gd name="connsiteY129" fmla="*/ 174544 h 430558"/>
                  <a:gd name="connsiteX130" fmla="*/ 291500 w 729557"/>
                  <a:gd name="connsiteY130" fmla="*/ 172176 h 430558"/>
                  <a:gd name="connsiteX131" fmla="*/ 290723 w 729557"/>
                  <a:gd name="connsiteY131" fmla="*/ 172146 h 430558"/>
                  <a:gd name="connsiteX132" fmla="*/ 268459 w 729557"/>
                  <a:gd name="connsiteY132" fmla="*/ 173719 h 430558"/>
                  <a:gd name="connsiteX133" fmla="*/ 234726 w 729557"/>
                  <a:gd name="connsiteY133" fmla="*/ 175961 h 430558"/>
                  <a:gd name="connsiteX134" fmla="*/ 229847 w 729557"/>
                  <a:gd name="connsiteY134" fmla="*/ 175471 h 430558"/>
                  <a:gd name="connsiteX135" fmla="*/ 220590 w 729557"/>
                  <a:gd name="connsiteY135" fmla="*/ 166417 h 430558"/>
                  <a:gd name="connsiteX136" fmla="*/ 219118 w 729557"/>
                  <a:gd name="connsiteY136" fmla="*/ 164067 h 430558"/>
                  <a:gd name="connsiteX137" fmla="*/ 216912 w 729557"/>
                  <a:gd name="connsiteY137" fmla="*/ 161484 h 430558"/>
                  <a:gd name="connsiteX138" fmla="*/ 206190 w 729557"/>
                  <a:gd name="connsiteY138" fmla="*/ 175381 h 430558"/>
                  <a:gd name="connsiteX139" fmla="*/ 198416 w 729557"/>
                  <a:gd name="connsiteY139" fmla="*/ 176930 h 430558"/>
                  <a:gd name="connsiteX140" fmla="*/ 186785 w 729557"/>
                  <a:gd name="connsiteY140" fmla="*/ 172176 h 430558"/>
                  <a:gd name="connsiteX141" fmla="*/ 178670 w 729557"/>
                  <a:gd name="connsiteY141" fmla="*/ 167858 h 430558"/>
                  <a:gd name="connsiteX142" fmla="*/ 175656 w 729557"/>
                  <a:gd name="connsiteY142" fmla="*/ 168821 h 430558"/>
                  <a:gd name="connsiteX143" fmla="*/ 169826 w 729557"/>
                  <a:gd name="connsiteY143" fmla="*/ 174263 h 430558"/>
                  <a:gd name="connsiteX144" fmla="*/ 156843 w 729557"/>
                  <a:gd name="connsiteY144" fmla="*/ 186145 h 430558"/>
                  <a:gd name="connsiteX145" fmla="*/ 123493 w 729557"/>
                  <a:gd name="connsiteY145" fmla="*/ 201227 h 430558"/>
                  <a:gd name="connsiteX146" fmla="*/ 117363 w 729557"/>
                  <a:gd name="connsiteY146" fmla="*/ 200138 h 430558"/>
                  <a:gd name="connsiteX147" fmla="*/ 84599 w 729557"/>
                  <a:gd name="connsiteY147" fmla="*/ 180859 h 430558"/>
                  <a:gd name="connsiteX148" fmla="*/ 80233 w 729557"/>
                  <a:gd name="connsiteY148" fmla="*/ 163989 h 430558"/>
                  <a:gd name="connsiteX149" fmla="*/ 83194 w 729557"/>
                  <a:gd name="connsiteY149" fmla="*/ 159343 h 430558"/>
                  <a:gd name="connsiteX150" fmla="*/ 87493 w 729557"/>
                  <a:gd name="connsiteY150" fmla="*/ 151563 h 430558"/>
                  <a:gd name="connsiteX151" fmla="*/ 81669 w 729557"/>
                  <a:gd name="connsiteY151" fmla="*/ 134980 h 430558"/>
                  <a:gd name="connsiteX152" fmla="*/ 81531 w 729557"/>
                  <a:gd name="connsiteY152" fmla="*/ 134472 h 430558"/>
                  <a:gd name="connsiteX153" fmla="*/ 83379 w 729557"/>
                  <a:gd name="connsiteY153" fmla="*/ 113733 h 430558"/>
                  <a:gd name="connsiteX154" fmla="*/ 98544 w 729557"/>
                  <a:gd name="connsiteY154" fmla="*/ 108238 h 430558"/>
                  <a:gd name="connsiteX155" fmla="*/ 105463 w 729557"/>
                  <a:gd name="connsiteY155" fmla="*/ 105977 h 430558"/>
                  <a:gd name="connsiteX156" fmla="*/ 112448 w 729557"/>
                  <a:gd name="connsiteY156" fmla="*/ 103364 h 430558"/>
                  <a:gd name="connsiteX157" fmla="*/ 113919 w 729557"/>
                  <a:gd name="connsiteY157" fmla="*/ 102987 h 430558"/>
                  <a:gd name="connsiteX158" fmla="*/ 125131 w 729557"/>
                  <a:gd name="connsiteY158" fmla="*/ 100996 h 430558"/>
                  <a:gd name="connsiteX159" fmla="*/ 133389 w 729557"/>
                  <a:gd name="connsiteY159" fmla="*/ 104022 h 430558"/>
                  <a:gd name="connsiteX160" fmla="*/ 135572 w 729557"/>
                  <a:gd name="connsiteY160" fmla="*/ 106444 h 430558"/>
                  <a:gd name="connsiteX161" fmla="*/ 152065 w 729557"/>
                  <a:gd name="connsiteY161" fmla="*/ 120664 h 430558"/>
                  <a:gd name="connsiteX162" fmla="*/ 154194 w 729557"/>
                  <a:gd name="connsiteY162" fmla="*/ 120066 h 430558"/>
                  <a:gd name="connsiteX163" fmla="*/ 158679 w 729557"/>
                  <a:gd name="connsiteY163" fmla="*/ 116221 h 430558"/>
                  <a:gd name="connsiteX164" fmla="*/ 158266 w 729557"/>
                  <a:gd name="connsiteY164" fmla="*/ 113249 h 430558"/>
                  <a:gd name="connsiteX165" fmla="*/ 161334 w 729557"/>
                  <a:gd name="connsiteY165" fmla="*/ 102724 h 430558"/>
                  <a:gd name="connsiteX166" fmla="*/ 164049 w 729557"/>
                  <a:gd name="connsiteY166" fmla="*/ 99447 h 430558"/>
                  <a:gd name="connsiteX167" fmla="*/ 166536 w 729557"/>
                  <a:gd name="connsiteY167" fmla="*/ 92283 h 430558"/>
                  <a:gd name="connsiteX168" fmla="*/ 164952 w 729557"/>
                  <a:gd name="connsiteY168" fmla="*/ 86913 h 430558"/>
                  <a:gd name="connsiteX169" fmla="*/ 163020 w 729557"/>
                  <a:gd name="connsiteY169" fmla="*/ 75671 h 430558"/>
                  <a:gd name="connsiteX170" fmla="*/ 164940 w 729557"/>
                  <a:gd name="connsiteY170" fmla="*/ 65822 h 430558"/>
                  <a:gd name="connsiteX171" fmla="*/ 166154 w 729557"/>
                  <a:gd name="connsiteY171" fmla="*/ 61648 h 430558"/>
                  <a:gd name="connsiteX172" fmla="*/ 167182 w 729557"/>
                  <a:gd name="connsiteY172" fmla="*/ 58000 h 430558"/>
                  <a:gd name="connsiteX173" fmla="*/ 166662 w 729557"/>
                  <a:gd name="connsiteY173" fmla="*/ 50112 h 430558"/>
                  <a:gd name="connsiteX174" fmla="*/ 166052 w 729557"/>
                  <a:gd name="connsiteY174" fmla="*/ 49221 h 430558"/>
                  <a:gd name="connsiteX175" fmla="*/ 151981 w 729557"/>
                  <a:gd name="connsiteY175" fmla="*/ 35413 h 430558"/>
                  <a:gd name="connsiteX176" fmla="*/ 147425 w 729557"/>
                  <a:gd name="connsiteY176" fmla="*/ 34289 h 430558"/>
                  <a:gd name="connsiteX177" fmla="*/ 132869 w 729557"/>
                  <a:gd name="connsiteY177" fmla="*/ 27030 h 430558"/>
                  <a:gd name="connsiteX178" fmla="*/ 131560 w 729557"/>
                  <a:gd name="connsiteY178" fmla="*/ 25044 h 430558"/>
                  <a:gd name="connsiteX179" fmla="*/ 126255 w 729557"/>
                  <a:gd name="connsiteY179" fmla="*/ 11553 h 430558"/>
                  <a:gd name="connsiteX180" fmla="*/ 124545 w 729557"/>
                  <a:gd name="connsiteY180" fmla="*/ 4706 h 430558"/>
                  <a:gd name="connsiteX181" fmla="*/ 123845 w 729557"/>
                  <a:gd name="connsiteY181" fmla="*/ 4485 h 430558"/>
                  <a:gd name="connsiteX182" fmla="*/ 122715 w 729557"/>
                  <a:gd name="connsiteY182" fmla="*/ 5597 h 430558"/>
                  <a:gd name="connsiteX183" fmla="*/ 121346 w 729557"/>
                  <a:gd name="connsiteY183" fmla="*/ 7272 h 430558"/>
                  <a:gd name="connsiteX184" fmla="*/ 120682 w 729557"/>
                  <a:gd name="connsiteY184" fmla="*/ 10005 h 430558"/>
                  <a:gd name="connsiteX185" fmla="*/ 119857 w 729557"/>
                  <a:gd name="connsiteY185" fmla="*/ 13084 h 430558"/>
                  <a:gd name="connsiteX186" fmla="*/ 119307 w 729557"/>
                  <a:gd name="connsiteY186" fmla="*/ 20326 h 430558"/>
                  <a:gd name="connsiteX187" fmla="*/ 120658 w 729557"/>
                  <a:gd name="connsiteY187" fmla="*/ 24356 h 430558"/>
                  <a:gd name="connsiteX188" fmla="*/ 121639 w 729557"/>
                  <a:gd name="connsiteY188" fmla="*/ 26988 h 430558"/>
                  <a:gd name="connsiteX189" fmla="*/ 121172 w 729557"/>
                  <a:gd name="connsiteY189" fmla="*/ 36879 h 430558"/>
                  <a:gd name="connsiteX190" fmla="*/ 115790 w 729557"/>
                  <a:gd name="connsiteY190" fmla="*/ 45603 h 430558"/>
                  <a:gd name="connsiteX191" fmla="*/ 112119 w 729557"/>
                  <a:gd name="connsiteY191" fmla="*/ 49425 h 430558"/>
                  <a:gd name="connsiteX192" fmla="*/ 110815 w 729557"/>
                  <a:gd name="connsiteY192" fmla="*/ 50692 h 430558"/>
                  <a:gd name="connsiteX193" fmla="*/ 106402 w 729557"/>
                  <a:gd name="connsiteY193" fmla="*/ 55709 h 430558"/>
                  <a:gd name="connsiteX194" fmla="*/ 102754 w 729557"/>
                  <a:gd name="connsiteY194" fmla="*/ 61265 h 430558"/>
                  <a:gd name="connsiteX195" fmla="*/ 99142 w 729557"/>
                  <a:gd name="connsiteY195" fmla="*/ 68351 h 430558"/>
                  <a:gd name="connsiteX196" fmla="*/ 94346 w 729557"/>
                  <a:gd name="connsiteY196" fmla="*/ 75551 h 430558"/>
                  <a:gd name="connsiteX197" fmla="*/ 88922 w 729557"/>
                  <a:gd name="connsiteY197" fmla="*/ 80861 h 430558"/>
                  <a:gd name="connsiteX198" fmla="*/ 81471 w 729557"/>
                  <a:gd name="connsiteY198" fmla="*/ 82010 h 430558"/>
                  <a:gd name="connsiteX199" fmla="*/ 80574 w 729557"/>
                  <a:gd name="connsiteY199" fmla="*/ 81429 h 430558"/>
                  <a:gd name="connsiteX200" fmla="*/ 77853 w 729557"/>
                  <a:gd name="connsiteY200" fmla="*/ 79809 h 430558"/>
                  <a:gd name="connsiteX201" fmla="*/ 75432 w 729557"/>
                  <a:gd name="connsiteY201" fmla="*/ 79223 h 430558"/>
                  <a:gd name="connsiteX202" fmla="*/ 71796 w 729557"/>
                  <a:gd name="connsiteY202" fmla="*/ 80479 h 430558"/>
                  <a:gd name="connsiteX203" fmla="*/ 69990 w 729557"/>
                  <a:gd name="connsiteY203" fmla="*/ 82045 h 430558"/>
                  <a:gd name="connsiteX204" fmla="*/ 69165 w 729557"/>
                  <a:gd name="connsiteY204" fmla="*/ 83917 h 430558"/>
                  <a:gd name="connsiteX205" fmla="*/ 68279 w 729557"/>
                  <a:gd name="connsiteY205" fmla="*/ 85980 h 430558"/>
                  <a:gd name="connsiteX206" fmla="*/ 64094 w 729557"/>
                  <a:gd name="connsiteY206" fmla="*/ 90519 h 430558"/>
                  <a:gd name="connsiteX207" fmla="*/ 58383 w 729557"/>
                  <a:gd name="connsiteY207" fmla="*/ 92134 h 430558"/>
                  <a:gd name="connsiteX208" fmla="*/ 57844 w 729557"/>
                  <a:gd name="connsiteY208" fmla="*/ 92241 h 430558"/>
                  <a:gd name="connsiteX209" fmla="*/ 53682 w 729557"/>
                  <a:gd name="connsiteY209" fmla="*/ 93449 h 430558"/>
                  <a:gd name="connsiteX210" fmla="*/ 50047 w 729557"/>
                  <a:gd name="connsiteY210" fmla="*/ 97133 h 430558"/>
                  <a:gd name="connsiteX211" fmla="*/ 47738 w 729557"/>
                  <a:gd name="connsiteY211" fmla="*/ 101361 h 430558"/>
                  <a:gd name="connsiteX212" fmla="*/ 48091 w 729557"/>
                  <a:gd name="connsiteY212" fmla="*/ 105810 h 430558"/>
                  <a:gd name="connsiteX213" fmla="*/ 48444 w 729557"/>
                  <a:gd name="connsiteY213" fmla="*/ 107496 h 430558"/>
                  <a:gd name="connsiteX214" fmla="*/ 49425 w 729557"/>
                  <a:gd name="connsiteY214" fmla="*/ 112794 h 430558"/>
                  <a:gd name="connsiteX215" fmla="*/ 50226 w 729557"/>
                  <a:gd name="connsiteY215" fmla="*/ 117327 h 430558"/>
                  <a:gd name="connsiteX216" fmla="*/ 50908 w 729557"/>
                  <a:gd name="connsiteY216" fmla="*/ 120951 h 430558"/>
                  <a:gd name="connsiteX217" fmla="*/ 51147 w 729557"/>
                  <a:gd name="connsiteY217" fmla="*/ 129718 h 430558"/>
                  <a:gd name="connsiteX218" fmla="*/ 48007 w 729557"/>
                  <a:gd name="connsiteY218" fmla="*/ 137827 h 430558"/>
                  <a:gd name="connsiteX219" fmla="*/ 40831 w 729557"/>
                  <a:gd name="connsiteY219" fmla="*/ 144231 h 430558"/>
                  <a:gd name="connsiteX220" fmla="*/ 36382 w 729557"/>
                  <a:gd name="connsiteY220" fmla="*/ 145636 h 430558"/>
                  <a:gd name="connsiteX221" fmla="*/ 34026 w 729557"/>
                  <a:gd name="connsiteY221" fmla="*/ 146366 h 430558"/>
                  <a:gd name="connsiteX222" fmla="*/ 30534 w 729557"/>
                  <a:gd name="connsiteY222" fmla="*/ 147837 h 430558"/>
                  <a:gd name="connsiteX223" fmla="*/ 29117 w 729557"/>
                  <a:gd name="connsiteY223" fmla="*/ 150630 h 430558"/>
                  <a:gd name="connsiteX224" fmla="*/ 28716 w 729557"/>
                  <a:gd name="connsiteY224" fmla="*/ 153811 h 430558"/>
                  <a:gd name="connsiteX225" fmla="*/ 28937 w 729557"/>
                  <a:gd name="connsiteY225" fmla="*/ 154577 h 430558"/>
                  <a:gd name="connsiteX226" fmla="*/ 29320 w 729557"/>
                  <a:gd name="connsiteY226" fmla="*/ 158003 h 430558"/>
                  <a:gd name="connsiteX227" fmla="*/ 25331 w 729557"/>
                  <a:gd name="connsiteY227" fmla="*/ 162387 h 430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</a:cxnLst>
                <a:rect l="l" t="t" r="r" b="b"/>
                <a:pathLst>
                  <a:path w="729557" h="430558">
                    <a:moveTo>
                      <a:pt x="25331" y="162387"/>
                    </a:moveTo>
                    <a:cubicBezTo>
                      <a:pt x="23747" y="163212"/>
                      <a:pt x="21618" y="163786"/>
                      <a:pt x="19393" y="164402"/>
                    </a:cubicBezTo>
                    <a:cubicBezTo>
                      <a:pt x="18777" y="164575"/>
                      <a:pt x="18149" y="164749"/>
                      <a:pt x="17509" y="164928"/>
                    </a:cubicBezTo>
                    <a:cubicBezTo>
                      <a:pt x="15386" y="165520"/>
                      <a:pt x="12809" y="166375"/>
                      <a:pt x="11631" y="167505"/>
                    </a:cubicBezTo>
                    <a:cubicBezTo>
                      <a:pt x="10417" y="168659"/>
                      <a:pt x="9281" y="170143"/>
                      <a:pt x="8037" y="172146"/>
                    </a:cubicBezTo>
                    <a:cubicBezTo>
                      <a:pt x="7302" y="173306"/>
                      <a:pt x="6650" y="174490"/>
                      <a:pt x="6028" y="175596"/>
                    </a:cubicBezTo>
                    <a:cubicBezTo>
                      <a:pt x="5687" y="176218"/>
                      <a:pt x="5352" y="176816"/>
                      <a:pt x="5023" y="177378"/>
                    </a:cubicBezTo>
                    <a:cubicBezTo>
                      <a:pt x="4850" y="177689"/>
                      <a:pt x="4658" y="177946"/>
                      <a:pt x="4485" y="178233"/>
                    </a:cubicBezTo>
                    <a:cubicBezTo>
                      <a:pt x="6464" y="181229"/>
                      <a:pt x="8821" y="184010"/>
                      <a:pt x="11380" y="186695"/>
                    </a:cubicBezTo>
                    <a:cubicBezTo>
                      <a:pt x="11918" y="188429"/>
                      <a:pt x="12558" y="190116"/>
                      <a:pt x="13365" y="191784"/>
                    </a:cubicBezTo>
                    <a:cubicBezTo>
                      <a:pt x="18059" y="201310"/>
                      <a:pt x="24793" y="209557"/>
                      <a:pt x="30402" y="218538"/>
                    </a:cubicBezTo>
                    <a:cubicBezTo>
                      <a:pt x="39701" y="233465"/>
                      <a:pt x="42183" y="255716"/>
                      <a:pt x="58137" y="265726"/>
                    </a:cubicBezTo>
                    <a:cubicBezTo>
                      <a:pt x="65481" y="270331"/>
                      <a:pt x="71963" y="269291"/>
                      <a:pt x="79773" y="266833"/>
                    </a:cubicBezTo>
                    <a:cubicBezTo>
                      <a:pt x="82619" y="265942"/>
                      <a:pt x="88085" y="268071"/>
                      <a:pt x="91213" y="268220"/>
                    </a:cubicBezTo>
                    <a:cubicBezTo>
                      <a:pt x="95429" y="268424"/>
                      <a:pt x="99812" y="266887"/>
                      <a:pt x="104070" y="266833"/>
                    </a:cubicBezTo>
                    <a:cubicBezTo>
                      <a:pt x="113034" y="266737"/>
                      <a:pt x="121800" y="271910"/>
                      <a:pt x="129473" y="275928"/>
                    </a:cubicBezTo>
                    <a:cubicBezTo>
                      <a:pt x="132433" y="277459"/>
                      <a:pt x="135399" y="278984"/>
                      <a:pt x="138395" y="280431"/>
                    </a:cubicBezTo>
                    <a:cubicBezTo>
                      <a:pt x="142234" y="276293"/>
                      <a:pt x="147508" y="274057"/>
                      <a:pt x="153315" y="275474"/>
                    </a:cubicBezTo>
                    <a:cubicBezTo>
                      <a:pt x="156765" y="274146"/>
                      <a:pt x="160527" y="273686"/>
                      <a:pt x="164336" y="274415"/>
                    </a:cubicBezTo>
                    <a:cubicBezTo>
                      <a:pt x="172206" y="275899"/>
                      <a:pt x="180147" y="275683"/>
                      <a:pt x="187987" y="277513"/>
                    </a:cubicBezTo>
                    <a:cubicBezTo>
                      <a:pt x="196640" y="279522"/>
                      <a:pt x="272717" y="269572"/>
                      <a:pt x="276317" y="272071"/>
                    </a:cubicBezTo>
                    <a:cubicBezTo>
                      <a:pt x="286950" y="279487"/>
                      <a:pt x="352346" y="337307"/>
                      <a:pt x="419071" y="373749"/>
                    </a:cubicBezTo>
                    <a:cubicBezTo>
                      <a:pt x="474416" y="403972"/>
                      <a:pt x="530580" y="421924"/>
                      <a:pt x="555498" y="428203"/>
                    </a:cubicBezTo>
                    <a:cubicBezTo>
                      <a:pt x="563589" y="430236"/>
                      <a:pt x="581739" y="422312"/>
                      <a:pt x="587545" y="417128"/>
                    </a:cubicBezTo>
                    <a:cubicBezTo>
                      <a:pt x="592736" y="412493"/>
                      <a:pt x="595415" y="406304"/>
                      <a:pt x="598907" y="400438"/>
                    </a:cubicBezTo>
                    <a:cubicBezTo>
                      <a:pt x="605509" y="389345"/>
                      <a:pt x="614754" y="382635"/>
                      <a:pt x="627970" y="382253"/>
                    </a:cubicBezTo>
                    <a:cubicBezTo>
                      <a:pt x="633992" y="382061"/>
                      <a:pt x="640629" y="383161"/>
                      <a:pt x="646496" y="381750"/>
                    </a:cubicBezTo>
                    <a:cubicBezTo>
                      <a:pt x="653570" y="380070"/>
                      <a:pt x="659233" y="374586"/>
                      <a:pt x="665620" y="371351"/>
                    </a:cubicBezTo>
                    <a:cubicBezTo>
                      <a:pt x="676928" y="365640"/>
                      <a:pt x="691220" y="359116"/>
                      <a:pt x="704125" y="360073"/>
                    </a:cubicBezTo>
                    <a:cubicBezTo>
                      <a:pt x="705165" y="360133"/>
                      <a:pt x="706158" y="360461"/>
                      <a:pt x="707073" y="360958"/>
                    </a:cubicBezTo>
                    <a:cubicBezTo>
                      <a:pt x="709160" y="360198"/>
                      <a:pt x="711133" y="359463"/>
                      <a:pt x="712622" y="358721"/>
                    </a:cubicBezTo>
                    <a:cubicBezTo>
                      <a:pt x="713783" y="358147"/>
                      <a:pt x="714937" y="357561"/>
                      <a:pt x="716037" y="356897"/>
                    </a:cubicBezTo>
                    <a:cubicBezTo>
                      <a:pt x="716312" y="356676"/>
                      <a:pt x="716629" y="356431"/>
                      <a:pt x="716934" y="356174"/>
                    </a:cubicBezTo>
                    <a:cubicBezTo>
                      <a:pt x="717353" y="355612"/>
                      <a:pt x="717957" y="354792"/>
                      <a:pt x="718118" y="354464"/>
                    </a:cubicBezTo>
                    <a:cubicBezTo>
                      <a:pt x="718345" y="353997"/>
                      <a:pt x="718507" y="353704"/>
                      <a:pt x="718638" y="353477"/>
                    </a:cubicBezTo>
                    <a:cubicBezTo>
                      <a:pt x="718728" y="353190"/>
                      <a:pt x="718818" y="352855"/>
                      <a:pt x="718979" y="352377"/>
                    </a:cubicBezTo>
                    <a:cubicBezTo>
                      <a:pt x="720438" y="347999"/>
                      <a:pt x="721377" y="343424"/>
                      <a:pt x="722872" y="339065"/>
                    </a:cubicBezTo>
                    <a:cubicBezTo>
                      <a:pt x="724852" y="333258"/>
                      <a:pt x="727477" y="328421"/>
                      <a:pt x="730664" y="324432"/>
                    </a:cubicBezTo>
                    <a:cubicBezTo>
                      <a:pt x="727704" y="315342"/>
                      <a:pt x="714189" y="295250"/>
                      <a:pt x="709250" y="289347"/>
                    </a:cubicBezTo>
                    <a:cubicBezTo>
                      <a:pt x="706816" y="286471"/>
                      <a:pt x="703664" y="281274"/>
                      <a:pt x="700322" y="275761"/>
                    </a:cubicBezTo>
                    <a:cubicBezTo>
                      <a:pt x="696943" y="270194"/>
                      <a:pt x="693451" y="264447"/>
                      <a:pt x="690975" y="261588"/>
                    </a:cubicBezTo>
                    <a:cubicBezTo>
                      <a:pt x="688726" y="258975"/>
                      <a:pt x="684857" y="257014"/>
                      <a:pt x="680378" y="254723"/>
                    </a:cubicBezTo>
                    <a:cubicBezTo>
                      <a:pt x="675905" y="252451"/>
                      <a:pt x="670840" y="249856"/>
                      <a:pt x="666128" y="245969"/>
                    </a:cubicBezTo>
                    <a:cubicBezTo>
                      <a:pt x="662002" y="242584"/>
                      <a:pt x="657080" y="239014"/>
                      <a:pt x="652757" y="235845"/>
                    </a:cubicBezTo>
                    <a:cubicBezTo>
                      <a:pt x="647178" y="231796"/>
                      <a:pt x="642376" y="228304"/>
                      <a:pt x="640079" y="225870"/>
                    </a:cubicBezTo>
                    <a:cubicBezTo>
                      <a:pt x="638381" y="224052"/>
                      <a:pt x="636910" y="221899"/>
                      <a:pt x="635481" y="219824"/>
                    </a:cubicBezTo>
                    <a:cubicBezTo>
                      <a:pt x="633800" y="217348"/>
                      <a:pt x="632060" y="214783"/>
                      <a:pt x="630619" y="214042"/>
                    </a:cubicBezTo>
                    <a:cubicBezTo>
                      <a:pt x="630105" y="213784"/>
                      <a:pt x="629698" y="213659"/>
                      <a:pt x="629381" y="213659"/>
                    </a:cubicBezTo>
                    <a:cubicBezTo>
                      <a:pt x="628580" y="213659"/>
                      <a:pt x="627324" y="214478"/>
                      <a:pt x="625548" y="215602"/>
                    </a:cubicBezTo>
                    <a:cubicBezTo>
                      <a:pt x="624890" y="216015"/>
                      <a:pt x="624178" y="216493"/>
                      <a:pt x="623383" y="216978"/>
                    </a:cubicBezTo>
                    <a:cubicBezTo>
                      <a:pt x="618492" y="219968"/>
                      <a:pt x="611393" y="222431"/>
                      <a:pt x="606879" y="223424"/>
                    </a:cubicBezTo>
                    <a:cubicBezTo>
                      <a:pt x="606376" y="223550"/>
                      <a:pt x="605957" y="225691"/>
                      <a:pt x="605611" y="227401"/>
                    </a:cubicBezTo>
                    <a:cubicBezTo>
                      <a:pt x="605198" y="229506"/>
                      <a:pt x="604690" y="232161"/>
                      <a:pt x="603542" y="234947"/>
                    </a:cubicBezTo>
                    <a:cubicBezTo>
                      <a:pt x="602453" y="237579"/>
                      <a:pt x="601317" y="240019"/>
                      <a:pt x="600307" y="242171"/>
                    </a:cubicBezTo>
                    <a:cubicBezTo>
                      <a:pt x="598812" y="245293"/>
                      <a:pt x="597538" y="248020"/>
                      <a:pt x="597263" y="249664"/>
                    </a:cubicBezTo>
                    <a:cubicBezTo>
                      <a:pt x="596970" y="251602"/>
                      <a:pt x="598237" y="254251"/>
                      <a:pt x="599356" y="256577"/>
                    </a:cubicBezTo>
                    <a:cubicBezTo>
                      <a:pt x="599613" y="257109"/>
                      <a:pt x="599840" y="257624"/>
                      <a:pt x="600085" y="258126"/>
                    </a:cubicBezTo>
                    <a:cubicBezTo>
                      <a:pt x="601945" y="262228"/>
                      <a:pt x="601066" y="277196"/>
                      <a:pt x="594859" y="281448"/>
                    </a:cubicBezTo>
                    <a:cubicBezTo>
                      <a:pt x="588795" y="285586"/>
                      <a:pt x="579963" y="286884"/>
                      <a:pt x="573414" y="284330"/>
                    </a:cubicBezTo>
                    <a:cubicBezTo>
                      <a:pt x="570718" y="283290"/>
                      <a:pt x="565910" y="282578"/>
                      <a:pt x="561442" y="282578"/>
                    </a:cubicBezTo>
                    <a:cubicBezTo>
                      <a:pt x="556461" y="282578"/>
                      <a:pt x="554320" y="283421"/>
                      <a:pt x="553968" y="283714"/>
                    </a:cubicBezTo>
                    <a:cubicBezTo>
                      <a:pt x="551540" y="286585"/>
                      <a:pt x="550278" y="290567"/>
                      <a:pt x="550583" y="294610"/>
                    </a:cubicBezTo>
                    <a:cubicBezTo>
                      <a:pt x="550840" y="297755"/>
                      <a:pt x="551576" y="307317"/>
                      <a:pt x="543497" y="309560"/>
                    </a:cubicBezTo>
                    <a:cubicBezTo>
                      <a:pt x="542552" y="309817"/>
                      <a:pt x="541577" y="309949"/>
                      <a:pt x="540614" y="309949"/>
                    </a:cubicBezTo>
                    <a:cubicBezTo>
                      <a:pt x="535782" y="309949"/>
                      <a:pt x="531130" y="306546"/>
                      <a:pt x="529276" y="301654"/>
                    </a:cubicBezTo>
                    <a:cubicBezTo>
                      <a:pt x="527949" y="298198"/>
                      <a:pt x="525216" y="290986"/>
                      <a:pt x="529755" y="284994"/>
                    </a:cubicBezTo>
                    <a:cubicBezTo>
                      <a:pt x="531028" y="283302"/>
                      <a:pt x="532786" y="281155"/>
                      <a:pt x="534461" y="279098"/>
                    </a:cubicBezTo>
                    <a:cubicBezTo>
                      <a:pt x="536925" y="276078"/>
                      <a:pt x="539998" y="272322"/>
                      <a:pt x="540668" y="271025"/>
                    </a:cubicBezTo>
                    <a:cubicBezTo>
                      <a:pt x="540901" y="270564"/>
                      <a:pt x="540889" y="268866"/>
                      <a:pt x="540877" y="267832"/>
                    </a:cubicBezTo>
                    <a:cubicBezTo>
                      <a:pt x="540836" y="265302"/>
                      <a:pt x="540788" y="262414"/>
                      <a:pt x="542462" y="260189"/>
                    </a:cubicBezTo>
                    <a:cubicBezTo>
                      <a:pt x="543030" y="259430"/>
                      <a:pt x="543658" y="258730"/>
                      <a:pt x="544280" y="258018"/>
                    </a:cubicBezTo>
                    <a:cubicBezTo>
                      <a:pt x="545691" y="256416"/>
                      <a:pt x="546822" y="255160"/>
                      <a:pt x="547067" y="253557"/>
                    </a:cubicBezTo>
                    <a:cubicBezTo>
                      <a:pt x="547312" y="251990"/>
                      <a:pt x="547312" y="250663"/>
                      <a:pt x="547067" y="249820"/>
                    </a:cubicBezTo>
                    <a:cubicBezTo>
                      <a:pt x="546881" y="249150"/>
                      <a:pt x="546720" y="249120"/>
                      <a:pt x="546469" y="249096"/>
                    </a:cubicBezTo>
                    <a:cubicBezTo>
                      <a:pt x="545823" y="248983"/>
                      <a:pt x="544154" y="248869"/>
                      <a:pt x="541505" y="248869"/>
                    </a:cubicBezTo>
                    <a:cubicBezTo>
                      <a:pt x="533205" y="248869"/>
                      <a:pt x="527925" y="249844"/>
                      <a:pt x="526956" y="250502"/>
                    </a:cubicBezTo>
                    <a:cubicBezTo>
                      <a:pt x="526125" y="251171"/>
                      <a:pt x="525688" y="252026"/>
                      <a:pt x="525138" y="253109"/>
                    </a:cubicBezTo>
                    <a:cubicBezTo>
                      <a:pt x="524313" y="254753"/>
                      <a:pt x="523284" y="256780"/>
                      <a:pt x="520623" y="258186"/>
                    </a:cubicBezTo>
                    <a:cubicBezTo>
                      <a:pt x="519415" y="258838"/>
                      <a:pt x="518058" y="259161"/>
                      <a:pt x="516652" y="259161"/>
                    </a:cubicBezTo>
                    <a:cubicBezTo>
                      <a:pt x="513662" y="259161"/>
                      <a:pt x="510816" y="257731"/>
                      <a:pt x="508532" y="256583"/>
                    </a:cubicBezTo>
                    <a:lnTo>
                      <a:pt x="507479" y="256057"/>
                    </a:lnTo>
                    <a:cubicBezTo>
                      <a:pt x="504866" y="254801"/>
                      <a:pt x="499861" y="255148"/>
                      <a:pt x="493289" y="257157"/>
                    </a:cubicBezTo>
                    <a:cubicBezTo>
                      <a:pt x="491010" y="257851"/>
                      <a:pt x="489073" y="258838"/>
                      <a:pt x="487213" y="259794"/>
                    </a:cubicBezTo>
                    <a:cubicBezTo>
                      <a:pt x="484654" y="261116"/>
                      <a:pt x="482208" y="262366"/>
                      <a:pt x="479451" y="262366"/>
                    </a:cubicBezTo>
                    <a:cubicBezTo>
                      <a:pt x="477274" y="262366"/>
                      <a:pt x="475247" y="261594"/>
                      <a:pt x="473286" y="259998"/>
                    </a:cubicBezTo>
                    <a:cubicBezTo>
                      <a:pt x="471354" y="258425"/>
                      <a:pt x="469506" y="256009"/>
                      <a:pt x="467413" y="253222"/>
                    </a:cubicBezTo>
                    <a:cubicBezTo>
                      <a:pt x="462827" y="247177"/>
                      <a:pt x="457140" y="239660"/>
                      <a:pt x="447823" y="237184"/>
                    </a:cubicBezTo>
                    <a:cubicBezTo>
                      <a:pt x="443936" y="236150"/>
                      <a:pt x="439278" y="235635"/>
                      <a:pt x="433943" y="235635"/>
                    </a:cubicBezTo>
                    <a:cubicBezTo>
                      <a:pt x="423771" y="235635"/>
                      <a:pt x="414879" y="237489"/>
                      <a:pt x="412768" y="238105"/>
                    </a:cubicBezTo>
                    <a:cubicBezTo>
                      <a:pt x="412379" y="238763"/>
                      <a:pt x="411835" y="240240"/>
                      <a:pt x="411441" y="241262"/>
                    </a:cubicBezTo>
                    <a:cubicBezTo>
                      <a:pt x="410011" y="245114"/>
                      <a:pt x="408385" y="249461"/>
                      <a:pt x="404773" y="250842"/>
                    </a:cubicBezTo>
                    <a:cubicBezTo>
                      <a:pt x="404031" y="251129"/>
                      <a:pt x="403224" y="251566"/>
                      <a:pt x="402453" y="251990"/>
                    </a:cubicBezTo>
                    <a:cubicBezTo>
                      <a:pt x="400838" y="252858"/>
                      <a:pt x="399182" y="253773"/>
                      <a:pt x="397310" y="253773"/>
                    </a:cubicBezTo>
                    <a:cubicBezTo>
                      <a:pt x="394583" y="253773"/>
                      <a:pt x="392568" y="251967"/>
                      <a:pt x="391330" y="248408"/>
                    </a:cubicBezTo>
                    <a:cubicBezTo>
                      <a:pt x="390481" y="245915"/>
                      <a:pt x="390020" y="243989"/>
                      <a:pt x="389673" y="242435"/>
                    </a:cubicBezTo>
                    <a:cubicBezTo>
                      <a:pt x="389129" y="240132"/>
                      <a:pt x="388884" y="239086"/>
                      <a:pt x="387736" y="237824"/>
                    </a:cubicBezTo>
                    <a:cubicBezTo>
                      <a:pt x="386020" y="235982"/>
                      <a:pt x="374897" y="232053"/>
                      <a:pt x="372415" y="231629"/>
                    </a:cubicBezTo>
                    <a:lnTo>
                      <a:pt x="372355" y="231629"/>
                    </a:lnTo>
                    <a:cubicBezTo>
                      <a:pt x="369342" y="231629"/>
                      <a:pt x="367637" y="228417"/>
                      <a:pt x="365849" y="223251"/>
                    </a:cubicBezTo>
                    <a:cubicBezTo>
                      <a:pt x="364887" y="220512"/>
                      <a:pt x="362363" y="213252"/>
                      <a:pt x="367583" y="210998"/>
                    </a:cubicBezTo>
                    <a:cubicBezTo>
                      <a:pt x="368953" y="210418"/>
                      <a:pt x="370669" y="210591"/>
                      <a:pt x="372206" y="210884"/>
                    </a:cubicBezTo>
                    <a:cubicBezTo>
                      <a:pt x="373731" y="211165"/>
                      <a:pt x="374957" y="211327"/>
                      <a:pt x="376021" y="210478"/>
                    </a:cubicBezTo>
                    <a:cubicBezTo>
                      <a:pt x="379089" y="208080"/>
                      <a:pt x="381343" y="203834"/>
                      <a:pt x="381278" y="201800"/>
                    </a:cubicBezTo>
                    <a:cubicBezTo>
                      <a:pt x="381104" y="196879"/>
                      <a:pt x="386355" y="191850"/>
                      <a:pt x="390128" y="189859"/>
                    </a:cubicBezTo>
                    <a:cubicBezTo>
                      <a:pt x="391653" y="189051"/>
                      <a:pt x="393291" y="187239"/>
                      <a:pt x="394894" y="185469"/>
                    </a:cubicBezTo>
                    <a:cubicBezTo>
                      <a:pt x="396192" y="183998"/>
                      <a:pt x="397430" y="182617"/>
                      <a:pt x="398769" y="181618"/>
                    </a:cubicBezTo>
                    <a:cubicBezTo>
                      <a:pt x="401652" y="179459"/>
                      <a:pt x="405604" y="179304"/>
                      <a:pt x="406740" y="179304"/>
                    </a:cubicBezTo>
                    <a:cubicBezTo>
                      <a:pt x="408989" y="179304"/>
                      <a:pt x="410532" y="179794"/>
                      <a:pt x="411441" y="180811"/>
                    </a:cubicBezTo>
                    <a:cubicBezTo>
                      <a:pt x="411614" y="181002"/>
                      <a:pt x="411835" y="181301"/>
                      <a:pt x="412087" y="181678"/>
                    </a:cubicBezTo>
                    <a:cubicBezTo>
                      <a:pt x="412720" y="182575"/>
                      <a:pt x="413761" y="184076"/>
                      <a:pt x="414921" y="184076"/>
                    </a:cubicBezTo>
                    <a:cubicBezTo>
                      <a:pt x="415154" y="184076"/>
                      <a:pt x="415423" y="184022"/>
                      <a:pt x="415704" y="183926"/>
                    </a:cubicBezTo>
                    <a:cubicBezTo>
                      <a:pt x="418150" y="183041"/>
                      <a:pt x="419047" y="181941"/>
                      <a:pt x="419119" y="181654"/>
                    </a:cubicBezTo>
                    <a:cubicBezTo>
                      <a:pt x="419119" y="181654"/>
                      <a:pt x="419101" y="181522"/>
                      <a:pt x="418784" y="181187"/>
                    </a:cubicBezTo>
                    <a:cubicBezTo>
                      <a:pt x="417217" y="179495"/>
                      <a:pt x="411961" y="178204"/>
                      <a:pt x="406555" y="178162"/>
                    </a:cubicBezTo>
                    <a:cubicBezTo>
                      <a:pt x="405455" y="178162"/>
                      <a:pt x="403182" y="178281"/>
                      <a:pt x="400545" y="178425"/>
                    </a:cubicBezTo>
                    <a:cubicBezTo>
                      <a:pt x="395653" y="178682"/>
                      <a:pt x="388968" y="179047"/>
                      <a:pt x="383102" y="179047"/>
                    </a:cubicBezTo>
                    <a:cubicBezTo>
                      <a:pt x="374018" y="179047"/>
                      <a:pt x="371315" y="178191"/>
                      <a:pt x="369850" y="177354"/>
                    </a:cubicBezTo>
                    <a:cubicBezTo>
                      <a:pt x="369055" y="176906"/>
                      <a:pt x="368289" y="176439"/>
                      <a:pt x="367530" y="175973"/>
                    </a:cubicBezTo>
                    <a:cubicBezTo>
                      <a:pt x="365078" y="174484"/>
                      <a:pt x="362764" y="173055"/>
                      <a:pt x="360886" y="173055"/>
                    </a:cubicBezTo>
                    <a:cubicBezTo>
                      <a:pt x="360384" y="173055"/>
                      <a:pt x="359893" y="173168"/>
                      <a:pt x="359421" y="173372"/>
                    </a:cubicBezTo>
                    <a:cubicBezTo>
                      <a:pt x="356048" y="174849"/>
                      <a:pt x="352592" y="178018"/>
                      <a:pt x="352933" y="182431"/>
                    </a:cubicBezTo>
                    <a:cubicBezTo>
                      <a:pt x="353309" y="187096"/>
                      <a:pt x="352275" y="191258"/>
                      <a:pt x="350140" y="193584"/>
                    </a:cubicBezTo>
                    <a:cubicBezTo>
                      <a:pt x="348262" y="195593"/>
                      <a:pt x="345607" y="196179"/>
                      <a:pt x="343000" y="195103"/>
                    </a:cubicBezTo>
                    <a:cubicBezTo>
                      <a:pt x="339065" y="193470"/>
                      <a:pt x="336697" y="188166"/>
                      <a:pt x="334622" y="183460"/>
                    </a:cubicBezTo>
                    <a:cubicBezTo>
                      <a:pt x="333785" y="181612"/>
                      <a:pt x="333007" y="179860"/>
                      <a:pt x="332314" y="178778"/>
                    </a:cubicBezTo>
                    <a:cubicBezTo>
                      <a:pt x="330639" y="176176"/>
                      <a:pt x="325108" y="175190"/>
                      <a:pt x="321191" y="175447"/>
                    </a:cubicBezTo>
                    <a:cubicBezTo>
                      <a:pt x="319887" y="175518"/>
                      <a:pt x="317944" y="176051"/>
                      <a:pt x="315893" y="176637"/>
                    </a:cubicBezTo>
                    <a:cubicBezTo>
                      <a:pt x="312879" y="177468"/>
                      <a:pt x="309476" y="178413"/>
                      <a:pt x="306361" y="178413"/>
                    </a:cubicBezTo>
                    <a:cubicBezTo>
                      <a:pt x="304770" y="178413"/>
                      <a:pt x="303365" y="178168"/>
                      <a:pt x="302139" y="177665"/>
                    </a:cubicBezTo>
                    <a:cubicBezTo>
                      <a:pt x="299777" y="176726"/>
                      <a:pt x="298090" y="175566"/>
                      <a:pt x="296607" y="174544"/>
                    </a:cubicBezTo>
                    <a:cubicBezTo>
                      <a:pt x="294819" y="173342"/>
                      <a:pt x="293539" y="172463"/>
                      <a:pt x="291500" y="172176"/>
                    </a:cubicBezTo>
                    <a:cubicBezTo>
                      <a:pt x="291333" y="172146"/>
                      <a:pt x="291064" y="172146"/>
                      <a:pt x="290723" y="172146"/>
                    </a:cubicBezTo>
                    <a:cubicBezTo>
                      <a:pt x="287368" y="172146"/>
                      <a:pt x="278189" y="172905"/>
                      <a:pt x="268459" y="173719"/>
                    </a:cubicBezTo>
                    <a:cubicBezTo>
                      <a:pt x="255913" y="174771"/>
                      <a:pt x="241669" y="175961"/>
                      <a:pt x="234726" y="175961"/>
                    </a:cubicBezTo>
                    <a:cubicBezTo>
                      <a:pt x="231593" y="175961"/>
                      <a:pt x="230546" y="175728"/>
                      <a:pt x="229847" y="175471"/>
                    </a:cubicBezTo>
                    <a:cubicBezTo>
                      <a:pt x="225152" y="173706"/>
                      <a:pt x="223131" y="170483"/>
                      <a:pt x="220590" y="166417"/>
                    </a:cubicBezTo>
                    <a:cubicBezTo>
                      <a:pt x="220129" y="165669"/>
                      <a:pt x="219639" y="164880"/>
                      <a:pt x="219118" y="164067"/>
                    </a:cubicBezTo>
                    <a:cubicBezTo>
                      <a:pt x="218228" y="162709"/>
                      <a:pt x="217456" y="161914"/>
                      <a:pt x="216912" y="161484"/>
                    </a:cubicBezTo>
                    <a:cubicBezTo>
                      <a:pt x="216015" y="164760"/>
                      <a:pt x="213138" y="172893"/>
                      <a:pt x="206190" y="175381"/>
                    </a:cubicBezTo>
                    <a:cubicBezTo>
                      <a:pt x="203248" y="176439"/>
                      <a:pt x="200778" y="176930"/>
                      <a:pt x="198416" y="176930"/>
                    </a:cubicBezTo>
                    <a:cubicBezTo>
                      <a:pt x="194308" y="176930"/>
                      <a:pt x="190492" y="175381"/>
                      <a:pt x="186785" y="172176"/>
                    </a:cubicBezTo>
                    <a:cubicBezTo>
                      <a:pt x="183424" y="169269"/>
                      <a:pt x="180763" y="167858"/>
                      <a:pt x="178670" y="167858"/>
                    </a:cubicBezTo>
                    <a:cubicBezTo>
                      <a:pt x="177659" y="167858"/>
                      <a:pt x="176679" y="168169"/>
                      <a:pt x="175656" y="168821"/>
                    </a:cubicBezTo>
                    <a:cubicBezTo>
                      <a:pt x="173964" y="169921"/>
                      <a:pt x="172134" y="171853"/>
                      <a:pt x="169826" y="174263"/>
                    </a:cubicBezTo>
                    <a:cubicBezTo>
                      <a:pt x="166662" y="177582"/>
                      <a:pt x="162715" y="181714"/>
                      <a:pt x="156843" y="186145"/>
                    </a:cubicBezTo>
                    <a:cubicBezTo>
                      <a:pt x="150833" y="190678"/>
                      <a:pt x="135566" y="201227"/>
                      <a:pt x="123493" y="201227"/>
                    </a:cubicBezTo>
                    <a:cubicBezTo>
                      <a:pt x="121238" y="201227"/>
                      <a:pt x="119187" y="200856"/>
                      <a:pt x="117363" y="200138"/>
                    </a:cubicBezTo>
                    <a:cubicBezTo>
                      <a:pt x="107628" y="196203"/>
                      <a:pt x="89556" y="185583"/>
                      <a:pt x="84599" y="180859"/>
                    </a:cubicBezTo>
                    <a:cubicBezTo>
                      <a:pt x="78888" y="175423"/>
                      <a:pt x="77297" y="169275"/>
                      <a:pt x="80233" y="163989"/>
                    </a:cubicBezTo>
                    <a:cubicBezTo>
                      <a:pt x="81035" y="162572"/>
                      <a:pt x="82075" y="160999"/>
                      <a:pt x="83194" y="159343"/>
                    </a:cubicBezTo>
                    <a:cubicBezTo>
                      <a:pt x="84718" y="157082"/>
                      <a:pt x="87541" y="152890"/>
                      <a:pt x="87493" y="151563"/>
                    </a:cubicBezTo>
                    <a:cubicBezTo>
                      <a:pt x="87230" y="149601"/>
                      <a:pt x="83911" y="140679"/>
                      <a:pt x="81669" y="134980"/>
                    </a:cubicBezTo>
                    <a:lnTo>
                      <a:pt x="81531" y="134472"/>
                    </a:lnTo>
                    <a:cubicBezTo>
                      <a:pt x="80514" y="129532"/>
                      <a:pt x="78673" y="117596"/>
                      <a:pt x="83379" y="113733"/>
                    </a:cubicBezTo>
                    <a:cubicBezTo>
                      <a:pt x="88276" y="109685"/>
                      <a:pt x="94316" y="108507"/>
                      <a:pt x="98544" y="108238"/>
                    </a:cubicBezTo>
                    <a:cubicBezTo>
                      <a:pt x="100637" y="108106"/>
                      <a:pt x="102975" y="107072"/>
                      <a:pt x="105463" y="105977"/>
                    </a:cubicBezTo>
                    <a:cubicBezTo>
                      <a:pt x="107664" y="105026"/>
                      <a:pt x="109906" y="104040"/>
                      <a:pt x="112448" y="103364"/>
                    </a:cubicBezTo>
                    <a:lnTo>
                      <a:pt x="113919" y="102987"/>
                    </a:lnTo>
                    <a:cubicBezTo>
                      <a:pt x="117214" y="102108"/>
                      <a:pt x="121340" y="100996"/>
                      <a:pt x="125131" y="100996"/>
                    </a:cubicBezTo>
                    <a:cubicBezTo>
                      <a:pt x="128713" y="100996"/>
                      <a:pt x="131494" y="102013"/>
                      <a:pt x="133389" y="104022"/>
                    </a:cubicBezTo>
                    <a:cubicBezTo>
                      <a:pt x="133952" y="104620"/>
                      <a:pt x="134693" y="105463"/>
                      <a:pt x="135572" y="106444"/>
                    </a:cubicBezTo>
                    <a:cubicBezTo>
                      <a:pt x="138712" y="109972"/>
                      <a:pt x="148280" y="120664"/>
                      <a:pt x="152065" y="120664"/>
                    </a:cubicBezTo>
                    <a:cubicBezTo>
                      <a:pt x="152902" y="120431"/>
                      <a:pt x="153566" y="120228"/>
                      <a:pt x="154194" y="120066"/>
                    </a:cubicBezTo>
                    <a:cubicBezTo>
                      <a:pt x="158482" y="118798"/>
                      <a:pt x="158565" y="118721"/>
                      <a:pt x="158679" y="116221"/>
                    </a:cubicBezTo>
                    <a:cubicBezTo>
                      <a:pt x="158739" y="114941"/>
                      <a:pt x="158517" y="114164"/>
                      <a:pt x="158266" y="113249"/>
                    </a:cubicBezTo>
                    <a:cubicBezTo>
                      <a:pt x="157279" y="109924"/>
                      <a:pt x="157489" y="107514"/>
                      <a:pt x="161334" y="102724"/>
                    </a:cubicBezTo>
                    <a:cubicBezTo>
                      <a:pt x="162392" y="101397"/>
                      <a:pt x="163289" y="100344"/>
                      <a:pt x="164049" y="99447"/>
                    </a:cubicBezTo>
                    <a:cubicBezTo>
                      <a:pt x="166985" y="95997"/>
                      <a:pt x="167039" y="95943"/>
                      <a:pt x="166536" y="92283"/>
                    </a:cubicBezTo>
                    <a:cubicBezTo>
                      <a:pt x="166249" y="90202"/>
                      <a:pt x="165616" y="88605"/>
                      <a:pt x="164952" y="86913"/>
                    </a:cubicBezTo>
                    <a:cubicBezTo>
                      <a:pt x="163851" y="84120"/>
                      <a:pt x="162602" y="80963"/>
                      <a:pt x="163020" y="75671"/>
                    </a:cubicBezTo>
                    <a:cubicBezTo>
                      <a:pt x="163427" y="70378"/>
                      <a:pt x="164157" y="68166"/>
                      <a:pt x="164940" y="65822"/>
                    </a:cubicBezTo>
                    <a:cubicBezTo>
                      <a:pt x="165346" y="64650"/>
                      <a:pt x="165747" y="63436"/>
                      <a:pt x="166154" y="61648"/>
                    </a:cubicBezTo>
                    <a:cubicBezTo>
                      <a:pt x="166459" y="60296"/>
                      <a:pt x="166847" y="59076"/>
                      <a:pt x="167182" y="58000"/>
                    </a:cubicBezTo>
                    <a:cubicBezTo>
                      <a:pt x="168229" y="54639"/>
                      <a:pt x="168713" y="53108"/>
                      <a:pt x="166662" y="50112"/>
                    </a:cubicBezTo>
                    <a:lnTo>
                      <a:pt x="166052" y="49221"/>
                    </a:lnTo>
                    <a:cubicBezTo>
                      <a:pt x="162745" y="44360"/>
                      <a:pt x="157746" y="36992"/>
                      <a:pt x="151981" y="35413"/>
                    </a:cubicBezTo>
                    <a:cubicBezTo>
                      <a:pt x="150450" y="35007"/>
                      <a:pt x="148914" y="34630"/>
                      <a:pt x="147425" y="34289"/>
                    </a:cubicBezTo>
                    <a:cubicBezTo>
                      <a:pt x="141450" y="32884"/>
                      <a:pt x="135781" y="31562"/>
                      <a:pt x="132869" y="27030"/>
                    </a:cubicBezTo>
                    <a:cubicBezTo>
                      <a:pt x="132433" y="26372"/>
                      <a:pt x="131990" y="25702"/>
                      <a:pt x="131560" y="25044"/>
                    </a:cubicBezTo>
                    <a:cubicBezTo>
                      <a:pt x="128761" y="20870"/>
                      <a:pt x="125873" y="16541"/>
                      <a:pt x="126255" y="11553"/>
                    </a:cubicBezTo>
                    <a:cubicBezTo>
                      <a:pt x="126429" y="9125"/>
                      <a:pt x="125335" y="6315"/>
                      <a:pt x="124545" y="4706"/>
                    </a:cubicBezTo>
                    <a:lnTo>
                      <a:pt x="123845" y="4485"/>
                    </a:lnTo>
                    <a:cubicBezTo>
                      <a:pt x="123510" y="4790"/>
                      <a:pt x="123104" y="5179"/>
                      <a:pt x="122715" y="5597"/>
                    </a:cubicBezTo>
                    <a:cubicBezTo>
                      <a:pt x="121800" y="6542"/>
                      <a:pt x="121471" y="7062"/>
                      <a:pt x="121346" y="7272"/>
                    </a:cubicBezTo>
                    <a:cubicBezTo>
                      <a:pt x="121262" y="7983"/>
                      <a:pt x="121023" y="8814"/>
                      <a:pt x="120682" y="10005"/>
                    </a:cubicBezTo>
                    <a:cubicBezTo>
                      <a:pt x="120425" y="10890"/>
                      <a:pt x="120120" y="11948"/>
                      <a:pt x="119857" y="13084"/>
                    </a:cubicBezTo>
                    <a:cubicBezTo>
                      <a:pt x="119121" y="16146"/>
                      <a:pt x="118948" y="18508"/>
                      <a:pt x="119307" y="20326"/>
                    </a:cubicBezTo>
                    <a:cubicBezTo>
                      <a:pt x="119594" y="21761"/>
                      <a:pt x="120102" y="23029"/>
                      <a:pt x="120658" y="24356"/>
                    </a:cubicBezTo>
                    <a:cubicBezTo>
                      <a:pt x="121023" y="25241"/>
                      <a:pt x="121352" y="26103"/>
                      <a:pt x="121639" y="26988"/>
                    </a:cubicBezTo>
                    <a:cubicBezTo>
                      <a:pt x="122380" y="29266"/>
                      <a:pt x="122972" y="32435"/>
                      <a:pt x="121172" y="36879"/>
                    </a:cubicBezTo>
                    <a:cubicBezTo>
                      <a:pt x="119887" y="40024"/>
                      <a:pt x="118123" y="42882"/>
                      <a:pt x="115790" y="45603"/>
                    </a:cubicBezTo>
                    <a:cubicBezTo>
                      <a:pt x="114481" y="47122"/>
                      <a:pt x="113219" y="48342"/>
                      <a:pt x="112119" y="49425"/>
                    </a:cubicBezTo>
                    <a:cubicBezTo>
                      <a:pt x="111658" y="49879"/>
                      <a:pt x="111210" y="50286"/>
                      <a:pt x="110815" y="50692"/>
                    </a:cubicBezTo>
                    <a:cubicBezTo>
                      <a:pt x="109930" y="51595"/>
                      <a:pt x="108160" y="53473"/>
                      <a:pt x="106402" y="55709"/>
                    </a:cubicBezTo>
                    <a:cubicBezTo>
                      <a:pt x="104697" y="57844"/>
                      <a:pt x="103448" y="59776"/>
                      <a:pt x="102754" y="61265"/>
                    </a:cubicBezTo>
                    <a:cubicBezTo>
                      <a:pt x="101660" y="63651"/>
                      <a:pt x="100368" y="66163"/>
                      <a:pt x="99142" y="68351"/>
                    </a:cubicBezTo>
                    <a:cubicBezTo>
                      <a:pt x="97462" y="71311"/>
                      <a:pt x="95853" y="73727"/>
                      <a:pt x="94346" y="75551"/>
                    </a:cubicBezTo>
                    <a:cubicBezTo>
                      <a:pt x="92385" y="77883"/>
                      <a:pt x="90573" y="79671"/>
                      <a:pt x="88922" y="80861"/>
                    </a:cubicBezTo>
                    <a:cubicBezTo>
                      <a:pt x="86070" y="82936"/>
                      <a:pt x="83487" y="83265"/>
                      <a:pt x="81471" y="82010"/>
                    </a:cubicBezTo>
                    <a:lnTo>
                      <a:pt x="80574" y="81429"/>
                    </a:lnTo>
                    <a:cubicBezTo>
                      <a:pt x="79725" y="80885"/>
                      <a:pt x="78774" y="80263"/>
                      <a:pt x="77853" y="79809"/>
                    </a:cubicBezTo>
                    <a:cubicBezTo>
                      <a:pt x="76400" y="79103"/>
                      <a:pt x="75808" y="79121"/>
                      <a:pt x="75432" y="79223"/>
                    </a:cubicBezTo>
                    <a:cubicBezTo>
                      <a:pt x="74415" y="79486"/>
                      <a:pt x="72962" y="79881"/>
                      <a:pt x="71796" y="80479"/>
                    </a:cubicBezTo>
                    <a:cubicBezTo>
                      <a:pt x="70887" y="80951"/>
                      <a:pt x="70295" y="81465"/>
                      <a:pt x="69990" y="82045"/>
                    </a:cubicBezTo>
                    <a:cubicBezTo>
                      <a:pt x="69673" y="82619"/>
                      <a:pt x="69422" y="83265"/>
                      <a:pt x="69165" y="83917"/>
                    </a:cubicBezTo>
                    <a:cubicBezTo>
                      <a:pt x="68889" y="84605"/>
                      <a:pt x="68620" y="85316"/>
                      <a:pt x="68279" y="85980"/>
                    </a:cubicBezTo>
                    <a:cubicBezTo>
                      <a:pt x="67610" y="87380"/>
                      <a:pt x="66432" y="89377"/>
                      <a:pt x="64094" y="90519"/>
                    </a:cubicBezTo>
                    <a:cubicBezTo>
                      <a:pt x="62473" y="91332"/>
                      <a:pt x="60398" y="91733"/>
                      <a:pt x="58383" y="92134"/>
                    </a:cubicBezTo>
                    <a:lnTo>
                      <a:pt x="57844" y="92241"/>
                    </a:lnTo>
                    <a:cubicBezTo>
                      <a:pt x="56678" y="92486"/>
                      <a:pt x="54472" y="92911"/>
                      <a:pt x="53682" y="93449"/>
                    </a:cubicBezTo>
                    <a:cubicBezTo>
                      <a:pt x="52857" y="94017"/>
                      <a:pt x="51398" y="95387"/>
                      <a:pt x="50047" y="97133"/>
                    </a:cubicBezTo>
                    <a:cubicBezTo>
                      <a:pt x="48522" y="99070"/>
                      <a:pt x="47852" y="100601"/>
                      <a:pt x="47738" y="101361"/>
                    </a:cubicBezTo>
                    <a:cubicBezTo>
                      <a:pt x="47535" y="102587"/>
                      <a:pt x="47738" y="104022"/>
                      <a:pt x="48091" y="105810"/>
                    </a:cubicBezTo>
                    <a:cubicBezTo>
                      <a:pt x="48205" y="106360"/>
                      <a:pt x="48318" y="106922"/>
                      <a:pt x="48444" y="107496"/>
                    </a:cubicBezTo>
                    <a:cubicBezTo>
                      <a:pt x="48785" y="109057"/>
                      <a:pt x="49161" y="110815"/>
                      <a:pt x="49425" y="112794"/>
                    </a:cubicBezTo>
                    <a:cubicBezTo>
                      <a:pt x="49622" y="114200"/>
                      <a:pt x="49909" y="115713"/>
                      <a:pt x="50226" y="117327"/>
                    </a:cubicBezTo>
                    <a:cubicBezTo>
                      <a:pt x="50465" y="118535"/>
                      <a:pt x="50710" y="119737"/>
                      <a:pt x="50908" y="120951"/>
                    </a:cubicBezTo>
                    <a:cubicBezTo>
                      <a:pt x="51332" y="123517"/>
                      <a:pt x="51733" y="126811"/>
                      <a:pt x="51147" y="129718"/>
                    </a:cubicBezTo>
                    <a:cubicBezTo>
                      <a:pt x="50776" y="131374"/>
                      <a:pt x="49909" y="134621"/>
                      <a:pt x="48007" y="137827"/>
                    </a:cubicBezTo>
                    <a:cubicBezTo>
                      <a:pt x="46046" y="141092"/>
                      <a:pt x="43630" y="143257"/>
                      <a:pt x="40831" y="144231"/>
                    </a:cubicBezTo>
                    <a:cubicBezTo>
                      <a:pt x="39330" y="144746"/>
                      <a:pt x="37823" y="145212"/>
                      <a:pt x="36382" y="145636"/>
                    </a:cubicBezTo>
                    <a:cubicBezTo>
                      <a:pt x="35569" y="145888"/>
                      <a:pt x="34774" y="146127"/>
                      <a:pt x="34026" y="146366"/>
                    </a:cubicBezTo>
                    <a:cubicBezTo>
                      <a:pt x="31652" y="147131"/>
                      <a:pt x="30821" y="147580"/>
                      <a:pt x="30534" y="147837"/>
                    </a:cubicBezTo>
                    <a:cubicBezTo>
                      <a:pt x="30247" y="148088"/>
                      <a:pt x="29607" y="149081"/>
                      <a:pt x="29117" y="150630"/>
                    </a:cubicBezTo>
                    <a:cubicBezTo>
                      <a:pt x="28650" y="152113"/>
                      <a:pt x="28572" y="153321"/>
                      <a:pt x="28716" y="153811"/>
                    </a:cubicBezTo>
                    <a:cubicBezTo>
                      <a:pt x="28794" y="154098"/>
                      <a:pt x="28853" y="154355"/>
                      <a:pt x="28937" y="154577"/>
                    </a:cubicBezTo>
                    <a:cubicBezTo>
                      <a:pt x="29236" y="155641"/>
                      <a:pt x="29553" y="156735"/>
                      <a:pt x="29320" y="158003"/>
                    </a:cubicBezTo>
                    <a:cubicBezTo>
                      <a:pt x="28895" y="160228"/>
                      <a:pt x="27071" y="161459"/>
                      <a:pt x="25331" y="16238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96" name="Полилиния: фигура 425">
                <a:extLst>
                  <a:ext uri="{FF2B5EF4-FFF2-40B4-BE49-F238E27FC236}">
                    <a16:creationId xmlns:a16="http://schemas.microsoft.com/office/drawing/2014/main" id="{BA7C4337-60DE-75A8-2BF3-D623213E98FA}"/>
                  </a:ext>
                </a:extLst>
              </p:cNvPr>
              <p:cNvSpPr/>
              <p:nvPr/>
            </p:nvSpPr>
            <p:spPr>
              <a:xfrm>
                <a:off x="1454337" y="4247637"/>
                <a:ext cx="438065" cy="427637"/>
              </a:xfrm>
              <a:custGeom>
                <a:avLst/>
                <a:gdLst>
                  <a:gd name="connsiteX0" fmla="*/ 135492 w 251159"/>
                  <a:gd name="connsiteY0" fmla="*/ 218059 h 245179"/>
                  <a:gd name="connsiteX1" fmla="*/ 142309 w 251159"/>
                  <a:gd name="connsiteY1" fmla="*/ 215506 h 245179"/>
                  <a:gd name="connsiteX2" fmla="*/ 156864 w 251159"/>
                  <a:gd name="connsiteY2" fmla="*/ 186503 h 245179"/>
                  <a:gd name="connsiteX3" fmla="*/ 185102 w 251159"/>
                  <a:gd name="connsiteY3" fmla="*/ 196926 h 245179"/>
                  <a:gd name="connsiteX4" fmla="*/ 213890 w 251159"/>
                  <a:gd name="connsiteY4" fmla="*/ 215882 h 245179"/>
                  <a:gd name="connsiteX5" fmla="*/ 232978 w 251159"/>
                  <a:gd name="connsiteY5" fmla="*/ 216737 h 245179"/>
                  <a:gd name="connsiteX6" fmla="*/ 241732 w 251159"/>
                  <a:gd name="connsiteY6" fmla="*/ 211942 h 245179"/>
                  <a:gd name="connsiteX7" fmla="*/ 246098 w 251159"/>
                  <a:gd name="connsiteY7" fmla="*/ 201698 h 245179"/>
                  <a:gd name="connsiteX8" fmla="*/ 247192 w 251159"/>
                  <a:gd name="connsiteY8" fmla="*/ 177371 h 245179"/>
                  <a:gd name="connsiteX9" fmla="*/ 248155 w 251159"/>
                  <a:gd name="connsiteY9" fmla="*/ 173131 h 245179"/>
                  <a:gd name="connsiteX10" fmla="*/ 235872 w 251159"/>
                  <a:gd name="connsiteY10" fmla="*/ 157051 h 245179"/>
                  <a:gd name="connsiteX11" fmla="*/ 224205 w 251159"/>
                  <a:gd name="connsiteY11" fmla="*/ 144571 h 245179"/>
                  <a:gd name="connsiteX12" fmla="*/ 199520 w 251159"/>
                  <a:gd name="connsiteY12" fmla="*/ 128317 h 245179"/>
                  <a:gd name="connsiteX13" fmla="*/ 192224 w 251159"/>
                  <a:gd name="connsiteY13" fmla="*/ 117942 h 245179"/>
                  <a:gd name="connsiteX14" fmla="*/ 192033 w 251159"/>
                  <a:gd name="connsiteY14" fmla="*/ 113595 h 245179"/>
                  <a:gd name="connsiteX15" fmla="*/ 198204 w 251159"/>
                  <a:gd name="connsiteY15" fmla="*/ 101222 h 245179"/>
                  <a:gd name="connsiteX16" fmla="*/ 196954 w 251159"/>
                  <a:gd name="connsiteY16" fmla="*/ 93042 h 245179"/>
                  <a:gd name="connsiteX17" fmla="*/ 192888 w 251159"/>
                  <a:gd name="connsiteY17" fmla="*/ 89561 h 245179"/>
                  <a:gd name="connsiteX18" fmla="*/ 176676 w 251159"/>
                  <a:gd name="connsiteY18" fmla="*/ 76967 h 245179"/>
                  <a:gd name="connsiteX19" fmla="*/ 160261 w 251159"/>
                  <a:gd name="connsiteY19" fmla="*/ 64021 h 245179"/>
                  <a:gd name="connsiteX20" fmla="*/ 154766 w 251159"/>
                  <a:gd name="connsiteY20" fmla="*/ 42780 h 245179"/>
                  <a:gd name="connsiteX21" fmla="*/ 148397 w 251159"/>
                  <a:gd name="connsiteY21" fmla="*/ 27064 h 245179"/>
                  <a:gd name="connsiteX22" fmla="*/ 128370 w 251159"/>
                  <a:gd name="connsiteY22" fmla="*/ 18118 h 245179"/>
                  <a:gd name="connsiteX23" fmla="*/ 114789 w 251159"/>
                  <a:gd name="connsiteY23" fmla="*/ 4616 h 245179"/>
                  <a:gd name="connsiteX24" fmla="*/ 111381 w 251159"/>
                  <a:gd name="connsiteY24" fmla="*/ 5985 h 245179"/>
                  <a:gd name="connsiteX25" fmla="*/ 106776 w 251159"/>
                  <a:gd name="connsiteY25" fmla="*/ 10105 h 245179"/>
                  <a:gd name="connsiteX26" fmla="*/ 97603 w 251159"/>
                  <a:gd name="connsiteY26" fmla="*/ 16994 h 245179"/>
                  <a:gd name="connsiteX27" fmla="*/ 90247 w 251159"/>
                  <a:gd name="connsiteY27" fmla="*/ 15912 h 245179"/>
                  <a:gd name="connsiteX28" fmla="*/ 83054 w 251159"/>
                  <a:gd name="connsiteY28" fmla="*/ 30760 h 245179"/>
                  <a:gd name="connsiteX29" fmla="*/ 73127 w 251159"/>
                  <a:gd name="connsiteY29" fmla="*/ 42056 h 245179"/>
                  <a:gd name="connsiteX30" fmla="*/ 72696 w 251159"/>
                  <a:gd name="connsiteY30" fmla="*/ 41500 h 245179"/>
                  <a:gd name="connsiteX31" fmla="*/ 72666 w 251159"/>
                  <a:gd name="connsiteY31" fmla="*/ 41512 h 245179"/>
                  <a:gd name="connsiteX32" fmla="*/ 76595 w 251159"/>
                  <a:gd name="connsiteY32" fmla="*/ 46792 h 245179"/>
                  <a:gd name="connsiteX33" fmla="*/ 74137 w 251159"/>
                  <a:gd name="connsiteY33" fmla="*/ 56181 h 245179"/>
                  <a:gd name="connsiteX34" fmla="*/ 63529 w 251159"/>
                  <a:gd name="connsiteY34" fmla="*/ 67692 h 245179"/>
                  <a:gd name="connsiteX35" fmla="*/ 68737 w 251159"/>
                  <a:gd name="connsiteY35" fmla="*/ 86476 h 245179"/>
                  <a:gd name="connsiteX36" fmla="*/ 60659 w 251159"/>
                  <a:gd name="connsiteY36" fmla="*/ 99542 h 245179"/>
                  <a:gd name="connsiteX37" fmla="*/ 52639 w 251159"/>
                  <a:gd name="connsiteY37" fmla="*/ 116369 h 245179"/>
                  <a:gd name="connsiteX38" fmla="*/ 38796 w 251159"/>
                  <a:gd name="connsiteY38" fmla="*/ 132288 h 245179"/>
                  <a:gd name="connsiteX39" fmla="*/ 28480 w 251159"/>
                  <a:gd name="connsiteY39" fmla="*/ 154516 h 245179"/>
                  <a:gd name="connsiteX40" fmla="*/ 4485 w 251159"/>
                  <a:gd name="connsiteY40" fmla="*/ 177156 h 245179"/>
                  <a:gd name="connsiteX41" fmla="*/ 7177 w 251159"/>
                  <a:gd name="connsiteY41" fmla="*/ 181784 h 245179"/>
                  <a:gd name="connsiteX42" fmla="*/ 12462 w 251159"/>
                  <a:gd name="connsiteY42" fmla="*/ 197344 h 245179"/>
                  <a:gd name="connsiteX43" fmla="*/ 13384 w 251159"/>
                  <a:gd name="connsiteY43" fmla="*/ 202469 h 245179"/>
                  <a:gd name="connsiteX44" fmla="*/ 15684 w 251159"/>
                  <a:gd name="connsiteY44" fmla="*/ 216163 h 245179"/>
                  <a:gd name="connsiteX45" fmla="*/ 16194 w 251159"/>
                  <a:gd name="connsiteY45" fmla="*/ 228135 h 245179"/>
                  <a:gd name="connsiteX46" fmla="*/ 62752 w 251159"/>
                  <a:gd name="connsiteY46" fmla="*/ 241333 h 245179"/>
                  <a:gd name="connsiteX47" fmla="*/ 71010 w 251159"/>
                  <a:gd name="connsiteY47" fmla="*/ 242242 h 245179"/>
                  <a:gd name="connsiteX48" fmla="*/ 89380 w 251159"/>
                  <a:gd name="connsiteY48" fmla="*/ 236447 h 245179"/>
                  <a:gd name="connsiteX49" fmla="*/ 91103 w 251159"/>
                  <a:gd name="connsiteY49" fmla="*/ 236250 h 245179"/>
                  <a:gd name="connsiteX50" fmla="*/ 110890 w 251159"/>
                  <a:gd name="connsiteY50" fmla="*/ 226957 h 245179"/>
                  <a:gd name="connsiteX51" fmla="*/ 112816 w 251159"/>
                  <a:gd name="connsiteY51" fmla="*/ 226539 h 245179"/>
                  <a:gd name="connsiteX52" fmla="*/ 122193 w 251159"/>
                  <a:gd name="connsiteY52" fmla="*/ 221892 h 245179"/>
                  <a:gd name="connsiteX53" fmla="*/ 135492 w 251159"/>
                  <a:gd name="connsiteY53" fmla="*/ 218059 h 245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251159" h="245179">
                    <a:moveTo>
                      <a:pt x="135492" y="218059"/>
                    </a:moveTo>
                    <a:cubicBezTo>
                      <a:pt x="138751" y="217096"/>
                      <a:pt x="139672" y="217222"/>
                      <a:pt x="142309" y="215506"/>
                    </a:cubicBezTo>
                    <a:cubicBezTo>
                      <a:pt x="145144" y="213658"/>
                      <a:pt x="142758" y="189152"/>
                      <a:pt x="156864" y="186503"/>
                    </a:cubicBezTo>
                    <a:cubicBezTo>
                      <a:pt x="167479" y="184523"/>
                      <a:pt x="177053" y="190713"/>
                      <a:pt x="185102" y="196926"/>
                    </a:cubicBezTo>
                    <a:cubicBezTo>
                      <a:pt x="195292" y="204790"/>
                      <a:pt x="201194" y="212025"/>
                      <a:pt x="213890" y="215882"/>
                    </a:cubicBezTo>
                    <a:cubicBezTo>
                      <a:pt x="219774" y="217682"/>
                      <a:pt x="227081" y="219763"/>
                      <a:pt x="232978" y="216737"/>
                    </a:cubicBezTo>
                    <a:cubicBezTo>
                      <a:pt x="235944" y="215219"/>
                      <a:pt x="238820" y="213556"/>
                      <a:pt x="241732" y="211942"/>
                    </a:cubicBezTo>
                    <a:cubicBezTo>
                      <a:pt x="242611" y="208659"/>
                      <a:pt x="244166" y="205250"/>
                      <a:pt x="246098" y="201698"/>
                    </a:cubicBezTo>
                    <a:cubicBezTo>
                      <a:pt x="250314" y="193912"/>
                      <a:pt x="246187" y="185743"/>
                      <a:pt x="247192" y="177371"/>
                    </a:cubicBezTo>
                    <a:cubicBezTo>
                      <a:pt x="247348" y="175954"/>
                      <a:pt x="247694" y="174531"/>
                      <a:pt x="248155" y="173131"/>
                    </a:cubicBezTo>
                    <a:cubicBezTo>
                      <a:pt x="246235" y="166547"/>
                      <a:pt x="240512" y="162068"/>
                      <a:pt x="235872" y="157051"/>
                    </a:cubicBezTo>
                    <a:cubicBezTo>
                      <a:pt x="232015" y="152853"/>
                      <a:pt x="228194" y="148626"/>
                      <a:pt x="224205" y="144571"/>
                    </a:cubicBezTo>
                    <a:cubicBezTo>
                      <a:pt x="216670" y="136911"/>
                      <a:pt x="208298" y="133765"/>
                      <a:pt x="199520" y="128317"/>
                    </a:cubicBezTo>
                    <a:cubicBezTo>
                      <a:pt x="194766" y="125363"/>
                      <a:pt x="192505" y="121650"/>
                      <a:pt x="192224" y="117942"/>
                    </a:cubicBezTo>
                    <a:cubicBezTo>
                      <a:pt x="191859" y="116633"/>
                      <a:pt x="191746" y="115179"/>
                      <a:pt x="192033" y="113595"/>
                    </a:cubicBezTo>
                    <a:cubicBezTo>
                      <a:pt x="192523" y="110802"/>
                      <a:pt x="196129" y="105749"/>
                      <a:pt x="198204" y="101222"/>
                    </a:cubicBezTo>
                    <a:cubicBezTo>
                      <a:pt x="198043" y="98412"/>
                      <a:pt x="197618" y="95798"/>
                      <a:pt x="196954" y="93042"/>
                    </a:cubicBezTo>
                    <a:cubicBezTo>
                      <a:pt x="195513" y="91899"/>
                      <a:pt x="194138" y="90721"/>
                      <a:pt x="192888" y="89561"/>
                    </a:cubicBezTo>
                    <a:cubicBezTo>
                      <a:pt x="187721" y="84789"/>
                      <a:pt x="182818" y="80460"/>
                      <a:pt x="176676" y="76967"/>
                    </a:cubicBezTo>
                    <a:cubicBezTo>
                      <a:pt x="170529" y="73463"/>
                      <a:pt x="164579" y="69755"/>
                      <a:pt x="160261" y="64021"/>
                    </a:cubicBezTo>
                    <a:cubicBezTo>
                      <a:pt x="155537" y="57760"/>
                      <a:pt x="154801" y="50404"/>
                      <a:pt x="154766" y="42780"/>
                    </a:cubicBezTo>
                    <a:cubicBezTo>
                      <a:pt x="154742" y="37254"/>
                      <a:pt x="154233" y="29773"/>
                      <a:pt x="148397" y="27064"/>
                    </a:cubicBezTo>
                    <a:cubicBezTo>
                      <a:pt x="141604" y="23901"/>
                      <a:pt x="134565" y="22585"/>
                      <a:pt x="128370" y="18118"/>
                    </a:cubicBezTo>
                    <a:cubicBezTo>
                      <a:pt x="123102" y="14321"/>
                      <a:pt x="119502" y="8945"/>
                      <a:pt x="114789" y="4616"/>
                    </a:cubicBezTo>
                    <a:cubicBezTo>
                      <a:pt x="114179" y="4041"/>
                      <a:pt x="112625" y="5519"/>
                      <a:pt x="111381" y="5985"/>
                    </a:cubicBezTo>
                    <a:cubicBezTo>
                      <a:pt x="110406" y="7898"/>
                      <a:pt x="108917" y="9477"/>
                      <a:pt x="106776" y="10105"/>
                    </a:cubicBezTo>
                    <a:cubicBezTo>
                      <a:pt x="102190" y="11439"/>
                      <a:pt x="103033" y="16797"/>
                      <a:pt x="97603" y="16994"/>
                    </a:cubicBezTo>
                    <a:cubicBezTo>
                      <a:pt x="94978" y="17102"/>
                      <a:pt x="92795" y="16384"/>
                      <a:pt x="90247" y="15912"/>
                    </a:cubicBezTo>
                    <a:cubicBezTo>
                      <a:pt x="84728" y="14913"/>
                      <a:pt x="83998" y="27345"/>
                      <a:pt x="83054" y="30760"/>
                    </a:cubicBezTo>
                    <a:cubicBezTo>
                      <a:pt x="82007" y="34671"/>
                      <a:pt x="75585" y="38474"/>
                      <a:pt x="73127" y="42056"/>
                    </a:cubicBezTo>
                    <a:cubicBezTo>
                      <a:pt x="72989" y="41865"/>
                      <a:pt x="72834" y="41680"/>
                      <a:pt x="72696" y="41500"/>
                    </a:cubicBezTo>
                    <a:cubicBezTo>
                      <a:pt x="72684" y="41500"/>
                      <a:pt x="72684" y="41512"/>
                      <a:pt x="72666" y="41512"/>
                    </a:cubicBezTo>
                    <a:cubicBezTo>
                      <a:pt x="74000" y="43264"/>
                      <a:pt x="75321" y="45022"/>
                      <a:pt x="76595" y="46792"/>
                    </a:cubicBezTo>
                    <a:cubicBezTo>
                      <a:pt x="78754" y="49800"/>
                      <a:pt x="77175" y="54483"/>
                      <a:pt x="74137" y="56181"/>
                    </a:cubicBezTo>
                    <a:cubicBezTo>
                      <a:pt x="69611" y="58710"/>
                      <a:pt x="61047" y="61096"/>
                      <a:pt x="63529" y="67692"/>
                    </a:cubicBezTo>
                    <a:cubicBezTo>
                      <a:pt x="66005" y="74252"/>
                      <a:pt x="69216" y="79222"/>
                      <a:pt x="68737" y="86476"/>
                    </a:cubicBezTo>
                    <a:cubicBezTo>
                      <a:pt x="68367" y="92055"/>
                      <a:pt x="65251" y="96552"/>
                      <a:pt x="60659" y="99542"/>
                    </a:cubicBezTo>
                    <a:cubicBezTo>
                      <a:pt x="53889" y="103919"/>
                      <a:pt x="56550" y="110473"/>
                      <a:pt x="52639" y="116369"/>
                    </a:cubicBezTo>
                    <a:cubicBezTo>
                      <a:pt x="48699" y="122313"/>
                      <a:pt x="42097" y="125985"/>
                      <a:pt x="38796" y="132288"/>
                    </a:cubicBezTo>
                    <a:cubicBezTo>
                      <a:pt x="35028" y="139482"/>
                      <a:pt x="32804" y="147627"/>
                      <a:pt x="28480" y="154516"/>
                    </a:cubicBezTo>
                    <a:cubicBezTo>
                      <a:pt x="22283" y="164353"/>
                      <a:pt x="13396" y="170572"/>
                      <a:pt x="4485" y="177156"/>
                    </a:cubicBezTo>
                    <a:cubicBezTo>
                      <a:pt x="5407" y="178609"/>
                      <a:pt x="6305" y="180110"/>
                      <a:pt x="7177" y="181784"/>
                    </a:cubicBezTo>
                    <a:cubicBezTo>
                      <a:pt x="9757" y="186658"/>
                      <a:pt x="11440" y="191610"/>
                      <a:pt x="12462" y="197344"/>
                    </a:cubicBezTo>
                    <a:cubicBezTo>
                      <a:pt x="12761" y="199019"/>
                      <a:pt x="13066" y="200753"/>
                      <a:pt x="13384" y="202469"/>
                    </a:cubicBezTo>
                    <a:cubicBezTo>
                      <a:pt x="14231" y="207050"/>
                      <a:pt x="15104" y="211786"/>
                      <a:pt x="15684" y="216163"/>
                    </a:cubicBezTo>
                    <a:cubicBezTo>
                      <a:pt x="16356" y="221240"/>
                      <a:pt x="16513" y="225098"/>
                      <a:pt x="16194" y="228135"/>
                    </a:cubicBezTo>
                    <a:cubicBezTo>
                      <a:pt x="32313" y="230432"/>
                      <a:pt x="46791" y="236932"/>
                      <a:pt x="62752" y="241333"/>
                    </a:cubicBezTo>
                    <a:cubicBezTo>
                      <a:pt x="65556" y="242081"/>
                      <a:pt x="68319" y="242338"/>
                      <a:pt x="71010" y="242242"/>
                    </a:cubicBezTo>
                    <a:cubicBezTo>
                      <a:pt x="77229" y="241202"/>
                      <a:pt x="83036" y="237410"/>
                      <a:pt x="89380" y="236447"/>
                    </a:cubicBezTo>
                    <a:cubicBezTo>
                      <a:pt x="89943" y="236376"/>
                      <a:pt x="90517" y="236298"/>
                      <a:pt x="91103" y="236250"/>
                    </a:cubicBezTo>
                    <a:cubicBezTo>
                      <a:pt x="97764" y="233009"/>
                      <a:pt x="104300" y="229266"/>
                      <a:pt x="110890" y="226957"/>
                    </a:cubicBezTo>
                    <a:cubicBezTo>
                      <a:pt x="111548" y="226730"/>
                      <a:pt x="112188" y="226593"/>
                      <a:pt x="112816" y="226539"/>
                    </a:cubicBezTo>
                    <a:cubicBezTo>
                      <a:pt x="115704" y="224559"/>
                      <a:pt x="118963" y="223005"/>
                      <a:pt x="122193" y="221892"/>
                    </a:cubicBezTo>
                    <a:cubicBezTo>
                      <a:pt x="126564" y="220379"/>
                      <a:pt x="131055" y="219345"/>
                      <a:pt x="135492" y="21805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97" name="Полилиния: фигура 426">
                <a:extLst>
                  <a:ext uri="{FF2B5EF4-FFF2-40B4-BE49-F238E27FC236}">
                    <a16:creationId xmlns:a16="http://schemas.microsoft.com/office/drawing/2014/main" id="{29654608-6F6F-E0DD-BD61-70D5812F9FD4}"/>
                  </a:ext>
                </a:extLst>
              </p:cNvPr>
              <p:cNvSpPr/>
              <p:nvPr/>
            </p:nvSpPr>
            <p:spPr>
              <a:xfrm>
                <a:off x="1452811" y="3403307"/>
                <a:ext cx="417205" cy="344195"/>
              </a:xfrm>
              <a:custGeom>
                <a:avLst/>
                <a:gdLst>
                  <a:gd name="connsiteX0" fmla="*/ 47319 w 239199"/>
                  <a:gd name="connsiteY0" fmla="*/ 194402 h 197339"/>
                  <a:gd name="connsiteX1" fmla="*/ 71836 w 239199"/>
                  <a:gd name="connsiteY1" fmla="*/ 188200 h 197339"/>
                  <a:gd name="connsiteX2" fmla="*/ 94369 w 239199"/>
                  <a:gd name="connsiteY2" fmla="*/ 171438 h 197339"/>
                  <a:gd name="connsiteX3" fmla="*/ 116244 w 239199"/>
                  <a:gd name="connsiteY3" fmla="*/ 192147 h 197339"/>
                  <a:gd name="connsiteX4" fmla="*/ 144469 w 239199"/>
                  <a:gd name="connsiteY4" fmla="*/ 196154 h 197339"/>
                  <a:gd name="connsiteX5" fmla="*/ 181569 w 239199"/>
                  <a:gd name="connsiteY5" fmla="*/ 183668 h 197339"/>
                  <a:gd name="connsiteX6" fmla="*/ 200837 w 239199"/>
                  <a:gd name="connsiteY6" fmla="*/ 174117 h 197339"/>
                  <a:gd name="connsiteX7" fmla="*/ 200825 w 239199"/>
                  <a:gd name="connsiteY7" fmla="*/ 173854 h 197339"/>
                  <a:gd name="connsiteX8" fmla="*/ 200633 w 239199"/>
                  <a:gd name="connsiteY8" fmla="*/ 173059 h 197339"/>
                  <a:gd name="connsiteX9" fmla="*/ 213741 w 239199"/>
                  <a:gd name="connsiteY9" fmla="*/ 156201 h 197339"/>
                  <a:gd name="connsiteX10" fmla="*/ 230982 w 239199"/>
                  <a:gd name="connsiteY10" fmla="*/ 149946 h 197339"/>
                  <a:gd name="connsiteX11" fmla="*/ 234952 w 239199"/>
                  <a:gd name="connsiteY11" fmla="*/ 126852 h 197339"/>
                  <a:gd name="connsiteX12" fmla="*/ 236788 w 239199"/>
                  <a:gd name="connsiteY12" fmla="*/ 123300 h 197339"/>
                  <a:gd name="connsiteX13" fmla="*/ 226551 w 239199"/>
                  <a:gd name="connsiteY13" fmla="*/ 111322 h 197339"/>
                  <a:gd name="connsiteX14" fmla="*/ 213454 w 239199"/>
                  <a:gd name="connsiteY14" fmla="*/ 100420 h 197339"/>
                  <a:gd name="connsiteX15" fmla="*/ 204042 w 239199"/>
                  <a:gd name="connsiteY15" fmla="*/ 87330 h 197339"/>
                  <a:gd name="connsiteX16" fmla="*/ 181569 w 239199"/>
                  <a:gd name="connsiteY16" fmla="*/ 77666 h 197339"/>
                  <a:gd name="connsiteX17" fmla="*/ 165896 w 239199"/>
                  <a:gd name="connsiteY17" fmla="*/ 80650 h 197339"/>
                  <a:gd name="connsiteX18" fmla="*/ 149193 w 239199"/>
                  <a:gd name="connsiteY18" fmla="*/ 70753 h 197339"/>
                  <a:gd name="connsiteX19" fmla="*/ 125519 w 239199"/>
                  <a:gd name="connsiteY19" fmla="*/ 40734 h 197339"/>
                  <a:gd name="connsiteX20" fmla="*/ 107262 w 239199"/>
                  <a:gd name="connsiteY20" fmla="*/ 12622 h 197339"/>
                  <a:gd name="connsiteX21" fmla="*/ 85602 w 239199"/>
                  <a:gd name="connsiteY21" fmla="*/ 4507 h 197339"/>
                  <a:gd name="connsiteX22" fmla="*/ 79862 w 239199"/>
                  <a:gd name="connsiteY22" fmla="*/ 10864 h 197339"/>
                  <a:gd name="connsiteX23" fmla="*/ 75861 w 239199"/>
                  <a:gd name="connsiteY23" fmla="*/ 12502 h 197339"/>
                  <a:gd name="connsiteX24" fmla="*/ 74755 w 239199"/>
                  <a:gd name="connsiteY24" fmla="*/ 12927 h 197339"/>
                  <a:gd name="connsiteX25" fmla="*/ 74336 w 239199"/>
                  <a:gd name="connsiteY25" fmla="*/ 13675 h 197339"/>
                  <a:gd name="connsiteX26" fmla="*/ 69857 w 239199"/>
                  <a:gd name="connsiteY26" fmla="*/ 18022 h 197339"/>
                  <a:gd name="connsiteX27" fmla="*/ 69110 w 239199"/>
                  <a:gd name="connsiteY27" fmla="*/ 18387 h 197339"/>
                  <a:gd name="connsiteX28" fmla="*/ 64774 w 239199"/>
                  <a:gd name="connsiteY28" fmla="*/ 20862 h 197339"/>
                  <a:gd name="connsiteX29" fmla="*/ 59530 w 239199"/>
                  <a:gd name="connsiteY29" fmla="*/ 26496 h 197339"/>
                  <a:gd name="connsiteX30" fmla="*/ 56366 w 239199"/>
                  <a:gd name="connsiteY30" fmla="*/ 32972 h 197339"/>
                  <a:gd name="connsiteX31" fmla="*/ 55708 w 239199"/>
                  <a:gd name="connsiteY31" fmla="*/ 35561 h 197339"/>
                  <a:gd name="connsiteX32" fmla="*/ 54680 w 239199"/>
                  <a:gd name="connsiteY32" fmla="*/ 39143 h 197339"/>
                  <a:gd name="connsiteX33" fmla="*/ 49818 w 239199"/>
                  <a:gd name="connsiteY33" fmla="*/ 44424 h 197339"/>
                  <a:gd name="connsiteX34" fmla="*/ 45572 w 239199"/>
                  <a:gd name="connsiteY34" fmla="*/ 45655 h 197339"/>
                  <a:gd name="connsiteX35" fmla="*/ 43300 w 239199"/>
                  <a:gd name="connsiteY35" fmla="*/ 46194 h 197339"/>
                  <a:gd name="connsiteX36" fmla="*/ 37260 w 239199"/>
                  <a:gd name="connsiteY36" fmla="*/ 49249 h 197339"/>
                  <a:gd name="connsiteX37" fmla="*/ 28757 w 239199"/>
                  <a:gd name="connsiteY37" fmla="*/ 60976 h 197339"/>
                  <a:gd name="connsiteX38" fmla="*/ 23394 w 239199"/>
                  <a:gd name="connsiteY38" fmla="*/ 70197 h 197339"/>
                  <a:gd name="connsiteX39" fmla="*/ 23144 w 239199"/>
                  <a:gd name="connsiteY39" fmla="*/ 70658 h 197339"/>
                  <a:gd name="connsiteX40" fmla="*/ 22746 w 239199"/>
                  <a:gd name="connsiteY40" fmla="*/ 70993 h 197339"/>
                  <a:gd name="connsiteX41" fmla="*/ 17529 w 239199"/>
                  <a:gd name="connsiteY41" fmla="*/ 75974 h 197339"/>
                  <a:gd name="connsiteX42" fmla="*/ 10743 w 239199"/>
                  <a:gd name="connsiteY42" fmla="*/ 84800 h 197339"/>
                  <a:gd name="connsiteX43" fmla="*/ 8979 w 239199"/>
                  <a:gd name="connsiteY43" fmla="*/ 94470 h 197339"/>
                  <a:gd name="connsiteX44" fmla="*/ 10288 w 239199"/>
                  <a:gd name="connsiteY44" fmla="*/ 103960 h 197339"/>
                  <a:gd name="connsiteX45" fmla="*/ 13871 w 239199"/>
                  <a:gd name="connsiteY45" fmla="*/ 117092 h 197339"/>
                  <a:gd name="connsiteX46" fmla="*/ 12569 w 239199"/>
                  <a:gd name="connsiteY46" fmla="*/ 130954 h 197339"/>
                  <a:gd name="connsiteX47" fmla="*/ 6848 w 239199"/>
                  <a:gd name="connsiteY47" fmla="*/ 139404 h 197339"/>
                  <a:gd name="connsiteX48" fmla="*/ 4617 w 239199"/>
                  <a:gd name="connsiteY48" fmla="*/ 148613 h 197339"/>
                  <a:gd name="connsiteX49" fmla="*/ 7159 w 239199"/>
                  <a:gd name="connsiteY49" fmla="*/ 155669 h 197339"/>
                  <a:gd name="connsiteX50" fmla="*/ 7259 w 239199"/>
                  <a:gd name="connsiteY50" fmla="*/ 155890 h 197339"/>
                  <a:gd name="connsiteX51" fmla="*/ 9802 w 239199"/>
                  <a:gd name="connsiteY51" fmla="*/ 163043 h 197339"/>
                  <a:gd name="connsiteX52" fmla="*/ 10593 w 239199"/>
                  <a:gd name="connsiteY52" fmla="*/ 171414 h 197339"/>
                  <a:gd name="connsiteX53" fmla="*/ 8163 w 239199"/>
                  <a:gd name="connsiteY53" fmla="*/ 179685 h 197339"/>
                  <a:gd name="connsiteX54" fmla="*/ 6137 w 239199"/>
                  <a:gd name="connsiteY54" fmla="*/ 182418 h 197339"/>
                  <a:gd name="connsiteX55" fmla="*/ 5733 w 239199"/>
                  <a:gd name="connsiteY55" fmla="*/ 182962 h 197339"/>
                  <a:gd name="connsiteX56" fmla="*/ 5807 w 239199"/>
                  <a:gd name="connsiteY56" fmla="*/ 183668 h 197339"/>
                  <a:gd name="connsiteX57" fmla="*/ 47319 w 239199"/>
                  <a:gd name="connsiteY57" fmla="*/ 194402 h 197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239199" h="197339">
                    <a:moveTo>
                      <a:pt x="47319" y="194402"/>
                    </a:moveTo>
                    <a:cubicBezTo>
                      <a:pt x="55385" y="194288"/>
                      <a:pt x="65641" y="194168"/>
                      <a:pt x="71836" y="188200"/>
                    </a:cubicBezTo>
                    <a:cubicBezTo>
                      <a:pt x="79102" y="181192"/>
                      <a:pt x="81703" y="168628"/>
                      <a:pt x="94369" y="171438"/>
                    </a:cubicBezTo>
                    <a:cubicBezTo>
                      <a:pt x="104894" y="173777"/>
                      <a:pt x="108876" y="185701"/>
                      <a:pt x="116244" y="192147"/>
                    </a:cubicBezTo>
                    <a:cubicBezTo>
                      <a:pt x="124095" y="199018"/>
                      <a:pt x="134979" y="197840"/>
                      <a:pt x="144469" y="196154"/>
                    </a:cubicBezTo>
                    <a:cubicBezTo>
                      <a:pt x="156908" y="193947"/>
                      <a:pt x="169998" y="188601"/>
                      <a:pt x="181569" y="183668"/>
                    </a:cubicBezTo>
                    <a:cubicBezTo>
                      <a:pt x="188225" y="180851"/>
                      <a:pt x="194641" y="177676"/>
                      <a:pt x="200837" y="174117"/>
                    </a:cubicBezTo>
                    <a:cubicBezTo>
                      <a:pt x="200837" y="174028"/>
                      <a:pt x="200813" y="173944"/>
                      <a:pt x="200825" y="173854"/>
                    </a:cubicBezTo>
                    <a:cubicBezTo>
                      <a:pt x="200741" y="173609"/>
                      <a:pt x="200663" y="173352"/>
                      <a:pt x="200633" y="173059"/>
                    </a:cubicBezTo>
                    <a:cubicBezTo>
                      <a:pt x="199694" y="163952"/>
                      <a:pt x="205351" y="158528"/>
                      <a:pt x="213741" y="156201"/>
                    </a:cubicBezTo>
                    <a:cubicBezTo>
                      <a:pt x="219183" y="154682"/>
                      <a:pt x="226897" y="154258"/>
                      <a:pt x="230982" y="149946"/>
                    </a:cubicBezTo>
                    <a:cubicBezTo>
                      <a:pt x="237117" y="143488"/>
                      <a:pt x="236866" y="135002"/>
                      <a:pt x="234952" y="126852"/>
                    </a:cubicBezTo>
                    <a:cubicBezTo>
                      <a:pt x="234617" y="125351"/>
                      <a:pt x="235514" y="123832"/>
                      <a:pt x="236788" y="123300"/>
                    </a:cubicBezTo>
                    <a:cubicBezTo>
                      <a:pt x="234318" y="118641"/>
                      <a:pt x="230432" y="114539"/>
                      <a:pt x="226551" y="111322"/>
                    </a:cubicBezTo>
                    <a:cubicBezTo>
                      <a:pt x="222185" y="107650"/>
                      <a:pt x="217497" y="104487"/>
                      <a:pt x="213454" y="100420"/>
                    </a:cubicBezTo>
                    <a:cubicBezTo>
                      <a:pt x="209711" y="96671"/>
                      <a:pt x="207391" y="91450"/>
                      <a:pt x="204042" y="87330"/>
                    </a:cubicBezTo>
                    <a:cubicBezTo>
                      <a:pt x="198534" y="80608"/>
                      <a:pt x="190665" y="75537"/>
                      <a:pt x="181569" y="77666"/>
                    </a:cubicBezTo>
                    <a:cubicBezTo>
                      <a:pt x="176103" y="78964"/>
                      <a:pt x="171612" y="81894"/>
                      <a:pt x="165896" y="80650"/>
                    </a:cubicBezTo>
                    <a:cubicBezTo>
                      <a:pt x="159587" y="79305"/>
                      <a:pt x="153924" y="74856"/>
                      <a:pt x="149193" y="70753"/>
                    </a:cubicBezTo>
                    <a:cubicBezTo>
                      <a:pt x="139476" y="62381"/>
                      <a:pt x="132288" y="51492"/>
                      <a:pt x="125519" y="40734"/>
                    </a:cubicBezTo>
                    <a:cubicBezTo>
                      <a:pt x="119575" y="31268"/>
                      <a:pt x="114240" y="21383"/>
                      <a:pt x="107262" y="12622"/>
                    </a:cubicBezTo>
                    <a:cubicBezTo>
                      <a:pt x="101079" y="4878"/>
                      <a:pt x="93843" y="4346"/>
                      <a:pt x="85602" y="4507"/>
                    </a:cubicBezTo>
                    <a:cubicBezTo>
                      <a:pt x="84873" y="7366"/>
                      <a:pt x="83025" y="9411"/>
                      <a:pt x="79862" y="10864"/>
                    </a:cubicBezTo>
                    <a:cubicBezTo>
                      <a:pt x="78080" y="11695"/>
                      <a:pt x="76776" y="12156"/>
                      <a:pt x="75861" y="12502"/>
                    </a:cubicBezTo>
                    <a:cubicBezTo>
                      <a:pt x="75406" y="12658"/>
                      <a:pt x="75042" y="12795"/>
                      <a:pt x="74755" y="12927"/>
                    </a:cubicBezTo>
                    <a:cubicBezTo>
                      <a:pt x="74665" y="12951"/>
                      <a:pt x="74551" y="13106"/>
                      <a:pt x="74336" y="13675"/>
                    </a:cubicBezTo>
                    <a:cubicBezTo>
                      <a:pt x="73391" y="16168"/>
                      <a:pt x="71525" y="17227"/>
                      <a:pt x="69857" y="18022"/>
                    </a:cubicBezTo>
                    <a:lnTo>
                      <a:pt x="69110" y="18387"/>
                    </a:lnTo>
                    <a:cubicBezTo>
                      <a:pt x="67854" y="18973"/>
                      <a:pt x="66413" y="19619"/>
                      <a:pt x="64774" y="20862"/>
                    </a:cubicBezTo>
                    <a:cubicBezTo>
                      <a:pt x="62896" y="22244"/>
                      <a:pt x="61096" y="24205"/>
                      <a:pt x="59530" y="26496"/>
                    </a:cubicBezTo>
                    <a:cubicBezTo>
                      <a:pt x="58094" y="28631"/>
                      <a:pt x="56958" y="30927"/>
                      <a:pt x="56366" y="32972"/>
                    </a:cubicBezTo>
                    <a:cubicBezTo>
                      <a:pt x="56109" y="33875"/>
                      <a:pt x="55888" y="34748"/>
                      <a:pt x="55708" y="35561"/>
                    </a:cubicBezTo>
                    <a:cubicBezTo>
                      <a:pt x="55385" y="36835"/>
                      <a:pt x="55098" y="38031"/>
                      <a:pt x="54680" y="39143"/>
                    </a:cubicBezTo>
                    <a:cubicBezTo>
                      <a:pt x="54052" y="40800"/>
                      <a:pt x="52898" y="43138"/>
                      <a:pt x="49818" y="44424"/>
                    </a:cubicBezTo>
                    <a:cubicBezTo>
                      <a:pt x="48473" y="44992"/>
                      <a:pt x="47055" y="45309"/>
                      <a:pt x="45572" y="45655"/>
                    </a:cubicBezTo>
                    <a:cubicBezTo>
                      <a:pt x="44849" y="45823"/>
                      <a:pt x="44071" y="45996"/>
                      <a:pt x="43300" y="46194"/>
                    </a:cubicBezTo>
                    <a:cubicBezTo>
                      <a:pt x="41512" y="46690"/>
                      <a:pt x="39395" y="47431"/>
                      <a:pt x="37260" y="49249"/>
                    </a:cubicBezTo>
                    <a:cubicBezTo>
                      <a:pt x="36256" y="50110"/>
                      <a:pt x="33816" y="52760"/>
                      <a:pt x="28757" y="60976"/>
                    </a:cubicBezTo>
                    <a:cubicBezTo>
                      <a:pt x="25812" y="65796"/>
                      <a:pt x="23412" y="70156"/>
                      <a:pt x="23394" y="70197"/>
                    </a:cubicBezTo>
                    <a:lnTo>
                      <a:pt x="23144" y="70658"/>
                    </a:lnTo>
                    <a:lnTo>
                      <a:pt x="22746" y="70993"/>
                    </a:lnTo>
                    <a:cubicBezTo>
                      <a:pt x="22714" y="71017"/>
                      <a:pt x="20265" y="73157"/>
                      <a:pt x="17529" y="75974"/>
                    </a:cubicBezTo>
                    <a:cubicBezTo>
                      <a:pt x="14070" y="79550"/>
                      <a:pt x="11653" y="82672"/>
                      <a:pt x="10743" y="84800"/>
                    </a:cubicBezTo>
                    <a:cubicBezTo>
                      <a:pt x="9652" y="87288"/>
                      <a:pt x="9035" y="90726"/>
                      <a:pt x="8979" y="94470"/>
                    </a:cubicBezTo>
                    <a:cubicBezTo>
                      <a:pt x="8935" y="98046"/>
                      <a:pt x="9403" y="101497"/>
                      <a:pt x="10288" y="103960"/>
                    </a:cubicBezTo>
                    <a:cubicBezTo>
                      <a:pt x="10849" y="105545"/>
                      <a:pt x="12787" y="111202"/>
                      <a:pt x="13871" y="117092"/>
                    </a:cubicBezTo>
                    <a:cubicBezTo>
                      <a:pt x="15149" y="124071"/>
                      <a:pt x="14731" y="128472"/>
                      <a:pt x="12569" y="130954"/>
                    </a:cubicBezTo>
                    <a:cubicBezTo>
                      <a:pt x="10936" y="132814"/>
                      <a:pt x="8574" y="136019"/>
                      <a:pt x="6848" y="139404"/>
                    </a:cubicBezTo>
                    <a:cubicBezTo>
                      <a:pt x="4929" y="143189"/>
                      <a:pt x="4150" y="146376"/>
                      <a:pt x="4617" y="148613"/>
                    </a:cubicBezTo>
                    <a:cubicBezTo>
                      <a:pt x="5284" y="151752"/>
                      <a:pt x="6281" y="153833"/>
                      <a:pt x="7159" y="155669"/>
                    </a:cubicBezTo>
                    <a:lnTo>
                      <a:pt x="7259" y="155890"/>
                    </a:lnTo>
                    <a:cubicBezTo>
                      <a:pt x="8244" y="157966"/>
                      <a:pt x="9272" y="160118"/>
                      <a:pt x="9802" y="163043"/>
                    </a:cubicBezTo>
                    <a:cubicBezTo>
                      <a:pt x="10250" y="165381"/>
                      <a:pt x="10718" y="168431"/>
                      <a:pt x="10593" y="171414"/>
                    </a:cubicBezTo>
                    <a:cubicBezTo>
                      <a:pt x="10450" y="174644"/>
                      <a:pt x="9652" y="177353"/>
                      <a:pt x="8163" y="179685"/>
                    </a:cubicBezTo>
                    <a:cubicBezTo>
                      <a:pt x="7272" y="181042"/>
                      <a:pt x="6598" y="181879"/>
                      <a:pt x="6137" y="182418"/>
                    </a:cubicBezTo>
                    <a:cubicBezTo>
                      <a:pt x="5982" y="182639"/>
                      <a:pt x="5832" y="182794"/>
                      <a:pt x="5733" y="182962"/>
                    </a:cubicBezTo>
                    <a:cubicBezTo>
                      <a:pt x="5751" y="182974"/>
                      <a:pt x="5776" y="183243"/>
                      <a:pt x="5807" y="183668"/>
                    </a:cubicBezTo>
                    <a:cubicBezTo>
                      <a:pt x="17068" y="192727"/>
                      <a:pt x="32847" y="194599"/>
                      <a:pt x="47319" y="19440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98" name="Полилиния: фигура 427">
                <a:extLst>
                  <a:ext uri="{FF2B5EF4-FFF2-40B4-BE49-F238E27FC236}">
                    <a16:creationId xmlns:a16="http://schemas.microsoft.com/office/drawing/2014/main" id="{4D2938F1-03C1-E910-C0BE-DC414347C188}"/>
                  </a:ext>
                </a:extLst>
              </p:cNvPr>
              <p:cNvSpPr/>
              <p:nvPr/>
            </p:nvSpPr>
            <p:spPr>
              <a:xfrm>
                <a:off x="2111858" y="3489906"/>
                <a:ext cx="365055" cy="323334"/>
              </a:xfrm>
              <a:custGeom>
                <a:avLst/>
                <a:gdLst>
                  <a:gd name="connsiteX0" fmla="*/ 171321 w 209299"/>
                  <a:gd name="connsiteY0" fmla="*/ 41136 h 185379"/>
                  <a:gd name="connsiteX1" fmla="*/ 148561 w 209299"/>
                  <a:gd name="connsiteY1" fmla="*/ 37578 h 185379"/>
                  <a:gd name="connsiteX2" fmla="*/ 118954 w 209299"/>
                  <a:gd name="connsiteY2" fmla="*/ 16965 h 185379"/>
                  <a:gd name="connsiteX3" fmla="*/ 100643 w 209299"/>
                  <a:gd name="connsiteY3" fmla="*/ 7038 h 185379"/>
                  <a:gd name="connsiteX4" fmla="*/ 99052 w 209299"/>
                  <a:gd name="connsiteY4" fmla="*/ 4485 h 185379"/>
                  <a:gd name="connsiteX5" fmla="*/ 99070 w 209299"/>
                  <a:gd name="connsiteY5" fmla="*/ 4485 h 185379"/>
                  <a:gd name="connsiteX6" fmla="*/ 92205 w 209299"/>
                  <a:gd name="connsiteY6" fmla="*/ 15919 h 185379"/>
                  <a:gd name="connsiteX7" fmla="*/ 69906 w 209299"/>
                  <a:gd name="connsiteY7" fmla="*/ 33811 h 185379"/>
                  <a:gd name="connsiteX8" fmla="*/ 56308 w 209299"/>
                  <a:gd name="connsiteY8" fmla="*/ 58843 h 185379"/>
                  <a:gd name="connsiteX9" fmla="*/ 52731 w 209299"/>
                  <a:gd name="connsiteY9" fmla="*/ 72525 h 185379"/>
                  <a:gd name="connsiteX10" fmla="*/ 45974 w 209299"/>
                  <a:gd name="connsiteY10" fmla="*/ 87960 h 185379"/>
                  <a:gd name="connsiteX11" fmla="*/ 44395 w 209299"/>
                  <a:gd name="connsiteY11" fmla="*/ 114313 h 185379"/>
                  <a:gd name="connsiteX12" fmla="*/ 26192 w 209299"/>
                  <a:gd name="connsiteY12" fmla="*/ 135028 h 185379"/>
                  <a:gd name="connsiteX13" fmla="*/ 11332 w 209299"/>
                  <a:gd name="connsiteY13" fmla="*/ 142838 h 185379"/>
                  <a:gd name="connsiteX14" fmla="*/ 4485 w 209299"/>
                  <a:gd name="connsiteY14" fmla="*/ 160329 h 185379"/>
                  <a:gd name="connsiteX15" fmla="*/ 27598 w 209299"/>
                  <a:gd name="connsiteY15" fmla="*/ 171829 h 185379"/>
                  <a:gd name="connsiteX16" fmla="*/ 52157 w 209299"/>
                  <a:gd name="connsiteY16" fmla="*/ 183705 h 185379"/>
                  <a:gd name="connsiteX17" fmla="*/ 56236 w 209299"/>
                  <a:gd name="connsiteY17" fmla="*/ 186085 h 185379"/>
                  <a:gd name="connsiteX18" fmla="*/ 58388 w 209299"/>
                  <a:gd name="connsiteY18" fmla="*/ 183938 h 185379"/>
                  <a:gd name="connsiteX19" fmla="*/ 67957 w 209299"/>
                  <a:gd name="connsiteY19" fmla="*/ 180296 h 185379"/>
                  <a:gd name="connsiteX20" fmla="*/ 115599 w 209299"/>
                  <a:gd name="connsiteY20" fmla="*/ 180075 h 185379"/>
                  <a:gd name="connsiteX21" fmla="*/ 122159 w 209299"/>
                  <a:gd name="connsiteY21" fmla="*/ 178078 h 185379"/>
                  <a:gd name="connsiteX22" fmla="*/ 153464 w 209299"/>
                  <a:gd name="connsiteY22" fmla="*/ 160694 h 185379"/>
                  <a:gd name="connsiteX23" fmla="*/ 180751 w 209299"/>
                  <a:gd name="connsiteY23" fmla="*/ 137480 h 185379"/>
                  <a:gd name="connsiteX24" fmla="*/ 196149 w 209299"/>
                  <a:gd name="connsiteY24" fmla="*/ 123289 h 185379"/>
                  <a:gd name="connsiteX25" fmla="*/ 203899 w 209299"/>
                  <a:gd name="connsiteY25" fmla="*/ 116269 h 185379"/>
                  <a:gd name="connsiteX26" fmla="*/ 205119 w 209299"/>
                  <a:gd name="connsiteY26" fmla="*/ 115695 h 185379"/>
                  <a:gd name="connsiteX27" fmla="*/ 187179 w 209299"/>
                  <a:gd name="connsiteY27" fmla="*/ 65254 h 185379"/>
                  <a:gd name="connsiteX28" fmla="*/ 171321 w 209299"/>
                  <a:gd name="connsiteY28" fmla="*/ 41136 h 185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09299" h="185379">
                    <a:moveTo>
                      <a:pt x="171321" y="41136"/>
                    </a:moveTo>
                    <a:cubicBezTo>
                      <a:pt x="163493" y="40598"/>
                      <a:pt x="155988" y="40413"/>
                      <a:pt x="148561" y="37578"/>
                    </a:cubicBezTo>
                    <a:cubicBezTo>
                      <a:pt x="137109" y="33207"/>
                      <a:pt x="130238" y="21695"/>
                      <a:pt x="118954" y="16965"/>
                    </a:cubicBezTo>
                    <a:cubicBezTo>
                      <a:pt x="112854" y="14400"/>
                      <a:pt x="104662" y="12821"/>
                      <a:pt x="100643" y="7038"/>
                    </a:cubicBezTo>
                    <a:cubicBezTo>
                      <a:pt x="100063" y="6201"/>
                      <a:pt x="99555" y="5352"/>
                      <a:pt x="99052" y="4485"/>
                    </a:cubicBezTo>
                    <a:lnTo>
                      <a:pt x="99070" y="4485"/>
                    </a:lnTo>
                    <a:cubicBezTo>
                      <a:pt x="97641" y="8486"/>
                      <a:pt x="95423" y="12349"/>
                      <a:pt x="92205" y="15919"/>
                    </a:cubicBezTo>
                    <a:cubicBezTo>
                      <a:pt x="85669" y="23149"/>
                      <a:pt x="77178" y="27466"/>
                      <a:pt x="69906" y="33811"/>
                    </a:cubicBezTo>
                    <a:cubicBezTo>
                      <a:pt x="61803" y="40873"/>
                      <a:pt x="58460" y="48432"/>
                      <a:pt x="56308" y="58843"/>
                    </a:cubicBezTo>
                    <a:cubicBezTo>
                      <a:pt x="55363" y="63418"/>
                      <a:pt x="54615" y="68226"/>
                      <a:pt x="52731" y="72525"/>
                    </a:cubicBezTo>
                    <a:cubicBezTo>
                      <a:pt x="50770" y="76980"/>
                      <a:pt x="45478" y="82865"/>
                      <a:pt x="45974" y="87960"/>
                    </a:cubicBezTo>
                    <a:cubicBezTo>
                      <a:pt x="46901" y="97366"/>
                      <a:pt x="48982" y="105379"/>
                      <a:pt x="44395" y="114313"/>
                    </a:cubicBezTo>
                    <a:cubicBezTo>
                      <a:pt x="40072" y="122721"/>
                      <a:pt x="33566" y="129251"/>
                      <a:pt x="26192" y="135028"/>
                    </a:cubicBezTo>
                    <a:cubicBezTo>
                      <a:pt x="21731" y="138508"/>
                      <a:pt x="16457" y="140554"/>
                      <a:pt x="11332" y="142838"/>
                    </a:cubicBezTo>
                    <a:cubicBezTo>
                      <a:pt x="11470" y="149081"/>
                      <a:pt x="9000" y="155665"/>
                      <a:pt x="4485" y="160329"/>
                    </a:cubicBezTo>
                    <a:cubicBezTo>
                      <a:pt x="12779" y="162745"/>
                      <a:pt x="20248" y="167392"/>
                      <a:pt x="27598" y="171829"/>
                    </a:cubicBezTo>
                    <a:cubicBezTo>
                      <a:pt x="35557" y="176637"/>
                      <a:pt x="43995" y="179465"/>
                      <a:pt x="52157" y="183705"/>
                    </a:cubicBezTo>
                    <a:cubicBezTo>
                      <a:pt x="53569" y="184441"/>
                      <a:pt x="54920" y="185248"/>
                      <a:pt x="56236" y="186085"/>
                    </a:cubicBezTo>
                    <a:cubicBezTo>
                      <a:pt x="56696" y="185176"/>
                      <a:pt x="57402" y="184399"/>
                      <a:pt x="58388" y="183938"/>
                    </a:cubicBezTo>
                    <a:cubicBezTo>
                      <a:pt x="61528" y="182449"/>
                      <a:pt x="64733" y="181229"/>
                      <a:pt x="67957" y="180296"/>
                    </a:cubicBezTo>
                    <a:cubicBezTo>
                      <a:pt x="82643" y="172660"/>
                      <a:pt x="99979" y="173844"/>
                      <a:pt x="115599" y="180075"/>
                    </a:cubicBezTo>
                    <a:cubicBezTo>
                      <a:pt x="117267" y="178796"/>
                      <a:pt x="119426" y="178012"/>
                      <a:pt x="122159" y="178078"/>
                    </a:cubicBezTo>
                    <a:cubicBezTo>
                      <a:pt x="133946" y="178365"/>
                      <a:pt x="145337" y="168301"/>
                      <a:pt x="153464" y="160694"/>
                    </a:cubicBezTo>
                    <a:cubicBezTo>
                      <a:pt x="162309" y="152430"/>
                      <a:pt x="169503" y="142647"/>
                      <a:pt x="180751" y="137480"/>
                    </a:cubicBezTo>
                    <a:cubicBezTo>
                      <a:pt x="188250" y="134035"/>
                      <a:pt x="190977" y="129335"/>
                      <a:pt x="196149" y="123289"/>
                    </a:cubicBezTo>
                    <a:cubicBezTo>
                      <a:pt x="198314" y="120742"/>
                      <a:pt x="200820" y="117782"/>
                      <a:pt x="203899" y="116269"/>
                    </a:cubicBezTo>
                    <a:cubicBezTo>
                      <a:pt x="204282" y="116065"/>
                      <a:pt x="204695" y="115886"/>
                      <a:pt x="205119" y="115695"/>
                    </a:cubicBezTo>
                    <a:cubicBezTo>
                      <a:pt x="194971" y="100960"/>
                      <a:pt x="191491" y="83516"/>
                      <a:pt x="187179" y="65254"/>
                    </a:cubicBezTo>
                    <a:cubicBezTo>
                      <a:pt x="185021" y="55985"/>
                      <a:pt x="183083" y="41914"/>
                      <a:pt x="171321" y="4113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99" name="Полилиния: фигура 428">
                <a:extLst>
                  <a:ext uri="{FF2B5EF4-FFF2-40B4-BE49-F238E27FC236}">
                    <a16:creationId xmlns:a16="http://schemas.microsoft.com/office/drawing/2014/main" id="{21253F42-3841-6FF2-DF87-1784EA77576F}"/>
                  </a:ext>
                </a:extLst>
              </p:cNvPr>
              <p:cNvSpPr/>
              <p:nvPr/>
            </p:nvSpPr>
            <p:spPr>
              <a:xfrm>
                <a:off x="1637307" y="3290910"/>
                <a:ext cx="646670" cy="448496"/>
              </a:xfrm>
              <a:custGeom>
                <a:avLst/>
                <a:gdLst>
                  <a:gd name="connsiteX0" fmla="*/ 360928 w 370758"/>
                  <a:gd name="connsiteY0" fmla="*/ 94883 h 257139"/>
                  <a:gd name="connsiteX1" fmla="*/ 343269 w 370758"/>
                  <a:gd name="connsiteY1" fmla="*/ 88999 h 257139"/>
                  <a:gd name="connsiteX2" fmla="*/ 338814 w 370758"/>
                  <a:gd name="connsiteY2" fmla="*/ 91134 h 257139"/>
                  <a:gd name="connsiteX3" fmla="*/ 337827 w 370758"/>
                  <a:gd name="connsiteY3" fmla="*/ 91134 h 257139"/>
                  <a:gd name="connsiteX4" fmla="*/ 332009 w 370758"/>
                  <a:gd name="connsiteY4" fmla="*/ 84556 h 257139"/>
                  <a:gd name="connsiteX5" fmla="*/ 330639 w 370758"/>
                  <a:gd name="connsiteY5" fmla="*/ 85399 h 257139"/>
                  <a:gd name="connsiteX6" fmla="*/ 289246 w 370758"/>
                  <a:gd name="connsiteY6" fmla="*/ 61987 h 257139"/>
                  <a:gd name="connsiteX7" fmla="*/ 275348 w 370758"/>
                  <a:gd name="connsiteY7" fmla="*/ 61156 h 257139"/>
                  <a:gd name="connsiteX8" fmla="*/ 264602 w 370758"/>
                  <a:gd name="connsiteY8" fmla="*/ 55595 h 257139"/>
                  <a:gd name="connsiteX9" fmla="*/ 249676 w 370758"/>
                  <a:gd name="connsiteY9" fmla="*/ 54183 h 257139"/>
                  <a:gd name="connsiteX10" fmla="*/ 248630 w 370758"/>
                  <a:gd name="connsiteY10" fmla="*/ 42684 h 257139"/>
                  <a:gd name="connsiteX11" fmla="*/ 241089 w 370758"/>
                  <a:gd name="connsiteY11" fmla="*/ 26663 h 257139"/>
                  <a:gd name="connsiteX12" fmla="*/ 229326 w 370758"/>
                  <a:gd name="connsiteY12" fmla="*/ 21927 h 257139"/>
                  <a:gd name="connsiteX13" fmla="*/ 218293 w 370758"/>
                  <a:gd name="connsiteY13" fmla="*/ 11097 h 257139"/>
                  <a:gd name="connsiteX14" fmla="*/ 209090 w 370758"/>
                  <a:gd name="connsiteY14" fmla="*/ 18220 h 257139"/>
                  <a:gd name="connsiteX15" fmla="*/ 202159 w 370758"/>
                  <a:gd name="connsiteY15" fmla="*/ 29085 h 257139"/>
                  <a:gd name="connsiteX16" fmla="*/ 180099 w 370758"/>
                  <a:gd name="connsiteY16" fmla="*/ 37081 h 257139"/>
                  <a:gd name="connsiteX17" fmla="*/ 149129 w 370758"/>
                  <a:gd name="connsiteY17" fmla="*/ 25413 h 257139"/>
                  <a:gd name="connsiteX18" fmla="*/ 134591 w 370758"/>
                  <a:gd name="connsiteY18" fmla="*/ 29803 h 257139"/>
                  <a:gd name="connsiteX19" fmla="*/ 133808 w 370758"/>
                  <a:gd name="connsiteY19" fmla="*/ 29869 h 257139"/>
                  <a:gd name="connsiteX20" fmla="*/ 121585 w 370758"/>
                  <a:gd name="connsiteY20" fmla="*/ 27166 h 257139"/>
                  <a:gd name="connsiteX21" fmla="*/ 113177 w 370758"/>
                  <a:gd name="connsiteY21" fmla="*/ 22944 h 257139"/>
                  <a:gd name="connsiteX22" fmla="*/ 97234 w 370758"/>
                  <a:gd name="connsiteY22" fmla="*/ 17388 h 257139"/>
                  <a:gd name="connsiteX23" fmla="*/ 79456 w 370758"/>
                  <a:gd name="connsiteY23" fmla="*/ 16151 h 257139"/>
                  <a:gd name="connsiteX24" fmla="*/ 52014 w 370758"/>
                  <a:gd name="connsiteY24" fmla="*/ 4896 h 257139"/>
                  <a:gd name="connsiteX25" fmla="*/ 32998 w 370758"/>
                  <a:gd name="connsiteY25" fmla="*/ 26610 h 257139"/>
                  <a:gd name="connsiteX26" fmla="*/ 36149 w 370758"/>
                  <a:gd name="connsiteY26" fmla="*/ 39843 h 257139"/>
                  <a:gd name="connsiteX27" fmla="*/ 34277 w 370758"/>
                  <a:gd name="connsiteY27" fmla="*/ 61670 h 257139"/>
                  <a:gd name="connsiteX28" fmla="*/ 4497 w 370758"/>
                  <a:gd name="connsiteY28" fmla="*/ 81057 h 257139"/>
                  <a:gd name="connsiteX29" fmla="*/ 4485 w 370758"/>
                  <a:gd name="connsiteY29" fmla="*/ 81057 h 257139"/>
                  <a:gd name="connsiteX30" fmla="*/ 19740 w 370758"/>
                  <a:gd name="connsiteY30" fmla="*/ 105175 h 257139"/>
                  <a:gd name="connsiteX31" fmla="*/ 43415 w 370758"/>
                  <a:gd name="connsiteY31" fmla="*/ 135194 h 257139"/>
                  <a:gd name="connsiteX32" fmla="*/ 60117 w 370758"/>
                  <a:gd name="connsiteY32" fmla="*/ 145097 h 257139"/>
                  <a:gd name="connsiteX33" fmla="*/ 75790 w 370758"/>
                  <a:gd name="connsiteY33" fmla="*/ 142101 h 257139"/>
                  <a:gd name="connsiteX34" fmla="*/ 98269 w 370758"/>
                  <a:gd name="connsiteY34" fmla="*/ 151765 h 257139"/>
                  <a:gd name="connsiteX35" fmla="*/ 107670 w 370758"/>
                  <a:gd name="connsiteY35" fmla="*/ 164867 h 257139"/>
                  <a:gd name="connsiteX36" fmla="*/ 120772 w 370758"/>
                  <a:gd name="connsiteY36" fmla="*/ 175762 h 257139"/>
                  <a:gd name="connsiteX37" fmla="*/ 131015 w 370758"/>
                  <a:gd name="connsiteY37" fmla="*/ 187734 h 257139"/>
                  <a:gd name="connsiteX38" fmla="*/ 133491 w 370758"/>
                  <a:gd name="connsiteY38" fmla="*/ 187967 h 257139"/>
                  <a:gd name="connsiteX39" fmla="*/ 155862 w 370758"/>
                  <a:gd name="connsiteY39" fmla="*/ 190312 h 257139"/>
                  <a:gd name="connsiteX40" fmla="*/ 169951 w 370758"/>
                  <a:gd name="connsiteY40" fmla="*/ 181031 h 257139"/>
                  <a:gd name="connsiteX41" fmla="*/ 181588 w 370758"/>
                  <a:gd name="connsiteY41" fmla="*/ 188733 h 257139"/>
                  <a:gd name="connsiteX42" fmla="*/ 178156 w 370758"/>
                  <a:gd name="connsiteY42" fmla="*/ 202367 h 257139"/>
                  <a:gd name="connsiteX43" fmla="*/ 189918 w 370758"/>
                  <a:gd name="connsiteY43" fmla="*/ 218884 h 257139"/>
                  <a:gd name="connsiteX44" fmla="*/ 210525 w 370758"/>
                  <a:gd name="connsiteY44" fmla="*/ 220953 h 257139"/>
                  <a:gd name="connsiteX45" fmla="*/ 226169 w 370758"/>
                  <a:gd name="connsiteY45" fmla="*/ 230252 h 257139"/>
                  <a:gd name="connsiteX46" fmla="*/ 226815 w 370758"/>
                  <a:gd name="connsiteY46" fmla="*/ 230521 h 257139"/>
                  <a:gd name="connsiteX47" fmla="*/ 246513 w 370758"/>
                  <a:gd name="connsiteY47" fmla="*/ 231275 h 257139"/>
                  <a:gd name="connsiteX48" fmla="*/ 257773 w 370758"/>
                  <a:gd name="connsiteY48" fmla="*/ 237775 h 257139"/>
                  <a:gd name="connsiteX49" fmla="*/ 270002 w 370758"/>
                  <a:gd name="connsiteY49" fmla="*/ 239599 h 257139"/>
                  <a:gd name="connsiteX50" fmla="*/ 283409 w 370758"/>
                  <a:gd name="connsiteY50" fmla="*/ 256929 h 257139"/>
                  <a:gd name="connsiteX51" fmla="*/ 298270 w 370758"/>
                  <a:gd name="connsiteY51" fmla="*/ 249119 h 257139"/>
                  <a:gd name="connsiteX52" fmla="*/ 316473 w 370758"/>
                  <a:gd name="connsiteY52" fmla="*/ 228404 h 257139"/>
                  <a:gd name="connsiteX53" fmla="*/ 318045 w 370758"/>
                  <a:gd name="connsiteY53" fmla="*/ 202050 h 257139"/>
                  <a:gd name="connsiteX54" fmla="*/ 324809 w 370758"/>
                  <a:gd name="connsiteY54" fmla="*/ 186616 h 257139"/>
                  <a:gd name="connsiteX55" fmla="*/ 328379 w 370758"/>
                  <a:gd name="connsiteY55" fmla="*/ 172934 h 257139"/>
                  <a:gd name="connsiteX56" fmla="*/ 341977 w 370758"/>
                  <a:gd name="connsiteY56" fmla="*/ 147901 h 257139"/>
                  <a:gd name="connsiteX57" fmla="*/ 364282 w 370758"/>
                  <a:gd name="connsiteY57" fmla="*/ 130010 h 257139"/>
                  <a:gd name="connsiteX58" fmla="*/ 371148 w 370758"/>
                  <a:gd name="connsiteY58" fmla="*/ 118576 h 257139"/>
                  <a:gd name="connsiteX59" fmla="*/ 360928 w 370758"/>
                  <a:gd name="connsiteY59" fmla="*/ 94883 h 257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370758" h="257139">
                    <a:moveTo>
                      <a:pt x="360928" y="94883"/>
                    </a:moveTo>
                    <a:cubicBezTo>
                      <a:pt x="356927" y="87755"/>
                      <a:pt x="350511" y="88209"/>
                      <a:pt x="343269" y="88999"/>
                    </a:cubicBezTo>
                    <a:cubicBezTo>
                      <a:pt x="342180" y="90296"/>
                      <a:pt x="340596" y="91134"/>
                      <a:pt x="338814" y="91134"/>
                    </a:cubicBezTo>
                    <a:lnTo>
                      <a:pt x="337827" y="91134"/>
                    </a:lnTo>
                    <a:cubicBezTo>
                      <a:pt x="334472" y="91134"/>
                      <a:pt x="331536" y="87922"/>
                      <a:pt x="332009" y="84556"/>
                    </a:cubicBezTo>
                    <a:cubicBezTo>
                      <a:pt x="331548" y="84837"/>
                      <a:pt x="331076" y="85124"/>
                      <a:pt x="330639" y="85399"/>
                    </a:cubicBezTo>
                    <a:cubicBezTo>
                      <a:pt x="315982" y="94291"/>
                      <a:pt x="304638" y="62603"/>
                      <a:pt x="289246" y="61987"/>
                    </a:cubicBezTo>
                    <a:cubicBezTo>
                      <a:pt x="284707" y="61796"/>
                      <a:pt x="279660" y="63177"/>
                      <a:pt x="275348" y="61156"/>
                    </a:cubicBezTo>
                    <a:cubicBezTo>
                      <a:pt x="271593" y="59416"/>
                      <a:pt x="268567" y="57006"/>
                      <a:pt x="264602" y="55595"/>
                    </a:cubicBezTo>
                    <a:cubicBezTo>
                      <a:pt x="261457" y="54494"/>
                      <a:pt x="251171" y="57933"/>
                      <a:pt x="249676" y="54183"/>
                    </a:cubicBezTo>
                    <a:cubicBezTo>
                      <a:pt x="248319" y="50751"/>
                      <a:pt x="248809" y="46320"/>
                      <a:pt x="248630" y="42684"/>
                    </a:cubicBezTo>
                    <a:cubicBezTo>
                      <a:pt x="248391" y="36985"/>
                      <a:pt x="246830" y="29468"/>
                      <a:pt x="241089" y="26663"/>
                    </a:cubicBezTo>
                    <a:cubicBezTo>
                      <a:pt x="237268" y="24804"/>
                      <a:pt x="233010" y="24020"/>
                      <a:pt x="229326" y="21927"/>
                    </a:cubicBezTo>
                    <a:cubicBezTo>
                      <a:pt x="224859" y="19362"/>
                      <a:pt x="221433" y="15086"/>
                      <a:pt x="218293" y="11097"/>
                    </a:cubicBezTo>
                    <a:cubicBezTo>
                      <a:pt x="214179" y="5859"/>
                      <a:pt x="205227" y="12808"/>
                      <a:pt x="209090" y="18220"/>
                    </a:cubicBezTo>
                    <a:cubicBezTo>
                      <a:pt x="211237" y="21239"/>
                      <a:pt x="204013" y="27291"/>
                      <a:pt x="202159" y="29085"/>
                    </a:cubicBezTo>
                    <a:cubicBezTo>
                      <a:pt x="196227" y="34796"/>
                      <a:pt x="188411" y="38276"/>
                      <a:pt x="180099" y="37081"/>
                    </a:cubicBezTo>
                    <a:cubicBezTo>
                      <a:pt x="168833" y="35466"/>
                      <a:pt x="161071" y="25886"/>
                      <a:pt x="149129" y="25413"/>
                    </a:cubicBezTo>
                    <a:cubicBezTo>
                      <a:pt x="144004" y="25204"/>
                      <a:pt x="139585" y="29163"/>
                      <a:pt x="134591" y="29803"/>
                    </a:cubicBezTo>
                    <a:cubicBezTo>
                      <a:pt x="134340" y="29839"/>
                      <a:pt x="134065" y="29857"/>
                      <a:pt x="133808" y="29869"/>
                    </a:cubicBezTo>
                    <a:cubicBezTo>
                      <a:pt x="129748" y="28864"/>
                      <a:pt x="125693" y="27937"/>
                      <a:pt x="121585" y="27166"/>
                    </a:cubicBezTo>
                    <a:cubicBezTo>
                      <a:pt x="118589" y="25850"/>
                      <a:pt x="115737" y="24289"/>
                      <a:pt x="113177" y="22944"/>
                    </a:cubicBezTo>
                    <a:cubicBezTo>
                      <a:pt x="108268" y="20366"/>
                      <a:pt x="102856" y="17753"/>
                      <a:pt x="97234" y="17388"/>
                    </a:cubicBezTo>
                    <a:cubicBezTo>
                      <a:pt x="91326" y="17024"/>
                      <a:pt x="85239" y="17424"/>
                      <a:pt x="79456" y="16151"/>
                    </a:cubicBezTo>
                    <a:cubicBezTo>
                      <a:pt x="69410" y="13914"/>
                      <a:pt x="63681" y="2157"/>
                      <a:pt x="52014" y="4896"/>
                    </a:cubicBezTo>
                    <a:cubicBezTo>
                      <a:pt x="43146" y="6983"/>
                      <a:pt x="32525" y="16653"/>
                      <a:pt x="32998" y="26610"/>
                    </a:cubicBezTo>
                    <a:cubicBezTo>
                      <a:pt x="33219" y="31310"/>
                      <a:pt x="34594" y="35442"/>
                      <a:pt x="36149" y="39843"/>
                    </a:cubicBezTo>
                    <a:cubicBezTo>
                      <a:pt x="38750" y="47181"/>
                      <a:pt x="37524" y="54733"/>
                      <a:pt x="34277" y="61670"/>
                    </a:cubicBezTo>
                    <a:cubicBezTo>
                      <a:pt x="30396" y="69899"/>
                      <a:pt x="14346" y="83503"/>
                      <a:pt x="4497" y="81057"/>
                    </a:cubicBezTo>
                    <a:lnTo>
                      <a:pt x="4485" y="81057"/>
                    </a:lnTo>
                    <a:cubicBezTo>
                      <a:pt x="10046" y="88777"/>
                      <a:pt x="14669" y="97120"/>
                      <a:pt x="19740" y="105175"/>
                    </a:cubicBezTo>
                    <a:cubicBezTo>
                      <a:pt x="26509" y="115933"/>
                      <a:pt x="33697" y="126822"/>
                      <a:pt x="43415" y="135194"/>
                    </a:cubicBezTo>
                    <a:cubicBezTo>
                      <a:pt x="48151" y="139296"/>
                      <a:pt x="53802" y="143746"/>
                      <a:pt x="60117" y="145097"/>
                    </a:cubicBezTo>
                    <a:cubicBezTo>
                      <a:pt x="65840" y="146335"/>
                      <a:pt x="70325" y="143399"/>
                      <a:pt x="75790" y="142101"/>
                    </a:cubicBezTo>
                    <a:cubicBezTo>
                      <a:pt x="84880" y="139978"/>
                      <a:pt x="92756" y="145049"/>
                      <a:pt x="98269" y="151765"/>
                    </a:cubicBezTo>
                    <a:cubicBezTo>
                      <a:pt x="101618" y="155885"/>
                      <a:pt x="103932" y="161111"/>
                      <a:pt x="107670" y="164867"/>
                    </a:cubicBezTo>
                    <a:cubicBezTo>
                      <a:pt x="111718" y="168927"/>
                      <a:pt x="116406" y="172091"/>
                      <a:pt x="120772" y="175762"/>
                    </a:cubicBezTo>
                    <a:cubicBezTo>
                      <a:pt x="124653" y="178985"/>
                      <a:pt x="128540" y="183088"/>
                      <a:pt x="131015" y="187734"/>
                    </a:cubicBezTo>
                    <a:cubicBezTo>
                      <a:pt x="131769" y="187411"/>
                      <a:pt x="132642" y="187411"/>
                      <a:pt x="133491" y="187967"/>
                    </a:cubicBezTo>
                    <a:cubicBezTo>
                      <a:pt x="139704" y="192040"/>
                      <a:pt x="148818" y="192698"/>
                      <a:pt x="155862" y="190312"/>
                    </a:cubicBezTo>
                    <a:cubicBezTo>
                      <a:pt x="161364" y="188440"/>
                      <a:pt x="164946" y="183817"/>
                      <a:pt x="169951" y="181031"/>
                    </a:cubicBezTo>
                    <a:cubicBezTo>
                      <a:pt x="175315" y="178065"/>
                      <a:pt x="182395" y="182502"/>
                      <a:pt x="181588" y="188733"/>
                    </a:cubicBezTo>
                    <a:cubicBezTo>
                      <a:pt x="181002" y="193325"/>
                      <a:pt x="178269" y="197804"/>
                      <a:pt x="178156" y="202367"/>
                    </a:cubicBezTo>
                    <a:cubicBezTo>
                      <a:pt x="177940" y="210440"/>
                      <a:pt x="181690" y="216911"/>
                      <a:pt x="189918" y="218884"/>
                    </a:cubicBezTo>
                    <a:cubicBezTo>
                      <a:pt x="196801" y="220540"/>
                      <a:pt x="203720" y="218800"/>
                      <a:pt x="210525" y="220953"/>
                    </a:cubicBezTo>
                    <a:cubicBezTo>
                      <a:pt x="216535" y="222873"/>
                      <a:pt x="220027" y="228536"/>
                      <a:pt x="226169" y="230252"/>
                    </a:cubicBezTo>
                    <a:cubicBezTo>
                      <a:pt x="226414" y="230330"/>
                      <a:pt x="226617" y="230425"/>
                      <a:pt x="226815" y="230521"/>
                    </a:cubicBezTo>
                    <a:cubicBezTo>
                      <a:pt x="233470" y="229750"/>
                      <a:pt x="240042" y="228045"/>
                      <a:pt x="246513" y="231275"/>
                    </a:cubicBezTo>
                    <a:cubicBezTo>
                      <a:pt x="249999" y="233027"/>
                      <a:pt x="253934" y="237093"/>
                      <a:pt x="257773" y="237775"/>
                    </a:cubicBezTo>
                    <a:cubicBezTo>
                      <a:pt x="261875" y="238516"/>
                      <a:pt x="265966" y="238474"/>
                      <a:pt x="270002" y="239599"/>
                    </a:cubicBezTo>
                    <a:cubicBezTo>
                      <a:pt x="279157" y="242170"/>
                      <a:pt x="283230" y="249298"/>
                      <a:pt x="283409" y="256929"/>
                    </a:cubicBezTo>
                    <a:cubicBezTo>
                      <a:pt x="288540" y="254644"/>
                      <a:pt x="293814" y="252599"/>
                      <a:pt x="298270" y="249119"/>
                    </a:cubicBezTo>
                    <a:cubicBezTo>
                      <a:pt x="305643" y="243342"/>
                      <a:pt x="312143" y="236812"/>
                      <a:pt x="316473" y="228404"/>
                    </a:cubicBezTo>
                    <a:cubicBezTo>
                      <a:pt x="321065" y="219470"/>
                      <a:pt x="318984" y="211457"/>
                      <a:pt x="318045" y="202050"/>
                    </a:cubicBezTo>
                    <a:cubicBezTo>
                      <a:pt x="317555" y="196955"/>
                      <a:pt x="322853" y="191071"/>
                      <a:pt x="324809" y="186616"/>
                    </a:cubicBezTo>
                    <a:cubicBezTo>
                      <a:pt x="326698" y="182316"/>
                      <a:pt x="327440" y="177508"/>
                      <a:pt x="328379" y="172934"/>
                    </a:cubicBezTo>
                    <a:cubicBezTo>
                      <a:pt x="330538" y="162523"/>
                      <a:pt x="333874" y="154964"/>
                      <a:pt x="341977" y="147901"/>
                    </a:cubicBezTo>
                    <a:cubicBezTo>
                      <a:pt x="349249" y="141557"/>
                      <a:pt x="357746" y="137239"/>
                      <a:pt x="364282" y="130010"/>
                    </a:cubicBezTo>
                    <a:cubicBezTo>
                      <a:pt x="367506" y="126439"/>
                      <a:pt x="369718" y="122582"/>
                      <a:pt x="371148" y="118576"/>
                    </a:cubicBezTo>
                    <a:cubicBezTo>
                      <a:pt x="366896" y="111161"/>
                      <a:pt x="365108" y="102346"/>
                      <a:pt x="360928" y="9488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00" name="Полилиния: фигура 429">
                <a:extLst>
                  <a:ext uri="{FF2B5EF4-FFF2-40B4-BE49-F238E27FC236}">
                    <a16:creationId xmlns:a16="http://schemas.microsoft.com/office/drawing/2014/main" id="{FC291F60-3191-C045-5C52-87919E0748E8}"/>
                  </a:ext>
                </a:extLst>
              </p:cNvPr>
              <p:cNvSpPr/>
              <p:nvPr/>
            </p:nvSpPr>
            <p:spPr>
              <a:xfrm>
                <a:off x="1232433" y="3676200"/>
                <a:ext cx="344195" cy="333765"/>
              </a:xfrm>
              <a:custGeom>
                <a:avLst/>
                <a:gdLst>
                  <a:gd name="connsiteX0" fmla="*/ 94473 w 197339"/>
                  <a:gd name="connsiteY0" fmla="*/ 181509 h 191359"/>
                  <a:gd name="connsiteX1" fmla="*/ 109847 w 197339"/>
                  <a:gd name="connsiteY1" fmla="*/ 186837 h 191359"/>
                  <a:gd name="connsiteX2" fmla="*/ 121993 w 197339"/>
                  <a:gd name="connsiteY2" fmla="*/ 179087 h 191359"/>
                  <a:gd name="connsiteX3" fmla="*/ 124106 w 197339"/>
                  <a:gd name="connsiteY3" fmla="*/ 177233 h 191359"/>
                  <a:gd name="connsiteX4" fmla="*/ 124149 w 197339"/>
                  <a:gd name="connsiteY4" fmla="*/ 170039 h 191359"/>
                  <a:gd name="connsiteX5" fmla="*/ 132724 w 197339"/>
                  <a:gd name="connsiteY5" fmla="*/ 163096 h 191359"/>
                  <a:gd name="connsiteX6" fmla="*/ 145406 w 197339"/>
                  <a:gd name="connsiteY6" fmla="*/ 151160 h 191359"/>
                  <a:gd name="connsiteX7" fmla="*/ 162252 w 197339"/>
                  <a:gd name="connsiteY7" fmla="*/ 144923 h 191359"/>
                  <a:gd name="connsiteX8" fmla="*/ 191273 w 197339"/>
                  <a:gd name="connsiteY8" fmla="*/ 128418 h 191359"/>
                  <a:gd name="connsiteX9" fmla="*/ 191560 w 197339"/>
                  <a:gd name="connsiteY9" fmla="*/ 125488 h 191359"/>
                  <a:gd name="connsiteX10" fmla="*/ 193229 w 197339"/>
                  <a:gd name="connsiteY10" fmla="*/ 107955 h 191359"/>
                  <a:gd name="connsiteX11" fmla="*/ 187494 w 197339"/>
                  <a:gd name="connsiteY11" fmla="*/ 86732 h 191359"/>
                  <a:gd name="connsiteX12" fmla="*/ 195011 w 197339"/>
                  <a:gd name="connsiteY12" fmla="*/ 63924 h 191359"/>
                  <a:gd name="connsiteX13" fmla="*/ 183182 w 197339"/>
                  <a:gd name="connsiteY13" fmla="*/ 41691 h 191359"/>
                  <a:gd name="connsiteX14" fmla="*/ 179529 w 197339"/>
                  <a:gd name="connsiteY14" fmla="*/ 37792 h 191359"/>
                  <a:gd name="connsiteX15" fmla="*/ 179559 w 197339"/>
                  <a:gd name="connsiteY15" fmla="*/ 37792 h 191359"/>
                  <a:gd name="connsiteX16" fmla="*/ 173668 w 197339"/>
                  <a:gd name="connsiteY16" fmla="*/ 37941 h 191359"/>
                  <a:gd name="connsiteX17" fmla="*/ 132157 w 197339"/>
                  <a:gd name="connsiteY17" fmla="*/ 27207 h 191359"/>
                  <a:gd name="connsiteX18" fmla="*/ 132238 w 197339"/>
                  <a:gd name="connsiteY18" fmla="*/ 28194 h 191359"/>
                  <a:gd name="connsiteX19" fmla="*/ 132306 w 197339"/>
                  <a:gd name="connsiteY19" fmla="*/ 29133 h 191359"/>
                  <a:gd name="connsiteX20" fmla="*/ 132194 w 197339"/>
                  <a:gd name="connsiteY20" fmla="*/ 34766 h 191359"/>
                  <a:gd name="connsiteX21" fmla="*/ 126499 w 197339"/>
                  <a:gd name="connsiteY21" fmla="*/ 40835 h 191359"/>
                  <a:gd name="connsiteX22" fmla="*/ 116733 w 197339"/>
                  <a:gd name="connsiteY22" fmla="*/ 42815 h 191359"/>
                  <a:gd name="connsiteX23" fmla="*/ 111311 w 197339"/>
                  <a:gd name="connsiteY23" fmla="*/ 43257 h 191359"/>
                  <a:gd name="connsiteX24" fmla="*/ 106831 w 197339"/>
                  <a:gd name="connsiteY24" fmla="*/ 43622 h 191359"/>
                  <a:gd name="connsiteX25" fmla="*/ 100992 w 197339"/>
                  <a:gd name="connsiteY25" fmla="*/ 45255 h 191359"/>
                  <a:gd name="connsiteX26" fmla="*/ 99247 w 197339"/>
                  <a:gd name="connsiteY26" fmla="*/ 45883 h 191359"/>
                  <a:gd name="connsiteX27" fmla="*/ 93632 w 197339"/>
                  <a:gd name="connsiteY27" fmla="*/ 46995 h 191359"/>
                  <a:gd name="connsiteX28" fmla="*/ 89544 w 197339"/>
                  <a:gd name="connsiteY28" fmla="*/ 46206 h 191359"/>
                  <a:gd name="connsiteX29" fmla="*/ 82302 w 197339"/>
                  <a:gd name="connsiteY29" fmla="*/ 41440 h 191359"/>
                  <a:gd name="connsiteX30" fmla="*/ 78376 w 197339"/>
                  <a:gd name="connsiteY30" fmla="*/ 33187 h 191359"/>
                  <a:gd name="connsiteX31" fmla="*/ 76332 w 197339"/>
                  <a:gd name="connsiteY31" fmla="*/ 27733 h 191359"/>
                  <a:gd name="connsiteX32" fmla="*/ 75784 w 197339"/>
                  <a:gd name="connsiteY32" fmla="*/ 26801 h 191359"/>
                  <a:gd name="connsiteX33" fmla="*/ 73815 w 197339"/>
                  <a:gd name="connsiteY33" fmla="*/ 22800 h 191359"/>
                  <a:gd name="connsiteX34" fmla="*/ 73129 w 197339"/>
                  <a:gd name="connsiteY34" fmla="*/ 20755 h 191359"/>
                  <a:gd name="connsiteX35" fmla="*/ 71677 w 197339"/>
                  <a:gd name="connsiteY35" fmla="*/ 16533 h 191359"/>
                  <a:gd name="connsiteX36" fmla="*/ 68068 w 197339"/>
                  <a:gd name="connsiteY36" fmla="*/ 10296 h 191359"/>
                  <a:gd name="connsiteX37" fmla="*/ 63021 w 197339"/>
                  <a:gd name="connsiteY37" fmla="*/ 5536 h 191359"/>
                  <a:gd name="connsiteX38" fmla="*/ 58066 w 197339"/>
                  <a:gd name="connsiteY38" fmla="*/ 4627 h 191359"/>
                  <a:gd name="connsiteX39" fmla="*/ 51947 w 197339"/>
                  <a:gd name="connsiteY39" fmla="*/ 6779 h 191359"/>
                  <a:gd name="connsiteX40" fmla="*/ 49180 w 197339"/>
                  <a:gd name="connsiteY40" fmla="*/ 11868 h 191359"/>
                  <a:gd name="connsiteX41" fmla="*/ 42643 w 197339"/>
                  <a:gd name="connsiteY41" fmla="*/ 25533 h 191359"/>
                  <a:gd name="connsiteX42" fmla="*/ 35918 w 197339"/>
                  <a:gd name="connsiteY42" fmla="*/ 33970 h 191359"/>
                  <a:gd name="connsiteX43" fmla="*/ 28496 w 197339"/>
                  <a:gd name="connsiteY43" fmla="*/ 39328 h 191359"/>
                  <a:gd name="connsiteX44" fmla="*/ 15192 w 197339"/>
                  <a:gd name="connsiteY44" fmla="*/ 55283 h 191359"/>
                  <a:gd name="connsiteX45" fmla="*/ 6161 w 197339"/>
                  <a:gd name="connsiteY45" fmla="*/ 70042 h 191359"/>
                  <a:gd name="connsiteX46" fmla="*/ 4485 w 197339"/>
                  <a:gd name="connsiteY46" fmla="*/ 72051 h 191359"/>
                  <a:gd name="connsiteX47" fmla="*/ 4747 w 197339"/>
                  <a:gd name="connsiteY47" fmla="*/ 72290 h 191359"/>
                  <a:gd name="connsiteX48" fmla="*/ 7713 w 197339"/>
                  <a:gd name="connsiteY48" fmla="*/ 75543 h 191359"/>
                  <a:gd name="connsiteX49" fmla="*/ 12175 w 197339"/>
                  <a:gd name="connsiteY49" fmla="*/ 85679 h 191359"/>
                  <a:gd name="connsiteX50" fmla="*/ 12113 w 197339"/>
                  <a:gd name="connsiteY50" fmla="*/ 88035 h 191359"/>
                  <a:gd name="connsiteX51" fmla="*/ 12412 w 197339"/>
                  <a:gd name="connsiteY51" fmla="*/ 88077 h 191359"/>
                  <a:gd name="connsiteX52" fmla="*/ 13864 w 197339"/>
                  <a:gd name="connsiteY52" fmla="*/ 88149 h 191359"/>
                  <a:gd name="connsiteX53" fmla="*/ 25430 w 197339"/>
                  <a:gd name="connsiteY53" fmla="*/ 89375 h 191359"/>
                  <a:gd name="connsiteX54" fmla="*/ 47067 w 197339"/>
                  <a:gd name="connsiteY54" fmla="*/ 101819 h 191359"/>
                  <a:gd name="connsiteX55" fmla="*/ 69739 w 197339"/>
                  <a:gd name="connsiteY55" fmla="*/ 123790 h 191359"/>
                  <a:gd name="connsiteX56" fmla="*/ 80912 w 197339"/>
                  <a:gd name="connsiteY56" fmla="*/ 133543 h 191359"/>
                  <a:gd name="connsiteX57" fmla="*/ 84839 w 197339"/>
                  <a:gd name="connsiteY57" fmla="*/ 136988 h 191359"/>
                  <a:gd name="connsiteX58" fmla="*/ 89730 w 197339"/>
                  <a:gd name="connsiteY58" fmla="*/ 144744 h 191359"/>
                  <a:gd name="connsiteX59" fmla="*/ 93289 w 197339"/>
                  <a:gd name="connsiteY59" fmla="*/ 154437 h 191359"/>
                  <a:gd name="connsiteX60" fmla="*/ 92086 w 197339"/>
                  <a:gd name="connsiteY60" fmla="*/ 163222 h 191359"/>
                  <a:gd name="connsiteX61" fmla="*/ 86746 w 197339"/>
                  <a:gd name="connsiteY61" fmla="*/ 170966 h 191359"/>
                  <a:gd name="connsiteX62" fmla="*/ 81423 w 197339"/>
                  <a:gd name="connsiteY62" fmla="*/ 174949 h 191359"/>
                  <a:gd name="connsiteX63" fmla="*/ 79061 w 197339"/>
                  <a:gd name="connsiteY63" fmla="*/ 176659 h 191359"/>
                  <a:gd name="connsiteX64" fmla="*/ 74893 w 197339"/>
                  <a:gd name="connsiteY64" fmla="*/ 180067 h 191359"/>
                  <a:gd name="connsiteX65" fmla="*/ 74600 w 197339"/>
                  <a:gd name="connsiteY65" fmla="*/ 186071 h 191359"/>
                  <a:gd name="connsiteX66" fmla="*/ 74836 w 197339"/>
                  <a:gd name="connsiteY66" fmla="*/ 190933 h 191359"/>
                  <a:gd name="connsiteX67" fmla="*/ 94473 w 197339"/>
                  <a:gd name="connsiteY67" fmla="*/ 181509 h 19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197339" h="191359">
                    <a:moveTo>
                      <a:pt x="94473" y="181509"/>
                    </a:moveTo>
                    <a:cubicBezTo>
                      <a:pt x="99508" y="182693"/>
                      <a:pt x="104643" y="186831"/>
                      <a:pt x="109847" y="186837"/>
                    </a:cubicBezTo>
                    <a:cubicBezTo>
                      <a:pt x="115618" y="186849"/>
                      <a:pt x="118067" y="182728"/>
                      <a:pt x="121993" y="179087"/>
                    </a:cubicBezTo>
                    <a:cubicBezTo>
                      <a:pt x="122678" y="178435"/>
                      <a:pt x="123395" y="177825"/>
                      <a:pt x="124106" y="177233"/>
                    </a:cubicBezTo>
                    <a:cubicBezTo>
                      <a:pt x="123308" y="174937"/>
                      <a:pt x="123195" y="172461"/>
                      <a:pt x="124149" y="170039"/>
                    </a:cubicBezTo>
                    <a:cubicBezTo>
                      <a:pt x="125476" y="166601"/>
                      <a:pt x="129427" y="164268"/>
                      <a:pt x="132724" y="163096"/>
                    </a:cubicBezTo>
                    <a:cubicBezTo>
                      <a:pt x="140072" y="160483"/>
                      <a:pt x="143262" y="158862"/>
                      <a:pt x="145406" y="151160"/>
                    </a:cubicBezTo>
                    <a:cubicBezTo>
                      <a:pt x="148048" y="141706"/>
                      <a:pt x="154144" y="141658"/>
                      <a:pt x="162252" y="144923"/>
                    </a:cubicBezTo>
                    <a:cubicBezTo>
                      <a:pt x="177693" y="151106"/>
                      <a:pt x="183649" y="139499"/>
                      <a:pt x="191273" y="128418"/>
                    </a:cubicBezTo>
                    <a:cubicBezTo>
                      <a:pt x="191309" y="127467"/>
                      <a:pt x="191405" y="126499"/>
                      <a:pt x="191560" y="125488"/>
                    </a:cubicBezTo>
                    <a:cubicBezTo>
                      <a:pt x="192499" y="119688"/>
                      <a:pt x="197325" y="113271"/>
                      <a:pt x="193229" y="107955"/>
                    </a:cubicBezTo>
                    <a:cubicBezTo>
                      <a:pt x="188672" y="102076"/>
                      <a:pt x="184653" y="94404"/>
                      <a:pt x="187494" y="86732"/>
                    </a:cubicBezTo>
                    <a:cubicBezTo>
                      <a:pt x="190161" y="79472"/>
                      <a:pt x="194676" y="71836"/>
                      <a:pt x="195011" y="63924"/>
                    </a:cubicBezTo>
                    <a:cubicBezTo>
                      <a:pt x="195453" y="53047"/>
                      <a:pt x="190364" y="48891"/>
                      <a:pt x="183182" y="41691"/>
                    </a:cubicBezTo>
                    <a:cubicBezTo>
                      <a:pt x="181921" y="40411"/>
                      <a:pt x="180677" y="39125"/>
                      <a:pt x="179529" y="37792"/>
                    </a:cubicBezTo>
                    <a:lnTo>
                      <a:pt x="179559" y="37792"/>
                    </a:lnTo>
                    <a:cubicBezTo>
                      <a:pt x="177531" y="37887"/>
                      <a:pt x="175546" y="37923"/>
                      <a:pt x="173668" y="37941"/>
                    </a:cubicBezTo>
                    <a:cubicBezTo>
                      <a:pt x="159197" y="38139"/>
                      <a:pt x="143418" y="36273"/>
                      <a:pt x="132157" y="27207"/>
                    </a:cubicBezTo>
                    <a:cubicBezTo>
                      <a:pt x="132170" y="27470"/>
                      <a:pt x="132194" y="27799"/>
                      <a:pt x="132238" y="28194"/>
                    </a:cubicBezTo>
                    <a:lnTo>
                      <a:pt x="132306" y="29133"/>
                    </a:lnTo>
                    <a:cubicBezTo>
                      <a:pt x="132456" y="30992"/>
                      <a:pt x="132631" y="32924"/>
                      <a:pt x="132194" y="34766"/>
                    </a:cubicBezTo>
                    <a:cubicBezTo>
                      <a:pt x="131534" y="37588"/>
                      <a:pt x="129608" y="39634"/>
                      <a:pt x="126499" y="40835"/>
                    </a:cubicBezTo>
                    <a:cubicBezTo>
                      <a:pt x="124106" y="41762"/>
                      <a:pt x="121089" y="42372"/>
                      <a:pt x="116733" y="42815"/>
                    </a:cubicBezTo>
                    <a:cubicBezTo>
                      <a:pt x="114938" y="43000"/>
                      <a:pt x="113106" y="43132"/>
                      <a:pt x="111311" y="43257"/>
                    </a:cubicBezTo>
                    <a:cubicBezTo>
                      <a:pt x="109760" y="43377"/>
                      <a:pt x="108251" y="43479"/>
                      <a:pt x="106831" y="43622"/>
                    </a:cubicBezTo>
                    <a:cubicBezTo>
                      <a:pt x="104830" y="43819"/>
                      <a:pt x="102961" y="44513"/>
                      <a:pt x="100992" y="45255"/>
                    </a:cubicBezTo>
                    <a:cubicBezTo>
                      <a:pt x="100393" y="45470"/>
                      <a:pt x="99820" y="45679"/>
                      <a:pt x="99247" y="45883"/>
                    </a:cubicBezTo>
                    <a:cubicBezTo>
                      <a:pt x="97639" y="46439"/>
                      <a:pt x="95719" y="46995"/>
                      <a:pt x="93632" y="46995"/>
                    </a:cubicBezTo>
                    <a:cubicBezTo>
                      <a:pt x="92229" y="46995"/>
                      <a:pt x="90846" y="46738"/>
                      <a:pt x="89544" y="46206"/>
                    </a:cubicBezTo>
                    <a:cubicBezTo>
                      <a:pt x="86353" y="44926"/>
                      <a:pt x="84047" y="43407"/>
                      <a:pt x="82302" y="41440"/>
                    </a:cubicBezTo>
                    <a:cubicBezTo>
                      <a:pt x="80389" y="39305"/>
                      <a:pt x="79149" y="36685"/>
                      <a:pt x="78376" y="33187"/>
                    </a:cubicBezTo>
                    <a:cubicBezTo>
                      <a:pt x="77803" y="30532"/>
                      <a:pt x="77061" y="28995"/>
                      <a:pt x="76332" y="27733"/>
                    </a:cubicBezTo>
                    <a:cubicBezTo>
                      <a:pt x="76152" y="27410"/>
                      <a:pt x="75964" y="27105"/>
                      <a:pt x="75784" y="26801"/>
                    </a:cubicBezTo>
                    <a:cubicBezTo>
                      <a:pt x="75092" y="25640"/>
                      <a:pt x="74363" y="24450"/>
                      <a:pt x="73815" y="22800"/>
                    </a:cubicBezTo>
                    <a:cubicBezTo>
                      <a:pt x="73578" y="22178"/>
                      <a:pt x="73365" y="21484"/>
                      <a:pt x="73129" y="20755"/>
                    </a:cubicBezTo>
                    <a:cubicBezTo>
                      <a:pt x="72730" y="19457"/>
                      <a:pt x="72256" y="17986"/>
                      <a:pt x="71677" y="16533"/>
                    </a:cubicBezTo>
                    <a:cubicBezTo>
                      <a:pt x="70642" y="13932"/>
                      <a:pt x="69496" y="11958"/>
                      <a:pt x="68068" y="10296"/>
                    </a:cubicBezTo>
                    <a:cubicBezTo>
                      <a:pt x="66205" y="8143"/>
                      <a:pt x="64654" y="6510"/>
                      <a:pt x="63021" y="5536"/>
                    </a:cubicBezTo>
                    <a:cubicBezTo>
                      <a:pt x="61432" y="4549"/>
                      <a:pt x="59918" y="4286"/>
                      <a:pt x="58066" y="4627"/>
                    </a:cubicBezTo>
                    <a:cubicBezTo>
                      <a:pt x="55162" y="5129"/>
                      <a:pt x="53280" y="5823"/>
                      <a:pt x="51947" y="6779"/>
                    </a:cubicBezTo>
                    <a:cubicBezTo>
                      <a:pt x="50981" y="7485"/>
                      <a:pt x="49654" y="8759"/>
                      <a:pt x="49180" y="11868"/>
                    </a:cubicBezTo>
                    <a:cubicBezTo>
                      <a:pt x="48669" y="15163"/>
                      <a:pt x="46481" y="19762"/>
                      <a:pt x="42643" y="25533"/>
                    </a:cubicBezTo>
                    <a:cubicBezTo>
                      <a:pt x="38486" y="31770"/>
                      <a:pt x="36872" y="33444"/>
                      <a:pt x="35918" y="33970"/>
                    </a:cubicBezTo>
                    <a:cubicBezTo>
                      <a:pt x="35900" y="33982"/>
                      <a:pt x="32790" y="35681"/>
                      <a:pt x="28496" y="39328"/>
                    </a:cubicBezTo>
                    <a:cubicBezTo>
                      <a:pt x="24626" y="42605"/>
                      <a:pt x="19167" y="48041"/>
                      <a:pt x="15192" y="55283"/>
                    </a:cubicBezTo>
                    <a:cubicBezTo>
                      <a:pt x="11782" y="61478"/>
                      <a:pt x="8748" y="66442"/>
                      <a:pt x="6161" y="70042"/>
                    </a:cubicBezTo>
                    <a:cubicBezTo>
                      <a:pt x="5520" y="70945"/>
                      <a:pt x="4946" y="71591"/>
                      <a:pt x="4485" y="72051"/>
                    </a:cubicBezTo>
                    <a:cubicBezTo>
                      <a:pt x="4572" y="72135"/>
                      <a:pt x="4660" y="72212"/>
                      <a:pt x="4747" y="72290"/>
                    </a:cubicBezTo>
                    <a:cubicBezTo>
                      <a:pt x="5545" y="73032"/>
                      <a:pt x="6654" y="74048"/>
                      <a:pt x="7713" y="75543"/>
                    </a:cubicBezTo>
                    <a:cubicBezTo>
                      <a:pt x="12113" y="81595"/>
                      <a:pt x="12418" y="84071"/>
                      <a:pt x="12175" y="85679"/>
                    </a:cubicBezTo>
                    <a:cubicBezTo>
                      <a:pt x="11901" y="87240"/>
                      <a:pt x="12063" y="87868"/>
                      <a:pt x="12113" y="88035"/>
                    </a:cubicBezTo>
                    <a:cubicBezTo>
                      <a:pt x="12144" y="88042"/>
                      <a:pt x="12256" y="88065"/>
                      <a:pt x="12412" y="88077"/>
                    </a:cubicBezTo>
                    <a:cubicBezTo>
                      <a:pt x="12711" y="88131"/>
                      <a:pt x="13222" y="88131"/>
                      <a:pt x="13864" y="88149"/>
                    </a:cubicBezTo>
                    <a:cubicBezTo>
                      <a:pt x="16194" y="88197"/>
                      <a:pt x="20476" y="88287"/>
                      <a:pt x="25430" y="89375"/>
                    </a:cubicBezTo>
                    <a:cubicBezTo>
                      <a:pt x="34142" y="91289"/>
                      <a:pt x="41428" y="95481"/>
                      <a:pt x="47067" y="101819"/>
                    </a:cubicBezTo>
                    <a:cubicBezTo>
                      <a:pt x="52146" y="107524"/>
                      <a:pt x="59774" y="114909"/>
                      <a:pt x="69739" y="123790"/>
                    </a:cubicBezTo>
                    <a:cubicBezTo>
                      <a:pt x="74163" y="127731"/>
                      <a:pt x="78152" y="131163"/>
                      <a:pt x="80912" y="133543"/>
                    </a:cubicBezTo>
                    <a:cubicBezTo>
                      <a:pt x="83243" y="135552"/>
                      <a:pt x="84378" y="136527"/>
                      <a:pt x="84839" y="136988"/>
                    </a:cubicBezTo>
                    <a:cubicBezTo>
                      <a:pt x="86677" y="138776"/>
                      <a:pt x="89052" y="143386"/>
                      <a:pt x="89730" y="144744"/>
                    </a:cubicBezTo>
                    <a:cubicBezTo>
                      <a:pt x="90871" y="147034"/>
                      <a:pt x="92859" y="151346"/>
                      <a:pt x="93289" y="154437"/>
                    </a:cubicBezTo>
                    <a:cubicBezTo>
                      <a:pt x="93650" y="157110"/>
                      <a:pt x="93239" y="160232"/>
                      <a:pt x="92086" y="163222"/>
                    </a:cubicBezTo>
                    <a:cubicBezTo>
                      <a:pt x="90902" y="166349"/>
                      <a:pt x="89001" y="169118"/>
                      <a:pt x="86746" y="170966"/>
                    </a:cubicBezTo>
                    <a:cubicBezTo>
                      <a:pt x="85269" y="172180"/>
                      <a:pt x="83318" y="173579"/>
                      <a:pt x="81423" y="174949"/>
                    </a:cubicBezTo>
                    <a:cubicBezTo>
                      <a:pt x="80626" y="175529"/>
                      <a:pt x="79815" y="176121"/>
                      <a:pt x="79061" y="176659"/>
                    </a:cubicBezTo>
                    <a:cubicBezTo>
                      <a:pt x="76183" y="178782"/>
                      <a:pt x="75210" y="179679"/>
                      <a:pt x="74893" y="180067"/>
                    </a:cubicBezTo>
                    <a:cubicBezTo>
                      <a:pt x="74774" y="180648"/>
                      <a:pt x="74569" y="182693"/>
                      <a:pt x="74600" y="186071"/>
                    </a:cubicBezTo>
                    <a:cubicBezTo>
                      <a:pt x="74606" y="187776"/>
                      <a:pt x="74706" y="189420"/>
                      <a:pt x="74836" y="190933"/>
                    </a:cubicBezTo>
                    <a:cubicBezTo>
                      <a:pt x="79653" y="184630"/>
                      <a:pt x="85518" y="179416"/>
                      <a:pt x="94473" y="18150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01" name="Полилиния: фигура 319">
                <a:extLst>
                  <a:ext uri="{FF2B5EF4-FFF2-40B4-BE49-F238E27FC236}">
                    <a16:creationId xmlns:a16="http://schemas.microsoft.com/office/drawing/2014/main" id="{EF15FC4B-31B3-0127-1191-A2A43ABE4EB6}"/>
                  </a:ext>
                </a:extLst>
              </p:cNvPr>
              <p:cNvSpPr/>
              <p:nvPr/>
            </p:nvSpPr>
            <p:spPr>
              <a:xfrm>
                <a:off x="11387197" y="4858659"/>
                <a:ext cx="62582" cy="166884"/>
              </a:xfrm>
              <a:custGeom>
                <a:avLst/>
                <a:gdLst>
                  <a:gd name="connsiteX0" fmla="*/ 18349 w 35879"/>
                  <a:gd name="connsiteY0" fmla="*/ 91043 h 95679"/>
                  <a:gd name="connsiteX1" fmla="*/ 13624 w 35879"/>
                  <a:gd name="connsiteY1" fmla="*/ 67344 h 95679"/>
                  <a:gd name="connsiteX2" fmla="*/ 13385 w 35879"/>
                  <a:gd name="connsiteY2" fmla="*/ 37779 h 95679"/>
                  <a:gd name="connsiteX3" fmla="*/ 8900 w 35879"/>
                  <a:gd name="connsiteY3" fmla="*/ 13196 h 95679"/>
                  <a:gd name="connsiteX4" fmla="*/ 35032 w 35879"/>
                  <a:gd name="connsiteY4" fmla="*/ 7120 h 95679"/>
                  <a:gd name="connsiteX5" fmla="*/ 27857 w 35879"/>
                  <a:gd name="connsiteY5" fmla="*/ 31763 h 95679"/>
                  <a:gd name="connsiteX6" fmla="*/ 28933 w 35879"/>
                  <a:gd name="connsiteY6" fmla="*/ 59839 h 95679"/>
                  <a:gd name="connsiteX7" fmla="*/ 29710 w 35879"/>
                  <a:gd name="connsiteY7" fmla="*/ 88208 h 95679"/>
                  <a:gd name="connsiteX8" fmla="*/ 18349 w 35879"/>
                  <a:gd name="connsiteY8" fmla="*/ 91043 h 95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879" h="95679">
                    <a:moveTo>
                      <a:pt x="18349" y="91043"/>
                    </a:moveTo>
                    <a:cubicBezTo>
                      <a:pt x="14342" y="85805"/>
                      <a:pt x="13385" y="70765"/>
                      <a:pt x="13624" y="67344"/>
                    </a:cubicBezTo>
                    <a:cubicBezTo>
                      <a:pt x="14342" y="58016"/>
                      <a:pt x="17332" y="46767"/>
                      <a:pt x="13385" y="37779"/>
                    </a:cubicBezTo>
                    <a:cubicBezTo>
                      <a:pt x="9737" y="29515"/>
                      <a:pt x="-1744" y="21753"/>
                      <a:pt x="8900" y="13196"/>
                    </a:cubicBezTo>
                    <a:cubicBezTo>
                      <a:pt x="13146" y="9769"/>
                      <a:pt x="31863" y="-229"/>
                      <a:pt x="35032" y="7120"/>
                    </a:cubicBezTo>
                    <a:cubicBezTo>
                      <a:pt x="37604" y="13064"/>
                      <a:pt x="28215" y="25114"/>
                      <a:pt x="27857" y="31763"/>
                    </a:cubicBezTo>
                    <a:cubicBezTo>
                      <a:pt x="27319" y="41062"/>
                      <a:pt x="29052" y="50636"/>
                      <a:pt x="28933" y="59839"/>
                    </a:cubicBezTo>
                    <a:cubicBezTo>
                      <a:pt x="28873" y="68588"/>
                      <a:pt x="30847" y="79394"/>
                      <a:pt x="29710" y="88208"/>
                    </a:cubicBezTo>
                    <a:cubicBezTo>
                      <a:pt x="28096" y="100432"/>
                      <a:pt x="19604" y="92688"/>
                      <a:pt x="18349" y="9104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02" name="Полилиния: фигура 320">
                <a:extLst>
                  <a:ext uri="{FF2B5EF4-FFF2-40B4-BE49-F238E27FC236}">
                    <a16:creationId xmlns:a16="http://schemas.microsoft.com/office/drawing/2014/main" id="{5B3A6B8E-84D8-0B8A-3F5F-DD99F2349151}"/>
                  </a:ext>
                </a:extLst>
              </p:cNvPr>
              <p:cNvSpPr/>
              <p:nvPr/>
            </p:nvSpPr>
            <p:spPr>
              <a:xfrm>
                <a:off x="11414208" y="4565225"/>
                <a:ext cx="83442" cy="271184"/>
              </a:xfrm>
              <a:custGeom>
                <a:avLst/>
                <a:gdLst>
                  <a:gd name="connsiteX0" fmla="*/ 23792 w 47839"/>
                  <a:gd name="connsiteY0" fmla="*/ 149056 h 155479"/>
                  <a:gd name="connsiteX1" fmla="*/ 8423 w 47839"/>
                  <a:gd name="connsiteY1" fmla="*/ 89203 h 155479"/>
                  <a:gd name="connsiteX2" fmla="*/ 14822 w 47839"/>
                  <a:gd name="connsiteY2" fmla="*/ 60702 h 155479"/>
                  <a:gd name="connsiteX3" fmla="*/ 9798 w 47839"/>
                  <a:gd name="connsiteY3" fmla="*/ 37021 h 155479"/>
                  <a:gd name="connsiteX4" fmla="*/ 23373 w 47839"/>
                  <a:gd name="connsiteY4" fmla="*/ 31711 h 155479"/>
                  <a:gd name="connsiteX5" fmla="*/ 27858 w 47839"/>
                  <a:gd name="connsiteY5" fmla="*/ 16701 h 155479"/>
                  <a:gd name="connsiteX6" fmla="*/ 45021 w 47839"/>
                  <a:gd name="connsiteY6" fmla="*/ 11068 h 155479"/>
                  <a:gd name="connsiteX7" fmla="*/ 38323 w 47839"/>
                  <a:gd name="connsiteY7" fmla="*/ 39001 h 155479"/>
                  <a:gd name="connsiteX8" fmla="*/ 36051 w 47839"/>
                  <a:gd name="connsiteY8" fmla="*/ 68972 h 155479"/>
                  <a:gd name="connsiteX9" fmla="*/ 27500 w 47839"/>
                  <a:gd name="connsiteY9" fmla="*/ 85788 h 155479"/>
                  <a:gd name="connsiteX10" fmla="*/ 29293 w 47839"/>
                  <a:gd name="connsiteY10" fmla="*/ 107448 h 155479"/>
                  <a:gd name="connsiteX11" fmla="*/ 34616 w 47839"/>
                  <a:gd name="connsiteY11" fmla="*/ 127134 h 155479"/>
                  <a:gd name="connsiteX12" fmla="*/ 35153 w 47839"/>
                  <a:gd name="connsiteY12" fmla="*/ 148189 h 155479"/>
                  <a:gd name="connsiteX13" fmla="*/ 27141 w 47839"/>
                  <a:gd name="connsiteY13" fmla="*/ 155479 h 155479"/>
                  <a:gd name="connsiteX14" fmla="*/ 23792 w 47839"/>
                  <a:gd name="connsiteY14" fmla="*/ 149056 h 15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7839" h="155479">
                    <a:moveTo>
                      <a:pt x="23792" y="149056"/>
                    </a:moveTo>
                    <a:cubicBezTo>
                      <a:pt x="15898" y="131505"/>
                      <a:pt x="12071" y="108225"/>
                      <a:pt x="8423" y="89203"/>
                    </a:cubicBezTo>
                    <a:cubicBezTo>
                      <a:pt x="6510" y="79312"/>
                      <a:pt x="15480" y="70892"/>
                      <a:pt x="14822" y="60702"/>
                    </a:cubicBezTo>
                    <a:cubicBezTo>
                      <a:pt x="14224" y="50470"/>
                      <a:pt x="-4374" y="45567"/>
                      <a:pt x="9798" y="37021"/>
                    </a:cubicBezTo>
                    <a:cubicBezTo>
                      <a:pt x="13985" y="34504"/>
                      <a:pt x="19666" y="34348"/>
                      <a:pt x="23373" y="31711"/>
                    </a:cubicBezTo>
                    <a:cubicBezTo>
                      <a:pt x="28576" y="28039"/>
                      <a:pt x="27260" y="22149"/>
                      <a:pt x="27858" y="16701"/>
                    </a:cubicBezTo>
                    <a:cubicBezTo>
                      <a:pt x="28995" y="6637"/>
                      <a:pt x="41732" y="-1914"/>
                      <a:pt x="45021" y="11068"/>
                    </a:cubicBezTo>
                    <a:cubicBezTo>
                      <a:pt x="47832" y="22185"/>
                      <a:pt x="41193" y="28924"/>
                      <a:pt x="38323" y="39001"/>
                    </a:cubicBezTo>
                    <a:cubicBezTo>
                      <a:pt x="35573" y="48670"/>
                      <a:pt x="39160" y="59321"/>
                      <a:pt x="36051" y="68972"/>
                    </a:cubicBezTo>
                    <a:cubicBezTo>
                      <a:pt x="34018" y="75144"/>
                      <a:pt x="28695" y="79354"/>
                      <a:pt x="27500" y="85788"/>
                    </a:cubicBezTo>
                    <a:cubicBezTo>
                      <a:pt x="26243" y="92246"/>
                      <a:pt x="28038" y="100738"/>
                      <a:pt x="29293" y="107448"/>
                    </a:cubicBezTo>
                    <a:cubicBezTo>
                      <a:pt x="30609" y="114450"/>
                      <a:pt x="33540" y="119868"/>
                      <a:pt x="34616" y="127134"/>
                    </a:cubicBezTo>
                    <a:cubicBezTo>
                      <a:pt x="35812" y="135063"/>
                      <a:pt x="39400" y="142096"/>
                      <a:pt x="35153" y="148189"/>
                    </a:cubicBezTo>
                    <a:cubicBezTo>
                      <a:pt x="33001" y="151329"/>
                      <a:pt x="30011" y="158289"/>
                      <a:pt x="27141" y="155479"/>
                    </a:cubicBezTo>
                    <a:lnTo>
                      <a:pt x="23792" y="149056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03" name="Полилиния: фигура 321">
                <a:extLst>
                  <a:ext uri="{FF2B5EF4-FFF2-40B4-BE49-F238E27FC236}">
                    <a16:creationId xmlns:a16="http://schemas.microsoft.com/office/drawing/2014/main" id="{492D811A-658B-E281-08AA-FAADE814D123}"/>
                  </a:ext>
                </a:extLst>
              </p:cNvPr>
              <p:cNvSpPr/>
              <p:nvPr/>
            </p:nvSpPr>
            <p:spPr>
              <a:xfrm>
                <a:off x="11363393" y="3696064"/>
                <a:ext cx="41721" cy="52151"/>
              </a:xfrm>
              <a:custGeom>
                <a:avLst/>
                <a:gdLst>
                  <a:gd name="connsiteX0" fmla="*/ 18841 w 23919"/>
                  <a:gd name="connsiteY0" fmla="*/ 10347 h 29899"/>
                  <a:gd name="connsiteX1" fmla="*/ 5565 w 23919"/>
                  <a:gd name="connsiteY1" fmla="*/ 6054 h 29899"/>
                  <a:gd name="connsiteX2" fmla="*/ 9093 w 23919"/>
                  <a:gd name="connsiteY2" fmla="*/ 25519 h 29899"/>
                  <a:gd name="connsiteX3" fmla="*/ 21233 w 23919"/>
                  <a:gd name="connsiteY3" fmla="*/ 23874 h 29899"/>
                  <a:gd name="connsiteX4" fmla="*/ 18841 w 23919"/>
                  <a:gd name="connsiteY4" fmla="*/ 10347 h 29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19" h="29899">
                    <a:moveTo>
                      <a:pt x="18841" y="10347"/>
                    </a:moveTo>
                    <a:cubicBezTo>
                      <a:pt x="16808" y="10138"/>
                      <a:pt x="10409" y="881"/>
                      <a:pt x="5565" y="6054"/>
                    </a:cubicBezTo>
                    <a:cubicBezTo>
                      <a:pt x="2456" y="9355"/>
                      <a:pt x="6821" y="22654"/>
                      <a:pt x="9093" y="25519"/>
                    </a:cubicBezTo>
                    <a:cubicBezTo>
                      <a:pt x="13100" y="30542"/>
                      <a:pt x="19080" y="30805"/>
                      <a:pt x="21233" y="23874"/>
                    </a:cubicBezTo>
                    <a:cubicBezTo>
                      <a:pt x="23505" y="16417"/>
                      <a:pt x="22250" y="10718"/>
                      <a:pt x="18841" y="1034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04" name="Полилиния: фигура 322">
                <a:extLst>
                  <a:ext uri="{FF2B5EF4-FFF2-40B4-BE49-F238E27FC236}">
                    <a16:creationId xmlns:a16="http://schemas.microsoft.com/office/drawing/2014/main" id="{C9E925B0-9BB9-AFBB-60F2-2ECCD3FB8B3A}"/>
                  </a:ext>
                </a:extLst>
              </p:cNvPr>
              <p:cNvSpPr/>
              <p:nvPr/>
            </p:nvSpPr>
            <p:spPr>
              <a:xfrm>
                <a:off x="11285544" y="3504002"/>
                <a:ext cx="83442" cy="125161"/>
              </a:xfrm>
              <a:custGeom>
                <a:avLst/>
                <a:gdLst>
                  <a:gd name="connsiteX0" fmla="*/ 17009 w 47839"/>
                  <a:gd name="connsiteY0" fmla="*/ 55665 h 71759"/>
                  <a:gd name="connsiteX1" fmla="*/ 10791 w 47839"/>
                  <a:gd name="connsiteY1" fmla="*/ 26614 h 71759"/>
                  <a:gd name="connsiteX2" fmla="*/ 7681 w 47839"/>
                  <a:gd name="connsiteY2" fmla="*/ 6228 h 71759"/>
                  <a:gd name="connsiteX3" fmla="*/ 29687 w 47839"/>
                  <a:gd name="connsiteY3" fmla="*/ 10809 h 71759"/>
                  <a:gd name="connsiteX4" fmla="*/ 43202 w 47839"/>
                  <a:gd name="connsiteY4" fmla="*/ 51443 h 71759"/>
                  <a:gd name="connsiteX5" fmla="*/ 17488 w 47839"/>
                  <a:gd name="connsiteY5" fmla="*/ 62943 h 71759"/>
                  <a:gd name="connsiteX6" fmla="*/ 17548 w 47839"/>
                  <a:gd name="connsiteY6" fmla="*/ 58924 h 71759"/>
                  <a:gd name="connsiteX7" fmla="*/ 17009 w 47839"/>
                  <a:gd name="connsiteY7" fmla="*/ 55665 h 71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39" h="71759">
                    <a:moveTo>
                      <a:pt x="17009" y="55665"/>
                    </a:moveTo>
                    <a:cubicBezTo>
                      <a:pt x="15634" y="46169"/>
                      <a:pt x="14737" y="34041"/>
                      <a:pt x="10791" y="26614"/>
                    </a:cubicBezTo>
                    <a:cubicBezTo>
                      <a:pt x="7143" y="19815"/>
                      <a:pt x="505" y="11461"/>
                      <a:pt x="7681" y="6228"/>
                    </a:cubicBezTo>
                    <a:cubicBezTo>
                      <a:pt x="13900" y="1696"/>
                      <a:pt x="24724" y="7000"/>
                      <a:pt x="29687" y="10809"/>
                    </a:cubicBezTo>
                    <a:cubicBezTo>
                      <a:pt x="42305" y="20437"/>
                      <a:pt x="46132" y="36290"/>
                      <a:pt x="43202" y="51443"/>
                    </a:cubicBezTo>
                    <a:cubicBezTo>
                      <a:pt x="40571" y="65036"/>
                      <a:pt x="18504" y="80733"/>
                      <a:pt x="17488" y="62943"/>
                    </a:cubicBezTo>
                    <a:cubicBezTo>
                      <a:pt x="17428" y="61759"/>
                      <a:pt x="17428" y="60419"/>
                      <a:pt x="17548" y="58924"/>
                    </a:cubicBezTo>
                    <a:cubicBezTo>
                      <a:pt x="17548" y="58924"/>
                      <a:pt x="17189" y="56789"/>
                      <a:pt x="17009" y="5566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05" name="Полилиния: фигура 323">
                <a:extLst>
                  <a:ext uri="{FF2B5EF4-FFF2-40B4-BE49-F238E27FC236}">
                    <a16:creationId xmlns:a16="http://schemas.microsoft.com/office/drawing/2014/main" id="{CD15CFF7-1714-2C3A-3659-46911F5F9E3A}"/>
                  </a:ext>
                </a:extLst>
              </p:cNvPr>
              <p:cNvSpPr/>
              <p:nvPr/>
            </p:nvSpPr>
            <p:spPr>
              <a:xfrm>
                <a:off x="11416279" y="3812795"/>
                <a:ext cx="20860" cy="41721"/>
              </a:xfrm>
              <a:custGeom>
                <a:avLst/>
                <a:gdLst>
                  <a:gd name="connsiteX0" fmla="*/ 12021 w 11959"/>
                  <a:gd name="connsiteY0" fmla="*/ 5733 h 23919"/>
                  <a:gd name="connsiteX1" fmla="*/ 8493 w 11959"/>
                  <a:gd name="connsiteY1" fmla="*/ 4573 h 23919"/>
                  <a:gd name="connsiteX2" fmla="*/ 5024 w 11959"/>
                  <a:gd name="connsiteY2" fmla="*/ 8418 h 23919"/>
                  <a:gd name="connsiteX3" fmla="*/ 4606 w 11959"/>
                  <a:gd name="connsiteY3" fmla="*/ 13722 h 23919"/>
                  <a:gd name="connsiteX4" fmla="*/ 4606 w 11959"/>
                  <a:gd name="connsiteY4" fmla="*/ 20438 h 23919"/>
                  <a:gd name="connsiteX5" fmla="*/ 9449 w 11959"/>
                  <a:gd name="connsiteY5" fmla="*/ 22148 h 23919"/>
                  <a:gd name="connsiteX6" fmla="*/ 10287 w 11959"/>
                  <a:gd name="connsiteY6" fmla="*/ 21508 h 23919"/>
                  <a:gd name="connsiteX7" fmla="*/ 13097 w 11959"/>
                  <a:gd name="connsiteY7" fmla="*/ 12359 h 23919"/>
                  <a:gd name="connsiteX8" fmla="*/ 12021 w 11959"/>
                  <a:gd name="connsiteY8" fmla="*/ 5733 h 23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59" h="23919">
                    <a:moveTo>
                      <a:pt x="12021" y="5733"/>
                    </a:moveTo>
                    <a:cubicBezTo>
                      <a:pt x="11064" y="4758"/>
                      <a:pt x="9868" y="4274"/>
                      <a:pt x="8493" y="4573"/>
                    </a:cubicBezTo>
                    <a:cubicBezTo>
                      <a:pt x="6400" y="5051"/>
                      <a:pt x="5742" y="6564"/>
                      <a:pt x="5024" y="8418"/>
                    </a:cubicBezTo>
                    <a:cubicBezTo>
                      <a:pt x="4367" y="10158"/>
                      <a:pt x="4726" y="11916"/>
                      <a:pt x="4606" y="13722"/>
                    </a:cubicBezTo>
                    <a:cubicBezTo>
                      <a:pt x="4546" y="15994"/>
                      <a:pt x="4367" y="18171"/>
                      <a:pt x="4606" y="20438"/>
                    </a:cubicBezTo>
                    <a:cubicBezTo>
                      <a:pt x="4905" y="23099"/>
                      <a:pt x="7835" y="23475"/>
                      <a:pt x="9449" y="22148"/>
                    </a:cubicBezTo>
                    <a:cubicBezTo>
                      <a:pt x="9749" y="21986"/>
                      <a:pt x="10047" y="21783"/>
                      <a:pt x="10287" y="21508"/>
                    </a:cubicBezTo>
                    <a:cubicBezTo>
                      <a:pt x="12679" y="18907"/>
                      <a:pt x="12799" y="15708"/>
                      <a:pt x="13097" y="12359"/>
                    </a:cubicBezTo>
                    <a:cubicBezTo>
                      <a:pt x="13277" y="10260"/>
                      <a:pt x="13696" y="7407"/>
                      <a:pt x="12021" y="573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06" name="Полилиния: фигура 324">
                <a:extLst>
                  <a:ext uri="{FF2B5EF4-FFF2-40B4-BE49-F238E27FC236}">
                    <a16:creationId xmlns:a16="http://schemas.microsoft.com/office/drawing/2014/main" id="{529701A2-246C-4284-90AF-06B739D4C62F}"/>
                  </a:ext>
                </a:extLst>
              </p:cNvPr>
              <p:cNvSpPr/>
              <p:nvPr/>
            </p:nvSpPr>
            <p:spPr>
              <a:xfrm>
                <a:off x="11450732" y="3958710"/>
                <a:ext cx="31291" cy="31291"/>
              </a:xfrm>
              <a:custGeom>
                <a:avLst/>
                <a:gdLst>
                  <a:gd name="connsiteX0" fmla="*/ 12002 w 17939"/>
                  <a:gd name="connsiteY0" fmla="*/ 4851 h 17939"/>
                  <a:gd name="connsiteX1" fmla="*/ 8773 w 17939"/>
                  <a:gd name="connsiteY1" fmla="*/ 4689 h 17939"/>
                  <a:gd name="connsiteX2" fmla="*/ 8115 w 17939"/>
                  <a:gd name="connsiteY2" fmla="*/ 4988 h 17939"/>
                  <a:gd name="connsiteX3" fmla="*/ 6321 w 17939"/>
                  <a:gd name="connsiteY3" fmla="*/ 6041 h 17939"/>
                  <a:gd name="connsiteX4" fmla="*/ 5424 w 17939"/>
                  <a:gd name="connsiteY4" fmla="*/ 12936 h 17939"/>
                  <a:gd name="connsiteX5" fmla="*/ 13438 w 17939"/>
                  <a:gd name="connsiteY5" fmla="*/ 11189 h 17939"/>
                  <a:gd name="connsiteX6" fmla="*/ 13736 w 17939"/>
                  <a:gd name="connsiteY6" fmla="*/ 7984 h 17939"/>
                  <a:gd name="connsiteX7" fmla="*/ 12002 w 17939"/>
                  <a:gd name="connsiteY7" fmla="*/ 4851 h 17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939" h="17939">
                    <a:moveTo>
                      <a:pt x="12002" y="4851"/>
                    </a:moveTo>
                    <a:cubicBezTo>
                      <a:pt x="10866" y="4474"/>
                      <a:pt x="9909" y="4336"/>
                      <a:pt x="8773" y="4689"/>
                    </a:cubicBezTo>
                    <a:cubicBezTo>
                      <a:pt x="8534" y="4755"/>
                      <a:pt x="8294" y="4863"/>
                      <a:pt x="8115" y="4988"/>
                    </a:cubicBezTo>
                    <a:cubicBezTo>
                      <a:pt x="7458" y="5102"/>
                      <a:pt x="6799" y="5449"/>
                      <a:pt x="6321" y="6041"/>
                    </a:cubicBezTo>
                    <a:cubicBezTo>
                      <a:pt x="4886" y="7948"/>
                      <a:pt x="3511" y="10801"/>
                      <a:pt x="5424" y="12936"/>
                    </a:cubicBezTo>
                    <a:cubicBezTo>
                      <a:pt x="7816" y="15561"/>
                      <a:pt x="12002" y="14084"/>
                      <a:pt x="13438" y="11189"/>
                    </a:cubicBezTo>
                    <a:cubicBezTo>
                      <a:pt x="13916" y="10209"/>
                      <a:pt x="13976" y="9037"/>
                      <a:pt x="13736" y="7984"/>
                    </a:cubicBezTo>
                    <a:cubicBezTo>
                      <a:pt x="13916" y="6704"/>
                      <a:pt x="13378" y="5329"/>
                      <a:pt x="12002" y="485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07" name="Полилиния: фигура 325">
                <a:extLst>
                  <a:ext uri="{FF2B5EF4-FFF2-40B4-BE49-F238E27FC236}">
                    <a16:creationId xmlns:a16="http://schemas.microsoft.com/office/drawing/2014/main" id="{C1EF80CB-B419-3EAA-189D-7E4D32D3451B}"/>
                  </a:ext>
                </a:extLst>
              </p:cNvPr>
              <p:cNvSpPr/>
              <p:nvPr/>
            </p:nvSpPr>
            <p:spPr>
              <a:xfrm>
                <a:off x="11481196" y="4012432"/>
                <a:ext cx="31291" cy="31291"/>
              </a:xfrm>
              <a:custGeom>
                <a:avLst/>
                <a:gdLst>
                  <a:gd name="connsiteX0" fmla="*/ 11160 w 17939"/>
                  <a:gd name="connsiteY0" fmla="*/ 4894 h 17939"/>
                  <a:gd name="connsiteX1" fmla="*/ 5898 w 17939"/>
                  <a:gd name="connsiteY1" fmla="*/ 6066 h 17939"/>
                  <a:gd name="connsiteX2" fmla="*/ 4762 w 17939"/>
                  <a:gd name="connsiteY2" fmla="*/ 8458 h 17939"/>
                  <a:gd name="connsiteX3" fmla="*/ 5300 w 17939"/>
                  <a:gd name="connsiteY3" fmla="*/ 13696 h 17939"/>
                  <a:gd name="connsiteX4" fmla="*/ 10383 w 17939"/>
                  <a:gd name="connsiteY4" fmla="*/ 15801 h 17939"/>
                  <a:gd name="connsiteX5" fmla="*/ 13373 w 17939"/>
                  <a:gd name="connsiteY5" fmla="*/ 12476 h 17939"/>
                  <a:gd name="connsiteX6" fmla="*/ 11160 w 17939"/>
                  <a:gd name="connsiteY6" fmla="*/ 4894 h 17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39" h="17939">
                    <a:moveTo>
                      <a:pt x="11160" y="4894"/>
                    </a:moveTo>
                    <a:cubicBezTo>
                      <a:pt x="9307" y="4044"/>
                      <a:pt x="7213" y="4559"/>
                      <a:pt x="5898" y="6066"/>
                    </a:cubicBezTo>
                    <a:cubicBezTo>
                      <a:pt x="5300" y="6747"/>
                      <a:pt x="4941" y="7591"/>
                      <a:pt x="4762" y="8458"/>
                    </a:cubicBezTo>
                    <a:cubicBezTo>
                      <a:pt x="4283" y="10186"/>
                      <a:pt x="4403" y="12111"/>
                      <a:pt x="5300" y="13696"/>
                    </a:cubicBezTo>
                    <a:cubicBezTo>
                      <a:pt x="6376" y="15670"/>
                      <a:pt x="8230" y="16525"/>
                      <a:pt x="10383" y="15801"/>
                    </a:cubicBezTo>
                    <a:cubicBezTo>
                      <a:pt x="11818" y="15305"/>
                      <a:pt x="12715" y="13732"/>
                      <a:pt x="13373" y="12476"/>
                    </a:cubicBezTo>
                    <a:cubicBezTo>
                      <a:pt x="14688" y="9905"/>
                      <a:pt x="13970" y="6155"/>
                      <a:pt x="11160" y="48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08" name="Полилиния: фигура 326">
                <a:extLst>
                  <a:ext uri="{FF2B5EF4-FFF2-40B4-BE49-F238E27FC236}">
                    <a16:creationId xmlns:a16="http://schemas.microsoft.com/office/drawing/2014/main" id="{0A9EB8FB-CFC2-9A12-7B36-2CDE75F7FB80}"/>
                  </a:ext>
                </a:extLst>
              </p:cNvPr>
              <p:cNvSpPr/>
              <p:nvPr/>
            </p:nvSpPr>
            <p:spPr>
              <a:xfrm>
                <a:off x="11491899" y="4082932"/>
                <a:ext cx="31291" cy="31291"/>
              </a:xfrm>
              <a:custGeom>
                <a:avLst/>
                <a:gdLst>
                  <a:gd name="connsiteX0" fmla="*/ 8910 w 17939"/>
                  <a:gd name="connsiteY0" fmla="*/ 4546 h 17939"/>
                  <a:gd name="connsiteX1" fmla="*/ 5083 w 17939"/>
                  <a:gd name="connsiteY1" fmla="*/ 7464 h 17939"/>
                  <a:gd name="connsiteX2" fmla="*/ 5023 w 17939"/>
                  <a:gd name="connsiteY2" fmla="*/ 7512 h 17939"/>
                  <a:gd name="connsiteX3" fmla="*/ 4843 w 17939"/>
                  <a:gd name="connsiteY3" fmla="*/ 7954 h 17939"/>
                  <a:gd name="connsiteX4" fmla="*/ 4485 w 17939"/>
                  <a:gd name="connsiteY4" fmla="*/ 9940 h 17939"/>
                  <a:gd name="connsiteX5" fmla="*/ 7953 w 17939"/>
                  <a:gd name="connsiteY5" fmla="*/ 13468 h 17939"/>
                  <a:gd name="connsiteX6" fmla="*/ 14113 w 17939"/>
                  <a:gd name="connsiteY6" fmla="*/ 8869 h 17939"/>
                  <a:gd name="connsiteX7" fmla="*/ 8910 w 17939"/>
                  <a:gd name="connsiteY7" fmla="*/ 4546 h 17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939" h="17939">
                    <a:moveTo>
                      <a:pt x="8910" y="4546"/>
                    </a:moveTo>
                    <a:cubicBezTo>
                      <a:pt x="7116" y="4803"/>
                      <a:pt x="5681" y="5927"/>
                      <a:pt x="5083" y="7464"/>
                    </a:cubicBezTo>
                    <a:cubicBezTo>
                      <a:pt x="5023" y="7488"/>
                      <a:pt x="5023" y="7500"/>
                      <a:pt x="5023" y="7512"/>
                    </a:cubicBezTo>
                    <a:cubicBezTo>
                      <a:pt x="4963" y="7667"/>
                      <a:pt x="4903" y="7799"/>
                      <a:pt x="4843" y="7954"/>
                    </a:cubicBezTo>
                    <a:cubicBezTo>
                      <a:pt x="4605" y="8534"/>
                      <a:pt x="4485" y="9174"/>
                      <a:pt x="4485" y="9940"/>
                    </a:cubicBezTo>
                    <a:cubicBezTo>
                      <a:pt x="4545" y="11668"/>
                      <a:pt x="6338" y="13270"/>
                      <a:pt x="7953" y="13468"/>
                    </a:cubicBezTo>
                    <a:cubicBezTo>
                      <a:pt x="10585" y="13755"/>
                      <a:pt x="14113" y="11787"/>
                      <a:pt x="14113" y="8869"/>
                    </a:cubicBezTo>
                    <a:cubicBezTo>
                      <a:pt x="14113" y="5969"/>
                      <a:pt x="11780" y="4121"/>
                      <a:pt x="8910" y="454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09" name="Полилиния: фигура 327">
                <a:extLst>
                  <a:ext uri="{FF2B5EF4-FFF2-40B4-BE49-F238E27FC236}">
                    <a16:creationId xmlns:a16="http://schemas.microsoft.com/office/drawing/2014/main" id="{1E718373-7E88-C089-F46B-F769D1F2DC85}"/>
                  </a:ext>
                </a:extLst>
              </p:cNvPr>
              <p:cNvSpPr/>
              <p:nvPr/>
            </p:nvSpPr>
            <p:spPr>
              <a:xfrm>
                <a:off x="11491241" y="4283034"/>
                <a:ext cx="20860" cy="31291"/>
              </a:xfrm>
              <a:custGeom>
                <a:avLst/>
                <a:gdLst>
                  <a:gd name="connsiteX0" fmla="*/ 8390 w 11959"/>
                  <a:gd name="connsiteY0" fmla="*/ 4558 h 17939"/>
                  <a:gd name="connsiteX1" fmla="*/ 5220 w 11959"/>
                  <a:gd name="connsiteY1" fmla="*/ 5861 h 17939"/>
                  <a:gd name="connsiteX2" fmla="*/ 4503 w 11959"/>
                  <a:gd name="connsiteY2" fmla="*/ 8768 h 17939"/>
                  <a:gd name="connsiteX3" fmla="*/ 5220 w 11959"/>
                  <a:gd name="connsiteY3" fmla="*/ 11722 h 17939"/>
                  <a:gd name="connsiteX4" fmla="*/ 8450 w 11959"/>
                  <a:gd name="connsiteY4" fmla="*/ 13868 h 17939"/>
                  <a:gd name="connsiteX5" fmla="*/ 12337 w 11959"/>
                  <a:gd name="connsiteY5" fmla="*/ 9527 h 17939"/>
                  <a:gd name="connsiteX6" fmla="*/ 8390 w 11959"/>
                  <a:gd name="connsiteY6" fmla="*/ 4558 h 17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59" h="17939">
                    <a:moveTo>
                      <a:pt x="8390" y="4558"/>
                    </a:moveTo>
                    <a:cubicBezTo>
                      <a:pt x="7134" y="4241"/>
                      <a:pt x="5938" y="5012"/>
                      <a:pt x="5220" y="5861"/>
                    </a:cubicBezTo>
                    <a:cubicBezTo>
                      <a:pt x="4503" y="6651"/>
                      <a:pt x="4443" y="7775"/>
                      <a:pt x="4503" y="8768"/>
                    </a:cubicBezTo>
                    <a:cubicBezTo>
                      <a:pt x="4503" y="9802"/>
                      <a:pt x="4742" y="10807"/>
                      <a:pt x="5220" y="11722"/>
                    </a:cubicBezTo>
                    <a:cubicBezTo>
                      <a:pt x="5579" y="13073"/>
                      <a:pt x="6955" y="14168"/>
                      <a:pt x="8450" y="13868"/>
                    </a:cubicBezTo>
                    <a:cubicBezTo>
                      <a:pt x="10483" y="13432"/>
                      <a:pt x="12337" y="11787"/>
                      <a:pt x="12337" y="9527"/>
                    </a:cubicBezTo>
                    <a:cubicBezTo>
                      <a:pt x="12397" y="6991"/>
                      <a:pt x="10782" y="5174"/>
                      <a:pt x="8390" y="4558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10" name="Полилиния: фигура 328">
                <a:extLst>
                  <a:ext uri="{FF2B5EF4-FFF2-40B4-BE49-F238E27FC236}">
                    <a16:creationId xmlns:a16="http://schemas.microsoft.com/office/drawing/2014/main" id="{8C01EA67-1600-73C6-1E2D-6BCA65E57C87}"/>
                  </a:ext>
                </a:extLst>
              </p:cNvPr>
              <p:cNvSpPr/>
              <p:nvPr/>
            </p:nvSpPr>
            <p:spPr>
              <a:xfrm>
                <a:off x="11462410" y="4280296"/>
                <a:ext cx="20860" cy="20860"/>
              </a:xfrm>
              <a:custGeom>
                <a:avLst/>
                <a:gdLst>
                  <a:gd name="connsiteX0" fmla="*/ 12123 w 11959"/>
                  <a:gd name="connsiteY0" fmla="*/ 6989 h 11959"/>
                  <a:gd name="connsiteX1" fmla="*/ 8834 w 11959"/>
                  <a:gd name="connsiteY1" fmla="*/ 4490 h 11959"/>
                  <a:gd name="connsiteX2" fmla="*/ 4528 w 11959"/>
                  <a:gd name="connsiteY2" fmla="*/ 8735 h 11959"/>
                  <a:gd name="connsiteX3" fmla="*/ 6143 w 11959"/>
                  <a:gd name="connsiteY3" fmla="*/ 11696 h 11959"/>
                  <a:gd name="connsiteX4" fmla="*/ 9791 w 11959"/>
                  <a:gd name="connsiteY4" fmla="*/ 11833 h 11959"/>
                  <a:gd name="connsiteX5" fmla="*/ 12123 w 11959"/>
                  <a:gd name="connsiteY5" fmla="*/ 6989 h 11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959" h="11959">
                    <a:moveTo>
                      <a:pt x="12123" y="6989"/>
                    </a:moveTo>
                    <a:cubicBezTo>
                      <a:pt x="11705" y="5321"/>
                      <a:pt x="10508" y="4412"/>
                      <a:pt x="8834" y="4490"/>
                    </a:cubicBezTo>
                    <a:cubicBezTo>
                      <a:pt x="6382" y="4579"/>
                      <a:pt x="5067" y="6601"/>
                      <a:pt x="4528" y="8735"/>
                    </a:cubicBezTo>
                    <a:cubicBezTo>
                      <a:pt x="4290" y="9955"/>
                      <a:pt x="5067" y="11133"/>
                      <a:pt x="6143" y="11696"/>
                    </a:cubicBezTo>
                    <a:cubicBezTo>
                      <a:pt x="7160" y="12593"/>
                      <a:pt x="8715" y="12682"/>
                      <a:pt x="9791" y="11833"/>
                    </a:cubicBezTo>
                    <a:cubicBezTo>
                      <a:pt x="11346" y="10769"/>
                      <a:pt x="12602" y="8939"/>
                      <a:pt x="12123" y="698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11" name="Полилиния: фигура 329">
                <a:extLst>
                  <a:ext uri="{FF2B5EF4-FFF2-40B4-BE49-F238E27FC236}">
                    <a16:creationId xmlns:a16="http://schemas.microsoft.com/office/drawing/2014/main" id="{1D9212A6-418E-61A8-3E06-E9094971D29B}"/>
                  </a:ext>
                </a:extLst>
              </p:cNvPr>
              <p:cNvSpPr/>
              <p:nvPr/>
            </p:nvSpPr>
            <p:spPr>
              <a:xfrm>
                <a:off x="11503775" y="4126051"/>
                <a:ext cx="41721" cy="93872"/>
              </a:xfrm>
              <a:custGeom>
                <a:avLst/>
                <a:gdLst>
                  <a:gd name="connsiteX0" fmla="*/ 14599 w 23919"/>
                  <a:gd name="connsiteY0" fmla="*/ 5059 h 53819"/>
                  <a:gd name="connsiteX1" fmla="*/ 5211 w 23919"/>
                  <a:gd name="connsiteY1" fmla="*/ 9759 h 53819"/>
                  <a:gd name="connsiteX2" fmla="*/ 7244 w 23919"/>
                  <a:gd name="connsiteY2" fmla="*/ 24901 h 53819"/>
                  <a:gd name="connsiteX3" fmla="*/ 6526 w 23919"/>
                  <a:gd name="connsiteY3" fmla="*/ 41053 h 53819"/>
                  <a:gd name="connsiteX4" fmla="*/ 13044 w 23919"/>
                  <a:gd name="connsiteY4" fmla="*/ 50435 h 53819"/>
                  <a:gd name="connsiteX5" fmla="*/ 22911 w 23919"/>
                  <a:gd name="connsiteY5" fmla="*/ 34917 h 53819"/>
                  <a:gd name="connsiteX6" fmla="*/ 14599 w 23919"/>
                  <a:gd name="connsiteY6" fmla="*/ 5059 h 53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19" h="53819">
                    <a:moveTo>
                      <a:pt x="14599" y="5059"/>
                    </a:moveTo>
                    <a:cubicBezTo>
                      <a:pt x="10234" y="3265"/>
                      <a:pt x="6885" y="5908"/>
                      <a:pt x="5211" y="9759"/>
                    </a:cubicBezTo>
                    <a:cubicBezTo>
                      <a:pt x="3058" y="14633"/>
                      <a:pt x="6287" y="20188"/>
                      <a:pt x="7244" y="24901"/>
                    </a:cubicBezTo>
                    <a:cubicBezTo>
                      <a:pt x="7364" y="30372"/>
                      <a:pt x="5928" y="35677"/>
                      <a:pt x="6526" y="41053"/>
                    </a:cubicBezTo>
                    <a:cubicBezTo>
                      <a:pt x="6885" y="44647"/>
                      <a:pt x="8619" y="50047"/>
                      <a:pt x="13044" y="50435"/>
                    </a:cubicBezTo>
                    <a:cubicBezTo>
                      <a:pt x="20998" y="51159"/>
                      <a:pt x="22911" y="40975"/>
                      <a:pt x="22911" y="34917"/>
                    </a:cubicBezTo>
                    <a:cubicBezTo>
                      <a:pt x="22971" y="27257"/>
                      <a:pt x="23629" y="8838"/>
                      <a:pt x="14599" y="505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12" name="Полилиния: фигура 330">
                <a:extLst>
                  <a:ext uri="{FF2B5EF4-FFF2-40B4-BE49-F238E27FC236}">
                    <a16:creationId xmlns:a16="http://schemas.microsoft.com/office/drawing/2014/main" id="{693DF432-E2D5-1342-22DE-FBD160E91A03}"/>
                  </a:ext>
                </a:extLst>
              </p:cNvPr>
              <p:cNvSpPr/>
              <p:nvPr/>
            </p:nvSpPr>
            <p:spPr>
              <a:xfrm>
                <a:off x="11493615" y="4360915"/>
                <a:ext cx="41721" cy="146023"/>
              </a:xfrm>
              <a:custGeom>
                <a:avLst/>
                <a:gdLst>
                  <a:gd name="connsiteX0" fmla="*/ 17495 w 23919"/>
                  <a:gd name="connsiteY0" fmla="*/ 15232 h 83719"/>
                  <a:gd name="connsiteX1" fmla="*/ 16060 w 23919"/>
                  <a:gd name="connsiteY1" fmla="*/ 7793 h 83719"/>
                  <a:gd name="connsiteX2" fmla="*/ 6731 w 23919"/>
                  <a:gd name="connsiteY2" fmla="*/ 6203 h 83719"/>
                  <a:gd name="connsiteX3" fmla="*/ 5176 w 23919"/>
                  <a:gd name="connsiteY3" fmla="*/ 15268 h 83719"/>
                  <a:gd name="connsiteX4" fmla="*/ 7509 w 23919"/>
                  <a:gd name="connsiteY4" fmla="*/ 31905 h 83719"/>
                  <a:gd name="connsiteX5" fmla="*/ 7807 w 23919"/>
                  <a:gd name="connsiteY5" fmla="*/ 33304 h 83719"/>
                  <a:gd name="connsiteX6" fmla="*/ 7867 w 23919"/>
                  <a:gd name="connsiteY6" fmla="*/ 34996 h 83719"/>
                  <a:gd name="connsiteX7" fmla="*/ 8286 w 23919"/>
                  <a:gd name="connsiteY7" fmla="*/ 40295 h 83719"/>
                  <a:gd name="connsiteX8" fmla="*/ 6492 w 23919"/>
                  <a:gd name="connsiteY8" fmla="*/ 57971 h 83719"/>
                  <a:gd name="connsiteX9" fmla="*/ 4578 w 23919"/>
                  <a:gd name="connsiteY9" fmla="*/ 73956 h 83719"/>
                  <a:gd name="connsiteX10" fmla="*/ 10439 w 23919"/>
                  <a:gd name="connsiteY10" fmla="*/ 81670 h 83719"/>
                  <a:gd name="connsiteX11" fmla="*/ 16538 w 23919"/>
                  <a:gd name="connsiteY11" fmla="*/ 79230 h 83719"/>
                  <a:gd name="connsiteX12" fmla="*/ 19409 w 23919"/>
                  <a:gd name="connsiteY12" fmla="*/ 71133 h 83719"/>
                  <a:gd name="connsiteX13" fmla="*/ 22159 w 23919"/>
                  <a:gd name="connsiteY13" fmla="*/ 62050 h 83719"/>
                  <a:gd name="connsiteX14" fmla="*/ 21442 w 23919"/>
                  <a:gd name="connsiteY14" fmla="*/ 43332 h 83719"/>
                  <a:gd name="connsiteX15" fmla="*/ 17495 w 23919"/>
                  <a:gd name="connsiteY15" fmla="*/ 15232 h 83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919" h="83719">
                    <a:moveTo>
                      <a:pt x="17495" y="15232"/>
                    </a:moveTo>
                    <a:cubicBezTo>
                      <a:pt x="17315" y="13959"/>
                      <a:pt x="16657" y="8846"/>
                      <a:pt x="16060" y="7793"/>
                    </a:cubicBezTo>
                    <a:cubicBezTo>
                      <a:pt x="14266" y="4463"/>
                      <a:pt x="9242" y="3153"/>
                      <a:pt x="6731" y="6203"/>
                    </a:cubicBezTo>
                    <a:cubicBezTo>
                      <a:pt x="5954" y="6663"/>
                      <a:pt x="4997" y="10425"/>
                      <a:pt x="5176" y="15268"/>
                    </a:cubicBezTo>
                    <a:cubicBezTo>
                      <a:pt x="5296" y="21033"/>
                      <a:pt x="6731" y="28203"/>
                      <a:pt x="7509" y="31905"/>
                    </a:cubicBezTo>
                    <a:cubicBezTo>
                      <a:pt x="7628" y="32365"/>
                      <a:pt x="7747" y="32838"/>
                      <a:pt x="7807" y="33304"/>
                    </a:cubicBezTo>
                    <a:cubicBezTo>
                      <a:pt x="7807" y="33872"/>
                      <a:pt x="7867" y="34410"/>
                      <a:pt x="7867" y="34996"/>
                    </a:cubicBezTo>
                    <a:cubicBezTo>
                      <a:pt x="7867" y="36689"/>
                      <a:pt x="8047" y="38489"/>
                      <a:pt x="8286" y="40295"/>
                    </a:cubicBezTo>
                    <a:cubicBezTo>
                      <a:pt x="8166" y="46167"/>
                      <a:pt x="7030" y="52123"/>
                      <a:pt x="6492" y="57971"/>
                    </a:cubicBezTo>
                    <a:cubicBezTo>
                      <a:pt x="6312" y="60286"/>
                      <a:pt x="4997" y="71432"/>
                      <a:pt x="4578" y="73956"/>
                    </a:cubicBezTo>
                    <a:cubicBezTo>
                      <a:pt x="3920" y="77646"/>
                      <a:pt x="6850" y="81180"/>
                      <a:pt x="10439" y="81670"/>
                    </a:cubicBezTo>
                    <a:cubicBezTo>
                      <a:pt x="12890" y="81987"/>
                      <a:pt x="15103" y="80971"/>
                      <a:pt x="16538" y="79230"/>
                    </a:cubicBezTo>
                    <a:cubicBezTo>
                      <a:pt x="17375" y="78279"/>
                      <a:pt x="18870" y="72706"/>
                      <a:pt x="19409" y="71133"/>
                    </a:cubicBezTo>
                    <a:cubicBezTo>
                      <a:pt x="20425" y="68179"/>
                      <a:pt x="21681" y="65148"/>
                      <a:pt x="22159" y="62050"/>
                    </a:cubicBezTo>
                    <a:cubicBezTo>
                      <a:pt x="22339" y="61135"/>
                      <a:pt x="22279" y="51387"/>
                      <a:pt x="21442" y="43332"/>
                    </a:cubicBezTo>
                    <a:cubicBezTo>
                      <a:pt x="20844" y="37831"/>
                      <a:pt x="18571" y="21045"/>
                      <a:pt x="17495" y="1523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13" name="Полилиния: фигура 339">
                <a:extLst>
                  <a:ext uri="{FF2B5EF4-FFF2-40B4-BE49-F238E27FC236}">
                    <a16:creationId xmlns:a16="http://schemas.microsoft.com/office/drawing/2014/main" id="{76163A85-7A75-3D2E-3473-73C970A4D874}"/>
                  </a:ext>
                </a:extLst>
              </p:cNvPr>
              <p:cNvSpPr/>
              <p:nvPr/>
            </p:nvSpPr>
            <p:spPr>
              <a:xfrm>
                <a:off x="10081034" y="4070217"/>
                <a:ext cx="938712" cy="990863"/>
              </a:xfrm>
              <a:custGeom>
                <a:avLst/>
                <a:gdLst>
                  <a:gd name="connsiteX0" fmla="*/ 14490 w 538198"/>
                  <a:gd name="connsiteY0" fmla="*/ 19316 h 568098"/>
                  <a:gd name="connsiteX1" fmla="*/ 6974 w 538198"/>
                  <a:gd name="connsiteY1" fmla="*/ 29255 h 568098"/>
                  <a:gd name="connsiteX2" fmla="*/ 13767 w 538198"/>
                  <a:gd name="connsiteY2" fmla="*/ 30720 h 568098"/>
                  <a:gd name="connsiteX3" fmla="*/ 18880 w 538198"/>
                  <a:gd name="connsiteY3" fmla="*/ 36258 h 568098"/>
                  <a:gd name="connsiteX4" fmla="*/ 34631 w 538198"/>
                  <a:gd name="connsiteY4" fmla="*/ 38219 h 568098"/>
                  <a:gd name="connsiteX5" fmla="*/ 46680 w 538198"/>
                  <a:gd name="connsiteY5" fmla="*/ 46573 h 568098"/>
                  <a:gd name="connsiteX6" fmla="*/ 52505 w 538198"/>
                  <a:gd name="connsiteY6" fmla="*/ 61786 h 568098"/>
                  <a:gd name="connsiteX7" fmla="*/ 62193 w 538198"/>
                  <a:gd name="connsiteY7" fmla="*/ 71731 h 568098"/>
                  <a:gd name="connsiteX8" fmla="*/ 55848 w 538198"/>
                  <a:gd name="connsiteY8" fmla="*/ 84504 h 568098"/>
                  <a:gd name="connsiteX9" fmla="*/ 41460 w 538198"/>
                  <a:gd name="connsiteY9" fmla="*/ 84205 h 568098"/>
                  <a:gd name="connsiteX10" fmla="*/ 43792 w 538198"/>
                  <a:gd name="connsiteY10" fmla="*/ 101266 h 568098"/>
                  <a:gd name="connsiteX11" fmla="*/ 66139 w 538198"/>
                  <a:gd name="connsiteY11" fmla="*/ 119846 h 568098"/>
                  <a:gd name="connsiteX12" fmla="*/ 81424 w 538198"/>
                  <a:gd name="connsiteY12" fmla="*/ 145135 h 568098"/>
                  <a:gd name="connsiteX13" fmla="*/ 101218 w 538198"/>
                  <a:gd name="connsiteY13" fmla="*/ 169695 h 568098"/>
                  <a:gd name="connsiteX14" fmla="*/ 116431 w 538198"/>
                  <a:gd name="connsiteY14" fmla="*/ 196844 h 568098"/>
                  <a:gd name="connsiteX15" fmla="*/ 130418 w 538198"/>
                  <a:gd name="connsiteY15" fmla="*/ 201120 h 568098"/>
                  <a:gd name="connsiteX16" fmla="*/ 139777 w 538198"/>
                  <a:gd name="connsiteY16" fmla="*/ 213241 h 568098"/>
                  <a:gd name="connsiteX17" fmla="*/ 171860 w 538198"/>
                  <a:gd name="connsiteY17" fmla="*/ 216345 h 568098"/>
                  <a:gd name="connsiteX18" fmla="*/ 212625 w 538198"/>
                  <a:gd name="connsiteY18" fmla="*/ 266565 h 568098"/>
                  <a:gd name="connsiteX19" fmla="*/ 263856 w 538198"/>
                  <a:gd name="connsiteY19" fmla="*/ 316085 h 568098"/>
                  <a:gd name="connsiteX20" fmla="*/ 302857 w 538198"/>
                  <a:gd name="connsiteY20" fmla="*/ 364224 h 568098"/>
                  <a:gd name="connsiteX21" fmla="*/ 324714 w 538198"/>
                  <a:gd name="connsiteY21" fmla="*/ 390482 h 568098"/>
                  <a:gd name="connsiteX22" fmla="*/ 355589 w 538198"/>
                  <a:gd name="connsiteY22" fmla="*/ 408117 h 568098"/>
                  <a:gd name="connsiteX23" fmla="*/ 375765 w 538198"/>
                  <a:gd name="connsiteY23" fmla="*/ 433257 h 568098"/>
                  <a:gd name="connsiteX24" fmla="*/ 394638 w 538198"/>
                  <a:gd name="connsiteY24" fmla="*/ 460968 h 568098"/>
                  <a:gd name="connsiteX25" fmla="*/ 420340 w 538198"/>
                  <a:gd name="connsiteY25" fmla="*/ 483668 h 568098"/>
                  <a:gd name="connsiteX26" fmla="*/ 436498 w 538198"/>
                  <a:gd name="connsiteY26" fmla="*/ 514806 h 568098"/>
                  <a:gd name="connsiteX27" fmla="*/ 486700 w 538198"/>
                  <a:gd name="connsiteY27" fmla="*/ 561252 h 568098"/>
                  <a:gd name="connsiteX28" fmla="*/ 493577 w 538198"/>
                  <a:gd name="connsiteY28" fmla="*/ 564177 h 568098"/>
                  <a:gd name="connsiteX29" fmla="*/ 488553 w 538198"/>
                  <a:gd name="connsiteY29" fmla="*/ 548419 h 568098"/>
                  <a:gd name="connsiteX30" fmla="*/ 481916 w 538198"/>
                  <a:gd name="connsiteY30" fmla="*/ 532668 h 568098"/>
                  <a:gd name="connsiteX31" fmla="*/ 471869 w 538198"/>
                  <a:gd name="connsiteY31" fmla="*/ 520505 h 568098"/>
                  <a:gd name="connsiteX32" fmla="*/ 466009 w 538198"/>
                  <a:gd name="connsiteY32" fmla="*/ 503803 h 568098"/>
                  <a:gd name="connsiteX33" fmla="*/ 488015 w 538198"/>
                  <a:gd name="connsiteY33" fmla="*/ 488297 h 568098"/>
                  <a:gd name="connsiteX34" fmla="*/ 498600 w 538198"/>
                  <a:gd name="connsiteY34" fmla="*/ 479135 h 568098"/>
                  <a:gd name="connsiteX35" fmla="*/ 513550 w 538198"/>
                  <a:gd name="connsiteY35" fmla="*/ 482209 h 568098"/>
                  <a:gd name="connsiteX36" fmla="*/ 531908 w 538198"/>
                  <a:gd name="connsiteY36" fmla="*/ 496477 h 568098"/>
                  <a:gd name="connsiteX37" fmla="*/ 503025 w 538198"/>
                  <a:gd name="connsiteY37" fmla="*/ 445336 h 568098"/>
                  <a:gd name="connsiteX38" fmla="*/ 485982 w 538198"/>
                  <a:gd name="connsiteY38" fmla="*/ 462583 h 568098"/>
                  <a:gd name="connsiteX39" fmla="*/ 464095 w 538198"/>
                  <a:gd name="connsiteY39" fmla="*/ 445958 h 568098"/>
                  <a:gd name="connsiteX40" fmla="*/ 404876 w 538198"/>
                  <a:gd name="connsiteY40" fmla="*/ 425632 h 568098"/>
                  <a:gd name="connsiteX41" fmla="*/ 388574 w 538198"/>
                  <a:gd name="connsiteY41" fmla="*/ 396235 h 568098"/>
                  <a:gd name="connsiteX42" fmla="*/ 366263 w 538198"/>
                  <a:gd name="connsiteY42" fmla="*/ 374976 h 568098"/>
                  <a:gd name="connsiteX43" fmla="*/ 356085 w 538198"/>
                  <a:gd name="connsiteY43" fmla="*/ 341901 h 568098"/>
                  <a:gd name="connsiteX44" fmla="*/ 343473 w 538198"/>
                  <a:gd name="connsiteY44" fmla="*/ 308915 h 568098"/>
                  <a:gd name="connsiteX45" fmla="*/ 362394 w 538198"/>
                  <a:gd name="connsiteY45" fmla="*/ 287435 h 568098"/>
                  <a:gd name="connsiteX46" fmla="*/ 395684 w 538198"/>
                  <a:gd name="connsiteY46" fmla="*/ 277753 h 568098"/>
                  <a:gd name="connsiteX47" fmla="*/ 426804 w 538198"/>
                  <a:gd name="connsiteY47" fmla="*/ 280707 h 568098"/>
                  <a:gd name="connsiteX48" fmla="*/ 403351 w 538198"/>
                  <a:gd name="connsiteY48" fmla="*/ 263557 h 568098"/>
                  <a:gd name="connsiteX49" fmla="*/ 387976 w 538198"/>
                  <a:gd name="connsiteY49" fmla="*/ 266780 h 568098"/>
                  <a:gd name="connsiteX50" fmla="*/ 376399 w 538198"/>
                  <a:gd name="connsiteY50" fmla="*/ 256692 h 568098"/>
                  <a:gd name="connsiteX51" fmla="*/ 346708 w 538198"/>
                  <a:gd name="connsiteY51" fmla="*/ 248894 h 568098"/>
                  <a:gd name="connsiteX52" fmla="*/ 325324 w 538198"/>
                  <a:gd name="connsiteY52" fmla="*/ 226003 h 568098"/>
                  <a:gd name="connsiteX53" fmla="*/ 297559 w 538198"/>
                  <a:gd name="connsiteY53" fmla="*/ 210245 h 568098"/>
                  <a:gd name="connsiteX54" fmla="*/ 268598 w 538198"/>
                  <a:gd name="connsiteY54" fmla="*/ 192688 h 568098"/>
                  <a:gd name="connsiteX55" fmla="*/ 245467 w 538198"/>
                  <a:gd name="connsiteY55" fmla="*/ 175119 h 568098"/>
                  <a:gd name="connsiteX56" fmla="*/ 235050 w 538198"/>
                  <a:gd name="connsiteY56" fmla="*/ 169611 h 568098"/>
                  <a:gd name="connsiteX57" fmla="*/ 233579 w 538198"/>
                  <a:gd name="connsiteY57" fmla="*/ 173307 h 568098"/>
                  <a:gd name="connsiteX58" fmla="*/ 220202 w 538198"/>
                  <a:gd name="connsiteY58" fmla="*/ 161221 h 568098"/>
                  <a:gd name="connsiteX59" fmla="*/ 200569 w 538198"/>
                  <a:gd name="connsiteY59" fmla="*/ 151145 h 568098"/>
                  <a:gd name="connsiteX60" fmla="*/ 178336 w 538198"/>
                  <a:gd name="connsiteY60" fmla="*/ 149674 h 568098"/>
                  <a:gd name="connsiteX61" fmla="*/ 175322 w 538198"/>
                  <a:gd name="connsiteY61" fmla="*/ 168619 h 568098"/>
                  <a:gd name="connsiteX62" fmla="*/ 170837 w 538198"/>
                  <a:gd name="connsiteY62" fmla="*/ 169611 h 568098"/>
                  <a:gd name="connsiteX63" fmla="*/ 168660 w 538198"/>
                  <a:gd name="connsiteY63" fmla="*/ 165031 h 568098"/>
                  <a:gd name="connsiteX64" fmla="*/ 164815 w 538198"/>
                  <a:gd name="connsiteY64" fmla="*/ 148705 h 568098"/>
                  <a:gd name="connsiteX65" fmla="*/ 162256 w 538198"/>
                  <a:gd name="connsiteY65" fmla="*/ 128499 h 568098"/>
                  <a:gd name="connsiteX66" fmla="*/ 144818 w 538198"/>
                  <a:gd name="connsiteY66" fmla="*/ 119762 h 568098"/>
                  <a:gd name="connsiteX67" fmla="*/ 146606 w 538198"/>
                  <a:gd name="connsiteY67" fmla="*/ 108400 h 568098"/>
                  <a:gd name="connsiteX68" fmla="*/ 152233 w 538198"/>
                  <a:gd name="connsiteY68" fmla="*/ 107318 h 568098"/>
                  <a:gd name="connsiteX69" fmla="*/ 153023 w 538198"/>
                  <a:gd name="connsiteY69" fmla="*/ 102695 h 568098"/>
                  <a:gd name="connsiteX70" fmla="*/ 122740 w 538198"/>
                  <a:gd name="connsiteY70" fmla="*/ 78309 h 568098"/>
                  <a:gd name="connsiteX71" fmla="*/ 100560 w 538198"/>
                  <a:gd name="connsiteY71" fmla="*/ 74416 h 568098"/>
                  <a:gd name="connsiteX72" fmla="*/ 105882 w 538198"/>
                  <a:gd name="connsiteY72" fmla="*/ 60166 h 568098"/>
                  <a:gd name="connsiteX73" fmla="*/ 80061 w 538198"/>
                  <a:gd name="connsiteY73" fmla="*/ 45539 h 568098"/>
                  <a:gd name="connsiteX74" fmla="*/ 69064 w 538198"/>
                  <a:gd name="connsiteY74" fmla="*/ 38195 h 568098"/>
                  <a:gd name="connsiteX75" fmla="*/ 53319 w 538198"/>
                  <a:gd name="connsiteY75" fmla="*/ 33573 h 568098"/>
                  <a:gd name="connsiteX76" fmla="*/ 36293 w 538198"/>
                  <a:gd name="connsiteY76" fmla="*/ 8014 h 568098"/>
                  <a:gd name="connsiteX77" fmla="*/ 21601 w 538198"/>
                  <a:gd name="connsiteY77" fmla="*/ 5461 h 568098"/>
                  <a:gd name="connsiteX78" fmla="*/ 14490 w 538198"/>
                  <a:gd name="connsiteY78" fmla="*/ 19316 h 568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538198" h="568098">
                    <a:moveTo>
                      <a:pt x="14490" y="19316"/>
                    </a:moveTo>
                    <a:cubicBezTo>
                      <a:pt x="9294" y="22247"/>
                      <a:pt x="25" y="22743"/>
                      <a:pt x="6974" y="29255"/>
                    </a:cubicBezTo>
                    <a:cubicBezTo>
                      <a:pt x="8499" y="30708"/>
                      <a:pt x="12134" y="29716"/>
                      <a:pt x="13767" y="30720"/>
                    </a:cubicBezTo>
                    <a:cubicBezTo>
                      <a:pt x="16332" y="32287"/>
                      <a:pt x="16649" y="34960"/>
                      <a:pt x="18880" y="36258"/>
                    </a:cubicBezTo>
                    <a:cubicBezTo>
                      <a:pt x="23215" y="38781"/>
                      <a:pt x="29668" y="36694"/>
                      <a:pt x="34631" y="38219"/>
                    </a:cubicBezTo>
                    <a:cubicBezTo>
                      <a:pt x="39576" y="39726"/>
                      <a:pt x="43421" y="42632"/>
                      <a:pt x="46680" y="46573"/>
                    </a:cubicBezTo>
                    <a:cubicBezTo>
                      <a:pt x="50831" y="51608"/>
                      <a:pt x="49467" y="56661"/>
                      <a:pt x="52505" y="61786"/>
                    </a:cubicBezTo>
                    <a:cubicBezTo>
                      <a:pt x="54927" y="65859"/>
                      <a:pt x="60405" y="67150"/>
                      <a:pt x="62193" y="71731"/>
                    </a:cubicBezTo>
                    <a:cubicBezTo>
                      <a:pt x="64501" y="77609"/>
                      <a:pt x="62318" y="83500"/>
                      <a:pt x="55848" y="84504"/>
                    </a:cubicBezTo>
                    <a:cubicBezTo>
                      <a:pt x="50173" y="85389"/>
                      <a:pt x="44641" y="78560"/>
                      <a:pt x="41460" y="84205"/>
                    </a:cubicBezTo>
                    <a:cubicBezTo>
                      <a:pt x="39588" y="87518"/>
                      <a:pt x="42333" y="98061"/>
                      <a:pt x="43792" y="101266"/>
                    </a:cubicBezTo>
                    <a:cubicBezTo>
                      <a:pt x="48158" y="110804"/>
                      <a:pt x="56834" y="116677"/>
                      <a:pt x="66139" y="119846"/>
                    </a:cubicBezTo>
                    <a:cubicBezTo>
                      <a:pt x="80342" y="124708"/>
                      <a:pt x="76210" y="133038"/>
                      <a:pt x="81424" y="145135"/>
                    </a:cubicBezTo>
                    <a:cubicBezTo>
                      <a:pt x="85539" y="154614"/>
                      <a:pt x="95310" y="161574"/>
                      <a:pt x="101218" y="169695"/>
                    </a:cubicBezTo>
                    <a:cubicBezTo>
                      <a:pt x="107485" y="178342"/>
                      <a:pt x="110756" y="188089"/>
                      <a:pt x="116431" y="196844"/>
                    </a:cubicBezTo>
                    <a:cubicBezTo>
                      <a:pt x="120976" y="203823"/>
                      <a:pt x="123117" y="199912"/>
                      <a:pt x="130418" y="201120"/>
                    </a:cubicBezTo>
                    <a:cubicBezTo>
                      <a:pt x="139209" y="202567"/>
                      <a:pt x="137074" y="206915"/>
                      <a:pt x="139777" y="213241"/>
                    </a:cubicBezTo>
                    <a:cubicBezTo>
                      <a:pt x="144388" y="224065"/>
                      <a:pt x="162088" y="213134"/>
                      <a:pt x="171860" y="216345"/>
                    </a:cubicBezTo>
                    <a:cubicBezTo>
                      <a:pt x="193884" y="223575"/>
                      <a:pt x="200468" y="249755"/>
                      <a:pt x="212625" y="266565"/>
                    </a:cubicBezTo>
                    <a:cubicBezTo>
                      <a:pt x="226218" y="285372"/>
                      <a:pt x="247142" y="299867"/>
                      <a:pt x="263856" y="316085"/>
                    </a:cubicBezTo>
                    <a:cubicBezTo>
                      <a:pt x="278668" y="330467"/>
                      <a:pt x="294204" y="346009"/>
                      <a:pt x="302857" y="364224"/>
                    </a:cubicBezTo>
                    <a:cubicBezTo>
                      <a:pt x="308287" y="375616"/>
                      <a:pt x="314434" y="382313"/>
                      <a:pt x="324714" y="390482"/>
                    </a:cubicBezTo>
                    <a:cubicBezTo>
                      <a:pt x="334898" y="398585"/>
                      <a:pt x="344346" y="402454"/>
                      <a:pt x="355589" y="408117"/>
                    </a:cubicBezTo>
                    <a:cubicBezTo>
                      <a:pt x="366394" y="413547"/>
                      <a:pt x="368601" y="424329"/>
                      <a:pt x="375765" y="433257"/>
                    </a:cubicBezTo>
                    <a:cubicBezTo>
                      <a:pt x="383138" y="442400"/>
                      <a:pt x="387235" y="452261"/>
                      <a:pt x="394638" y="460968"/>
                    </a:cubicBezTo>
                    <a:cubicBezTo>
                      <a:pt x="402430" y="470147"/>
                      <a:pt x="412907" y="473759"/>
                      <a:pt x="420340" y="483668"/>
                    </a:cubicBezTo>
                    <a:cubicBezTo>
                      <a:pt x="428090" y="493954"/>
                      <a:pt x="434261" y="502039"/>
                      <a:pt x="436498" y="514806"/>
                    </a:cubicBezTo>
                    <a:cubicBezTo>
                      <a:pt x="440074" y="535395"/>
                      <a:pt x="468939" y="553538"/>
                      <a:pt x="486700" y="561252"/>
                    </a:cubicBezTo>
                    <a:cubicBezTo>
                      <a:pt x="489032" y="562269"/>
                      <a:pt x="491364" y="563632"/>
                      <a:pt x="493577" y="564177"/>
                    </a:cubicBezTo>
                    <a:cubicBezTo>
                      <a:pt x="495311" y="557826"/>
                      <a:pt x="492022" y="553167"/>
                      <a:pt x="488553" y="548419"/>
                    </a:cubicBezTo>
                    <a:cubicBezTo>
                      <a:pt x="484427" y="542828"/>
                      <a:pt x="484367" y="538839"/>
                      <a:pt x="481916" y="532668"/>
                    </a:cubicBezTo>
                    <a:cubicBezTo>
                      <a:pt x="479882" y="527663"/>
                      <a:pt x="474321" y="525092"/>
                      <a:pt x="471869" y="520505"/>
                    </a:cubicBezTo>
                    <a:cubicBezTo>
                      <a:pt x="469776" y="516432"/>
                      <a:pt x="467205" y="508042"/>
                      <a:pt x="466009" y="503803"/>
                    </a:cubicBezTo>
                    <a:cubicBezTo>
                      <a:pt x="460818" y="484918"/>
                      <a:pt x="478447" y="494013"/>
                      <a:pt x="488015" y="488297"/>
                    </a:cubicBezTo>
                    <a:cubicBezTo>
                      <a:pt x="492321" y="485731"/>
                      <a:pt x="493577" y="481079"/>
                      <a:pt x="498600" y="479135"/>
                    </a:cubicBezTo>
                    <a:cubicBezTo>
                      <a:pt x="504460" y="476809"/>
                      <a:pt x="508527" y="478448"/>
                      <a:pt x="513550" y="482209"/>
                    </a:cubicBezTo>
                    <a:cubicBezTo>
                      <a:pt x="519829" y="486843"/>
                      <a:pt x="524613" y="493493"/>
                      <a:pt x="531908" y="496477"/>
                    </a:cubicBezTo>
                    <a:cubicBezTo>
                      <a:pt x="545184" y="481587"/>
                      <a:pt x="515643" y="450916"/>
                      <a:pt x="503025" y="445336"/>
                    </a:cubicBezTo>
                    <a:cubicBezTo>
                      <a:pt x="483949" y="436863"/>
                      <a:pt x="502666" y="464239"/>
                      <a:pt x="485982" y="462583"/>
                    </a:cubicBezTo>
                    <a:cubicBezTo>
                      <a:pt x="477610" y="461751"/>
                      <a:pt x="469896" y="451035"/>
                      <a:pt x="464095" y="445958"/>
                    </a:cubicBezTo>
                    <a:cubicBezTo>
                      <a:pt x="446819" y="430763"/>
                      <a:pt x="422756" y="441312"/>
                      <a:pt x="404876" y="425632"/>
                    </a:cubicBezTo>
                    <a:cubicBezTo>
                      <a:pt x="396061" y="417936"/>
                      <a:pt x="393968" y="405958"/>
                      <a:pt x="388574" y="396235"/>
                    </a:cubicBezTo>
                    <a:cubicBezTo>
                      <a:pt x="383108" y="386457"/>
                      <a:pt x="371178" y="383719"/>
                      <a:pt x="366263" y="374976"/>
                    </a:cubicBezTo>
                    <a:cubicBezTo>
                      <a:pt x="360504" y="364774"/>
                      <a:pt x="363159" y="352216"/>
                      <a:pt x="356085" y="341901"/>
                    </a:cubicBezTo>
                    <a:cubicBezTo>
                      <a:pt x="348724" y="331173"/>
                      <a:pt x="346421" y="321611"/>
                      <a:pt x="343473" y="308915"/>
                    </a:cubicBezTo>
                    <a:cubicBezTo>
                      <a:pt x="340525" y="296297"/>
                      <a:pt x="352120" y="292380"/>
                      <a:pt x="362394" y="287435"/>
                    </a:cubicBezTo>
                    <a:cubicBezTo>
                      <a:pt x="372889" y="282388"/>
                      <a:pt x="383360" y="277699"/>
                      <a:pt x="395684" y="277753"/>
                    </a:cubicBezTo>
                    <a:cubicBezTo>
                      <a:pt x="401581" y="277789"/>
                      <a:pt x="423826" y="285324"/>
                      <a:pt x="426804" y="280707"/>
                    </a:cubicBezTo>
                    <a:cubicBezTo>
                      <a:pt x="433938" y="269644"/>
                      <a:pt x="409719" y="261201"/>
                      <a:pt x="403351" y="263557"/>
                    </a:cubicBezTo>
                    <a:cubicBezTo>
                      <a:pt x="397353" y="265752"/>
                      <a:pt x="394638" y="270087"/>
                      <a:pt x="387976" y="266780"/>
                    </a:cubicBezTo>
                    <a:cubicBezTo>
                      <a:pt x="383539" y="264579"/>
                      <a:pt x="380758" y="259275"/>
                      <a:pt x="376399" y="256692"/>
                    </a:cubicBezTo>
                    <a:cubicBezTo>
                      <a:pt x="365067" y="249893"/>
                      <a:pt x="355301" y="260519"/>
                      <a:pt x="346708" y="248894"/>
                    </a:cubicBezTo>
                    <a:cubicBezTo>
                      <a:pt x="339544" y="239206"/>
                      <a:pt x="336028" y="232102"/>
                      <a:pt x="325324" y="226003"/>
                    </a:cubicBezTo>
                    <a:cubicBezTo>
                      <a:pt x="316007" y="220668"/>
                      <a:pt x="306882" y="215388"/>
                      <a:pt x="297559" y="210245"/>
                    </a:cubicBezTo>
                    <a:cubicBezTo>
                      <a:pt x="287710" y="204786"/>
                      <a:pt x="278512" y="197777"/>
                      <a:pt x="268598" y="192688"/>
                    </a:cubicBezTo>
                    <a:cubicBezTo>
                      <a:pt x="260148" y="188353"/>
                      <a:pt x="251417" y="182923"/>
                      <a:pt x="245467" y="175119"/>
                    </a:cubicBezTo>
                    <a:cubicBezTo>
                      <a:pt x="243147" y="172045"/>
                      <a:pt x="236067" y="162274"/>
                      <a:pt x="235050" y="169611"/>
                    </a:cubicBezTo>
                    <a:cubicBezTo>
                      <a:pt x="234972" y="170305"/>
                      <a:pt x="234010" y="173002"/>
                      <a:pt x="233579" y="173307"/>
                    </a:cubicBezTo>
                    <a:cubicBezTo>
                      <a:pt x="227659" y="177361"/>
                      <a:pt x="224466" y="164570"/>
                      <a:pt x="220202" y="161221"/>
                    </a:cubicBezTo>
                    <a:cubicBezTo>
                      <a:pt x="215346" y="157436"/>
                      <a:pt x="206561" y="152497"/>
                      <a:pt x="200569" y="151145"/>
                    </a:cubicBezTo>
                    <a:cubicBezTo>
                      <a:pt x="195253" y="149961"/>
                      <a:pt x="182378" y="145632"/>
                      <a:pt x="178336" y="149674"/>
                    </a:cubicBezTo>
                    <a:cubicBezTo>
                      <a:pt x="174126" y="153848"/>
                      <a:pt x="178898" y="165073"/>
                      <a:pt x="175322" y="168619"/>
                    </a:cubicBezTo>
                    <a:cubicBezTo>
                      <a:pt x="174425" y="169504"/>
                      <a:pt x="172673" y="170849"/>
                      <a:pt x="170837" y="169611"/>
                    </a:cubicBezTo>
                    <a:cubicBezTo>
                      <a:pt x="169485" y="168720"/>
                      <a:pt x="169300" y="166669"/>
                      <a:pt x="168660" y="165031"/>
                    </a:cubicBezTo>
                    <a:cubicBezTo>
                      <a:pt x="166717" y="159924"/>
                      <a:pt x="165629" y="153938"/>
                      <a:pt x="164815" y="148705"/>
                    </a:cubicBezTo>
                    <a:cubicBezTo>
                      <a:pt x="163793" y="141990"/>
                      <a:pt x="167231" y="133217"/>
                      <a:pt x="162256" y="128499"/>
                    </a:cubicBezTo>
                    <a:cubicBezTo>
                      <a:pt x="157352" y="123829"/>
                      <a:pt x="149602" y="125892"/>
                      <a:pt x="144818" y="119762"/>
                    </a:cubicBezTo>
                    <a:cubicBezTo>
                      <a:pt x="140357" y="114057"/>
                      <a:pt x="141924" y="110188"/>
                      <a:pt x="146606" y="108400"/>
                    </a:cubicBezTo>
                    <a:cubicBezTo>
                      <a:pt x="148167" y="107814"/>
                      <a:pt x="150559" y="108693"/>
                      <a:pt x="152233" y="107318"/>
                    </a:cubicBezTo>
                    <a:cubicBezTo>
                      <a:pt x="153495" y="106283"/>
                      <a:pt x="152879" y="104184"/>
                      <a:pt x="153023" y="102695"/>
                    </a:cubicBezTo>
                    <a:cubicBezTo>
                      <a:pt x="154488" y="85766"/>
                      <a:pt x="139167" y="75409"/>
                      <a:pt x="122740" y="78309"/>
                    </a:cubicBezTo>
                    <a:cubicBezTo>
                      <a:pt x="114715" y="79726"/>
                      <a:pt x="107461" y="80689"/>
                      <a:pt x="100560" y="74416"/>
                    </a:cubicBezTo>
                    <a:cubicBezTo>
                      <a:pt x="92936" y="67479"/>
                      <a:pt x="99544" y="67509"/>
                      <a:pt x="105882" y="60166"/>
                    </a:cubicBezTo>
                    <a:cubicBezTo>
                      <a:pt x="111922" y="53157"/>
                      <a:pt x="86962" y="50466"/>
                      <a:pt x="80061" y="45539"/>
                    </a:cubicBezTo>
                    <a:cubicBezTo>
                      <a:pt x="76323" y="42907"/>
                      <a:pt x="72921" y="40252"/>
                      <a:pt x="69064" y="38195"/>
                    </a:cubicBezTo>
                    <a:cubicBezTo>
                      <a:pt x="63843" y="35385"/>
                      <a:pt x="58396" y="35815"/>
                      <a:pt x="53319" y="33573"/>
                    </a:cubicBezTo>
                    <a:cubicBezTo>
                      <a:pt x="42854" y="28956"/>
                      <a:pt x="46884" y="14377"/>
                      <a:pt x="36293" y="8014"/>
                    </a:cubicBezTo>
                    <a:cubicBezTo>
                      <a:pt x="33124" y="6101"/>
                      <a:pt x="25278" y="2848"/>
                      <a:pt x="21601" y="5461"/>
                    </a:cubicBezTo>
                    <a:cubicBezTo>
                      <a:pt x="16769" y="8875"/>
                      <a:pt x="19597" y="16416"/>
                      <a:pt x="14490" y="1931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14" name="Полилиния: фигура 366">
                <a:extLst>
                  <a:ext uri="{FF2B5EF4-FFF2-40B4-BE49-F238E27FC236}">
                    <a16:creationId xmlns:a16="http://schemas.microsoft.com/office/drawing/2014/main" id="{98F6372C-971A-3C3F-8664-A494B57FF928}"/>
                  </a:ext>
                </a:extLst>
              </p:cNvPr>
              <p:cNvSpPr/>
              <p:nvPr/>
            </p:nvSpPr>
            <p:spPr>
              <a:xfrm>
                <a:off x="4679794" y="5157084"/>
                <a:ext cx="834411" cy="657100"/>
              </a:xfrm>
              <a:custGeom>
                <a:avLst/>
                <a:gdLst>
                  <a:gd name="connsiteX0" fmla="*/ 96696 w 478398"/>
                  <a:gd name="connsiteY0" fmla="*/ 335417 h 376738"/>
                  <a:gd name="connsiteX1" fmla="*/ 106132 w 478398"/>
                  <a:gd name="connsiteY1" fmla="*/ 323039 h 376738"/>
                  <a:gd name="connsiteX2" fmla="*/ 111060 w 478398"/>
                  <a:gd name="connsiteY2" fmla="*/ 323493 h 376738"/>
                  <a:gd name="connsiteX3" fmla="*/ 125675 w 478398"/>
                  <a:gd name="connsiteY3" fmla="*/ 332499 h 376738"/>
                  <a:gd name="connsiteX4" fmla="*/ 142000 w 478398"/>
                  <a:gd name="connsiteY4" fmla="*/ 327488 h 376738"/>
                  <a:gd name="connsiteX5" fmla="*/ 173778 w 478398"/>
                  <a:gd name="connsiteY5" fmla="*/ 318691 h 376738"/>
                  <a:gd name="connsiteX6" fmla="*/ 215925 w 478398"/>
                  <a:gd name="connsiteY6" fmla="*/ 310283 h 376738"/>
                  <a:gd name="connsiteX7" fmla="*/ 233661 w 478398"/>
                  <a:gd name="connsiteY7" fmla="*/ 304734 h 376738"/>
                  <a:gd name="connsiteX8" fmla="*/ 249024 w 478398"/>
                  <a:gd name="connsiteY8" fmla="*/ 298969 h 376738"/>
                  <a:gd name="connsiteX9" fmla="*/ 277010 w 478398"/>
                  <a:gd name="connsiteY9" fmla="*/ 293868 h 376738"/>
                  <a:gd name="connsiteX10" fmla="*/ 288223 w 478398"/>
                  <a:gd name="connsiteY10" fmla="*/ 311156 h 376738"/>
                  <a:gd name="connsiteX11" fmla="*/ 314104 w 478398"/>
                  <a:gd name="connsiteY11" fmla="*/ 326501 h 376738"/>
                  <a:gd name="connsiteX12" fmla="*/ 319935 w 478398"/>
                  <a:gd name="connsiteY12" fmla="*/ 351748 h 376738"/>
                  <a:gd name="connsiteX13" fmla="*/ 319809 w 478398"/>
                  <a:gd name="connsiteY13" fmla="*/ 356389 h 376738"/>
                  <a:gd name="connsiteX14" fmla="*/ 332827 w 478398"/>
                  <a:gd name="connsiteY14" fmla="*/ 372744 h 376738"/>
                  <a:gd name="connsiteX15" fmla="*/ 333348 w 478398"/>
                  <a:gd name="connsiteY15" fmla="*/ 373103 h 376738"/>
                  <a:gd name="connsiteX16" fmla="*/ 340589 w 478398"/>
                  <a:gd name="connsiteY16" fmla="*/ 352335 h 376738"/>
                  <a:gd name="connsiteX17" fmla="*/ 351371 w 478398"/>
                  <a:gd name="connsiteY17" fmla="*/ 342019 h 376738"/>
                  <a:gd name="connsiteX18" fmla="*/ 358470 w 478398"/>
                  <a:gd name="connsiteY18" fmla="*/ 341911 h 376738"/>
                  <a:gd name="connsiteX19" fmla="*/ 358727 w 478398"/>
                  <a:gd name="connsiteY19" fmla="*/ 341953 h 376738"/>
                  <a:gd name="connsiteX20" fmla="*/ 368970 w 478398"/>
                  <a:gd name="connsiteY20" fmla="*/ 322506 h 376738"/>
                  <a:gd name="connsiteX21" fmla="*/ 383980 w 478398"/>
                  <a:gd name="connsiteY21" fmla="*/ 325628 h 376738"/>
                  <a:gd name="connsiteX22" fmla="*/ 391676 w 478398"/>
                  <a:gd name="connsiteY22" fmla="*/ 320736 h 376738"/>
                  <a:gd name="connsiteX23" fmla="*/ 416906 w 478398"/>
                  <a:gd name="connsiteY23" fmla="*/ 322931 h 376738"/>
                  <a:gd name="connsiteX24" fmla="*/ 428794 w 478398"/>
                  <a:gd name="connsiteY24" fmla="*/ 317794 h 376738"/>
                  <a:gd name="connsiteX25" fmla="*/ 435970 w 478398"/>
                  <a:gd name="connsiteY25" fmla="*/ 319259 h 376738"/>
                  <a:gd name="connsiteX26" fmla="*/ 436604 w 478398"/>
                  <a:gd name="connsiteY26" fmla="*/ 319588 h 376738"/>
                  <a:gd name="connsiteX27" fmla="*/ 437220 w 478398"/>
                  <a:gd name="connsiteY27" fmla="*/ 319337 h 376738"/>
                  <a:gd name="connsiteX28" fmla="*/ 456523 w 478398"/>
                  <a:gd name="connsiteY28" fmla="*/ 305410 h 376738"/>
                  <a:gd name="connsiteX29" fmla="*/ 472017 w 478398"/>
                  <a:gd name="connsiteY29" fmla="*/ 300853 h 376738"/>
                  <a:gd name="connsiteX30" fmla="*/ 471204 w 478398"/>
                  <a:gd name="connsiteY30" fmla="*/ 293856 h 376738"/>
                  <a:gd name="connsiteX31" fmla="*/ 468752 w 478398"/>
                  <a:gd name="connsiteY31" fmla="*/ 266952 h 376738"/>
                  <a:gd name="connsiteX32" fmla="*/ 469069 w 478398"/>
                  <a:gd name="connsiteY32" fmla="*/ 219220 h 376738"/>
                  <a:gd name="connsiteX33" fmla="*/ 471999 w 478398"/>
                  <a:gd name="connsiteY33" fmla="*/ 190175 h 376738"/>
                  <a:gd name="connsiteX34" fmla="*/ 464094 w 478398"/>
                  <a:gd name="connsiteY34" fmla="*/ 188016 h 376738"/>
                  <a:gd name="connsiteX35" fmla="*/ 463095 w 478398"/>
                  <a:gd name="connsiteY35" fmla="*/ 180918 h 376738"/>
                  <a:gd name="connsiteX36" fmla="*/ 458437 w 478398"/>
                  <a:gd name="connsiteY36" fmla="*/ 167637 h 376738"/>
                  <a:gd name="connsiteX37" fmla="*/ 451069 w 478398"/>
                  <a:gd name="connsiteY37" fmla="*/ 163827 h 376738"/>
                  <a:gd name="connsiteX38" fmla="*/ 443541 w 478398"/>
                  <a:gd name="connsiteY38" fmla="*/ 163164 h 376738"/>
                  <a:gd name="connsiteX39" fmla="*/ 422222 w 478398"/>
                  <a:gd name="connsiteY39" fmla="*/ 177444 h 376738"/>
                  <a:gd name="connsiteX40" fmla="*/ 405669 w 478398"/>
                  <a:gd name="connsiteY40" fmla="*/ 186187 h 376738"/>
                  <a:gd name="connsiteX41" fmla="*/ 401950 w 478398"/>
                  <a:gd name="connsiteY41" fmla="*/ 172995 h 376738"/>
                  <a:gd name="connsiteX42" fmla="*/ 404204 w 478398"/>
                  <a:gd name="connsiteY42" fmla="*/ 153165 h 376738"/>
                  <a:gd name="connsiteX43" fmla="*/ 403971 w 478398"/>
                  <a:gd name="connsiteY43" fmla="*/ 115856 h 376738"/>
                  <a:gd name="connsiteX44" fmla="*/ 385983 w 478398"/>
                  <a:gd name="connsiteY44" fmla="*/ 111108 h 376738"/>
                  <a:gd name="connsiteX45" fmla="*/ 350498 w 478398"/>
                  <a:gd name="connsiteY45" fmla="*/ 126949 h 376738"/>
                  <a:gd name="connsiteX46" fmla="*/ 334011 w 478398"/>
                  <a:gd name="connsiteY46" fmla="*/ 127338 h 376738"/>
                  <a:gd name="connsiteX47" fmla="*/ 326799 w 478398"/>
                  <a:gd name="connsiteY47" fmla="*/ 117315 h 376738"/>
                  <a:gd name="connsiteX48" fmla="*/ 300189 w 478398"/>
                  <a:gd name="connsiteY48" fmla="*/ 89927 h 376738"/>
                  <a:gd name="connsiteX49" fmla="*/ 266163 w 478398"/>
                  <a:gd name="connsiteY49" fmla="*/ 93365 h 376738"/>
                  <a:gd name="connsiteX50" fmla="*/ 235958 w 478398"/>
                  <a:gd name="connsiteY50" fmla="*/ 65283 h 376738"/>
                  <a:gd name="connsiteX51" fmla="*/ 200401 w 478398"/>
                  <a:gd name="connsiteY51" fmla="*/ 33081 h 376738"/>
                  <a:gd name="connsiteX52" fmla="*/ 102753 w 478398"/>
                  <a:gd name="connsiteY52" fmla="*/ 5639 h 376738"/>
                  <a:gd name="connsiteX53" fmla="*/ 86942 w 478398"/>
                  <a:gd name="connsiteY53" fmla="*/ 17808 h 376738"/>
                  <a:gd name="connsiteX54" fmla="*/ 78810 w 478398"/>
                  <a:gd name="connsiteY54" fmla="*/ 42751 h 376738"/>
                  <a:gd name="connsiteX55" fmla="*/ 70922 w 478398"/>
                  <a:gd name="connsiteY55" fmla="*/ 53126 h 376738"/>
                  <a:gd name="connsiteX56" fmla="*/ 73691 w 478398"/>
                  <a:gd name="connsiteY56" fmla="*/ 68465 h 376738"/>
                  <a:gd name="connsiteX57" fmla="*/ 76711 w 478398"/>
                  <a:gd name="connsiteY57" fmla="*/ 82284 h 376738"/>
                  <a:gd name="connsiteX58" fmla="*/ 55105 w 478398"/>
                  <a:gd name="connsiteY58" fmla="*/ 91547 h 376738"/>
                  <a:gd name="connsiteX59" fmla="*/ 25558 w 478398"/>
                  <a:gd name="connsiteY59" fmla="*/ 97175 h 376738"/>
                  <a:gd name="connsiteX60" fmla="*/ 19913 w 478398"/>
                  <a:gd name="connsiteY60" fmla="*/ 108513 h 376738"/>
                  <a:gd name="connsiteX61" fmla="*/ 14292 w 478398"/>
                  <a:gd name="connsiteY61" fmla="*/ 115192 h 376738"/>
                  <a:gd name="connsiteX62" fmla="*/ 7851 w 478398"/>
                  <a:gd name="connsiteY62" fmla="*/ 131009 h 376738"/>
                  <a:gd name="connsiteX63" fmla="*/ 6416 w 478398"/>
                  <a:gd name="connsiteY63" fmla="*/ 142802 h 376738"/>
                  <a:gd name="connsiteX64" fmla="*/ 4813 w 478398"/>
                  <a:gd name="connsiteY64" fmla="*/ 158792 h 376738"/>
                  <a:gd name="connsiteX65" fmla="*/ 17903 w 478398"/>
                  <a:gd name="connsiteY65" fmla="*/ 188627 h 376738"/>
                  <a:gd name="connsiteX66" fmla="*/ 13072 w 478398"/>
                  <a:gd name="connsiteY66" fmla="*/ 220368 h 376738"/>
                  <a:gd name="connsiteX67" fmla="*/ 17042 w 478398"/>
                  <a:gd name="connsiteY67" fmla="*/ 254036 h 376738"/>
                  <a:gd name="connsiteX68" fmla="*/ 17138 w 478398"/>
                  <a:gd name="connsiteY68" fmla="*/ 254819 h 376738"/>
                  <a:gd name="connsiteX69" fmla="*/ 18352 w 478398"/>
                  <a:gd name="connsiteY69" fmla="*/ 259298 h 376738"/>
                  <a:gd name="connsiteX70" fmla="*/ 19931 w 478398"/>
                  <a:gd name="connsiteY70" fmla="*/ 259370 h 376738"/>
                  <a:gd name="connsiteX71" fmla="*/ 21749 w 478398"/>
                  <a:gd name="connsiteY71" fmla="*/ 259429 h 376738"/>
                  <a:gd name="connsiteX72" fmla="*/ 23889 w 478398"/>
                  <a:gd name="connsiteY72" fmla="*/ 259495 h 376738"/>
                  <a:gd name="connsiteX73" fmla="*/ 27573 w 478398"/>
                  <a:gd name="connsiteY73" fmla="*/ 259077 h 376738"/>
                  <a:gd name="connsiteX74" fmla="*/ 30288 w 478398"/>
                  <a:gd name="connsiteY74" fmla="*/ 257504 h 376738"/>
                  <a:gd name="connsiteX75" fmla="*/ 33858 w 478398"/>
                  <a:gd name="connsiteY75" fmla="*/ 255387 h 376738"/>
                  <a:gd name="connsiteX76" fmla="*/ 41285 w 478398"/>
                  <a:gd name="connsiteY76" fmla="*/ 252056 h 376738"/>
                  <a:gd name="connsiteX77" fmla="*/ 49520 w 478398"/>
                  <a:gd name="connsiteY77" fmla="*/ 251087 h 376738"/>
                  <a:gd name="connsiteX78" fmla="*/ 58364 w 478398"/>
                  <a:gd name="connsiteY78" fmla="*/ 251034 h 376738"/>
                  <a:gd name="connsiteX79" fmla="*/ 65080 w 478398"/>
                  <a:gd name="connsiteY79" fmla="*/ 249903 h 376738"/>
                  <a:gd name="connsiteX80" fmla="*/ 71616 w 478398"/>
                  <a:gd name="connsiteY80" fmla="*/ 247338 h 376738"/>
                  <a:gd name="connsiteX81" fmla="*/ 74857 w 478398"/>
                  <a:gd name="connsiteY81" fmla="*/ 244737 h 376738"/>
                  <a:gd name="connsiteX82" fmla="*/ 75748 w 478398"/>
                  <a:gd name="connsiteY82" fmla="*/ 243923 h 376738"/>
                  <a:gd name="connsiteX83" fmla="*/ 80705 w 478398"/>
                  <a:gd name="connsiteY83" fmla="*/ 241268 h 376738"/>
                  <a:gd name="connsiteX84" fmla="*/ 82924 w 478398"/>
                  <a:gd name="connsiteY84" fmla="*/ 241998 h 376738"/>
                  <a:gd name="connsiteX85" fmla="*/ 84724 w 478398"/>
                  <a:gd name="connsiteY85" fmla="*/ 248683 h 376738"/>
                  <a:gd name="connsiteX86" fmla="*/ 82158 w 478398"/>
                  <a:gd name="connsiteY86" fmla="*/ 255602 h 376738"/>
                  <a:gd name="connsiteX87" fmla="*/ 79862 w 478398"/>
                  <a:gd name="connsiteY87" fmla="*/ 259651 h 376738"/>
                  <a:gd name="connsiteX88" fmla="*/ 78230 w 478398"/>
                  <a:gd name="connsiteY88" fmla="*/ 264459 h 376738"/>
                  <a:gd name="connsiteX89" fmla="*/ 75796 w 478398"/>
                  <a:gd name="connsiteY89" fmla="*/ 270283 h 376738"/>
                  <a:gd name="connsiteX90" fmla="*/ 69624 w 478398"/>
                  <a:gd name="connsiteY90" fmla="*/ 273040 h 376738"/>
                  <a:gd name="connsiteX91" fmla="*/ 63836 w 478398"/>
                  <a:gd name="connsiteY91" fmla="*/ 271186 h 376738"/>
                  <a:gd name="connsiteX92" fmla="*/ 62484 w 478398"/>
                  <a:gd name="connsiteY92" fmla="*/ 270528 h 376738"/>
                  <a:gd name="connsiteX93" fmla="*/ 59189 w 478398"/>
                  <a:gd name="connsiteY93" fmla="*/ 269004 h 376738"/>
                  <a:gd name="connsiteX94" fmla="*/ 57946 w 478398"/>
                  <a:gd name="connsiteY94" fmla="*/ 268866 h 376738"/>
                  <a:gd name="connsiteX95" fmla="*/ 53431 w 478398"/>
                  <a:gd name="connsiteY95" fmla="*/ 269542 h 376738"/>
                  <a:gd name="connsiteX96" fmla="*/ 48700 w 478398"/>
                  <a:gd name="connsiteY96" fmla="*/ 271377 h 376738"/>
                  <a:gd name="connsiteX97" fmla="*/ 46966 w 478398"/>
                  <a:gd name="connsiteY97" fmla="*/ 276442 h 376738"/>
                  <a:gd name="connsiteX98" fmla="*/ 46536 w 478398"/>
                  <a:gd name="connsiteY98" fmla="*/ 279935 h 376738"/>
                  <a:gd name="connsiteX99" fmla="*/ 49813 w 478398"/>
                  <a:gd name="connsiteY99" fmla="*/ 282500 h 376738"/>
                  <a:gd name="connsiteX100" fmla="*/ 52558 w 478398"/>
                  <a:gd name="connsiteY100" fmla="*/ 287858 h 376738"/>
                  <a:gd name="connsiteX101" fmla="*/ 53347 w 478398"/>
                  <a:gd name="connsiteY101" fmla="*/ 291895 h 376738"/>
                  <a:gd name="connsiteX102" fmla="*/ 55870 w 478398"/>
                  <a:gd name="connsiteY102" fmla="*/ 294622 h 376738"/>
                  <a:gd name="connsiteX103" fmla="*/ 62556 w 478398"/>
                  <a:gd name="connsiteY103" fmla="*/ 297827 h 376738"/>
                  <a:gd name="connsiteX104" fmla="*/ 67519 w 478398"/>
                  <a:gd name="connsiteY104" fmla="*/ 303849 h 376738"/>
                  <a:gd name="connsiteX105" fmla="*/ 70599 w 478398"/>
                  <a:gd name="connsiteY105" fmla="*/ 309948 h 376738"/>
                  <a:gd name="connsiteX106" fmla="*/ 74450 w 478398"/>
                  <a:gd name="connsiteY106" fmla="*/ 315115 h 376738"/>
                  <a:gd name="connsiteX107" fmla="*/ 82404 w 478398"/>
                  <a:gd name="connsiteY107" fmla="*/ 325472 h 376738"/>
                  <a:gd name="connsiteX108" fmla="*/ 88294 w 478398"/>
                  <a:gd name="connsiteY108" fmla="*/ 335017 h 376738"/>
                  <a:gd name="connsiteX109" fmla="*/ 92641 w 478398"/>
                  <a:gd name="connsiteY109" fmla="*/ 343639 h 376738"/>
                  <a:gd name="connsiteX110" fmla="*/ 94483 w 478398"/>
                  <a:gd name="connsiteY110" fmla="*/ 347096 h 376738"/>
                  <a:gd name="connsiteX111" fmla="*/ 98161 w 478398"/>
                  <a:gd name="connsiteY111" fmla="*/ 341517 h 376738"/>
                  <a:gd name="connsiteX112" fmla="*/ 96696 w 478398"/>
                  <a:gd name="connsiteY112" fmla="*/ 335417 h 376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</a:cxnLst>
                <a:rect l="l" t="t" r="r" b="b"/>
                <a:pathLst>
                  <a:path w="478398" h="376738">
                    <a:moveTo>
                      <a:pt x="96696" y="335417"/>
                    </a:moveTo>
                    <a:cubicBezTo>
                      <a:pt x="94375" y="329622"/>
                      <a:pt x="100242" y="322704"/>
                      <a:pt x="106132" y="323039"/>
                    </a:cubicBezTo>
                    <a:cubicBezTo>
                      <a:pt x="107783" y="323062"/>
                      <a:pt x="109427" y="323218"/>
                      <a:pt x="111060" y="323493"/>
                    </a:cubicBezTo>
                    <a:cubicBezTo>
                      <a:pt x="116250" y="325317"/>
                      <a:pt x="120753" y="331375"/>
                      <a:pt x="125675" y="332499"/>
                    </a:cubicBezTo>
                    <a:cubicBezTo>
                      <a:pt x="132043" y="334012"/>
                      <a:pt x="136469" y="329957"/>
                      <a:pt x="142000" y="327488"/>
                    </a:cubicBezTo>
                    <a:cubicBezTo>
                      <a:pt x="152321" y="322853"/>
                      <a:pt x="162511" y="319941"/>
                      <a:pt x="173778" y="318691"/>
                    </a:cubicBezTo>
                    <a:cubicBezTo>
                      <a:pt x="188429" y="317107"/>
                      <a:pt x="202075" y="315833"/>
                      <a:pt x="215925" y="310283"/>
                    </a:cubicBezTo>
                    <a:cubicBezTo>
                      <a:pt x="221845" y="307897"/>
                      <a:pt x="227311" y="305643"/>
                      <a:pt x="233661" y="304734"/>
                    </a:cubicBezTo>
                    <a:cubicBezTo>
                      <a:pt x="239719" y="303861"/>
                      <a:pt x="244150" y="302779"/>
                      <a:pt x="249024" y="298969"/>
                    </a:cubicBezTo>
                    <a:cubicBezTo>
                      <a:pt x="256684" y="292989"/>
                      <a:pt x="267980" y="286148"/>
                      <a:pt x="277010" y="293868"/>
                    </a:cubicBezTo>
                    <a:cubicBezTo>
                      <a:pt x="283869" y="299711"/>
                      <a:pt x="278601" y="307921"/>
                      <a:pt x="288223" y="311156"/>
                    </a:cubicBezTo>
                    <a:cubicBezTo>
                      <a:pt x="297856" y="314403"/>
                      <a:pt x="307861" y="317985"/>
                      <a:pt x="314104" y="326501"/>
                    </a:cubicBezTo>
                    <a:cubicBezTo>
                      <a:pt x="319301" y="333629"/>
                      <a:pt x="320586" y="343131"/>
                      <a:pt x="319935" y="351748"/>
                    </a:cubicBezTo>
                    <a:cubicBezTo>
                      <a:pt x="319845" y="353022"/>
                      <a:pt x="319779" y="354625"/>
                      <a:pt x="319809" y="356389"/>
                    </a:cubicBezTo>
                    <a:cubicBezTo>
                      <a:pt x="323307" y="362686"/>
                      <a:pt x="327547" y="369144"/>
                      <a:pt x="332827" y="372744"/>
                    </a:cubicBezTo>
                    <a:cubicBezTo>
                      <a:pt x="333001" y="372870"/>
                      <a:pt x="333174" y="372989"/>
                      <a:pt x="333348" y="373103"/>
                    </a:cubicBezTo>
                    <a:cubicBezTo>
                      <a:pt x="339561" y="369946"/>
                      <a:pt x="338598" y="358249"/>
                      <a:pt x="340589" y="352335"/>
                    </a:cubicBezTo>
                    <a:cubicBezTo>
                      <a:pt x="342306" y="347270"/>
                      <a:pt x="346187" y="343448"/>
                      <a:pt x="351371" y="342019"/>
                    </a:cubicBezTo>
                    <a:cubicBezTo>
                      <a:pt x="353554" y="341409"/>
                      <a:pt x="356275" y="341409"/>
                      <a:pt x="358470" y="341911"/>
                    </a:cubicBezTo>
                    <a:cubicBezTo>
                      <a:pt x="358559" y="341923"/>
                      <a:pt x="358631" y="341947"/>
                      <a:pt x="358727" y="341953"/>
                    </a:cubicBezTo>
                    <a:cubicBezTo>
                      <a:pt x="358948" y="333976"/>
                      <a:pt x="359731" y="325048"/>
                      <a:pt x="368970" y="322506"/>
                    </a:cubicBezTo>
                    <a:cubicBezTo>
                      <a:pt x="374257" y="321047"/>
                      <a:pt x="379376" y="323194"/>
                      <a:pt x="383980" y="325628"/>
                    </a:cubicBezTo>
                    <a:cubicBezTo>
                      <a:pt x="387012" y="327231"/>
                      <a:pt x="387526" y="323553"/>
                      <a:pt x="391676" y="320736"/>
                    </a:cubicBezTo>
                    <a:cubicBezTo>
                      <a:pt x="401047" y="314403"/>
                      <a:pt x="408145" y="318488"/>
                      <a:pt x="416906" y="322931"/>
                    </a:cubicBezTo>
                    <a:cubicBezTo>
                      <a:pt x="419083" y="324043"/>
                      <a:pt x="424142" y="317561"/>
                      <a:pt x="428794" y="317794"/>
                    </a:cubicBezTo>
                    <a:cubicBezTo>
                      <a:pt x="431455" y="317943"/>
                      <a:pt x="433512" y="318177"/>
                      <a:pt x="435970" y="319259"/>
                    </a:cubicBezTo>
                    <a:cubicBezTo>
                      <a:pt x="436209" y="319385"/>
                      <a:pt x="436418" y="319475"/>
                      <a:pt x="436604" y="319588"/>
                    </a:cubicBezTo>
                    <a:cubicBezTo>
                      <a:pt x="436759" y="319486"/>
                      <a:pt x="436975" y="319403"/>
                      <a:pt x="437220" y="319337"/>
                    </a:cubicBezTo>
                    <a:cubicBezTo>
                      <a:pt x="443200" y="317250"/>
                      <a:pt x="454843" y="312215"/>
                      <a:pt x="456523" y="305410"/>
                    </a:cubicBezTo>
                    <a:cubicBezTo>
                      <a:pt x="458521" y="297325"/>
                      <a:pt x="467066" y="296828"/>
                      <a:pt x="472017" y="300853"/>
                    </a:cubicBezTo>
                    <a:cubicBezTo>
                      <a:pt x="471814" y="298521"/>
                      <a:pt x="471527" y="296177"/>
                      <a:pt x="471204" y="293856"/>
                    </a:cubicBezTo>
                    <a:cubicBezTo>
                      <a:pt x="471252" y="284988"/>
                      <a:pt x="470170" y="276054"/>
                      <a:pt x="468752" y="266952"/>
                    </a:cubicBezTo>
                    <a:cubicBezTo>
                      <a:pt x="466312" y="251046"/>
                      <a:pt x="468393" y="235157"/>
                      <a:pt x="469069" y="219220"/>
                    </a:cubicBezTo>
                    <a:cubicBezTo>
                      <a:pt x="472974" y="209730"/>
                      <a:pt x="478243" y="199857"/>
                      <a:pt x="471999" y="190175"/>
                    </a:cubicBezTo>
                    <a:cubicBezTo>
                      <a:pt x="470253" y="187448"/>
                      <a:pt x="466976" y="186546"/>
                      <a:pt x="464094" y="188016"/>
                    </a:cubicBezTo>
                    <a:cubicBezTo>
                      <a:pt x="463514" y="185708"/>
                      <a:pt x="463388" y="183268"/>
                      <a:pt x="463095" y="180918"/>
                    </a:cubicBezTo>
                    <a:cubicBezTo>
                      <a:pt x="462503" y="176332"/>
                      <a:pt x="461702" y="171177"/>
                      <a:pt x="458437" y="167637"/>
                    </a:cubicBezTo>
                    <a:cubicBezTo>
                      <a:pt x="456272" y="165275"/>
                      <a:pt x="453784" y="164210"/>
                      <a:pt x="451069" y="163827"/>
                    </a:cubicBezTo>
                    <a:cubicBezTo>
                      <a:pt x="448701" y="162602"/>
                      <a:pt x="445975" y="162165"/>
                      <a:pt x="443541" y="163164"/>
                    </a:cubicBezTo>
                    <a:cubicBezTo>
                      <a:pt x="435462" y="166489"/>
                      <a:pt x="429027" y="172068"/>
                      <a:pt x="422222" y="177444"/>
                    </a:cubicBezTo>
                    <a:cubicBezTo>
                      <a:pt x="419274" y="179770"/>
                      <a:pt x="409598" y="188393"/>
                      <a:pt x="405669" y="186187"/>
                    </a:cubicBezTo>
                    <a:cubicBezTo>
                      <a:pt x="402386" y="184315"/>
                      <a:pt x="402069" y="176098"/>
                      <a:pt x="401950" y="172995"/>
                    </a:cubicBezTo>
                    <a:cubicBezTo>
                      <a:pt x="401705" y="166345"/>
                      <a:pt x="403104" y="159660"/>
                      <a:pt x="404204" y="153165"/>
                    </a:cubicBezTo>
                    <a:cubicBezTo>
                      <a:pt x="406303" y="140876"/>
                      <a:pt x="408570" y="127858"/>
                      <a:pt x="403971" y="115856"/>
                    </a:cubicBezTo>
                    <a:cubicBezTo>
                      <a:pt x="401430" y="109242"/>
                      <a:pt x="391509" y="104058"/>
                      <a:pt x="385983" y="111108"/>
                    </a:cubicBezTo>
                    <a:cubicBezTo>
                      <a:pt x="377504" y="121968"/>
                      <a:pt x="363433" y="124742"/>
                      <a:pt x="350498" y="126949"/>
                    </a:cubicBezTo>
                    <a:cubicBezTo>
                      <a:pt x="345607" y="127780"/>
                      <a:pt x="338753" y="129604"/>
                      <a:pt x="334011" y="127338"/>
                    </a:cubicBezTo>
                    <a:cubicBezTo>
                      <a:pt x="330423" y="125633"/>
                      <a:pt x="328558" y="120580"/>
                      <a:pt x="326799" y="117315"/>
                    </a:cubicBezTo>
                    <a:cubicBezTo>
                      <a:pt x="320586" y="105750"/>
                      <a:pt x="313470" y="93921"/>
                      <a:pt x="300189" y="89927"/>
                    </a:cubicBezTo>
                    <a:cubicBezTo>
                      <a:pt x="288348" y="86387"/>
                      <a:pt x="277572" y="95602"/>
                      <a:pt x="266163" y="93365"/>
                    </a:cubicBezTo>
                    <a:cubicBezTo>
                      <a:pt x="253090" y="90806"/>
                      <a:pt x="243385" y="74983"/>
                      <a:pt x="235958" y="65283"/>
                    </a:cubicBezTo>
                    <a:cubicBezTo>
                      <a:pt x="225792" y="51972"/>
                      <a:pt x="215291" y="41082"/>
                      <a:pt x="200401" y="33081"/>
                    </a:cubicBezTo>
                    <a:cubicBezTo>
                      <a:pt x="169969" y="16750"/>
                      <a:pt x="133718" y="20111"/>
                      <a:pt x="102753" y="5639"/>
                    </a:cubicBezTo>
                    <a:cubicBezTo>
                      <a:pt x="94471" y="1776"/>
                      <a:pt x="84359" y="8061"/>
                      <a:pt x="86942" y="17808"/>
                    </a:cubicBezTo>
                    <a:cubicBezTo>
                      <a:pt x="88994" y="25481"/>
                      <a:pt x="88138" y="40215"/>
                      <a:pt x="78810" y="42751"/>
                    </a:cubicBezTo>
                    <a:cubicBezTo>
                      <a:pt x="74139" y="44006"/>
                      <a:pt x="71012" y="48348"/>
                      <a:pt x="70922" y="53126"/>
                    </a:cubicBezTo>
                    <a:cubicBezTo>
                      <a:pt x="70826" y="58514"/>
                      <a:pt x="71765" y="63453"/>
                      <a:pt x="73691" y="68465"/>
                    </a:cubicBezTo>
                    <a:cubicBezTo>
                      <a:pt x="75515" y="73171"/>
                      <a:pt x="77620" y="77124"/>
                      <a:pt x="76711" y="82284"/>
                    </a:cubicBezTo>
                    <a:cubicBezTo>
                      <a:pt x="74659" y="93862"/>
                      <a:pt x="64565" y="94191"/>
                      <a:pt x="55105" y="91547"/>
                    </a:cubicBezTo>
                    <a:cubicBezTo>
                      <a:pt x="44580" y="88605"/>
                      <a:pt x="33141" y="87768"/>
                      <a:pt x="25558" y="97175"/>
                    </a:cubicBezTo>
                    <a:cubicBezTo>
                      <a:pt x="22819" y="100553"/>
                      <a:pt x="21240" y="104363"/>
                      <a:pt x="19913" y="108513"/>
                    </a:cubicBezTo>
                    <a:cubicBezTo>
                      <a:pt x="18400" y="113279"/>
                      <a:pt x="19171" y="114283"/>
                      <a:pt x="14292" y="115192"/>
                    </a:cubicBezTo>
                    <a:cubicBezTo>
                      <a:pt x="7128" y="116532"/>
                      <a:pt x="4885" y="125299"/>
                      <a:pt x="7851" y="131009"/>
                    </a:cubicBezTo>
                    <a:cubicBezTo>
                      <a:pt x="9872" y="134890"/>
                      <a:pt x="7666" y="138981"/>
                      <a:pt x="6416" y="142802"/>
                    </a:cubicBezTo>
                    <a:cubicBezTo>
                      <a:pt x="4712" y="148016"/>
                      <a:pt x="4018" y="153380"/>
                      <a:pt x="4813" y="158792"/>
                    </a:cubicBezTo>
                    <a:cubicBezTo>
                      <a:pt x="6464" y="170076"/>
                      <a:pt x="14232" y="178203"/>
                      <a:pt x="17903" y="188627"/>
                    </a:cubicBezTo>
                    <a:cubicBezTo>
                      <a:pt x="21288" y="198260"/>
                      <a:pt x="15015" y="210950"/>
                      <a:pt x="13072" y="220368"/>
                    </a:cubicBezTo>
                    <a:cubicBezTo>
                      <a:pt x="10614" y="232239"/>
                      <a:pt x="12055" y="243182"/>
                      <a:pt x="17042" y="254036"/>
                    </a:cubicBezTo>
                    <a:cubicBezTo>
                      <a:pt x="17084" y="254293"/>
                      <a:pt x="17126" y="254550"/>
                      <a:pt x="17138" y="254819"/>
                    </a:cubicBezTo>
                    <a:cubicBezTo>
                      <a:pt x="17276" y="256523"/>
                      <a:pt x="17706" y="258024"/>
                      <a:pt x="18352" y="259298"/>
                    </a:cubicBezTo>
                    <a:cubicBezTo>
                      <a:pt x="18884" y="259328"/>
                      <a:pt x="19411" y="259352"/>
                      <a:pt x="19931" y="259370"/>
                    </a:cubicBezTo>
                    <a:lnTo>
                      <a:pt x="21749" y="259429"/>
                    </a:lnTo>
                    <a:cubicBezTo>
                      <a:pt x="22484" y="259477"/>
                      <a:pt x="23202" y="259495"/>
                      <a:pt x="23889" y="259495"/>
                    </a:cubicBezTo>
                    <a:cubicBezTo>
                      <a:pt x="26622" y="259495"/>
                      <a:pt x="27394" y="259172"/>
                      <a:pt x="27573" y="259077"/>
                    </a:cubicBezTo>
                    <a:cubicBezTo>
                      <a:pt x="28303" y="258682"/>
                      <a:pt x="29236" y="258132"/>
                      <a:pt x="30288" y="257504"/>
                    </a:cubicBezTo>
                    <a:cubicBezTo>
                      <a:pt x="31382" y="256834"/>
                      <a:pt x="32608" y="256087"/>
                      <a:pt x="33858" y="255387"/>
                    </a:cubicBezTo>
                    <a:cubicBezTo>
                      <a:pt x="37249" y="253444"/>
                      <a:pt x="39539" y="252433"/>
                      <a:pt x="41285" y="252056"/>
                    </a:cubicBezTo>
                    <a:cubicBezTo>
                      <a:pt x="43085" y="251679"/>
                      <a:pt x="46231" y="251315"/>
                      <a:pt x="49520" y="251087"/>
                    </a:cubicBezTo>
                    <a:cubicBezTo>
                      <a:pt x="53132" y="250818"/>
                      <a:pt x="56361" y="250806"/>
                      <a:pt x="58364" y="251034"/>
                    </a:cubicBezTo>
                    <a:cubicBezTo>
                      <a:pt x="59829" y="251177"/>
                      <a:pt x="62215" y="250741"/>
                      <a:pt x="65080" y="249903"/>
                    </a:cubicBezTo>
                    <a:cubicBezTo>
                      <a:pt x="67932" y="249042"/>
                      <a:pt x="70420" y="248008"/>
                      <a:pt x="71616" y="247338"/>
                    </a:cubicBezTo>
                    <a:cubicBezTo>
                      <a:pt x="72519" y="246842"/>
                      <a:pt x="73763" y="245717"/>
                      <a:pt x="74857" y="244737"/>
                    </a:cubicBezTo>
                    <a:lnTo>
                      <a:pt x="75748" y="243923"/>
                    </a:lnTo>
                    <a:cubicBezTo>
                      <a:pt x="77327" y="242536"/>
                      <a:pt x="78887" y="241268"/>
                      <a:pt x="80705" y="241268"/>
                    </a:cubicBezTo>
                    <a:cubicBezTo>
                      <a:pt x="81507" y="241268"/>
                      <a:pt x="82284" y="241531"/>
                      <a:pt x="82924" y="241998"/>
                    </a:cubicBezTo>
                    <a:cubicBezTo>
                      <a:pt x="84921" y="243523"/>
                      <a:pt x="85011" y="246483"/>
                      <a:pt x="84724" y="248683"/>
                    </a:cubicBezTo>
                    <a:cubicBezTo>
                      <a:pt x="84401" y="251183"/>
                      <a:pt x="83462" y="253725"/>
                      <a:pt x="82158" y="255602"/>
                    </a:cubicBezTo>
                    <a:cubicBezTo>
                      <a:pt x="81166" y="257073"/>
                      <a:pt x="80448" y="258323"/>
                      <a:pt x="79862" y="259651"/>
                    </a:cubicBezTo>
                    <a:cubicBezTo>
                      <a:pt x="79318" y="260889"/>
                      <a:pt x="78852" y="262282"/>
                      <a:pt x="78230" y="264459"/>
                    </a:cubicBezTo>
                    <a:cubicBezTo>
                      <a:pt x="77542" y="266887"/>
                      <a:pt x="76860" y="268812"/>
                      <a:pt x="75796" y="270283"/>
                    </a:cubicBezTo>
                    <a:cubicBezTo>
                      <a:pt x="74295" y="272310"/>
                      <a:pt x="72250" y="273267"/>
                      <a:pt x="69624" y="273040"/>
                    </a:cubicBezTo>
                    <a:cubicBezTo>
                      <a:pt x="67484" y="272837"/>
                      <a:pt x="65564" y="272035"/>
                      <a:pt x="63836" y="271186"/>
                    </a:cubicBezTo>
                    <a:cubicBezTo>
                      <a:pt x="63375" y="270977"/>
                      <a:pt x="62939" y="270755"/>
                      <a:pt x="62484" y="270528"/>
                    </a:cubicBezTo>
                    <a:cubicBezTo>
                      <a:pt x="61342" y="269960"/>
                      <a:pt x="60290" y="269398"/>
                      <a:pt x="59189" y="269004"/>
                    </a:cubicBezTo>
                    <a:cubicBezTo>
                      <a:pt x="59141" y="268974"/>
                      <a:pt x="58783" y="268866"/>
                      <a:pt x="57946" y="268866"/>
                    </a:cubicBezTo>
                    <a:cubicBezTo>
                      <a:pt x="56738" y="268866"/>
                      <a:pt x="55129" y="269105"/>
                      <a:pt x="53431" y="269542"/>
                    </a:cubicBezTo>
                    <a:cubicBezTo>
                      <a:pt x="50835" y="270223"/>
                      <a:pt x="49059" y="271066"/>
                      <a:pt x="48700" y="271377"/>
                    </a:cubicBezTo>
                    <a:cubicBezTo>
                      <a:pt x="48473" y="271736"/>
                      <a:pt x="47546" y="273847"/>
                      <a:pt x="46966" y="276442"/>
                    </a:cubicBezTo>
                    <a:cubicBezTo>
                      <a:pt x="46554" y="278284"/>
                      <a:pt x="46494" y="279385"/>
                      <a:pt x="46536" y="279935"/>
                    </a:cubicBezTo>
                    <a:cubicBezTo>
                      <a:pt x="47630" y="280658"/>
                      <a:pt x="48802" y="281501"/>
                      <a:pt x="49813" y="282500"/>
                    </a:cubicBezTo>
                    <a:cubicBezTo>
                      <a:pt x="51583" y="284181"/>
                      <a:pt x="52492" y="285999"/>
                      <a:pt x="52558" y="287858"/>
                    </a:cubicBezTo>
                    <a:cubicBezTo>
                      <a:pt x="52593" y="288720"/>
                      <a:pt x="52737" y="290382"/>
                      <a:pt x="53347" y="291895"/>
                    </a:cubicBezTo>
                    <a:cubicBezTo>
                      <a:pt x="53927" y="293306"/>
                      <a:pt x="54740" y="294203"/>
                      <a:pt x="55870" y="294622"/>
                    </a:cubicBezTo>
                    <a:cubicBezTo>
                      <a:pt x="57975" y="295393"/>
                      <a:pt x="60439" y="296380"/>
                      <a:pt x="62556" y="297827"/>
                    </a:cubicBezTo>
                    <a:cubicBezTo>
                      <a:pt x="64966" y="299459"/>
                      <a:pt x="66592" y="301439"/>
                      <a:pt x="67519" y="303849"/>
                    </a:cubicBezTo>
                    <a:cubicBezTo>
                      <a:pt x="68225" y="305679"/>
                      <a:pt x="69343" y="307909"/>
                      <a:pt x="70599" y="309948"/>
                    </a:cubicBezTo>
                    <a:cubicBezTo>
                      <a:pt x="71909" y="312137"/>
                      <a:pt x="73290" y="313961"/>
                      <a:pt x="74450" y="315115"/>
                    </a:cubicBezTo>
                    <a:cubicBezTo>
                      <a:pt x="76244" y="316879"/>
                      <a:pt x="79366" y="320946"/>
                      <a:pt x="82404" y="325472"/>
                    </a:cubicBezTo>
                    <a:cubicBezTo>
                      <a:pt x="84084" y="327960"/>
                      <a:pt x="86195" y="331261"/>
                      <a:pt x="88294" y="335017"/>
                    </a:cubicBezTo>
                    <a:cubicBezTo>
                      <a:pt x="88994" y="336224"/>
                      <a:pt x="91888" y="341547"/>
                      <a:pt x="92641" y="343639"/>
                    </a:cubicBezTo>
                    <a:cubicBezTo>
                      <a:pt x="93227" y="345296"/>
                      <a:pt x="93855" y="346809"/>
                      <a:pt x="94483" y="347096"/>
                    </a:cubicBezTo>
                    <a:cubicBezTo>
                      <a:pt x="95093" y="347383"/>
                      <a:pt x="97611" y="344519"/>
                      <a:pt x="98161" y="341517"/>
                    </a:cubicBezTo>
                    <a:cubicBezTo>
                      <a:pt x="98597" y="339161"/>
                      <a:pt x="97222" y="336745"/>
                      <a:pt x="96696" y="33541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15" name="Полилиния: фигура 374">
                <a:extLst>
                  <a:ext uri="{FF2B5EF4-FFF2-40B4-BE49-F238E27FC236}">
                    <a16:creationId xmlns:a16="http://schemas.microsoft.com/office/drawing/2014/main" id="{FB56DED3-87AC-6906-82CE-66ADA8B00D59}"/>
                  </a:ext>
                </a:extLst>
              </p:cNvPr>
              <p:cNvSpPr/>
              <p:nvPr/>
            </p:nvSpPr>
            <p:spPr>
              <a:xfrm>
                <a:off x="3919714" y="4630734"/>
                <a:ext cx="896993" cy="698821"/>
              </a:xfrm>
              <a:custGeom>
                <a:avLst/>
                <a:gdLst>
                  <a:gd name="connsiteX0" fmla="*/ 148681 w 514278"/>
                  <a:gd name="connsiteY0" fmla="*/ 372041 h 400658"/>
                  <a:gd name="connsiteX1" fmla="*/ 151288 w 514278"/>
                  <a:gd name="connsiteY1" fmla="*/ 373315 h 400658"/>
                  <a:gd name="connsiteX2" fmla="*/ 153447 w 514278"/>
                  <a:gd name="connsiteY2" fmla="*/ 372184 h 400658"/>
                  <a:gd name="connsiteX3" fmla="*/ 154260 w 514278"/>
                  <a:gd name="connsiteY3" fmla="*/ 371700 h 400658"/>
                  <a:gd name="connsiteX4" fmla="*/ 158662 w 514278"/>
                  <a:gd name="connsiteY4" fmla="*/ 369846 h 400658"/>
                  <a:gd name="connsiteX5" fmla="*/ 159032 w 514278"/>
                  <a:gd name="connsiteY5" fmla="*/ 369858 h 400658"/>
                  <a:gd name="connsiteX6" fmla="*/ 166190 w 514278"/>
                  <a:gd name="connsiteY6" fmla="*/ 371849 h 400658"/>
                  <a:gd name="connsiteX7" fmla="*/ 174939 w 514278"/>
                  <a:gd name="connsiteY7" fmla="*/ 376855 h 400658"/>
                  <a:gd name="connsiteX8" fmla="*/ 182330 w 514278"/>
                  <a:gd name="connsiteY8" fmla="*/ 384551 h 400658"/>
                  <a:gd name="connsiteX9" fmla="*/ 193262 w 514278"/>
                  <a:gd name="connsiteY9" fmla="*/ 393019 h 400658"/>
                  <a:gd name="connsiteX10" fmla="*/ 206328 w 514278"/>
                  <a:gd name="connsiteY10" fmla="*/ 395722 h 400658"/>
                  <a:gd name="connsiteX11" fmla="*/ 212625 w 514278"/>
                  <a:gd name="connsiteY11" fmla="*/ 395752 h 400658"/>
                  <a:gd name="connsiteX12" fmla="*/ 215029 w 514278"/>
                  <a:gd name="connsiteY12" fmla="*/ 395728 h 400658"/>
                  <a:gd name="connsiteX13" fmla="*/ 218922 w 514278"/>
                  <a:gd name="connsiteY13" fmla="*/ 395895 h 400658"/>
                  <a:gd name="connsiteX14" fmla="*/ 226247 w 514278"/>
                  <a:gd name="connsiteY14" fmla="*/ 397755 h 400658"/>
                  <a:gd name="connsiteX15" fmla="*/ 235480 w 514278"/>
                  <a:gd name="connsiteY15" fmla="*/ 373883 h 400658"/>
                  <a:gd name="connsiteX16" fmla="*/ 241670 w 514278"/>
                  <a:gd name="connsiteY16" fmla="*/ 348223 h 400658"/>
                  <a:gd name="connsiteX17" fmla="*/ 259418 w 514278"/>
                  <a:gd name="connsiteY17" fmla="*/ 328997 h 400658"/>
                  <a:gd name="connsiteX18" fmla="*/ 262259 w 514278"/>
                  <a:gd name="connsiteY18" fmla="*/ 326832 h 400658"/>
                  <a:gd name="connsiteX19" fmla="*/ 264711 w 514278"/>
                  <a:gd name="connsiteY19" fmla="*/ 326677 h 400658"/>
                  <a:gd name="connsiteX20" fmla="*/ 267174 w 514278"/>
                  <a:gd name="connsiteY20" fmla="*/ 319543 h 400658"/>
                  <a:gd name="connsiteX21" fmla="*/ 269136 w 514278"/>
                  <a:gd name="connsiteY21" fmla="*/ 314508 h 400658"/>
                  <a:gd name="connsiteX22" fmla="*/ 270110 w 514278"/>
                  <a:gd name="connsiteY22" fmla="*/ 306775 h 400658"/>
                  <a:gd name="connsiteX23" fmla="*/ 273950 w 514278"/>
                  <a:gd name="connsiteY23" fmla="*/ 303008 h 400658"/>
                  <a:gd name="connsiteX24" fmla="*/ 277215 w 514278"/>
                  <a:gd name="connsiteY24" fmla="*/ 296538 h 400658"/>
                  <a:gd name="connsiteX25" fmla="*/ 286896 w 514278"/>
                  <a:gd name="connsiteY25" fmla="*/ 290641 h 400658"/>
                  <a:gd name="connsiteX26" fmla="*/ 289749 w 514278"/>
                  <a:gd name="connsiteY26" fmla="*/ 291078 h 400658"/>
                  <a:gd name="connsiteX27" fmla="*/ 300244 w 514278"/>
                  <a:gd name="connsiteY27" fmla="*/ 288369 h 400658"/>
                  <a:gd name="connsiteX28" fmla="*/ 310595 w 514278"/>
                  <a:gd name="connsiteY28" fmla="*/ 275769 h 400658"/>
                  <a:gd name="connsiteX29" fmla="*/ 304746 w 514278"/>
                  <a:gd name="connsiteY29" fmla="*/ 240613 h 400658"/>
                  <a:gd name="connsiteX30" fmla="*/ 288170 w 514278"/>
                  <a:gd name="connsiteY30" fmla="*/ 189944 h 400658"/>
                  <a:gd name="connsiteX31" fmla="*/ 297858 w 514278"/>
                  <a:gd name="connsiteY31" fmla="*/ 144712 h 400658"/>
                  <a:gd name="connsiteX32" fmla="*/ 322208 w 514278"/>
                  <a:gd name="connsiteY32" fmla="*/ 128925 h 400658"/>
                  <a:gd name="connsiteX33" fmla="*/ 328732 w 514278"/>
                  <a:gd name="connsiteY33" fmla="*/ 153413 h 400658"/>
                  <a:gd name="connsiteX34" fmla="*/ 326430 w 514278"/>
                  <a:gd name="connsiteY34" fmla="*/ 177584 h 400658"/>
                  <a:gd name="connsiteX35" fmla="*/ 357903 w 514278"/>
                  <a:gd name="connsiteY35" fmla="*/ 173792 h 400658"/>
                  <a:gd name="connsiteX36" fmla="*/ 379652 w 514278"/>
                  <a:gd name="connsiteY36" fmla="*/ 189687 h 400658"/>
                  <a:gd name="connsiteX37" fmla="*/ 382995 w 514278"/>
                  <a:gd name="connsiteY37" fmla="*/ 192139 h 400658"/>
                  <a:gd name="connsiteX38" fmla="*/ 398525 w 514278"/>
                  <a:gd name="connsiteY38" fmla="*/ 190471 h 400658"/>
                  <a:gd name="connsiteX39" fmla="*/ 402926 w 514278"/>
                  <a:gd name="connsiteY39" fmla="*/ 187738 h 400658"/>
                  <a:gd name="connsiteX40" fmla="*/ 430033 w 514278"/>
                  <a:gd name="connsiteY40" fmla="*/ 182960 h 400658"/>
                  <a:gd name="connsiteX41" fmla="*/ 451178 w 514278"/>
                  <a:gd name="connsiteY41" fmla="*/ 188575 h 400658"/>
                  <a:gd name="connsiteX42" fmla="*/ 453809 w 514278"/>
                  <a:gd name="connsiteY42" fmla="*/ 188545 h 400658"/>
                  <a:gd name="connsiteX43" fmla="*/ 456231 w 514278"/>
                  <a:gd name="connsiteY43" fmla="*/ 188037 h 400658"/>
                  <a:gd name="connsiteX44" fmla="*/ 474973 w 514278"/>
                  <a:gd name="connsiteY44" fmla="*/ 182846 h 400658"/>
                  <a:gd name="connsiteX45" fmla="*/ 504801 w 514278"/>
                  <a:gd name="connsiteY45" fmla="*/ 168267 h 400658"/>
                  <a:gd name="connsiteX46" fmla="*/ 512718 w 514278"/>
                  <a:gd name="connsiteY46" fmla="*/ 166557 h 400658"/>
                  <a:gd name="connsiteX47" fmla="*/ 513717 w 514278"/>
                  <a:gd name="connsiteY47" fmla="*/ 165116 h 400658"/>
                  <a:gd name="connsiteX48" fmla="*/ 473962 w 514278"/>
                  <a:gd name="connsiteY48" fmla="*/ 147409 h 400658"/>
                  <a:gd name="connsiteX49" fmla="*/ 441353 w 514278"/>
                  <a:gd name="connsiteY49" fmla="*/ 131849 h 400658"/>
                  <a:gd name="connsiteX50" fmla="*/ 421213 w 514278"/>
                  <a:gd name="connsiteY50" fmla="*/ 118759 h 400658"/>
                  <a:gd name="connsiteX51" fmla="*/ 425333 w 514278"/>
                  <a:gd name="connsiteY51" fmla="*/ 99150 h 400658"/>
                  <a:gd name="connsiteX52" fmla="*/ 424310 w 514278"/>
                  <a:gd name="connsiteY52" fmla="*/ 98313 h 400658"/>
                  <a:gd name="connsiteX53" fmla="*/ 404833 w 514278"/>
                  <a:gd name="connsiteY53" fmla="*/ 73317 h 400658"/>
                  <a:gd name="connsiteX54" fmla="*/ 399852 w 514278"/>
                  <a:gd name="connsiteY54" fmla="*/ 55622 h 400658"/>
                  <a:gd name="connsiteX55" fmla="*/ 394972 w 514278"/>
                  <a:gd name="connsiteY55" fmla="*/ 45313 h 400658"/>
                  <a:gd name="connsiteX56" fmla="*/ 375244 w 514278"/>
                  <a:gd name="connsiteY56" fmla="*/ 32378 h 400658"/>
                  <a:gd name="connsiteX57" fmla="*/ 352263 w 514278"/>
                  <a:gd name="connsiteY57" fmla="*/ 22553 h 400658"/>
                  <a:gd name="connsiteX58" fmla="*/ 307695 w 514278"/>
                  <a:gd name="connsiteY58" fmla="*/ 21590 h 400658"/>
                  <a:gd name="connsiteX59" fmla="*/ 307814 w 514278"/>
                  <a:gd name="connsiteY59" fmla="*/ 4487 h 400658"/>
                  <a:gd name="connsiteX60" fmla="*/ 254760 w 514278"/>
                  <a:gd name="connsiteY60" fmla="*/ 27737 h 400658"/>
                  <a:gd name="connsiteX61" fmla="*/ 208535 w 514278"/>
                  <a:gd name="connsiteY61" fmla="*/ 37957 h 400658"/>
                  <a:gd name="connsiteX62" fmla="*/ 167027 w 514278"/>
                  <a:gd name="connsiteY62" fmla="*/ 58606 h 400658"/>
                  <a:gd name="connsiteX63" fmla="*/ 118626 w 514278"/>
                  <a:gd name="connsiteY63" fmla="*/ 47172 h 400658"/>
                  <a:gd name="connsiteX64" fmla="*/ 117687 w 514278"/>
                  <a:gd name="connsiteY64" fmla="*/ 48111 h 400658"/>
                  <a:gd name="connsiteX65" fmla="*/ 106367 w 514278"/>
                  <a:gd name="connsiteY65" fmla="*/ 85522 h 400658"/>
                  <a:gd name="connsiteX66" fmla="*/ 53103 w 514278"/>
                  <a:gd name="connsiteY66" fmla="*/ 106219 h 400658"/>
                  <a:gd name="connsiteX67" fmla="*/ 24261 w 514278"/>
                  <a:gd name="connsiteY67" fmla="*/ 134612 h 400658"/>
                  <a:gd name="connsiteX68" fmla="*/ 19938 w 514278"/>
                  <a:gd name="connsiteY68" fmla="*/ 172788 h 400658"/>
                  <a:gd name="connsiteX69" fmla="*/ 4492 w 514278"/>
                  <a:gd name="connsiteY69" fmla="*/ 207083 h 400658"/>
                  <a:gd name="connsiteX70" fmla="*/ 19926 w 514278"/>
                  <a:gd name="connsiteY70" fmla="*/ 228796 h 400658"/>
                  <a:gd name="connsiteX71" fmla="*/ 26809 w 514278"/>
                  <a:gd name="connsiteY71" fmla="*/ 235327 h 400658"/>
                  <a:gd name="connsiteX72" fmla="*/ 46441 w 514278"/>
                  <a:gd name="connsiteY72" fmla="*/ 248853 h 400658"/>
                  <a:gd name="connsiteX73" fmla="*/ 46489 w 514278"/>
                  <a:gd name="connsiteY73" fmla="*/ 248871 h 400658"/>
                  <a:gd name="connsiteX74" fmla="*/ 52499 w 514278"/>
                  <a:gd name="connsiteY74" fmla="*/ 256322 h 400658"/>
                  <a:gd name="connsiteX75" fmla="*/ 64040 w 514278"/>
                  <a:gd name="connsiteY75" fmla="*/ 264892 h 400658"/>
                  <a:gd name="connsiteX76" fmla="*/ 72406 w 514278"/>
                  <a:gd name="connsiteY76" fmla="*/ 266632 h 400658"/>
                  <a:gd name="connsiteX77" fmla="*/ 81574 w 514278"/>
                  <a:gd name="connsiteY77" fmla="*/ 280290 h 400658"/>
                  <a:gd name="connsiteX78" fmla="*/ 96625 w 514278"/>
                  <a:gd name="connsiteY78" fmla="*/ 307236 h 400658"/>
                  <a:gd name="connsiteX79" fmla="*/ 114775 w 514278"/>
                  <a:gd name="connsiteY79" fmla="*/ 318496 h 400658"/>
                  <a:gd name="connsiteX80" fmla="*/ 124133 w 514278"/>
                  <a:gd name="connsiteY80" fmla="*/ 320440 h 400658"/>
                  <a:gd name="connsiteX81" fmla="*/ 137319 w 514278"/>
                  <a:gd name="connsiteY81" fmla="*/ 343624 h 400658"/>
                  <a:gd name="connsiteX82" fmla="*/ 144148 w 514278"/>
                  <a:gd name="connsiteY82" fmla="*/ 369894 h 400658"/>
                  <a:gd name="connsiteX83" fmla="*/ 146223 w 514278"/>
                  <a:gd name="connsiteY83" fmla="*/ 370833 h 400658"/>
                  <a:gd name="connsiteX84" fmla="*/ 148681 w 514278"/>
                  <a:gd name="connsiteY84" fmla="*/ 372041 h 400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514278" h="400658">
                    <a:moveTo>
                      <a:pt x="148681" y="372041"/>
                    </a:moveTo>
                    <a:cubicBezTo>
                      <a:pt x="149626" y="372531"/>
                      <a:pt x="150690" y="373046"/>
                      <a:pt x="151288" y="373315"/>
                    </a:cubicBezTo>
                    <a:cubicBezTo>
                      <a:pt x="151545" y="373231"/>
                      <a:pt x="152167" y="372968"/>
                      <a:pt x="153447" y="372184"/>
                    </a:cubicBezTo>
                    <a:lnTo>
                      <a:pt x="154260" y="371700"/>
                    </a:lnTo>
                    <a:cubicBezTo>
                      <a:pt x="156000" y="370624"/>
                      <a:pt x="157256" y="369846"/>
                      <a:pt x="158662" y="369846"/>
                    </a:cubicBezTo>
                    <a:lnTo>
                      <a:pt x="159032" y="369858"/>
                    </a:lnTo>
                    <a:cubicBezTo>
                      <a:pt x="160031" y="369966"/>
                      <a:pt x="163057" y="370713"/>
                      <a:pt x="166190" y="371849"/>
                    </a:cubicBezTo>
                    <a:cubicBezTo>
                      <a:pt x="170538" y="373422"/>
                      <a:pt x="173414" y="375055"/>
                      <a:pt x="174939" y="376855"/>
                    </a:cubicBezTo>
                    <a:cubicBezTo>
                      <a:pt x="176416" y="378607"/>
                      <a:pt x="179149" y="381555"/>
                      <a:pt x="182330" y="384551"/>
                    </a:cubicBezTo>
                    <a:cubicBezTo>
                      <a:pt x="186319" y="388271"/>
                      <a:pt x="190098" y="391219"/>
                      <a:pt x="193262" y="393019"/>
                    </a:cubicBezTo>
                    <a:cubicBezTo>
                      <a:pt x="196066" y="394633"/>
                      <a:pt x="200330" y="395524"/>
                      <a:pt x="206328" y="395722"/>
                    </a:cubicBezTo>
                    <a:cubicBezTo>
                      <a:pt x="208547" y="395787"/>
                      <a:pt x="210705" y="395769"/>
                      <a:pt x="212625" y="395752"/>
                    </a:cubicBezTo>
                    <a:cubicBezTo>
                      <a:pt x="213468" y="395746"/>
                      <a:pt x="214269" y="395728"/>
                      <a:pt x="215029" y="395728"/>
                    </a:cubicBezTo>
                    <a:cubicBezTo>
                      <a:pt x="216817" y="395728"/>
                      <a:pt x="217971" y="395787"/>
                      <a:pt x="218922" y="395895"/>
                    </a:cubicBezTo>
                    <a:cubicBezTo>
                      <a:pt x="220913" y="396152"/>
                      <a:pt x="223568" y="396840"/>
                      <a:pt x="226247" y="397755"/>
                    </a:cubicBezTo>
                    <a:cubicBezTo>
                      <a:pt x="221679" y="392785"/>
                      <a:pt x="233304" y="377214"/>
                      <a:pt x="235480" y="373883"/>
                    </a:cubicBezTo>
                    <a:cubicBezTo>
                      <a:pt x="240689" y="365911"/>
                      <a:pt x="237729" y="356493"/>
                      <a:pt x="241670" y="348223"/>
                    </a:cubicBezTo>
                    <a:cubicBezTo>
                      <a:pt x="245718" y="339719"/>
                      <a:pt x="257588" y="338254"/>
                      <a:pt x="259418" y="328997"/>
                    </a:cubicBezTo>
                    <a:cubicBezTo>
                      <a:pt x="259675" y="327759"/>
                      <a:pt x="261033" y="326790"/>
                      <a:pt x="262259" y="326832"/>
                    </a:cubicBezTo>
                    <a:cubicBezTo>
                      <a:pt x="263192" y="326868"/>
                      <a:pt x="263993" y="326808"/>
                      <a:pt x="264711" y="326677"/>
                    </a:cubicBezTo>
                    <a:cubicBezTo>
                      <a:pt x="265530" y="324464"/>
                      <a:pt x="266217" y="322090"/>
                      <a:pt x="267174" y="319543"/>
                    </a:cubicBezTo>
                    <a:cubicBezTo>
                      <a:pt x="267808" y="317826"/>
                      <a:pt x="268460" y="316176"/>
                      <a:pt x="269136" y="314508"/>
                    </a:cubicBezTo>
                    <a:cubicBezTo>
                      <a:pt x="268998" y="311631"/>
                      <a:pt x="268998" y="308797"/>
                      <a:pt x="270110" y="306775"/>
                    </a:cubicBezTo>
                    <a:cubicBezTo>
                      <a:pt x="270924" y="305298"/>
                      <a:pt x="273471" y="304383"/>
                      <a:pt x="273950" y="303008"/>
                    </a:cubicBezTo>
                    <a:cubicBezTo>
                      <a:pt x="274721" y="300771"/>
                      <a:pt x="276043" y="298577"/>
                      <a:pt x="277215" y="296538"/>
                    </a:cubicBezTo>
                    <a:cubicBezTo>
                      <a:pt x="279511" y="292525"/>
                      <a:pt x="281616" y="289398"/>
                      <a:pt x="286896" y="290641"/>
                    </a:cubicBezTo>
                    <a:cubicBezTo>
                      <a:pt x="287871" y="290886"/>
                      <a:pt x="288810" y="291012"/>
                      <a:pt x="289749" y="291078"/>
                    </a:cubicBezTo>
                    <a:cubicBezTo>
                      <a:pt x="293092" y="289631"/>
                      <a:pt x="296685" y="288716"/>
                      <a:pt x="300244" y="288369"/>
                    </a:cubicBezTo>
                    <a:cubicBezTo>
                      <a:pt x="304645" y="285546"/>
                      <a:pt x="308125" y="280888"/>
                      <a:pt x="310595" y="275769"/>
                    </a:cubicBezTo>
                    <a:cubicBezTo>
                      <a:pt x="311348" y="263995"/>
                      <a:pt x="307695" y="251335"/>
                      <a:pt x="304746" y="240613"/>
                    </a:cubicBezTo>
                    <a:cubicBezTo>
                      <a:pt x="300046" y="223432"/>
                      <a:pt x="291220" y="207591"/>
                      <a:pt x="288170" y="189944"/>
                    </a:cubicBezTo>
                    <a:cubicBezTo>
                      <a:pt x="285461" y="174355"/>
                      <a:pt x="288457" y="157611"/>
                      <a:pt x="297858" y="144712"/>
                    </a:cubicBezTo>
                    <a:cubicBezTo>
                      <a:pt x="302821" y="137877"/>
                      <a:pt x="311899" y="124780"/>
                      <a:pt x="322208" y="128925"/>
                    </a:cubicBezTo>
                    <a:cubicBezTo>
                      <a:pt x="332446" y="133033"/>
                      <a:pt x="331908" y="144461"/>
                      <a:pt x="328732" y="153413"/>
                    </a:cubicBezTo>
                    <a:cubicBezTo>
                      <a:pt x="327279" y="157485"/>
                      <a:pt x="314871" y="178451"/>
                      <a:pt x="326430" y="177584"/>
                    </a:cubicBezTo>
                    <a:cubicBezTo>
                      <a:pt x="337337" y="176753"/>
                      <a:pt x="346469" y="169224"/>
                      <a:pt x="357903" y="173792"/>
                    </a:cubicBezTo>
                    <a:cubicBezTo>
                      <a:pt x="366890" y="177363"/>
                      <a:pt x="372571" y="183384"/>
                      <a:pt x="379652" y="189687"/>
                    </a:cubicBezTo>
                    <a:cubicBezTo>
                      <a:pt x="380806" y="190716"/>
                      <a:pt x="381912" y="191511"/>
                      <a:pt x="382995" y="192139"/>
                    </a:cubicBezTo>
                    <a:cubicBezTo>
                      <a:pt x="388173" y="192007"/>
                      <a:pt x="393262" y="191248"/>
                      <a:pt x="398525" y="190471"/>
                    </a:cubicBezTo>
                    <a:cubicBezTo>
                      <a:pt x="399936" y="189639"/>
                      <a:pt x="401401" y="188706"/>
                      <a:pt x="402926" y="187738"/>
                    </a:cubicBezTo>
                    <a:cubicBezTo>
                      <a:pt x="411286" y="182380"/>
                      <a:pt x="420310" y="180083"/>
                      <a:pt x="430033" y="182960"/>
                    </a:cubicBezTo>
                    <a:cubicBezTo>
                      <a:pt x="436683" y="184939"/>
                      <a:pt x="444146" y="188420"/>
                      <a:pt x="451178" y="188575"/>
                    </a:cubicBezTo>
                    <a:cubicBezTo>
                      <a:pt x="452057" y="188599"/>
                      <a:pt x="452930" y="188575"/>
                      <a:pt x="453809" y="188545"/>
                    </a:cubicBezTo>
                    <a:cubicBezTo>
                      <a:pt x="454623" y="188372"/>
                      <a:pt x="455424" y="188210"/>
                      <a:pt x="456231" y="188037"/>
                    </a:cubicBezTo>
                    <a:cubicBezTo>
                      <a:pt x="462474" y="186512"/>
                      <a:pt x="468700" y="184556"/>
                      <a:pt x="474973" y="182846"/>
                    </a:cubicBezTo>
                    <a:cubicBezTo>
                      <a:pt x="485079" y="178307"/>
                      <a:pt x="494396" y="171980"/>
                      <a:pt x="504801" y="168267"/>
                    </a:cubicBezTo>
                    <a:cubicBezTo>
                      <a:pt x="507629" y="167280"/>
                      <a:pt x="510254" y="166760"/>
                      <a:pt x="512718" y="166557"/>
                    </a:cubicBezTo>
                    <a:cubicBezTo>
                      <a:pt x="513047" y="166096"/>
                      <a:pt x="513376" y="165594"/>
                      <a:pt x="513717" y="165116"/>
                    </a:cubicBezTo>
                    <a:cubicBezTo>
                      <a:pt x="499562" y="164290"/>
                      <a:pt x="484582" y="154501"/>
                      <a:pt x="473962" y="147409"/>
                    </a:cubicBezTo>
                    <a:cubicBezTo>
                      <a:pt x="463700" y="140550"/>
                      <a:pt x="453953" y="132656"/>
                      <a:pt x="441353" y="131849"/>
                    </a:cubicBezTo>
                    <a:cubicBezTo>
                      <a:pt x="432401" y="131251"/>
                      <a:pt x="423533" y="128584"/>
                      <a:pt x="421213" y="118759"/>
                    </a:cubicBezTo>
                    <a:cubicBezTo>
                      <a:pt x="419951" y="113508"/>
                      <a:pt x="428490" y="101763"/>
                      <a:pt x="425333" y="99150"/>
                    </a:cubicBezTo>
                    <a:cubicBezTo>
                      <a:pt x="424986" y="98857"/>
                      <a:pt x="424645" y="98594"/>
                      <a:pt x="424310" y="98313"/>
                    </a:cubicBezTo>
                    <a:cubicBezTo>
                      <a:pt x="413002" y="97021"/>
                      <a:pt x="407656" y="82861"/>
                      <a:pt x="404833" y="73317"/>
                    </a:cubicBezTo>
                    <a:cubicBezTo>
                      <a:pt x="403093" y="67474"/>
                      <a:pt x="402011" y="61309"/>
                      <a:pt x="399852" y="55622"/>
                    </a:cubicBezTo>
                    <a:cubicBezTo>
                      <a:pt x="398495" y="52034"/>
                      <a:pt x="396820" y="48613"/>
                      <a:pt x="394972" y="45313"/>
                    </a:cubicBezTo>
                    <a:cubicBezTo>
                      <a:pt x="388885" y="40325"/>
                      <a:pt x="382163" y="36193"/>
                      <a:pt x="375244" y="32378"/>
                    </a:cubicBezTo>
                    <a:cubicBezTo>
                      <a:pt x="368433" y="28622"/>
                      <a:pt x="360336" y="22672"/>
                      <a:pt x="352263" y="22553"/>
                    </a:cubicBezTo>
                    <a:cubicBezTo>
                      <a:pt x="340178" y="22391"/>
                      <a:pt x="316294" y="37479"/>
                      <a:pt x="307695" y="21590"/>
                    </a:cubicBezTo>
                    <a:cubicBezTo>
                      <a:pt x="304316" y="15341"/>
                      <a:pt x="306774" y="10688"/>
                      <a:pt x="307814" y="4487"/>
                    </a:cubicBezTo>
                    <a:cubicBezTo>
                      <a:pt x="289300" y="4266"/>
                      <a:pt x="271863" y="21440"/>
                      <a:pt x="254760" y="27737"/>
                    </a:cubicBezTo>
                    <a:cubicBezTo>
                      <a:pt x="239876" y="33191"/>
                      <a:pt x="223586" y="32838"/>
                      <a:pt x="208535" y="37957"/>
                    </a:cubicBezTo>
                    <a:cubicBezTo>
                      <a:pt x="193770" y="43016"/>
                      <a:pt x="181691" y="53314"/>
                      <a:pt x="167027" y="58606"/>
                    </a:cubicBezTo>
                    <a:cubicBezTo>
                      <a:pt x="146223" y="66105"/>
                      <a:pt x="129958" y="59916"/>
                      <a:pt x="118626" y="47172"/>
                    </a:cubicBezTo>
                    <a:cubicBezTo>
                      <a:pt x="118309" y="47477"/>
                      <a:pt x="117992" y="47782"/>
                      <a:pt x="117687" y="48111"/>
                    </a:cubicBezTo>
                    <a:cubicBezTo>
                      <a:pt x="108304" y="58235"/>
                      <a:pt x="108735" y="72820"/>
                      <a:pt x="106367" y="85522"/>
                    </a:cubicBezTo>
                    <a:cubicBezTo>
                      <a:pt x="101660" y="110907"/>
                      <a:pt x="71760" y="103797"/>
                      <a:pt x="53103" y="106219"/>
                    </a:cubicBezTo>
                    <a:cubicBezTo>
                      <a:pt x="37734" y="108216"/>
                      <a:pt x="26522" y="119177"/>
                      <a:pt x="24261" y="134612"/>
                    </a:cubicBezTo>
                    <a:cubicBezTo>
                      <a:pt x="22330" y="147857"/>
                      <a:pt x="27359" y="160846"/>
                      <a:pt x="19938" y="172788"/>
                    </a:cubicBezTo>
                    <a:cubicBezTo>
                      <a:pt x="12941" y="184030"/>
                      <a:pt x="4211" y="192928"/>
                      <a:pt x="4492" y="207083"/>
                    </a:cubicBezTo>
                    <a:cubicBezTo>
                      <a:pt x="4701" y="217351"/>
                      <a:pt x="11339" y="224963"/>
                      <a:pt x="19926" y="228796"/>
                    </a:cubicBezTo>
                    <a:cubicBezTo>
                      <a:pt x="22216" y="231272"/>
                      <a:pt x="24716" y="233479"/>
                      <a:pt x="26809" y="235327"/>
                    </a:cubicBezTo>
                    <a:cubicBezTo>
                      <a:pt x="32795" y="240565"/>
                      <a:pt x="38829" y="246192"/>
                      <a:pt x="46441" y="248853"/>
                    </a:cubicBezTo>
                    <a:cubicBezTo>
                      <a:pt x="46459" y="248865"/>
                      <a:pt x="46471" y="248871"/>
                      <a:pt x="46489" y="248871"/>
                    </a:cubicBezTo>
                    <a:cubicBezTo>
                      <a:pt x="48391" y="251269"/>
                      <a:pt x="50561" y="253535"/>
                      <a:pt x="52499" y="256322"/>
                    </a:cubicBezTo>
                    <a:cubicBezTo>
                      <a:pt x="55734" y="260987"/>
                      <a:pt x="57151" y="264975"/>
                      <a:pt x="64040" y="264892"/>
                    </a:cubicBezTo>
                    <a:cubicBezTo>
                      <a:pt x="68113" y="264844"/>
                      <a:pt x="68483" y="263313"/>
                      <a:pt x="72406" y="266632"/>
                    </a:cubicBezTo>
                    <a:cubicBezTo>
                      <a:pt x="76485" y="270070"/>
                      <a:pt x="79116" y="275655"/>
                      <a:pt x="81574" y="280290"/>
                    </a:cubicBezTo>
                    <a:cubicBezTo>
                      <a:pt x="86435" y="289451"/>
                      <a:pt x="90125" y="299061"/>
                      <a:pt x="96625" y="307236"/>
                    </a:cubicBezTo>
                    <a:cubicBezTo>
                      <a:pt x="101343" y="313162"/>
                      <a:pt x="106989" y="317719"/>
                      <a:pt x="114775" y="318496"/>
                    </a:cubicBezTo>
                    <a:cubicBezTo>
                      <a:pt x="118566" y="318891"/>
                      <a:pt x="121328" y="318879"/>
                      <a:pt x="124133" y="320440"/>
                    </a:cubicBezTo>
                    <a:cubicBezTo>
                      <a:pt x="130191" y="326647"/>
                      <a:pt x="134275" y="335366"/>
                      <a:pt x="137319" y="343624"/>
                    </a:cubicBezTo>
                    <a:cubicBezTo>
                      <a:pt x="140429" y="352140"/>
                      <a:pt x="142551" y="360990"/>
                      <a:pt x="144148" y="369894"/>
                    </a:cubicBezTo>
                    <a:cubicBezTo>
                      <a:pt x="144800" y="370163"/>
                      <a:pt x="145458" y="370468"/>
                      <a:pt x="146223" y="370833"/>
                    </a:cubicBezTo>
                    <a:cubicBezTo>
                      <a:pt x="147072" y="371240"/>
                      <a:pt x="147892" y="371652"/>
                      <a:pt x="148681" y="37204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16" name="Полилиния: фигура 375">
                <a:extLst>
                  <a:ext uri="{FF2B5EF4-FFF2-40B4-BE49-F238E27FC236}">
                    <a16:creationId xmlns:a16="http://schemas.microsoft.com/office/drawing/2014/main" id="{57E69715-C7DE-1BAF-2B67-974019D72FAA}"/>
                  </a:ext>
                </a:extLst>
              </p:cNvPr>
              <p:cNvSpPr/>
              <p:nvPr/>
            </p:nvSpPr>
            <p:spPr>
              <a:xfrm>
                <a:off x="3192286" y="4820879"/>
                <a:ext cx="511077" cy="625810"/>
              </a:xfrm>
              <a:custGeom>
                <a:avLst/>
                <a:gdLst>
                  <a:gd name="connsiteX0" fmla="*/ 152185 w 293019"/>
                  <a:gd name="connsiteY0" fmla="*/ 237417 h 358799"/>
                  <a:gd name="connsiteX1" fmla="*/ 152663 w 293019"/>
                  <a:gd name="connsiteY1" fmla="*/ 237268 h 358799"/>
                  <a:gd name="connsiteX2" fmla="*/ 154463 w 293019"/>
                  <a:gd name="connsiteY2" fmla="*/ 231414 h 358799"/>
                  <a:gd name="connsiteX3" fmla="*/ 158798 w 293019"/>
                  <a:gd name="connsiteY3" fmla="*/ 223239 h 358799"/>
                  <a:gd name="connsiteX4" fmla="*/ 164659 w 293019"/>
                  <a:gd name="connsiteY4" fmla="*/ 215830 h 358799"/>
                  <a:gd name="connsiteX5" fmla="*/ 169503 w 293019"/>
                  <a:gd name="connsiteY5" fmla="*/ 213240 h 358799"/>
                  <a:gd name="connsiteX6" fmla="*/ 173306 w 293019"/>
                  <a:gd name="connsiteY6" fmla="*/ 215830 h 358799"/>
                  <a:gd name="connsiteX7" fmla="*/ 174753 w 293019"/>
                  <a:gd name="connsiteY7" fmla="*/ 219657 h 358799"/>
                  <a:gd name="connsiteX8" fmla="*/ 175746 w 293019"/>
                  <a:gd name="connsiteY8" fmla="*/ 222474 h 358799"/>
                  <a:gd name="connsiteX9" fmla="*/ 178006 w 293019"/>
                  <a:gd name="connsiteY9" fmla="*/ 226773 h 358799"/>
                  <a:gd name="connsiteX10" fmla="*/ 180894 w 293019"/>
                  <a:gd name="connsiteY10" fmla="*/ 230528 h 358799"/>
                  <a:gd name="connsiteX11" fmla="*/ 182019 w 293019"/>
                  <a:gd name="connsiteY11" fmla="*/ 231886 h 358799"/>
                  <a:gd name="connsiteX12" fmla="*/ 184094 w 293019"/>
                  <a:gd name="connsiteY12" fmla="*/ 232101 h 358799"/>
                  <a:gd name="connsiteX13" fmla="*/ 186545 w 293019"/>
                  <a:gd name="connsiteY13" fmla="*/ 232036 h 358799"/>
                  <a:gd name="connsiteX14" fmla="*/ 187155 w 293019"/>
                  <a:gd name="connsiteY14" fmla="*/ 232012 h 358799"/>
                  <a:gd name="connsiteX15" fmla="*/ 189416 w 293019"/>
                  <a:gd name="connsiteY15" fmla="*/ 231934 h 358799"/>
                  <a:gd name="connsiteX16" fmla="*/ 195904 w 293019"/>
                  <a:gd name="connsiteY16" fmla="*/ 233417 h 358799"/>
                  <a:gd name="connsiteX17" fmla="*/ 202745 w 293019"/>
                  <a:gd name="connsiteY17" fmla="*/ 238518 h 358799"/>
                  <a:gd name="connsiteX18" fmla="*/ 205574 w 293019"/>
                  <a:gd name="connsiteY18" fmla="*/ 240707 h 358799"/>
                  <a:gd name="connsiteX19" fmla="*/ 209993 w 293019"/>
                  <a:gd name="connsiteY19" fmla="*/ 244121 h 358799"/>
                  <a:gd name="connsiteX20" fmla="*/ 214968 w 293019"/>
                  <a:gd name="connsiteY20" fmla="*/ 246387 h 358799"/>
                  <a:gd name="connsiteX21" fmla="*/ 222862 w 293019"/>
                  <a:gd name="connsiteY21" fmla="*/ 245455 h 358799"/>
                  <a:gd name="connsiteX22" fmla="*/ 237310 w 293019"/>
                  <a:gd name="connsiteY22" fmla="*/ 243397 h 358799"/>
                  <a:gd name="connsiteX23" fmla="*/ 239785 w 293019"/>
                  <a:gd name="connsiteY23" fmla="*/ 243350 h 358799"/>
                  <a:gd name="connsiteX24" fmla="*/ 252116 w 293019"/>
                  <a:gd name="connsiteY24" fmla="*/ 245030 h 358799"/>
                  <a:gd name="connsiteX25" fmla="*/ 264788 w 293019"/>
                  <a:gd name="connsiteY25" fmla="*/ 248642 h 358799"/>
                  <a:gd name="connsiteX26" fmla="*/ 275922 w 293019"/>
                  <a:gd name="connsiteY26" fmla="*/ 250580 h 358799"/>
                  <a:gd name="connsiteX27" fmla="*/ 279331 w 293019"/>
                  <a:gd name="connsiteY27" fmla="*/ 248170 h 358799"/>
                  <a:gd name="connsiteX28" fmla="*/ 279983 w 293019"/>
                  <a:gd name="connsiteY28" fmla="*/ 227826 h 358799"/>
                  <a:gd name="connsiteX29" fmla="*/ 267114 w 293019"/>
                  <a:gd name="connsiteY29" fmla="*/ 205197 h 358799"/>
                  <a:gd name="connsiteX30" fmla="*/ 247182 w 293019"/>
                  <a:gd name="connsiteY30" fmla="*/ 161125 h 358799"/>
                  <a:gd name="connsiteX31" fmla="*/ 263185 w 293019"/>
                  <a:gd name="connsiteY31" fmla="*/ 146791 h 358799"/>
                  <a:gd name="connsiteX32" fmla="*/ 267562 w 293019"/>
                  <a:gd name="connsiteY32" fmla="*/ 134065 h 358799"/>
                  <a:gd name="connsiteX33" fmla="*/ 277417 w 293019"/>
                  <a:gd name="connsiteY33" fmla="*/ 127565 h 358799"/>
                  <a:gd name="connsiteX34" fmla="*/ 289485 w 293019"/>
                  <a:gd name="connsiteY34" fmla="*/ 107676 h 358799"/>
                  <a:gd name="connsiteX35" fmla="*/ 286459 w 293019"/>
                  <a:gd name="connsiteY35" fmla="*/ 74433 h 358799"/>
                  <a:gd name="connsiteX36" fmla="*/ 285843 w 293019"/>
                  <a:gd name="connsiteY36" fmla="*/ 66743 h 358799"/>
                  <a:gd name="connsiteX37" fmla="*/ 285843 w 293019"/>
                  <a:gd name="connsiteY37" fmla="*/ 66755 h 358799"/>
                  <a:gd name="connsiteX38" fmla="*/ 273195 w 293019"/>
                  <a:gd name="connsiteY38" fmla="*/ 56457 h 358799"/>
                  <a:gd name="connsiteX39" fmla="*/ 255602 w 293019"/>
                  <a:gd name="connsiteY39" fmla="*/ 38709 h 358799"/>
                  <a:gd name="connsiteX40" fmla="*/ 237292 w 293019"/>
                  <a:gd name="connsiteY40" fmla="*/ 37046 h 358799"/>
                  <a:gd name="connsiteX41" fmla="*/ 233351 w 293019"/>
                  <a:gd name="connsiteY41" fmla="*/ 33219 h 358799"/>
                  <a:gd name="connsiteX42" fmla="*/ 232723 w 293019"/>
                  <a:gd name="connsiteY42" fmla="*/ 32442 h 358799"/>
                  <a:gd name="connsiteX43" fmla="*/ 230439 w 293019"/>
                  <a:gd name="connsiteY43" fmla="*/ 30582 h 358799"/>
                  <a:gd name="connsiteX44" fmla="*/ 212534 w 293019"/>
                  <a:gd name="connsiteY44" fmla="*/ 27903 h 358799"/>
                  <a:gd name="connsiteX45" fmla="*/ 194272 w 293019"/>
                  <a:gd name="connsiteY45" fmla="*/ 16810 h 358799"/>
                  <a:gd name="connsiteX46" fmla="*/ 176445 w 293019"/>
                  <a:gd name="connsiteY46" fmla="*/ 5113 h 358799"/>
                  <a:gd name="connsiteX47" fmla="*/ 161011 w 293019"/>
                  <a:gd name="connsiteY47" fmla="*/ 10376 h 358799"/>
                  <a:gd name="connsiteX48" fmla="*/ 159887 w 293019"/>
                  <a:gd name="connsiteY48" fmla="*/ 11296 h 358799"/>
                  <a:gd name="connsiteX49" fmla="*/ 163236 w 293019"/>
                  <a:gd name="connsiteY49" fmla="*/ 23406 h 358799"/>
                  <a:gd name="connsiteX50" fmla="*/ 156478 w 293019"/>
                  <a:gd name="connsiteY50" fmla="*/ 32035 h 358799"/>
                  <a:gd name="connsiteX51" fmla="*/ 147137 w 293019"/>
                  <a:gd name="connsiteY51" fmla="*/ 41890 h 358799"/>
                  <a:gd name="connsiteX52" fmla="*/ 153901 w 293019"/>
                  <a:gd name="connsiteY52" fmla="*/ 47882 h 358799"/>
                  <a:gd name="connsiteX53" fmla="*/ 148752 w 293019"/>
                  <a:gd name="connsiteY53" fmla="*/ 66557 h 358799"/>
                  <a:gd name="connsiteX54" fmla="*/ 129778 w 293019"/>
                  <a:gd name="connsiteY54" fmla="*/ 64907 h 358799"/>
                  <a:gd name="connsiteX55" fmla="*/ 119594 w 293019"/>
                  <a:gd name="connsiteY55" fmla="*/ 74876 h 358799"/>
                  <a:gd name="connsiteX56" fmla="*/ 110265 w 293019"/>
                  <a:gd name="connsiteY56" fmla="*/ 70618 h 358799"/>
                  <a:gd name="connsiteX57" fmla="*/ 97659 w 293019"/>
                  <a:gd name="connsiteY57" fmla="*/ 64195 h 358799"/>
                  <a:gd name="connsiteX58" fmla="*/ 88581 w 293019"/>
                  <a:gd name="connsiteY58" fmla="*/ 68477 h 358799"/>
                  <a:gd name="connsiteX59" fmla="*/ 78547 w 293019"/>
                  <a:gd name="connsiteY59" fmla="*/ 64482 h 358799"/>
                  <a:gd name="connsiteX60" fmla="*/ 63358 w 293019"/>
                  <a:gd name="connsiteY60" fmla="*/ 67090 h 358799"/>
                  <a:gd name="connsiteX61" fmla="*/ 71407 w 293019"/>
                  <a:gd name="connsiteY61" fmla="*/ 45059 h 358799"/>
                  <a:gd name="connsiteX62" fmla="*/ 69918 w 293019"/>
                  <a:gd name="connsiteY62" fmla="*/ 40377 h 358799"/>
                  <a:gd name="connsiteX63" fmla="*/ 50740 w 293019"/>
                  <a:gd name="connsiteY63" fmla="*/ 25995 h 358799"/>
                  <a:gd name="connsiteX64" fmla="*/ 37028 w 293019"/>
                  <a:gd name="connsiteY64" fmla="*/ 30875 h 358799"/>
                  <a:gd name="connsiteX65" fmla="*/ 30097 w 293019"/>
                  <a:gd name="connsiteY65" fmla="*/ 45161 h 358799"/>
                  <a:gd name="connsiteX66" fmla="*/ 19543 w 293019"/>
                  <a:gd name="connsiteY66" fmla="*/ 58724 h 358799"/>
                  <a:gd name="connsiteX67" fmla="*/ 16696 w 293019"/>
                  <a:gd name="connsiteY67" fmla="*/ 68543 h 358799"/>
                  <a:gd name="connsiteX68" fmla="*/ 27819 w 293019"/>
                  <a:gd name="connsiteY68" fmla="*/ 99998 h 358799"/>
                  <a:gd name="connsiteX69" fmla="*/ 44443 w 293019"/>
                  <a:gd name="connsiteY69" fmla="*/ 110451 h 358799"/>
                  <a:gd name="connsiteX70" fmla="*/ 53473 w 293019"/>
                  <a:gd name="connsiteY70" fmla="*/ 102306 h 358799"/>
                  <a:gd name="connsiteX71" fmla="*/ 65289 w 293019"/>
                  <a:gd name="connsiteY71" fmla="*/ 109326 h 358799"/>
                  <a:gd name="connsiteX72" fmla="*/ 74552 w 293019"/>
                  <a:gd name="connsiteY72" fmla="*/ 117005 h 358799"/>
                  <a:gd name="connsiteX73" fmla="*/ 84975 w 293019"/>
                  <a:gd name="connsiteY73" fmla="*/ 115378 h 358799"/>
                  <a:gd name="connsiteX74" fmla="*/ 106623 w 293019"/>
                  <a:gd name="connsiteY74" fmla="*/ 118464 h 358799"/>
                  <a:gd name="connsiteX75" fmla="*/ 128235 w 293019"/>
                  <a:gd name="connsiteY75" fmla="*/ 111066 h 358799"/>
                  <a:gd name="connsiteX76" fmla="*/ 139393 w 293019"/>
                  <a:gd name="connsiteY76" fmla="*/ 124515 h 358799"/>
                  <a:gd name="connsiteX77" fmla="*/ 130011 w 293019"/>
                  <a:gd name="connsiteY77" fmla="*/ 137665 h 358799"/>
                  <a:gd name="connsiteX78" fmla="*/ 121071 w 293019"/>
                  <a:gd name="connsiteY78" fmla="*/ 140572 h 358799"/>
                  <a:gd name="connsiteX79" fmla="*/ 119241 w 293019"/>
                  <a:gd name="connsiteY79" fmla="*/ 148208 h 358799"/>
                  <a:gd name="connsiteX80" fmla="*/ 109499 w 293019"/>
                  <a:gd name="connsiteY80" fmla="*/ 159905 h 358799"/>
                  <a:gd name="connsiteX81" fmla="*/ 90268 w 293019"/>
                  <a:gd name="connsiteY81" fmla="*/ 155593 h 358799"/>
                  <a:gd name="connsiteX82" fmla="*/ 62036 w 293019"/>
                  <a:gd name="connsiteY82" fmla="*/ 160647 h 358799"/>
                  <a:gd name="connsiteX83" fmla="*/ 55458 w 293019"/>
                  <a:gd name="connsiteY83" fmla="*/ 182085 h 358799"/>
                  <a:gd name="connsiteX84" fmla="*/ 42721 w 293019"/>
                  <a:gd name="connsiteY84" fmla="*/ 203164 h 358799"/>
                  <a:gd name="connsiteX85" fmla="*/ 34140 w 293019"/>
                  <a:gd name="connsiteY85" fmla="*/ 224064 h 358799"/>
                  <a:gd name="connsiteX86" fmla="*/ 26115 w 293019"/>
                  <a:gd name="connsiteY86" fmla="*/ 242136 h 358799"/>
                  <a:gd name="connsiteX87" fmla="*/ 23651 w 293019"/>
                  <a:gd name="connsiteY87" fmla="*/ 244701 h 358799"/>
                  <a:gd name="connsiteX88" fmla="*/ 7272 w 293019"/>
                  <a:gd name="connsiteY88" fmla="*/ 270349 h 358799"/>
                  <a:gd name="connsiteX89" fmla="*/ 4485 w 293019"/>
                  <a:gd name="connsiteY89" fmla="*/ 289982 h 358799"/>
                  <a:gd name="connsiteX90" fmla="*/ 6919 w 293019"/>
                  <a:gd name="connsiteY90" fmla="*/ 293067 h 358799"/>
                  <a:gd name="connsiteX91" fmla="*/ 12827 w 293019"/>
                  <a:gd name="connsiteY91" fmla="*/ 299149 h 358799"/>
                  <a:gd name="connsiteX92" fmla="*/ 25463 w 293019"/>
                  <a:gd name="connsiteY92" fmla="*/ 301134 h 358799"/>
                  <a:gd name="connsiteX93" fmla="*/ 43642 w 293019"/>
                  <a:gd name="connsiteY93" fmla="*/ 305535 h 358799"/>
                  <a:gd name="connsiteX94" fmla="*/ 43630 w 293019"/>
                  <a:gd name="connsiteY94" fmla="*/ 330783 h 358799"/>
                  <a:gd name="connsiteX95" fmla="*/ 45783 w 293019"/>
                  <a:gd name="connsiteY95" fmla="*/ 346014 h 358799"/>
                  <a:gd name="connsiteX96" fmla="*/ 45836 w 293019"/>
                  <a:gd name="connsiteY96" fmla="*/ 346014 h 358799"/>
                  <a:gd name="connsiteX97" fmla="*/ 49060 w 293019"/>
                  <a:gd name="connsiteY97" fmla="*/ 347946 h 358799"/>
                  <a:gd name="connsiteX98" fmla="*/ 57414 w 293019"/>
                  <a:gd name="connsiteY98" fmla="*/ 351348 h 358799"/>
                  <a:gd name="connsiteX99" fmla="*/ 71365 w 293019"/>
                  <a:gd name="connsiteY99" fmla="*/ 355032 h 358799"/>
                  <a:gd name="connsiteX100" fmla="*/ 75049 w 293019"/>
                  <a:gd name="connsiteY100" fmla="*/ 355295 h 358799"/>
                  <a:gd name="connsiteX101" fmla="*/ 86973 w 293019"/>
                  <a:gd name="connsiteY101" fmla="*/ 353955 h 358799"/>
                  <a:gd name="connsiteX102" fmla="*/ 99734 w 293019"/>
                  <a:gd name="connsiteY102" fmla="*/ 348567 h 358799"/>
                  <a:gd name="connsiteX103" fmla="*/ 103621 w 293019"/>
                  <a:gd name="connsiteY103" fmla="*/ 340704 h 358799"/>
                  <a:gd name="connsiteX104" fmla="*/ 102222 w 293019"/>
                  <a:gd name="connsiteY104" fmla="*/ 334299 h 358799"/>
                  <a:gd name="connsiteX105" fmla="*/ 97330 w 293019"/>
                  <a:gd name="connsiteY105" fmla="*/ 326089 h 358799"/>
                  <a:gd name="connsiteX106" fmla="*/ 95345 w 293019"/>
                  <a:gd name="connsiteY106" fmla="*/ 318111 h 358799"/>
                  <a:gd name="connsiteX107" fmla="*/ 98060 w 293019"/>
                  <a:gd name="connsiteY107" fmla="*/ 308083 h 358799"/>
                  <a:gd name="connsiteX108" fmla="*/ 108465 w 293019"/>
                  <a:gd name="connsiteY108" fmla="*/ 301033 h 358799"/>
                  <a:gd name="connsiteX109" fmla="*/ 115832 w 293019"/>
                  <a:gd name="connsiteY109" fmla="*/ 299884 h 358799"/>
                  <a:gd name="connsiteX110" fmla="*/ 129150 w 293019"/>
                  <a:gd name="connsiteY110" fmla="*/ 297827 h 358799"/>
                  <a:gd name="connsiteX111" fmla="*/ 143262 w 293019"/>
                  <a:gd name="connsiteY111" fmla="*/ 296404 h 358799"/>
                  <a:gd name="connsiteX112" fmla="*/ 148076 w 293019"/>
                  <a:gd name="connsiteY112" fmla="*/ 297612 h 358799"/>
                  <a:gd name="connsiteX113" fmla="*/ 155880 w 293019"/>
                  <a:gd name="connsiteY113" fmla="*/ 306755 h 358799"/>
                  <a:gd name="connsiteX114" fmla="*/ 163708 w 293019"/>
                  <a:gd name="connsiteY114" fmla="*/ 317220 h 358799"/>
                  <a:gd name="connsiteX115" fmla="*/ 163857 w 293019"/>
                  <a:gd name="connsiteY115" fmla="*/ 317460 h 358799"/>
                  <a:gd name="connsiteX116" fmla="*/ 166788 w 293019"/>
                  <a:gd name="connsiteY116" fmla="*/ 321209 h 358799"/>
                  <a:gd name="connsiteX117" fmla="*/ 168647 w 293019"/>
                  <a:gd name="connsiteY117" fmla="*/ 319834 h 358799"/>
                  <a:gd name="connsiteX118" fmla="*/ 169915 w 293019"/>
                  <a:gd name="connsiteY118" fmla="*/ 318416 h 358799"/>
                  <a:gd name="connsiteX119" fmla="*/ 172941 w 293019"/>
                  <a:gd name="connsiteY119" fmla="*/ 314260 h 358799"/>
                  <a:gd name="connsiteX120" fmla="*/ 169969 w 293019"/>
                  <a:gd name="connsiteY120" fmla="*/ 308812 h 358799"/>
                  <a:gd name="connsiteX121" fmla="*/ 161657 w 293019"/>
                  <a:gd name="connsiteY121" fmla="*/ 297911 h 358799"/>
                  <a:gd name="connsiteX122" fmla="*/ 154923 w 293019"/>
                  <a:gd name="connsiteY122" fmla="*/ 289300 h 358799"/>
                  <a:gd name="connsiteX123" fmla="*/ 148531 w 293019"/>
                  <a:gd name="connsiteY123" fmla="*/ 281042 h 358799"/>
                  <a:gd name="connsiteX124" fmla="*/ 150271 w 293019"/>
                  <a:gd name="connsiteY124" fmla="*/ 271928 h 358799"/>
                  <a:gd name="connsiteX125" fmla="*/ 156412 w 293019"/>
                  <a:gd name="connsiteY125" fmla="*/ 267712 h 358799"/>
                  <a:gd name="connsiteX126" fmla="*/ 156849 w 293019"/>
                  <a:gd name="connsiteY126" fmla="*/ 267509 h 358799"/>
                  <a:gd name="connsiteX127" fmla="*/ 158715 w 293019"/>
                  <a:gd name="connsiteY127" fmla="*/ 266534 h 358799"/>
                  <a:gd name="connsiteX128" fmla="*/ 158356 w 293019"/>
                  <a:gd name="connsiteY128" fmla="*/ 262695 h 358799"/>
                  <a:gd name="connsiteX129" fmla="*/ 155976 w 293019"/>
                  <a:gd name="connsiteY129" fmla="*/ 256625 h 358799"/>
                  <a:gd name="connsiteX130" fmla="*/ 151551 w 293019"/>
                  <a:gd name="connsiteY130" fmla="*/ 249611 h 358799"/>
                  <a:gd name="connsiteX131" fmla="*/ 148447 w 293019"/>
                  <a:gd name="connsiteY131" fmla="*/ 242501 h 358799"/>
                  <a:gd name="connsiteX132" fmla="*/ 152185 w 293019"/>
                  <a:gd name="connsiteY132" fmla="*/ 237417 h 35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</a:cxnLst>
                <a:rect l="l" t="t" r="r" b="b"/>
                <a:pathLst>
                  <a:path w="293019" h="358799">
                    <a:moveTo>
                      <a:pt x="152185" y="237417"/>
                    </a:moveTo>
                    <a:cubicBezTo>
                      <a:pt x="152352" y="237352"/>
                      <a:pt x="152525" y="237304"/>
                      <a:pt x="152663" y="237268"/>
                    </a:cubicBezTo>
                    <a:cubicBezTo>
                      <a:pt x="153123" y="235271"/>
                      <a:pt x="153745" y="233321"/>
                      <a:pt x="154463" y="231414"/>
                    </a:cubicBezTo>
                    <a:cubicBezTo>
                      <a:pt x="155641" y="228436"/>
                      <a:pt x="157094" y="225679"/>
                      <a:pt x="158798" y="223239"/>
                    </a:cubicBezTo>
                    <a:cubicBezTo>
                      <a:pt x="160616" y="220644"/>
                      <a:pt x="162727" y="217743"/>
                      <a:pt x="164659" y="215830"/>
                    </a:cubicBezTo>
                    <a:cubicBezTo>
                      <a:pt x="165777" y="214712"/>
                      <a:pt x="167505" y="213240"/>
                      <a:pt x="169503" y="213240"/>
                    </a:cubicBezTo>
                    <a:cubicBezTo>
                      <a:pt x="171159" y="213240"/>
                      <a:pt x="172570" y="214221"/>
                      <a:pt x="173306" y="215830"/>
                    </a:cubicBezTo>
                    <a:cubicBezTo>
                      <a:pt x="173778" y="216876"/>
                      <a:pt x="174239" y="218234"/>
                      <a:pt x="174753" y="219657"/>
                    </a:cubicBezTo>
                    <a:cubicBezTo>
                      <a:pt x="175058" y="220584"/>
                      <a:pt x="175393" y="221541"/>
                      <a:pt x="175746" y="222474"/>
                    </a:cubicBezTo>
                    <a:cubicBezTo>
                      <a:pt x="176989" y="225762"/>
                      <a:pt x="177749" y="226576"/>
                      <a:pt x="178006" y="226773"/>
                    </a:cubicBezTo>
                    <a:cubicBezTo>
                      <a:pt x="179818" y="228143"/>
                      <a:pt x="180470" y="229590"/>
                      <a:pt x="180894" y="230528"/>
                    </a:cubicBezTo>
                    <a:cubicBezTo>
                      <a:pt x="181253" y="231294"/>
                      <a:pt x="181355" y="231521"/>
                      <a:pt x="182019" y="231886"/>
                    </a:cubicBezTo>
                    <a:cubicBezTo>
                      <a:pt x="182090" y="231922"/>
                      <a:pt x="182533" y="232101"/>
                      <a:pt x="184094" y="232101"/>
                    </a:cubicBezTo>
                    <a:cubicBezTo>
                      <a:pt x="184865" y="232101"/>
                      <a:pt x="185690" y="232065"/>
                      <a:pt x="186545" y="232036"/>
                    </a:cubicBezTo>
                    <a:lnTo>
                      <a:pt x="187155" y="232012"/>
                    </a:lnTo>
                    <a:cubicBezTo>
                      <a:pt x="187909" y="231958"/>
                      <a:pt x="188674" y="231934"/>
                      <a:pt x="189416" y="231934"/>
                    </a:cubicBezTo>
                    <a:cubicBezTo>
                      <a:pt x="191395" y="231934"/>
                      <a:pt x="193943" y="232101"/>
                      <a:pt x="195904" y="233417"/>
                    </a:cubicBezTo>
                    <a:cubicBezTo>
                      <a:pt x="197704" y="234643"/>
                      <a:pt x="200371" y="236670"/>
                      <a:pt x="202745" y="238518"/>
                    </a:cubicBezTo>
                    <a:lnTo>
                      <a:pt x="205574" y="240707"/>
                    </a:lnTo>
                    <a:cubicBezTo>
                      <a:pt x="207176" y="241944"/>
                      <a:pt x="208731" y="243158"/>
                      <a:pt x="209993" y="244121"/>
                    </a:cubicBezTo>
                    <a:cubicBezTo>
                      <a:pt x="211781" y="245461"/>
                      <a:pt x="213264" y="246154"/>
                      <a:pt x="214968" y="246387"/>
                    </a:cubicBezTo>
                    <a:cubicBezTo>
                      <a:pt x="216996" y="246669"/>
                      <a:pt x="219465" y="246364"/>
                      <a:pt x="222862" y="245455"/>
                    </a:cubicBezTo>
                    <a:cubicBezTo>
                      <a:pt x="227084" y="244336"/>
                      <a:pt x="232346" y="243583"/>
                      <a:pt x="237310" y="243397"/>
                    </a:cubicBezTo>
                    <a:cubicBezTo>
                      <a:pt x="238117" y="243362"/>
                      <a:pt x="238966" y="243350"/>
                      <a:pt x="239785" y="243350"/>
                    </a:cubicBezTo>
                    <a:cubicBezTo>
                      <a:pt x="244683" y="243350"/>
                      <a:pt x="248827" y="243894"/>
                      <a:pt x="252116" y="245030"/>
                    </a:cubicBezTo>
                    <a:cubicBezTo>
                      <a:pt x="256027" y="246352"/>
                      <a:pt x="260530" y="247631"/>
                      <a:pt x="264788" y="248642"/>
                    </a:cubicBezTo>
                    <a:cubicBezTo>
                      <a:pt x="269267" y="249706"/>
                      <a:pt x="273064" y="250358"/>
                      <a:pt x="275922" y="250580"/>
                    </a:cubicBezTo>
                    <a:cubicBezTo>
                      <a:pt x="276801" y="249593"/>
                      <a:pt x="277914" y="248756"/>
                      <a:pt x="279331" y="248170"/>
                    </a:cubicBezTo>
                    <a:cubicBezTo>
                      <a:pt x="285155" y="245760"/>
                      <a:pt x="281233" y="231850"/>
                      <a:pt x="279983" y="227826"/>
                    </a:cubicBezTo>
                    <a:cubicBezTo>
                      <a:pt x="277352" y="219352"/>
                      <a:pt x="273106" y="211763"/>
                      <a:pt x="267114" y="205197"/>
                    </a:cubicBezTo>
                    <a:cubicBezTo>
                      <a:pt x="257073" y="194170"/>
                      <a:pt x="237172" y="177761"/>
                      <a:pt x="247182" y="161125"/>
                    </a:cubicBezTo>
                    <a:cubicBezTo>
                      <a:pt x="251004" y="154756"/>
                      <a:pt x="258574" y="152346"/>
                      <a:pt x="263185" y="146791"/>
                    </a:cubicBezTo>
                    <a:cubicBezTo>
                      <a:pt x="265954" y="143436"/>
                      <a:pt x="265804" y="138054"/>
                      <a:pt x="267562" y="134065"/>
                    </a:cubicBezTo>
                    <a:cubicBezTo>
                      <a:pt x="268998" y="130812"/>
                      <a:pt x="274182" y="128331"/>
                      <a:pt x="277417" y="127565"/>
                    </a:cubicBezTo>
                    <a:cubicBezTo>
                      <a:pt x="290185" y="124533"/>
                      <a:pt x="288265" y="118805"/>
                      <a:pt x="289485" y="107676"/>
                    </a:cubicBezTo>
                    <a:cubicBezTo>
                      <a:pt x="290777" y="96003"/>
                      <a:pt x="294054" y="84569"/>
                      <a:pt x="286459" y="74433"/>
                    </a:cubicBezTo>
                    <a:cubicBezTo>
                      <a:pt x="284994" y="72472"/>
                      <a:pt x="284892" y="69296"/>
                      <a:pt x="285843" y="66743"/>
                    </a:cubicBezTo>
                    <a:lnTo>
                      <a:pt x="285843" y="66755"/>
                    </a:lnTo>
                    <a:cubicBezTo>
                      <a:pt x="280999" y="64590"/>
                      <a:pt x="276760" y="60751"/>
                      <a:pt x="273195" y="56457"/>
                    </a:cubicBezTo>
                    <a:cubicBezTo>
                      <a:pt x="269434" y="51948"/>
                      <a:pt x="262324" y="38846"/>
                      <a:pt x="255602" y="38709"/>
                    </a:cubicBezTo>
                    <a:cubicBezTo>
                      <a:pt x="249180" y="38571"/>
                      <a:pt x="243391" y="40610"/>
                      <a:pt x="237292" y="37046"/>
                    </a:cubicBezTo>
                    <a:cubicBezTo>
                      <a:pt x="235671" y="36083"/>
                      <a:pt x="234361" y="34786"/>
                      <a:pt x="233351" y="33219"/>
                    </a:cubicBezTo>
                    <a:cubicBezTo>
                      <a:pt x="233183" y="33010"/>
                      <a:pt x="232980" y="32753"/>
                      <a:pt x="232723" y="32442"/>
                    </a:cubicBezTo>
                    <a:cubicBezTo>
                      <a:pt x="231808" y="31371"/>
                      <a:pt x="230839" y="30803"/>
                      <a:pt x="230439" y="30582"/>
                    </a:cubicBezTo>
                    <a:cubicBezTo>
                      <a:pt x="224417" y="29661"/>
                      <a:pt x="218269" y="30480"/>
                      <a:pt x="212534" y="27903"/>
                    </a:cubicBezTo>
                    <a:cubicBezTo>
                      <a:pt x="206010" y="24991"/>
                      <a:pt x="200060" y="20978"/>
                      <a:pt x="194272" y="16810"/>
                    </a:cubicBezTo>
                    <a:cubicBezTo>
                      <a:pt x="188961" y="12983"/>
                      <a:pt x="182850" y="6937"/>
                      <a:pt x="176445" y="5113"/>
                    </a:cubicBezTo>
                    <a:cubicBezTo>
                      <a:pt x="169467" y="3128"/>
                      <a:pt x="166124" y="6112"/>
                      <a:pt x="161011" y="10376"/>
                    </a:cubicBezTo>
                    <a:cubicBezTo>
                      <a:pt x="160658" y="10668"/>
                      <a:pt x="160263" y="10979"/>
                      <a:pt x="159887" y="11296"/>
                    </a:cubicBezTo>
                    <a:cubicBezTo>
                      <a:pt x="161776" y="14914"/>
                      <a:pt x="163014" y="18921"/>
                      <a:pt x="163236" y="23406"/>
                    </a:cubicBezTo>
                    <a:cubicBezTo>
                      <a:pt x="163457" y="27556"/>
                      <a:pt x="160694" y="31347"/>
                      <a:pt x="156478" y="32035"/>
                    </a:cubicBezTo>
                    <a:cubicBezTo>
                      <a:pt x="154236" y="32412"/>
                      <a:pt x="139818" y="34571"/>
                      <a:pt x="147137" y="41890"/>
                    </a:cubicBezTo>
                    <a:cubicBezTo>
                      <a:pt x="149254" y="44007"/>
                      <a:pt x="151933" y="45615"/>
                      <a:pt x="153901" y="47882"/>
                    </a:cubicBezTo>
                    <a:cubicBezTo>
                      <a:pt x="159952" y="54795"/>
                      <a:pt x="158140" y="64470"/>
                      <a:pt x="148752" y="66557"/>
                    </a:cubicBezTo>
                    <a:cubicBezTo>
                      <a:pt x="141355" y="68184"/>
                      <a:pt x="136242" y="56015"/>
                      <a:pt x="129778" y="64907"/>
                    </a:cubicBezTo>
                    <a:cubicBezTo>
                      <a:pt x="127445" y="68082"/>
                      <a:pt x="124216" y="74475"/>
                      <a:pt x="119594" y="74876"/>
                    </a:cubicBezTo>
                    <a:cubicBezTo>
                      <a:pt x="115707" y="75199"/>
                      <a:pt x="112711" y="73745"/>
                      <a:pt x="110265" y="70618"/>
                    </a:cubicBezTo>
                    <a:cubicBezTo>
                      <a:pt x="107239" y="66713"/>
                      <a:pt x="104889" y="61211"/>
                      <a:pt x="97659" y="64195"/>
                    </a:cubicBezTo>
                    <a:cubicBezTo>
                      <a:pt x="94561" y="65481"/>
                      <a:pt x="91649" y="67120"/>
                      <a:pt x="88581" y="68477"/>
                    </a:cubicBezTo>
                    <a:cubicBezTo>
                      <a:pt x="84874" y="70133"/>
                      <a:pt x="80514" y="67658"/>
                      <a:pt x="78547" y="64482"/>
                    </a:cubicBezTo>
                    <a:cubicBezTo>
                      <a:pt x="77088" y="62126"/>
                      <a:pt x="66647" y="68459"/>
                      <a:pt x="63358" y="67090"/>
                    </a:cubicBezTo>
                    <a:cubicBezTo>
                      <a:pt x="53353" y="62922"/>
                      <a:pt x="69278" y="50298"/>
                      <a:pt x="71407" y="45059"/>
                    </a:cubicBezTo>
                    <a:cubicBezTo>
                      <a:pt x="70857" y="43505"/>
                      <a:pt x="70396" y="41914"/>
                      <a:pt x="69918" y="40377"/>
                    </a:cubicBezTo>
                    <a:cubicBezTo>
                      <a:pt x="67699" y="33285"/>
                      <a:pt x="59142" y="23789"/>
                      <a:pt x="50740" y="25995"/>
                    </a:cubicBezTo>
                    <a:cubicBezTo>
                      <a:pt x="46877" y="27036"/>
                      <a:pt x="40167" y="28220"/>
                      <a:pt x="37028" y="30875"/>
                    </a:cubicBezTo>
                    <a:cubicBezTo>
                      <a:pt x="32615" y="34636"/>
                      <a:pt x="32304" y="40138"/>
                      <a:pt x="30097" y="45161"/>
                    </a:cubicBezTo>
                    <a:cubicBezTo>
                      <a:pt x="27771" y="50525"/>
                      <a:pt x="23268" y="54460"/>
                      <a:pt x="19543" y="58724"/>
                    </a:cubicBezTo>
                    <a:cubicBezTo>
                      <a:pt x="18281" y="62060"/>
                      <a:pt x="16989" y="65385"/>
                      <a:pt x="16696" y="68543"/>
                    </a:cubicBezTo>
                    <a:cubicBezTo>
                      <a:pt x="15668" y="79600"/>
                      <a:pt x="19943" y="91960"/>
                      <a:pt x="27819" y="99998"/>
                    </a:cubicBezTo>
                    <a:cubicBezTo>
                      <a:pt x="32513" y="104788"/>
                      <a:pt x="38475" y="107628"/>
                      <a:pt x="44443" y="110451"/>
                    </a:cubicBezTo>
                    <a:cubicBezTo>
                      <a:pt x="47176" y="108561"/>
                      <a:pt x="48946" y="102928"/>
                      <a:pt x="53473" y="102306"/>
                    </a:cubicBezTo>
                    <a:cubicBezTo>
                      <a:pt x="58867" y="101558"/>
                      <a:pt x="62849" y="104841"/>
                      <a:pt x="65289" y="109326"/>
                    </a:cubicBezTo>
                    <a:cubicBezTo>
                      <a:pt x="67251" y="112908"/>
                      <a:pt x="69123" y="118135"/>
                      <a:pt x="74552" y="117005"/>
                    </a:cubicBezTo>
                    <a:cubicBezTo>
                      <a:pt x="77997" y="116281"/>
                      <a:pt x="81411" y="115229"/>
                      <a:pt x="84975" y="115378"/>
                    </a:cubicBezTo>
                    <a:cubicBezTo>
                      <a:pt x="92935" y="115719"/>
                      <a:pt x="98227" y="122064"/>
                      <a:pt x="106623" y="118464"/>
                    </a:cubicBezTo>
                    <a:cubicBezTo>
                      <a:pt x="113315" y="115593"/>
                      <a:pt x="120365" y="108370"/>
                      <a:pt x="128235" y="111066"/>
                    </a:cubicBezTo>
                    <a:cubicBezTo>
                      <a:pt x="134615" y="113273"/>
                      <a:pt x="138664" y="117692"/>
                      <a:pt x="139393" y="124515"/>
                    </a:cubicBezTo>
                    <a:cubicBezTo>
                      <a:pt x="139991" y="130149"/>
                      <a:pt x="135004" y="135776"/>
                      <a:pt x="130011" y="137665"/>
                    </a:cubicBezTo>
                    <a:cubicBezTo>
                      <a:pt x="127122" y="138760"/>
                      <a:pt x="123839" y="139226"/>
                      <a:pt x="121071" y="140572"/>
                    </a:cubicBezTo>
                    <a:cubicBezTo>
                      <a:pt x="118009" y="142055"/>
                      <a:pt x="119516" y="145523"/>
                      <a:pt x="119241" y="148208"/>
                    </a:cubicBezTo>
                    <a:cubicBezTo>
                      <a:pt x="118643" y="153865"/>
                      <a:pt x="115617" y="159056"/>
                      <a:pt x="109499" y="159905"/>
                    </a:cubicBezTo>
                    <a:cubicBezTo>
                      <a:pt x="103089" y="160790"/>
                      <a:pt x="96642" y="156323"/>
                      <a:pt x="90268" y="155593"/>
                    </a:cubicBezTo>
                    <a:cubicBezTo>
                      <a:pt x="81400" y="154583"/>
                      <a:pt x="64303" y="147993"/>
                      <a:pt x="62036" y="160647"/>
                    </a:cubicBezTo>
                    <a:cubicBezTo>
                      <a:pt x="60667" y="168205"/>
                      <a:pt x="57820" y="174807"/>
                      <a:pt x="55458" y="182085"/>
                    </a:cubicBezTo>
                    <a:cubicBezTo>
                      <a:pt x="52606" y="190804"/>
                      <a:pt x="48456" y="196209"/>
                      <a:pt x="42721" y="203164"/>
                    </a:cubicBezTo>
                    <a:cubicBezTo>
                      <a:pt x="37578" y="209312"/>
                      <a:pt x="36173" y="216488"/>
                      <a:pt x="34140" y="224064"/>
                    </a:cubicBezTo>
                    <a:cubicBezTo>
                      <a:pt x="32465" y="230289"/>
                      <a:pt x="30372" y="237136"/>
                      <a:pt x="26115" y="242136"/>
                    </a:cubicBezTo>
                    <a:cubicBezTo>
                      <a:pt x="25325" y="243069"/>
                      <a:pt x="24494" y="243894"/>
                      <a:pt x="23651" y="244701"/>
                    </a:cubicBezTo>
                    <a:cubicBezTo>
                      <a:pt x="18813" y="253653"/>
                      <a:pt x="10555" y="260405"/>
                      <a:pt x="7272" y="270349"/>
                    </a:cubicBezTo>
                    <a:cubicBezTo>
                      <a:pt x="5095" y="276975"/>
                      <a:pt x="8246" y="284689"/>
                      <a:pt x="4485" y="289982"/>
                    </a:cubicBezTo>
                    <a:cubicBezTo>
                      <a:pt x="5537" y="290699"/>
                      <a:pt x="6404" y="291692"/>
                      <a:pt x="6919" y="293067"/>
                    </a:cubicBezTo>
                    <a:cubicBezTo>
                      <a:pt x="8031" y="296051"/>
                      <a:pt x="9897" y="297917"/>
                      <a:pt x="12827" y="299149"/>
                    </a:cubicBezTo>
                    <a:cubicBezTo>
                      <a:pt x="16636" y="300758"/>
                      <a:pt x="21360" y="301170"/>
                      <a:pt x="25463" y="301134"/>
                    </a:cubicBezTo>
                    <a:cubicBezTo>
                      <a:pt x="32394" y="301069"/>
                      <a:pt x="37500" y="302235"/>
                      <a:pt x="43642" y="305535"/>
                    </a:cubicBezTo>
                    <a:cubicBezTo>
                      <a:pt x="56935" y="312711"/>
                      <a:pt x="44324" y="320599"/>
                      <a:pt x="43630" y="330783"/>
                    </a:cubicBezTo>
                    <a:cubicBezTo>
                      <a:pt x="43253" y="336165"/>
                      <a:pt x="43785" y="341475"/>
                      <a:pt x="45783" y="346014"/>
                    </a:cubicBezTo>
                    <a:lnTo>
                      <a:pt x="45836" y="346014"/>
                    </a:lnTo>
                    <a:cubicBezTo>
                      <a:pt x="46728" y="346014"/>
                      <a:pt x="48007" y="346349"/>
                      <a:pt x="49060" y="347946"/>
                    </a:cubicBezTo>
                    <a:cubicBezTo>
                      <a:pt x="49705" y="348412"/>
                      <a:pt x="52068" y="349608"/>
                      <a:pt x="57414" y="351348"/>
                    </a:cubicBezTo>
                    <a:cubicBezTo>
                      <a:pt x="62299" y="352957"/>
                      <a:pt x="67921" y="354434"/>
                      <a:pt x="71365" y="355032"/>
                    </a:cubicBezTo>
                    <a:cubicBezTo>
                      <a:pt x="72328" y="355199"/>
                      <a:pt x="73596" y="355295"/>
                      <a:pt x="75049" y="355295"/>
                    </a:cubicBezTo>
                    <a:cubicBezTo>
                      <a:pt x="78565" y="355295"/>
                      <a:pt x="82918" y="354805"/>
                      <a:pt x="86973" y="353955"/>
                    </a:cubicBezTo>
                    <a:cubicBezTo>
                      <a:pt x="94573" y="352359"/>
                      <a:pt x="98550" y="350116"/>
                      <a:pt x="99734" y="348567"/>
                    </a:cubicBezTo>
                    <a:cubicBezTo>
                      <a:pt x="101833" y="345799"/>
                      <a:pt x="103173" y="343084"/>
                      <a:pt x="103621" y="340704"/>
                    </a:cubicBezTo>
                    <a:cubicBezTo>
                      <a:pt x="104058" y="338258"/>
                      <a:pt x="103621" y="336165"/>
                      <a:pt x="102222" y="334299"/>
                    </a:cubicBezTo>
                    <a:cubicBezTo>
                      <a:pt x="100057" y="331417"/>
                      <a:pt x="98460" y="328726"/>
                      <a:pt x="97330" y="326089"/>
                    </a:cubicBezTo>
                    <a:cubicBezTo>
                      <a:pt x="96164" y="323386"/>
                      <a:pt x="95518" y="320778"/>
                      <a:pt x="95345" y="318111"/>
                    </a:cubicBezTo>
                    <a:cubicBezTo>
                      <a:pt x="95147" y="314966"/>
                      <a:pt x="96188" y="311133"/>
                      <a:pt x="98060" y="308083"/>
                    </a:cubicBezTo>
                    <a:cubicBezTo>
                      <a:pt x="100488" y="304130"/>
                      <a:pt x="104183" y="301625"/>
                      <a:pt x="108465" y="301033"/>
                    </a:cubicBezTo>
                    <a:cubicBezTo>
                      <a:pt x="110157" y="300805"/>
                      <a:pt x="112758" y="300381"/>
                      <a:pt x="115832" y="299884"/>
                    </a:cubicBezTo>
                    <a:cubicBezTo>
                      <a:pt x="119827" y="299245"/>
                      <a:pt x="124599" y="298467"/>
                      <a:pt x="129150" y="297827"/>
                    </a:cubicBezTo>
                    <a:cubicBezTo>
                      <a:pt x="135805" y="296871"/>
                      <a:pt x="140416" y="296404"/>
                      <a:pt x="143262" y="296404"/>
                    </a:cubicBezTo>
                    <a:cubicBezTo>
                      <a:pt x="145744" y="296404"/>
                      <a:pt x="147102" y="296763"/>
                      <a:pt x="148076" y="297612"/>
                    </a:cubicBezTo>
                    <a:cubicBezTo>
                      <a:pt x="149745" y="299101"/>
                      <a:pt x="154092" y="304513"/>
                      <a:pt x="155880" y="306755"/>
                    </a:cubicBezTo>
                    <a:cubicBezTo>
                      <a:pt x="158577" y="310140"/>
                      <a:pt x="162231" y="314924"/>
                      <a:pt x="163708" y="317220"/>
                    </a:cubicBezTo>
                    <a:lnTo>
                      <a:pt x="163857" y="317460"/>
                    </a:lnTo>
                    <a:cubicBezTo>
                      <a:pt x="164778" y="318907"/>
                      <a:pt x="165915" y="320695"/>
                      <a:pt x="166788" y="321209"/>
                    </a:cubicBezTo>
                    <a:cubicBezTo>
                      <a:pt x="166901" y="321281"/>
                      <a:pt x="167475" y="321197"/>
                      <a:pt x="168647" y="319834"/>
                    </a:cubicBezTo>
                    <a:cubicBezTo>
                      <a:pt x="169072" y="319343"/>
                      <a:pt x="169503" y="318877"/>
                      <a:pt x="169915" y="318416"/>
                    </a:cubicBezTo>
                    <a:cubicBezTo>
                      <a:pt x="171368" y="316772"/>
                      <a:pt x="172642" y="315361"/>
                      <a:pt x="172941" y="314260"/>
                    </a:cubicBezTo>
                    <a:cubicBezTo>
                      <a:pt x="173073" y="313800"/>
                      <a:pt x="173443" y="312460"/>
                      <a:pt x="169969" y="308812"/>
                    </a:cubicBezTo>
                    <a:cubicBezTo>
                      <a:pt x="166375" y="305021"/>
                      <a:pt x="163863" y="301254"/>
                      <a:pt x="161657" y="297911"/>
                    </a:cubicBezTo>
                    <a:cubicBezTo>
                      <a:pt x="159486" y="294628"/>
                      <a:pt x="157501" y="291674"/>
                      <a:pt x="154923" y="289300"/>
                    </a:cubicBezTo>
                    <a:cubicBezTo>
                      <a:pt x="151515" y="286190"/>
                      <a:pt x="149487" y="283571"/>
                      <a:pt x="148531" y="281042"/>
                    </a:cubicBezTo>
                    <a:cubicBezTo>
                      <a:pt x="147257" y="277717"/>
                      <a:pt x="147867" y="274577"/>
                      <a:pt x="150271" y="271928"/>
                    </a:cubicBezTo>
                    <a:cubicBezTo>
                      <a:pt x="152262" y="269739"/>
                      <a:pt x="154385" y="268609"/>
                      <a:pt x="156412" y="267712"/>
                    </a:cubicBezTo>
                    <a:lnTo>
                      <a:pt x="156849" y="267509"/>
                    </a:lnTo>
                    <a:cubicBezTo>
                      <a:pt x="157501" y="267216"/>
                      <a:pt x="158535" y="266779"/>
                      <a:pt x="158715" y="266534"/>
                    </a:cubicBezTo>
                    <a:cubicBezTo>
                      <a:pt x="158739" y="266403"/>
                      <a:pt x="158888" y="265117"/>
                      <a:pt x="158356" y="262695"/>
                    </a:cubicBezTo>
                    <a:cubicBezTo>
                      <a:pt x="157854" y="260357"/>
                      <a:pt x="156939" y="258042"/>
                      <a:pt x="155976" y="256625"/>
                    </a:cubicBezTo>
                    <a:cubicBezTo>
                      <a:pt x="155228" y="255519"/>
                      <a:pt x="153303" y="252655"/>
                      <a:pt x="151551" y="249611"/>
                    </a:cubicBezTo>
                    <a:cubicBezTo>
                      <a:pt x="149057" y="245305"/>
                      <a:pt x="148603" y="243481"/>
                      <a:pt x="148447" y="242501"/>
                    </a:cubicBezTo>
                    <a:cubicBezTo>
                      <a:pt x="148226" y="240754"/>
                      <a:pt x="148674" y="238488"/>
                      <a:pt x="152185" y="23741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17" name="Полилиния: фигура 379">
                <a:extLst>
                  <a:ext uri="{FF2B5EF4-FFF2-40B4-BE49-F238E27FC236}">
                    <a16:creationId xmlns:a16="http://schemas.microsoft.com/office/drawing/2014/main" id="{5480703B-6EB8-D1F5-E6E2-53A27846DF25}"/>
                  </a:ext>
                </a:extLst>
              </p:cNvPr>
              <p:cNvSpPr/>
              <p:nvPr/>
            </p:nvSpPr>
            <p:spPr>
              <a:xfrm>
                <a:off x="3138556" y="3922155"/>
                <a:ext cx="730112" cy="813552"/>
              </a:xfrm>
              <a:custGeom>
                <a:avLst/>
                <a:gdLst>
                  <a:gd name="connsiteX0" fmla="*/ 373578 w 418598"/>
                  <a:gd name="connsiteY0" fmla="*/ 91224 h 466438"/>
                  <a:gd name="connsiteX1" fmla="*/ 351799 w 418598"/>
                  <a:gd name="connsiteY1" fmla="*/ 76275 h 466438"/>
                  <a:gd name="connsiteX2" fmla="*/ 341328 w 418598"/>
                  <a:gd name="connsiteY2" fmla="*/ 70916 h 466438"/>
                  <a:gd name="connsiteX3" fmla="*/ 317312 w 418598"/>
                  <a:gd name="connsiteY3" fmla="*/ 68423 h 466438"/>
                  <a:gd name="connsiteX4" fmla="*/ 294911 w 418598"/>
                  <a:gd name="connsiteY4" fmla="*/ 76472 h 466438"/>
                  <a:gd name="connsiteX5" fmla="*/ 280434 w 418598"/>
                  <a:gd name="connsiteY5" fmla="*/ 73452 h 466438"/>
                  <a:gd name="connsiteX6" fmla="*/ 261968 w 418598"/>
                  <a:gd name="connsiteY6" fmla="*/ 72974 h 466438"/>
                  <a:gd name="connsiteX7" fmla="*/ 247640 w 418598"/>
                  <a:gd name="connsiteY7" fmla="*/ 63735 h 466438"/>
                  <a:gd name="connsiteX8" fmla="*/ 233371 w 418598"/>
                  <a:gd name="connsiteY8" fmla="*/ 70546 h 466438"/>
                  <a:gd name="connsiteX9" fmla="*/ 216376 w 418598"/>
                  <a:gd name="connsiteY9" fmla="*/ 62933 h 466438"/>
                  <a:gd name="connsiteX10" fmla="*/ 194203 w 418598"/>
                  <a:gd name="connsiteY10" fmla="*/ 44108 h 466438"/>
                  <a:gd name="connsiteX11" fmla="*/ 177052 w 418598"/>
                  <a:gd name="connsiteY11" fmla="*/ 33960 h 466438"/>
                  <a:gd name="connsiteX12" fmla="*/ 170737 w 418598"/>
                  <a:gd name="connsiteY12" fmla="*/ 19411 h 466438"/>
                  <a:gd name="connsiteX13" fmla="*/ 160493 w 418598"/>
                  <a:gd name="connsiteY13" fmla="*/ 12887 h 466438"/>
                  <a:gd name="connsiteX14" fmla="*/ 141034 w 418598"/>
                  <a:gd name="connsiteY14" fmla="*/ 12259 h 466438"/>
                  <a:gd name="connsiteX15" fmla="*/ 134749 w 418598"/>
                  <a:gd name="connsiteY15" fmla="*/ 9478 h 466438"/>
                  <a:gd name="connsiteX16" fmla="*/ 129649 w 418598"/>
                  <a:gd name="connsiteY16" fmla="*/ 10280 h 466438"/>
                  <a:gd name="connsiteX17" fmla="*/ 123077 w 418598"/>
                  <a:gd name="connsiteY17" fmla="*/ 4485 h 466438"/>
                  <a:gd name="connsiteX18" fmla="*/ 115111 w 418598"/>
                  <a:gd name="connsiteY18" fmla="*/ 7463 h 466438"/>
                  <a:gd name="connsiteX19" fmla="*/ 110166 w 418598"/>
                  <a:gd name="connsiteY19" fmla="*/ 12450 h 466438"/>
                  <a:gd name="connsiteX20" fmla="*/ 111212 w 418598"/>
                  <a:gd name="connsiteY20" fmla="*/ 28931 h 466438"/>
                  <a:gd name="connsiteX21" fmla="*/ 112851 w 418598"/>
                  <a:gd name="connsiteY21" fmla="*/ 51332 h 466438"/>
                  <a:gd name="connsiteX22" fmla="*/ 103103 w 418598"/>
                  <a:gd name="connsiteY22" fmla="*/ 52965 h 466438"/>
                  <a:gd name="connsiteX23" fmla="*/ 113676 w 418598"/>
                  <a:gd name="connsiteY23" fmla="*/ 71257 h 466438"/>
                  <a:gd name="connsiteX24" fmla="*/ 141184 w 418598"/>
                  <a:gd name="connsiteY24" fmla="*/ 108991 h 466438"/>
                  <a:gd name="connsiteX25" fmla="*/ 132059 w 418598"/>
                  <a:gd name="connsiteY25" fmla="*/ 116448 h 466438"/>
                  <a:gd name="connsiteX26" fmla="*/ 102541 w 418598"/>
                  <a:gd name="connsiteY26" fmla="*/ 124689 h 466438"/>
                  <a:gd name="connsiteX27" fmla="*/ 89876 w 418598"/>
                  <a:gd name="connsiteY27" fmla="*/ 146785 h 466438"/>
                  <a:gd name="connsiteX28" fmla="*/ 102135 w 418598"/>
                  <a:gd name="connsiteY28" fmla="*/ 165837 h 466438"/>
                  <a:gd name="connsiteX29" fmla="*/ 105035 w 418598"/>
                  <a:gd name="connsiteY29" fmla="*/ 168887 h 466438"/>
                  <a:gd name="connsiteX30" fmla="*/ 98923 w 418598"/>
                  <a:gd name="connsiteY30" fmla="*/ 172881 h 466438"/>
                  <a:gd name="connsiteX31" fmla="*/ 85624 w 418598"/>
                  <a:gd name="connsiteY31" fmla="*/ 195629 h 466438"/>
                  <a:gd name="connsiteX32" fmla="*/ 86515 w 418598"/>
                  <a:gd name="connsiteY32" fmla="*/ 207990 h 466438"/>
                  <a:gd name="connsiteX33" fmla="*/ 80607 w 418598"/>
                  <a:gd name="connsiteY33" fmla="*/ 213390 h 466438"/>
                  <a:gd name="connsiteX34" fmla="*/ 73568 w 418598"/>
                  <a:gd name="connsiteY34" fmla="*/ 222031 h 466438"/>
                  <a:gd name="connsiteX35" fmla="*/ 73359 w 418598"/>
                  <a:gd name="connsiteY35" fmla="*/ 222186 h 466438"/>
                  <a:gd name="connsiteX36" fmla="*/ 72857 w 418598"/>
                  <a:gd name="connsiteY36" fmla="*/ 233835 h 466438"/>
                  <a:gd name="connsiteX37" fmla="*/ 64228 w 418598"/>
                  <a:gd name="connsiteY37" fmla="*/ 249862 h 466438"/>
                  <a:gd name="connsiteX38" fmla="*/ 59545 w 418598"/>
                  <a:gd name="connsiteY38" fmla="*/ 265571 h 466438"/>
                  <a:gd name="connsiteX39" fmla="*/ 41145 w 418598"/>
                  <a:gd name="connsiteY39" fmla="*/ 293151 h 466438"/>
                  <a:gd name="connsiteX40" fmla="*/ 34633 w 418598"/>
                  <a:gd name="connsiteY40" fmla="*/ 314398 h 466438"/>
                  <a:gd name="connsiteX41" fmla="*/ 37186 w 418598"/>
                  <a:gd name="connsiteY41" fmla="*/ 329868 h 466438"/>
                  <a:gd name="connsiteX42" fmla="*/ 25968 w 418598"/>
                  <a:gd name="connsiteY42" fmla="*/ 353279 h 466438"/>
                  <a:gd name="connsiteX43" fmla="*/ 14163 w 418598"/>
                  <a:gd name="connsiteY43" fmla="*/ 358775 h 466438"/>
                  <a:gd name="connsiteX44" fmla="*/ 4494 w 418598"/>
                  <a:gd name="connsiteY44" fmla="*/ 370932 h 466438"/>
                  <a:gd name="connsiteX45" fmla="*/ 7340 w 418598"/>
                  <a:gd name="connsiteY45" fmla="*/ 386612 h 466438"/>
                  <a:gd name="connsiteX46" fmla="*/ 8285 w 418598"/>
                  <a:gd name="connsiteY46" fmla="*/ 392999 h 466438"/>
                  <a:gd name="connsiteX47" fmla="*/ 14785 w 418598"/>
                  <a:gd name="connsiteY47" fmla="*/ 396425 h 466438"/>
                  <a:gd name="connsiteX48" fmla="*/ 31164 w 418598"/>
                  <a:gd name="connsiteY48" fmla="*/ 415830 h 466438"/>
                  <a:gd name="connsiteX49" fmla="*/ 39614 w 418598"/>
                  <a:gd name="connsiteY49" fmla="*/ 422845 h 466438"/>
                  <a:gd name="connsiteX50" fmla="*/ 67636 w 418598"/>
                  <a:gd name="connsiteY50" fmla="*/ 429399 h 466438"/>
                  <a:gd name="connsiteX51" fmla="*/ 76672 w 418598"/>
                  <a:gd name="connsiteY51" fmla="*/ 441191 h 466438"/>
                  <a:gd name="connsiteX52" fmla="*/ 87651 w 418598"/>
                  <a:gd name="connsiteY52" fmla="*/ 447392 h 466438"/>
                  <a:gd name="connsiteX53" fmla="*/ 97177 w 418598"/>
                  <a:gd name="connsiteY53" fmla="*/ 459867 h 466438"/>
                  <a:gd name="connsiteX54" fmla="*/ 108192 w 418598"/>
                  <a:gd name="connsiteY54" fmla="*/ 463658 h 466438"/>
                  <a:gd name="connsiteX55" fmla="*/ 114974 w 418598"/>
                  <a:gd name="connsiteY55" fmla="*/ 460459 h 466438"/>
                  <a:gd name="connsiteX56" fmla="*/ 135987 w 418598"/>
                  <a:gd name="connsiteY56" fmla="*/ 432688 h 466438"/>
                  <a:gd name="connsiteX57" fmla="*/ 142087 w 418598"/>
                  <a:gd name="connsiteY57" fmla="*/ 420118 h 466438"/>
                  <a:gd name="connsiteX58" fmla="*/ 145220 w 418598"/>
                  <a:gd name="connsiteY58" fmla="*/ 415047 h 466438"/>
                  <a:gd name="connsiteX59" fmla="*/ 146010 w 418598"/>
                  <a:gd name="connsiteY59" fmla="*/ 414096 h 466438"/>
                  <a:gd name="connsiteX60" fmla="*/ 168345 w 418598"/>
                  <a:gd name="connsiteY60" fmla="*/ 430397 h 466438"/>
                  <a:gd name="connsiteX61" fmla="*/ 190728 w 418598"/>
                  <a:gd name="connsiteY61" fmla="*/ 387981 h 466438"/>
                  <a:gd name="connsiteX62" fmla="*/ 203244 w 418598"/>
                  <a:gd name="connsiteY62" fmla="*/ 374490 h 466438"/>
                  <a:gd name="connsiteX63" fmla="*/ 225370 w 418598"/>
                  <a:gd name="connsiteY63" fmla="*/ 392203 h 466438"/>
                  <a:gd name="connsiteX64" fmla="*/ 248626 w 418598"/>
                  <a:gd name="connsiteY64" fmla="*/ 387802 h 466438"/>
                  <a:gd name="connsiteX65" fmla="*/ 253189 w 418598"/>
                  <a:gd name="connsiteY65" fmla="*/ 362190 h 466438"/>
                  <a:gd name="connsiteX66" fmla="*/ 297453 w 418598"/>
                  <a:gd name="connsiteY66" fmla="*/ 338730 h 466438"/>
                  <a:gd name="connsiteX67" fmla="*/ 298093 w 418598"/>
                  <a:gd name="connsiteY67" fmla="*/ 312323 h 466438"/>
                  <a:gd name="connsiteX68" fmla="*/ 296203 w 418598"/>
                  <a:gd name="connsiteY68" fmla="*/ 304052 h 466438"/>
                  <a:gd name="connsiteX69" fmla="*/ 305239 w 418598"/>
                  <a:gd name="connsiteY69" fmla="*/ 291087 h 466438"/>
                  <a:gd name="connsiteX70" fmla="*/ 302984 w 418598"/>
                  <a:gd name="connsiteY70" fmla="*/ 275641 h 466438"/>
                  <a:gd name="connsiteX71" fmla="*/ 298936 w 418598"/>
                  <a:gd name="connsiteY71" fmla="*/ 259932 h 466438"/>
                  <a:gd name="connsiteX72" fmla="*/ 323567 w 418598"/>
                  <a:gd name="connsiteY72" fmla="*/ 232729 h 466438"/>
                  <a:gd name="connsiteX73" fmla="*/ 370923 w 418598"/>
                  <a:gd name="connsiteY73" fmla="*/ 186193 h 466438"/>
                  <a:gd name="connsiteX74" fmla="*/ 391745 w 418598"/>
                  <a:gd name="connsiteY74" fmla="*/ 158224 h 466438"/>
                  <a:gd name="connsiteX75" fmla="*/ 404979 w 418598"/>
                  <a:gd name="connsiteY75" fmla="*/ 130214 h 466438"/>
                  <a:gd name="connsiteX76" fmla="*/ 413124 w 418598"/>
                  <a:gd name="connsiteY76" fmla="*/ 91757 h 466438"/>
                  <a:gd name="connsiteX77" fmla="*/ 373578 w 418598"/>
                  <a:gd name="connsiteY77" fmla="*/ 91224 h 466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418598" h="466438">
                    <a:moveTo>
                      <a:pt x="373578" y="91224"/>
                    </a:moveTo>
                    <a:cubicBezTo>
                      <a:pt x="365714" y="87003"/>
                      <a:pt x="359112" y="81262"/>
                      <a:pt x="351799" y="76275"/>
                    </a:cubicBezTo>
                    <a:cubicBezTo>
                      <a:pt x="348348" y="73942"/>
                      <a:pt x="344731" y="72699"/>
                      <a:pt x="341328" y="70916"/>
                    </a:cubicBezTo>
                    <a:cubicBezTo>
                      <a:pt x="333106" y="71305"/>
                      <a:pt x="325768" y="66964"/>
                      <a:pt x="317312" y="68423"/>
                    </a:cubicBezTo>
                    <a:cubicBezTo>
                      <a:pt x="309168" y="69792"/>
                      <a:pt x="302871" y="74965"/>
                      <a:pt x="294911" y="76472"/>
                    </a:cubicBezTo>
                    <a:cubicBezTo>
                      <a:pt x="290097" y="77381"/>
                      <a:pt x="284094" y="77315"/>
                      <a:pt x="280434" y="73452"/>
                    </a:cubicBezTo>
                    <a:cubicBezTo>
                      <a:pt x="273072" y="65696"/>
                      <a:pt x="269939" y="73996"/>
                      <a:pt x="261968" y="72974"/>
                    </a:cubicBezTo>
                    <a:cubicBezTo>
                      <a:pt x="255300" y="72130"/>
                      <a:pt x="253315" y="65600"/>
                      <a:pt x="247640" y="63735"/>
                    </a:cubicBezTo>
                    <a:cubicBezTo>
                      <a:pt x="239961" y="61205"/>
                      <a:pt x="239238" y="68788"/>
                      <a:pt x="233371" y="70546"/>
                    </a:cubicBezTo>
                    <a:cubicBezTo>
                      <a:pt x="226154" y="72699"/>
                      <a:pt x="220807" y="68309"/>
                      <a:pt x="216376" y="62933"/>
                    </a:cubicBezTo>
                    <a:cubicBezTo>
                      <a:pt x="211981" y="57629"/>
                      <a:pt x="202856" y="40592"/>
                      <a:pt x="194203" y="44108"/>
                    </a:cubicBezTo>
                    <a:cubicBezTo>
                      <a:pt x="186458" y="47260"/>
                      <a:pt x="171951" y="46153"/>
                      <a:pt x="177052" y="33960"/>
                    </a:cubicBezTo>
                    <a:cubicBezTo>
                      <a:pt x="180072" y="26718"/>
                      <a:pt x="176568" y="23083"/>
                      <a:pt x="170737" y="19411"/>
                    </a:cubicBezTo>
                    <a:cubicBezTo>
                      <a:pt x="167604" y="17450"/>
                      <a:pt x="163902" y="14154"/>
                      <a:pt x="160493" y="12887"/>
                    </a:cubicBezTo>
                    <a:cubicBezTo>
                      <a:pt x="153760" y="10393"/>
                      <a:pt x="147666" y="15727"/>
                      <a:pt x="141034" y="12259"/>
                    </a:cubicBezTo>
                    <a:cubicBezTo>
                      <a:pt x="138236" y="10794"/>
                      <a:pt x="138044" y="8617"/>
                      <a:pt x="134749" y="9478"/>
                    </a:cubicBezTo>
                    <a:cubicBezTo>
                      <a:pt x="132860" y="9975"/>
                      <a:pt x="131658" y="10764"/>
                      <a:pt x="129649" y="10280"/>
                    </a:cubicBezTo>
                    <a:cubicBezTo>
                      <a:pt x="126647" y="9550"/>
                      <a:pt x="124649" y="7140"/>
                      <a:pt x="123077" y="4485"/>
                    </a:cubicBezTo>
                    <a:cubicBezTo>
                      <a:pt x="120236" y="5005"/>
                      <a:pt x="117479" y="5944"/>
                      <a:pt x="115111" y="7463"/>
                    </a:cubicBezTo>
                    <a:cubicBezTo>
                      <a:pt x="113407" y="8970"/>
                      <a:pt x="111750" y="10620"/>
                      <a:pt x="110166" y="12450"/>
                    </a:cubicBezTo>
                    <a:cubicBezTo>
                      <a:pt x="107140" y="17521"/>
                      <a:pt x="108593" y="23143"/>
                      <a:pt x="111212" y="28931"/>
                    </a:cubicBezTo>
                    <a:cubicBezTo>
                      <a:pt x="114328" y="35760"/>
                      <a:pt x="117629" y="44527"/>
                      <a:pt x="112851" y="51332"/>
                    </a:cubicBezTo>
                    <a:cubicBezTo>
                      <a:pt x="110315" y="54950"/>
                      <a:pt x="106434" y="54687"/>
                      <a:pt x="103103" y="52965"/>
                    </a:cubicBezTo>
                    <a:cubicBezTo>
                      <a:pt x="105394" y="59537"/>
                      <a:pt x="109054" y="65798"/>
                      <a:pt x="113676" y="71257"/>
                    </a:cubicBezTo>
                    <a:cubicBezTo>
                      <a:pt x="123298" y="82649"/>
                      <a:pt x="137004" y="94173"/>
                      <a:pt x="141184" y="108991"/>
                    </a:cubicBezTo>
                    <a:cubicBezTo>
                      <a:pt x="142655" y="114230"/>
                      <a:pt x="136238" y="115485"/>
                      <a:pt x="132059" y="116448"/>
                    </a:cubicBezTo>
                    <a:cubicBezTo>
                      <a:pt x="121851" y="118834"/>
                      <a:pt x="111780" y="119032"/>
                      <a:pt x="102541" y="124689"/>
                    </a:cubicBezTo>
                    <a:cubicBezTo>
                      <a:pt x="95216" y="129174"/>
                      <a:pt x="89505" y="138072"/>
                      <a:pt x="89876" y="146785"/>
                    </a:cubicBezTo>
                    <a:cubicBezTo>
                      <a:pt x="90217" y="155121"/>
                      <a:pt x="96340" y="160718"/>
                      <a:pt x="102135" y="165837"/>
                    </a:cubicBezTo>
                    <a:cubicBezTo>
                      <a:pt x="103103" y="166698"/>
                      <a:pt x="104497" y="168785"/>
                      <a:pt x="105035" y="168887"/>
                    </a:cubicBezTo>
                    <a:cubicBezTo>
                      <a:pt x="104090" y="170495"/>
                      <a:pt x="99916" y="172277"/>
                      <a:pt x="98923" y="172881"/>
                    </a:cubicBezTo>
                    <a:cubicBezTo>
                      <a:pt x="90623" y="177839"/>
                      <a:pt x="85726" y="185942"/>
                      <a:pt x="85624" y="195629"/>
                    </a:cubicBezTo>
                    <a:cubicBezTo>
                      <a:pt x="85576" y="199767"/>
                      <a:pt x="86641" y="203804"/>
                      <a:pt x="86515" y="207990"/>
                    </a:cubicBezTo>
                    <a:cubicBezTo>
                      <a:pt x="86503" y="208408"/>
                      <a:pt x="81689" y="212379"/>
                      <a:pt x="80607" y="213390"/>
                    </a:cubicBezTo>
                    <a:cubicBezTo>
                      <a:pt x="77695" y="216200"/>
                      <a:pt x="75249" y="219017"/>
                      <a:pt x="73568" y="222031"/>
                    </a:cubicBezTo>
                    <a:cubicBezTo>
                      <a:pt x="73485" y="222085"/>
                      <a:pt x="73419" y="222138"/>
                      <a:pt x="73359" y="222186"/>
                    </a:cubicBezTo>
                    <a:cubicBezTo>
                      <a:pt x="74788" y="225828"/>
                      <a:pt x="74872" y="229924"/>
                      <a:pt x="72857" y="233835"/>
                    </a:cubicBezTo>
                    <a:cubicBezTo>
                      <a:pt x="70052" y="239313"/>
                      <a:pt x="65711" y="243768"/>
                      <a:pt x="64228" y="249862"/>
                    </a:cubicBezTo>
                    <a:cubicBezTo>
                      <a:pt x="62966" y="255010"/>
                      <a:pt x="62057" y="260853"/>
                      <a:pt x="59545" y="265571"/>
                    </a:cubicBezTo>
                    <a:cubicBezTo>
                      <a:pt x="54319" y="275432"/>
                      <a:pt x="46826" y="283654"/>
                      <a:pt x="41145" y="293151"/>
                    </a:cubicBezTo>
                    <a:cubicBezTo>
                      <a:pt x="37461" y="299310"/>
                      <a:pt x="33574" y="307012"/>
                      <a:pt x="34633" y="314398"/>
                    </a:cubicBezTo>
                    <a:cubicBezTo>
                      <a:pt x="35368" y="319517"/>
                      <a:pt x="37007" y="324701"/>
                      <a:pt x="37186" y="329868"/>
                    </a:cubicBezTo>
                    <a:cubicBezTo>
                      <a:pt x="37497" y="339645"/>
                      <a:pt x="34657" y="347987"/>
                      <a:pt x="25968" y="353279"/>
                    </a:cubicBezTo>
                    <a:cubicBezTo>
                      <a:pt x="22254" y="355546"/>
                      <a:pt x="18044" y="356843"/>
                      <a:pt x="14163" y="358775"/>
                    </a:cubicBezTo>
                    <a:cubicBezTo>
                      <a:pt x="10701" y="362614"/>
                      <a:pt x="7489" y="366687"/>
                      <a:pt x="4494" y="370932"/>
                    </a:cubicBezTo>
                    <a:cubicBezTo>
                      <a:pt x="4344" y="376081"/>
                      <a:pt x="6174" y="381134"/>
                      <a:pt x="7340" y="386612"/>
                    </a:cubicBezTo>
                    <a:cubicBezTo>
                      <a:pt x="7806" y="388777"/>
                      <a:pt x="8123" y="390911"/>
                      <a:pt x="8285" y="392999"/>
                    </a:cubicBezTo>
                    <a:cubicBezTo>
                      <a:pt x="10456" y="393088"/>
                      <a:pt x="12626" y="394487"/>
                      <a:pt x="14785" y="396425"/>
                    </a:cubicBezTo>
                    <a:cubicBezTo>
                      <a:pt x="21106" y="402148"/>
                      <a:pt x="25465" y="409581"/>
                      <a:pt x="31164" y="415830"/>
                    </a:cubicBezTo>
                    <a:cubicBezTo>
                      <a:pt x="33939" y="418880"/>
                      <a:pt x="36576" y="420943"/>
                      <a:pt x="39614" y="422845"/>
                    </a:cubicBezTo>
                    <a:cubicBezTo>
                      <a:pt x="49050" y="424782"/>
                      <a:pt x="60885" y="419998"/>
                      <a:pt x="67636" y="429399"/>
                    </a:cubicBezTo>
                    <a:cubicBezTo>
                      <a:pt x="70650" y="433585"/>
                      <a:pt x="71673" y="438787"/>
                      <a:pt x="76672" y="441191"/>
                    </a:cubicBezTo>
                    <a:cubicBezTo>
                      <a:pt x="80499" y="443039"/>
                      <a:pt x="84248" y="444821"/>
                      <a:pt x="87651" y="447392"/>
                    </a:cubicBezTo>
                    <a:cubicBezTo>
                      <a:pt x="91454" y="450245"/>
                      <a:pt x="93272" y="458234"/>
                      <a:pt x="97177" y="459867"/>
                    </a:cubicBezTo>
                    <a:cubicBezTo>
                      <a:pt x="100747" y="461386"/>
                      <a:pt x="104646" y="462163"/>
                      <a:pt x="108192" y="463658"/>
                    </a:cubicBezTo>
                    <a:cubicBezTo>
                      <a:pt x="110411" y="462940"/>
                      <a:pt x="112648" y="461936"/>
                      <a:pt x="114974" y="460459"/>
                    </a:cubicBezTo>
                    <a:cubicBezTo>
                      <a:pt x="124847" y="454138"/>
                      <a:pt x="131180" y="443039"/>
                      <a:pt x="135987" y="432688"/>
                    </a:cubicBezTo>
                    <a:cubicBezTo>
                      <a:pt x="137931" y="428484"/>
                      <a:pt x="139934" y="424256"/>
                      <a:pt x="142087" y="420118"/>
                    </a:cubicBezTo>
                    <a:cubicBezTo>
                      <a:pt x="142990" y="418377"/>
                      <a:pt x="143983" y="416565"/>
                      <a:pt x="145220" y="415047"/>
                    </a:cubicBezTo>
                    <a:cubicBezTo>
                      <a:pt x="145537" y="414634"/>
                      <a:pt x="145806" y="414335"/>
                      <a:pt x="146010" y="414096"/>
                    </a:cubicBezTo>
                    <a:cubicBezTo>
                      <a:pt x="154848" y="418354"/>
                      <a:pt x="156893" y="429237"/>
                      <a:pt x="168345" y="430397"/>
                    </a:cubicBezTo>
                    <a:cubicBezTo>
                      <a:pt x="191482" y="432741"/>
                      <a:pt x="186871" y="402261"/>
                      <a:pt x="190728" y="387981"/>
                    </a:cubicBezTo>
                    <a:cubicBezTo>
                      <a:pt x="192187" y="382611"/>
                      <a:pt x="195955" y="370729"/>
                      <a:pt x="203244" y="374490"/>
                    </a:cubicBezTo>
                    <a:cubicBezTo>
                      <a:pt x="211610" y="378760"/>
                      <a:pt x="217387" y="387216"/>
                      <a:pt x="225370" y="392203"/>
                    </a:cubicBezTo>
                    <a:cubicBezTo>
                      <a:pt x="232726" y="396820"/>
                      <a:pt x="243890" y="395701"/>
                      <a:pt x="248626" y="387802"/>
                    </a:cubicBezTo>
                    <a:cubicBezTo>
                      <a:pt x="253572" y="379538"/>
                      <a:pt x="247544" y="368815"/>
                      <a:pt x="253189" y="362190"/>
                    </a:cubicBezTo>
                    <a:cubicBezTo>
                      <a:pt x="264581" y="348753"/>
                      <a:pt x="286773" y="354278"/>
                      <a:pt x="297453" y="338730"/>
                    </a:cubicBezTo>
                    <a:cubicBezTo>
                      <a:pt x="303200" y="330382"/>
                      <a:pt x="302237" y="321089"/>
                      <a:pt x="298093" y="312323"/>
                    </a:cubicBezTo>
                    <a:cubicBezTo>
                      <a:pt x="296287" y="308465"/>
                      <a:pt x="292675" y="306480"/>
                      <a:pt x="296203" y="304052"/>
                    </a:cubicBezTo>
                    <a:cubicBezTo>
                      <a:pt x="300921" y="300799"/>
                      <a:pt x="303792" y="296637"/>
                      <a:pt x="305239" y="291087"/>
                    </a:cubicBezTo>
                    <a:cubicBezTo>
                      <a:pt x="306572" y="286040"/>
                      <a:pt x="305352" y="280198"/>
                      <a:pt x="302984" y="275641"/>
                    </a:cubicBezTo>
                    <a:cubicBezTo>
                      <a:pt x="300144" y="270134"/>
                      <a:pt x="296089" y="266384"/>
                      <a:pt x="298936" y="259932"/>
                    </a:cubicBezTo>
                    <a:cubicBezTo>
                      <a:pt x="304240" y="247870"/>
                      <a:pt x="313084" y="240138"/>
                      <a:pt x="323567" y="232729"/>
                    </a:cubicBezTo>
                    <a:cubicBezTo>
                      <a:pt x="342111" y="219597"/>
                      <a:pt x="355201" y="202297"/>
                      <a:pt x="370923" y="186193"/>
                    </a:cubicBezTo>
                    <a:cubicBezTo>
                      <a:pt x="378984" y="177934"/>
                      <a:pt x="386357" y="168426"/>
                      <a:pt x="391745" y="158224"/>
                    </a:cubicBezTo>
                    <a:cubicBezTo>
                      <a:pt x="396870" y="148549"/>
                      <a:pt x="397271" y="138317"/>
                      <a:pt x="404979" y="130214"/>
                    </a:cubicBezTo>
                    <a:cubicBezTo>
                      <a:pt x="417100" y="117495"/>
                      <a:pt x="418195" y="103944"/>
                      <a:pt x="413124" y="91757"/>
                    </a:cubicBezTo>
                    <a:cubicBezTo>
                      <a:pt x="400051" y="97731"/>
                      <a:pt x="387242" y="98544"/>
                      <a:pt x="373578" y="9122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18" name="Полилиния: фигура 424">
                <a:extLst>
                  <a:ext uri="{FF2B5EF4-FFF2-40B4-BE49-F238E27FC236}">
                    <a16:creationId xmlns:a16="http://schemas.microsoft.com/office/drawing/2014/main" id="{9C364585-3F9E-23D5-4786-B6447A992911}"/>
                  </a:ext>
                </a:extLst>
              </p:cNvPr>
              <p:cNvSpPr/>
              <p:nvPr/>
            </p:nvSpPr>
            <p:spPr>
              <a:xfrm>
                <a:off x="1273510" y="4171892"/>
                <a:ext cx="323334" cy="385914"/>
              </a:xfrm>
              <a:custGeom>
                <a:avLst/>
                <a:gdLst>
                  <a:gd name="connsiteX0" fmla="*/ 177811 w 185379"/>
                  <a:gd name="connsiteY0" fmla="*/ 99608 h 221259"/>
                  <a:gd name="connsiteX1" fmla="*/ 180269 w 185379"/>
                  <a:gd name="connsiteY1" fmla="*/ 90214 h 221259"/>
                  <a:gd name="connsiteX2" fmla="*/ 111974 w 185379"/>
                  <a:gd name="connsiteY2" fmla="*/ 34756 h 221259"/>
                  <a:gd name="connsiteX3" fmla="*/ 67073 w 185379"/>
                  <a:gd name="connsiteY3" fmla="*/ 19124 h 221259"/>
                  <a:gd name="connsiteX4" fmla="*/ 36985 w 185379"/>
                  <a:gd name="connsiteY4" fmla="*/ 4485 h 221259"/>
                  <a:gd name="connsiteX5" fmla="*/ 35571 w 185379"/>
                  <a:gd name="connsiteY5" fmla="*/ 6811 h 221259"/>
                  <a:gd name="connsiteX6" fmla="*/ 34842 w 185379"/>
                  <a:gd name="connsiteY6" fmla="*/ 7965 h 221259"/>
                  <a:gd name="connsiteX7" fmla="*/ 31963 w 185379"/>
                  <a:gd name="connsiteY7" fmla="*/ 12982 h 221259"/>
                  <a:gd name="connsiteX8" fmla="*/ 31701 w 185379"/>
                  <a:gd name="connsiteY8" fmla="*/ 13700 h 221259"/>
                  <a:gd name="connsiteX9" fmla="*/ 29183 w 185379"/>
                  <a:gd name="connsiteY9" fmla="*/ 19489 h 221259"/>
                  <a:gd name="connsiteX10" fmla="*/ 22671 w 185379"/>
                  <a:gd name="connsiteY10" fmla="*/ 25421 h 221259"/>
                  <a:gd name="connsiteX11" fmla="*/ 16620 w 185379"/>
                  <a:gd name="connsiteY11" fmla="*/ 26222 h 221259"/>
                  <a:gd name="connsiteX12" fmla="*/ 14669 w 185379"/>
                  <a:gd name="connsiteY12" fmla="*/ 26342 h 221259"/>
                  <a:gd name="connsiteX13" fmla="*/ 9733 w 185379"/>
                  <a:gd name="connsiteY13" fmla="*/ 27879 h 221259"/>
                  <a:gd name="connsiteX14" fmla="*/ 5882 w 185379"/>
                  <a:gd name="connsiteY14" fmla="*/ 33261 h 221259"/>
                  <a:gd name="connsiteX15" fmla="*/ 4487 w 185379"/>
                  <a:gd name="connsiteY15" fmla="*/ 35976 h 221259"/>
                  <a:gd name="connsiteX16" fmla="*/ 5135 w 185379"/>
                  <a:gd name="connsiteY16" fmla="*/ 40700 h 221259"/>
                  <a:gd name="connsiteX17" fmla="*/ 12232 w 185379"/>
                  <a:gd name="connsiteY17" fmla="*/ 50985 h 221259"/>
                  <a:gd name="connsiteX18" fmla="*/ 21418 w 185379"/>
                  <a:gd name="connsiteY18" fmla="*/ 58771 h 221259"/>
                  <a:gd name="connsiteX19" fmla="*/ 23849 w 185379"/>
                  <a:gd name="connsiteY19" fmla="*/ 64769 h 221259"/>
                  <a:gd name="connsiteX20" fmla="*/ 23936 w 185379"/>
                  <a:gd name="connsiteY20" fmla="*/ 65158 h 221259"/>
                  <a:gd name="connsiteX21" fmla="*/ 24404 w 185379"/>
                  <a:gd name="connsiteY21" fmla="*/ 70677 h 221259"/>
                  <a:gd name="connsiteX22" fmla="*/ 24429 w 185379"/>
                  <a:gd name="connsiteY22" fmla="*/ 72095 h 221259"/>
                  <a:gd name="connsiteX23" fmla="*/ 25214 w 185379"/>
                  <a:gd name="connsiteY23" fmla="*/ 75503 h 221259"/>
                  <a:gd name="connsiteX24" fmla="*/ 28467 w 185379"/>
                  <a:gd name="connsiteY24" fmla="*/ 78553 h 221259"/>
                  <a:gd name="connsiteX25" fmla="*/ 29046 w 185379"/>
                  <a:gd name="connsiteY25" fmla="*/ 79043 h 221259"/>
                  <a:gd name="connsiteX26" fmla="*/ 34842 w 185379"/>
                  <a:gd name="connsiteY26" fmla="*/ 84766 h 221259"/>
                  <a:gd name="connsiteX27" fmla="*/ 38774 w 185379"/>
                  <a:gd name="connsiteY27" fmla="*/ 93096 h 221259"/>
                  <a:gd name="connsiteX28" fmla="*/ 38899 w 185379"/>
                  <a:gd name="connsiteY28" fmla="*/ 93473 h 221259"/>
                  <a:gd name="connsiteX29" fmla="*/ 41765 w 185379"/>
                  <a:gd name="connsiteY29" fmla="*/ 99280 h 221259"/>
                  <a:gd name="connsiteX30" fmla="*/ 51537 w 185379"/>
                  <a:gd name="connsiteY30" fmla="*/ 102413 h 221259"/>
                  <a:gd name="connsiteX31" fmla="*/ 57146 w 185379"/>
                  <a:gd name="connsiteY31" fmla="*/ 103424 h 221259"/>
                  <a:gd name="connsiteX32" fmla="*/ 65316 w 185379"/>
                  <a:gd name="connsiteY32" fmla="*/ 105056 h 221259"/>
                  <a:gd name="connsiteX33" fmla="*/ 76109 w 185379"/>
                  <a:gd name="connsiteY33" fmla="*/ 109978 h 221259"/>
                  <a:gd name="connsiteX34" fmla="*/ 82790 w 185379"/>
                  <a:gd name="connsiteY34" fmla="*/ 118434 h 221259"/>
                  <a:gd name="connsiteX35" fmla="*/ 83064 w 185379"/>
                  <a:gd name="connsiteY35" fmla="*/ 125699 h 221259"/>
                  <a:gd name="connsiteX36" fmla="*/ 78427 w 185379"/>
                  <a:gd name="connsiteY36" fmla="*/ 133138 h 221259"/>
                  <a:gd name="connsiteX37" fmla="*/ 77574 w 185379"/>
                  <a:gd name="connsiteY37" fmla="*/ 134143 h 221259"/>
                  <a:gd name="connsiteX38" fmla="*/ 71878 w 185379"/>
                  <a:gd name="connsiteY38" fmla="*/ 141600 h 221259"/>
                  <a:gd name="connsiteX39" fmla="*/ 68886 w 185379"/>
                  <a:gd name="connsiteY39" fmla="*/ 150289 h 221259"/>
                  <a:gd name="connsiteX40" fmla="*/ 69454 w 185379"/>
                  <a:gd name="connsiteY40" fmla="*/ 158762 h 221259"/>
                  <a:gd name="connsiteX41" fmla="*/ 74396 w 185379"/>
                  <a:gd name="connsiteY41" fmla="*/ 165311 h 221259"/>
                  <a:gd name="connsiteX42" fmla="*/ 82921 w 185379"/>
                  <a:gd name="connsiteY42" fmla="*/ 170537 h 221259"/>
                  <a:gd name="connsiteX43" fmla="*/ 83301 w 185379"/>
                  <a:gd name="connsiteY43" fmla="*/ 170716 h 221259"/>
                  <a:gd name="connsiteX44" fmla="*/ 92206 w 185379"/>
                  <a:gd name="connsiteY44" fmla="*/ 176702 h 221259"/>
                  <a:gd name="connsiteX45" fmla="*/ 94344 w 185379"/>
                  <a:gd name="connsiteY45" fmla="*/ 178783 h 221259"/>
                  <a:gd name="connsiteX46" fmla="*/ 97142 w 185379"/>
                  <a:gd name="connsiteY46" fmla="*/ 182084 h 221259"/>
                  <a:gd name="connsiteX47" fmla="*/ 97509 w 185379"/>
                  <a:gd name="connsiteY47" fmla="*/ 190355 h 221259"/>
                  <a:gd name="connsiteX48" fmla="*/ 98936 w 185379"/>
                  <a:gd name="connsiteY48" fmla="*/ 202440 h 221259"/>
                  <a:gd name="connsiteX49" fmla="*/ 104096 w 185379"/>
                  <a:gd name="connsiteY49" fmla="*/ 214352 h 221259"/>
                  <a:gd name="connsiteX50" fmla="*/ 105810 w 185379"/>
                  <a:gd name="connsiteY50" fmla="*/ 216978 h 221259"/>
                  <a:gd name="connsiteX51" fmla="*/ 108160 w 185379"/>
                  <a:gd name="connsiteY51" fmla="*/ 220590 h 221259"/>
                  <a:gd name="connsiteX52" fmla="*/ 132154 w 185379"/>
                  <a:gd name="connsiteY52" fmla="*/ 197949 h 221259"/>
                  <a:gd name="connsiteX53" fmla="*/ 142469 w 185379"/>
                  <a:gd name="connsiteY53" fmla="*/ 175716 h 221259"/>
                  <a:gd name="connsiteX54" fmla="*/ 156313 w 185379"/>
                  <a:gd name="connsiteY54" fmla="*/ 159797 h 221259"/>
                  <a:gd name="connsiteX55" fmla="*/ 164332 w 185379"/>
                  <a:gd name="connsiteY55" fmla="*/ 142969 h 221259"/>
                  <a:gd name="connsiteX56" fmla="*/ 172411 w 185379"/>
                  <a:gd name="connsiteY56" fmla="*/ 129903 h 221259"/>
                  <a:gd name="connsiteX57" fmla="*/ 167208 w 185379"/>
                  <a:gd name="connsiteY57" fmla="*/ 111126 h 221259"/>
                  <a:gd name="connsiteX58" fmla="*/ 177811 w 185379"/>
                  <a:gd name="connsiteY58" fmla="*/ 99608 h 2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85379" h="221259">
                    <a:moveTo>
                      <a:pt x="177811" y="99608"/>
                    </a:moveTo>
                    <a:cubicBezTo>
                      <a:pt x="180843" y="97916"/>
                      <a:pt x="182433" y="93228"/>
                      <a:pt x="180269" y="90214"/>
                    </a:cubicBezTo>
                    <a:cubicBezTo>
                      <a:pt x="162909" y="66037"/>
                      <a:pt x="141267" y="42954"/>
                      <a:pt x="111974" y="34756"/>
                    </a:cubicBezTo>
                    <a:cubicBezTo>
                      <a:pt x="96182" y="30330"/>
                      <a:pt x="81469" y="27454"/>
                      <a:pt x="67073" y="19124"/>
                    </a:cubicBezTo>
                    <a:cubicBezTo>
                      <a:pt x="57108" y="13371"/>
                      <a:pt x="47648" y="7750"/>
                      <a:pt x="36985" y="4485"/>
                    </a:cubicBezTo>
                    <a:cubicBezTo>
                      <a:pt x="36512" y="5274"/>
                      <a:pt x="36038" y="6064"/>
                      <a:pt x="35571" y="6811"/>
                    </a:cubicBezTo>
                    <a:lnTo>
                      <a:pt x="34842" y="7965"/>
                    </a:lnTo>
                    <a:cubicBezTo>
                      <a:pt x="33577" y="9957"/>
                      <a:pt x="32399" y="11822"/>
                      <a:pt x="31963" y="12982"/>
                    </a:cubicBezTo>
                    <a:lnTo>
                      <a:pt x="31701" y="13700"/>
                    </a:lnTo>
                    <a:cubicBezTo>
                      <a:pt x="31084" y="15398"/>
                      <a:pt x="30299" y="17509"/>
                      <a:pt x="29183" y="19489"/>
                    </a:cubicBezTo>
                    <a:cubicBezTo>
                      <a:pt x="27401" y="22670"/>
                      <a:pt x="25276" y="24602"/>
                      <a:pt x="22671" y="25421"/>
                    </a:cubicBezTo>
                    <a:cubicBezTo>
                      <a:pt x="20739" y="26013"/>
                      <a:pt x="18639" y="26132"/>
                      <a:pt x="16620" y="26222"/>
                    </a:cubicBezTo>
                    <a:cubicBezTo>
                      <a:pt x="15959" y="26258"/>
                      <a:pt x="15311" y="26294"/>
                      <a:pt x="14669" y="26342"/>
                    </a:cubicBezTo>
                    <a:cubicBezTo>
                      <a:pt x="12077" y="26533"/>
                      <a:pt x="10644" y="26982"/>
                      <a:pt x="9733" y="27879"/>
                    </a:cubicBezTo>
                    <a:cubicBezTo>
                      <a:pt x="8500" y="29093"/>
                      <a:pt x="7172" y="30958"/>
                      <a:pt x="5882" y="33261"/>
                    </a:cubicBezTo>
                    <a:cubicBezTo>
                      <a:pt x="5234" y="34421"/>
                      <a:pt x="4748" y="35419"/>
                      <a:pt x="4487" y="35976"/>
                    </a:cubicBezTo>
                    <a:cubicBezTo>
                      <a:pt x="4474" y="36753"/>
                      <a:pt x="4524" y="38523"/>
                      <a:pt x="5135" y="40700"/>
                    </a:cubicBezTo>
                    <a:cubicBezTo>
                      <a:pt x="6269" y="44802"/>
                      <a:pt x="8649" y="48258"/>
                      <a:pt x="12232" y="50985"/>
                    </a:cubicBezTo>
                    <a:cubicBezTo>
                      <a:pt x="17367" y="54878"/>
                      <a:pt x="19904" y="56923"/>
                      <a:pt x="21418" y="58771"/>
                    </a:cubicBezTo>
                    <a:cubicBezTo>
                      <a:pt x="23120" y="60834"/>
                      <a:pt x="23444" y="62568"/>
                      <a:pt x="23849" y="64769"/>
                    </a:cubicBezTo>
                    <a:lnTo>
                      <a:pt x="23936" y="65158"/>
                    </a:lnTo>
                    <a:cubicBezTo>
                      <a:pt x="24310" y="67125"/>
                      <a:pt x="24360" y="69009"/>
                      <a:pt x="24404" y="70677"/>
                    </a:cubicBezTo>
                    <a:cubicBezTo>
                      <a:pt x="24409" y="71156"/>
                      <a:pt x="24422" y="71640"/>
                      <a:pt x="24429" y="72095"/>
                    </a:cubicBezTo>
                    <a:cubicBezTo>
                      <a:pt x="24497" y="73434"/>
                      <a:pt x="24640" y="74786"/>
                      <a:pt x="25214" y="75503"/>
                    </a:cubicBezTo>
                    <a:cubicBezTo>
                      <a:pt x="25930" y="76442"/>
                      <a:pt x="27108" y="77423"/>
                      <a:pt x="28467" y="78553"/>
                    </a:cubicBezTo>
                    <a:lnTo>
                      <a:pt x="29046" y="79043"/>
                    </a:lnTo>
                    <a:cubicBezTo>
                      <a:pt x="30822" y="80520"/>
                      <a:pt x="32860" y="82308"/>
                      <a:pt x="34842" y="84766"/>
                    </a:cubicBezTo>
                    <a:cubicBezTo>
                      <a:pt x="36874" y="87302"/>
                      <a:pt x="37883" y="90381"/>
                      <a:pt x="38774" y="93096"/>
                    </a:cubicBezTo>
                    <a:lnTo>
                      <a:pt x="38899" y="93473"/>
                    </a:lnTo>
                    <a:cubicBezTo>
                      <a:pt x="39752" y="96039"/>
                      <a:pt x="40494" y="98102"/>
                      <a:pt x="41765" y="99280"/>
                    </a:cubicBezTo>
                    <a:cubicBezTo>
                      <a:pt x="42501" y="99973"/>
                      <a:pt x="44807" y="101074"/>
                      <a:pt x="51537" y="102413"/>
                    </a:cubicBezTo>
                    <a:cubicBezTo>
                      <a:pt x="53388" y="102784"/>
                      <a:pt x="55288" y="103101"/>
                      <a:pt x="57146" y="103424"/>
                    </a:cubicBezTo>
                    <a:cubicBezTo>
                      <a:pt x="60193" y="103974"/>
                      <a:pt x="63078" y="104482"/>
                      <a:pt x="65316" y="105056"/>
                    </a:cubicBezTo>
                    <a:cubicBezTo>
                      <a:pt x="69148" y="106025"/>
                      <a:pt x="72993" y="107795"/>
                      <a:pt x="76109" y="109978"/>
                    </a:cubicBezTo>
                    <a:cubicBezTo>
                      <a:pt x="78652" y="111760"/>
                      <a:pt x="81892" y="114696"/>
                      <a:pt x="82790" y="118434"/>
                    </a:cubicBezTo>
                    <a:cubicBezTo>
                      <a:pt x="83475" y="121268"/>
                      <a:pt x="83724" y="123361"/>
                      <a:pt x="83064" y="125699"/>
                    </a:cubicBezTo>
                    <a:cubicBezTo>
                      <a:pt x="82366" y="128103"/>
                      <a:pt x="80783" y="130334"/>
                      <a:pt x="78427" y="133138"/>
                    </a:cubicBezTo>
                    <a:lnTo>
                      <a:pt x="77574" y="134143"/>
                    </a:lnTo>
                    <a:cubicBezTo>
                      <a:pt x="75567" y="136547"/>
                      <a:pt x="73492" y="139023"/>
                      <a:pt x="71878" y="141600"/>
                    </a:cubicBezTo>
                    <a:cubicBezTo>
                      <a:pt x="69921" y="144728"/>
                      <a:pt x="68961" y="147502"/>
                      <a:pt x="68886" y="150289"/>
                    </a:cubicBezTo>
                    <a:cubicBezTo>
                      <a:pt x="68780" y="153811"/>
                      <a:pt x="68768" y="156496"/>
                      <a:pt x="69454" y="158762"/>
                    </a:cubicBezTo>
                    <a:cubicBezTo>
                      <a:pt x="70164" y="161059"/>
                      <a:pt x="71697" y="163086"/>
                      <a:pt x="74396" y="165311"/>
                    </a:cubicBezTo>
                    <a:cubicBezTo>
                      <a:pt x="77337" y="167738"/>
                      <a:pt x="80179" y="169156"/>
                      <a:pt x="82921" y="170537"/>
                    </a:cubicBezTo>
                    <a:lnTo>
                      <a:pt x="83301" y="170716"/>
                    </a:lnTo>
                    <a:cubicBezTo>
                      <a:pt x="86118" y="172140"/>
                      <a:pt x="89321" y="173742"/>
                      <a:pt x="92206" y="176702"/>
                    </a:cubicBezTo>
                    <a:cubicBezTo>
                      <a:pt x="93041" y="177570"/>
                      <a:pt x="93746" y="178233"/>
                      <a:pt x="94344" y="178783"/>
                    </a:cubicBezTo>
                    <a:cubicBezTo>
                      <a:pt x="95553" y="179926"/>
                      <a:pt x="96512" y="180853"/>
                      <a:pt x="97142" y="182084"/>
                    </a:cubicBezTo>
                    <a:cubicBezTo>
                      <a:pt x="98220" y="184183"/>
                      <a:pt x="98002" y="186480"/>
                      <a:pt x="97509" y="190355"/>
                    </a:cubicBezTo>
                    <a:cubicBezTo>
                      <a:pt x="97111" y="193494"/>
                      <a:pt x="97634" y="197800"/>
                      <a:pt x="98936" y="202440"/>
                    </a:cubicBezTo>
                    <a:cubicBezTo>
                      <a:pt x="100183" y="206889"/>
                      <a:pt x="102065" y="211213"/>
                      <a:pt x="104096" y="214352"/>
                    </a:cubicBezTo>
                    <a:cubicBezTo>
                      <a:pt x="104663" y="215231"/>
                      <a:pt x="105243" y="216140"/>
                      <a:pt x="105810" y="216978"/>
                    </a:cubicBezTo>
                    <a:cubicBezTo>
                      <a:pt x="106589" y="218168"/>
                      <a:pt x="107381" y="219346"/>
                      <a:pt x="108160" y="220590"/>
                    </a:cubicBezTo>
                    <a:cubicBezTo>
                      <a:pt x="117071" y="214000"/>
                      <a:pt x="125958" y="207774"/>
                      <a:pt x="132154" y="197949"/>
                    </a:cubicBezTo>
                    <a:cubicBezTo>
                      <a:pt x="136477" y="191054"/>
                      <a:pt x="138702" y="182916"/>
                      <a:pt x="142469" y="175716"/>
                    </a:cubicBezTo>
                    <a:cubicBezTo>
                      <a:pt x="145764" y="169419"/>
                      <a:pt x="152372" y="165741"/>
                      <a:pt x="156313" y="159797"/>
                    </a:cubicBezTo>
                    <a:cubicBezTo>
                      <a:pt x="160224" y="153901"/>
                      <a:pt x="157563" y="147341"/>
                      <a:pt x="164332" y="142969"/>
                    </a:cubicBezTo>
                    <a:cubicBezTo>
                      <a:pt x="168919" y="139985"/>
                      <a:pt x="172034" y="135482"/>
                      <a:pt x="172411" y="129903"/>
                    </a:cubicBezTo>
                    <a:cubicBezTo>
                      <a:pt x="172889" y="122643"/>
                      <a:pt x="169672" y="117680"/>
                      <a:pt x="167208" y="111126"/>
                    </a:cubicBezTo>
                    <a:cubicBezTo>
                      <a:pt x="164721" y="104524"/>
                      <a:pt x="173284" y="102132"/>
                      <a:pt x="177811" y="99608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19" name="Полилиния: фигура 430">
                <a:extLst>
                  <a:ext uri="{FF2B5EF4-FFF2-40B4-BE49-F238E27FC236}">
                    <a16:creationId xmlns:a16="http://schemas.microsoft.com/office/drawing/2014/main" id="{E6D1333A-B5A4-6A1A-0D9E-7522852461A7}"/>
                  </a:ext>
                </a:extLst>
              </p:cNvPr>
              <p:cNvSpPr/>
              <p:nvPr/>
            </p:nvSpPr>
            <p:spPr>
              <a:xfrm>
                <a:off x="1537751" y="3693801"/>
                <a:ext cx="354625" cy="250324"/>
              </a:xfrm>
              <a:custGeom>
                <a:avLst/>
                <a:gdLst>
                  <a:gd name="connsiteX0" fmla="*/ 16224 w 203319"/>
                  <a:gd name="connsiteY0" fmla="*/ 118328 h 143519"/>
                  <a:gd name="connsiteX1" fmla="*/ 16714 w 203319"/>
                  <a:gd name="connsiteY1" fmla="*/ 117617 h 143519"/>
                  <a:gd name="connsiteX2" fmla="*/ 21121 w 203319"/>
                  <a:gd name="connsiteY2" fmla="*/ 115817 h 143519"/>
                  <a:gd name="connsiteX3" fmla="*/ 48468 w 203319"/>
                  <a:gd name="connsiteY3" fmla="*/ 122730 h 143519"/>
                  <a:gd name="connsiteX4" fmla="*/ 54023 w 203319"/>
                  <a:gd name="connsiteY4" fmla="*/ 130097 h 143519"/>
                  <a:gd name="connsiteX5" fmla="*/ 67089 w 203319"/>
                  <a:gd name="connsiteY5" fmla="*/ 140939 h 143519"/>
                  <a:gd name="connsiteX6" fmla="*/ 67789 w 203319"/>
                  <a:gd name="connsiteY6" fmla="*/ 141226 h 143519"/>
                  <a:gd name="connsiteX7" fmla="*/ 75025 w 203319"/>
                  <a:gd name="connsiteY7" fmla="*/ 127538 h 143519"/>
                  <a:gd name="connsiteX8" fmla="*/ 87702 w 203319"/>
                  <a:gd name="connsiteY8" fmla="*/ 121258 h 143519"/>
                  <a:gd name="connsiteX9" fmla="*/ 98801 w 203319"/>
                  <a:gd name="connsiteY9" fmla="*/ 121713 h 143519"/>
                  <a:gd name="connsiteX10" fmla="*/ 105266 w 203319"/>
                  <a:gd name="connsiteY10" fmla="*/ 111326 h 143519"/>
                  <a:gd name="connsiteX11" fmla="*/ 123887 w 203319"/>
                  <a:gd name="connsiteY11" fmla="*/ 105729 h 143519"/>
                  <a:gd name="connsiteX12" fmla="*/ 138287 w 203319"/>
                  <a:gd name="connsiteY12" fmla="*/ 108360 h 143519"/>
                  <a:gd name="connsiteX13" fmla="*/ 156490 w 203319"/>
                  <a:gd name="connsiteY13" fmla="*/ 110536 h 143519"/>
                  <a:gd name="connsiteX14" fmla="*/ 170029 w 203319"/>
                  <a:gd name="connsiteY14" fmla="*/ 115715 h 143519"/>
                  <a:gd name="connsiteX15" fmla="*/ 180565 w 203319"/>
                  <a:gd name="connsiteY15" fmla="*/ 113521 h 143519"/>
                  <a:gd name="connsiteX16" fmla="*/ 181074 w 203319"/>
                  <a:gd name="connsiteY16" fmla="*/ 112785 h 143519"/>
                  <a:gd name="connsiteX17" fmla="*/ 183430 w 203319"/>
                  <a:gd name="connsiteY17" fmla="*/ 109669 h 143519"/>
                  <a:gd name="connsiteX18" fmla="*/ 187377 w 203319"/>
                  <a:gd name="connsiteY18" fmla="*/ 105489 h 143519"/>
                  <a:gd name="connsiteX19" fmla="*/ 187377 w 203319"/>
                  <a:gd name="connsiteY19" fmla="*/ 104305 h 143519"/>
                  <a:gd name="connsiteX20" fmla="*/ 194523 w 203319"/>
                  <a:gd name="connsiteY20" fmla="*/ 85863 h 143519"/>
                  <a:gd name="connsiteX21" fmla="*/ 195922 w 203319"/>
                  <a:gd name="connsiteY21" fmla="*/ 53966 h 143519"/>
                  <a:gd name="connsiteX22" fmla="*/ 176362 w 203319"/>
                  <a:gd name="connsiteY22" fmla="*/ 40373 h 143519"/>
                  <a:gd name="connsiteX23" fmla="*/ 168193 w 203319"/>
                  <a:gd name="connsiteY23" fmla="*/ 28778 h 143519"/>
                  <a:gd name="connsiteX24" fmla="*/ 161573 w 203319"/>
                  <a:gd name="connsiteY24" fmla="*/ 15042 h 143519"/>
                  <a:gd name="connsiteX25" fmla="*/ 153386 w 203319"/>
                  <a:gd name="connsiteY25" fmla="*/ 10025 h 143519"/>
                  <a:gd name="connsiteX26" fmla="*/ 152143 w 203319"/>
                  <a:gd name="connsiteY26" fmla="*/ 7567 h 143519"/>
                  <a:gd name="connsiteX27" fmla="*/ 132869 w 203319"/>
                  <a:gd name="connsiteY27" fmla="*/ 17117 h 143519"/>
                  <a:gd name="connsiteX28" fmla="*/ 95775 w 203319"/>
                  <a:gd name="connsiteY28" fmla="*/ 29603 h 143519"/>
                  <a:gd name="connsiteX29" fmla="*/ 67538 w 203319"/>
                  <a:gd name="connsiteY29" fmla="*/ 25597 h 143519"/>
                  <a:gd name="connsiteX30" fmla="*/ 45669 w 203319"/>
                  <a:gd name="connsiteY30" fmla="*/ 4888 h 143519"/>
                  <a:gd name="connsiteX31" fmla="*/ 23131 w 203319"/>
                  <a:gd name="connsiteY31" fmla="*/ 21650 h 143519"/>
                  <a:gd name="connsiteX32" fmla="*/ 4485 w 203319"/>
                  <a:gd name="connsiteY32" fmla="*/ 27702 h 143519"/>
                  <a:gd name="connsiteX33" fmla="*/ 8133 w 203319"/>
                  <a:gd name="connsiteY33" fmla="*/ 31601 h 143519"/>
                  <a:gd name="connsiteX34" fmla="*/ 19961 w 203319"/>
                  <a:gd name="connsiteY34" fmla="*/ 53834 h 143519"/>
                  <a:gd name="connsiteX35" fmla="*/ 12438 w 203319"/>
                  <a:gd name="connsiteY35" fmla="*/ 76636 h 143519"/>
                  <a:gd name="connsiteX36" fmla="*/ 18179 w 203319"/>
                  <a:gd name="connsiteY36" fmla="*/ 97865 h 143519"/>
                  <a:gd name="connsiteX37" fmla="*/ 16511 w 203319"/>
                  <a:gd name="connsiteY37" fmla="*/ 115398 h 143519"/>
                  <a:gd name="connsiteX38" fmla="*/ 16224 w 203319"/>
                  <a:gd name="connsiteY38" fmla="*/ 118328 h 143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03319" h="143519">
                    <a:moveTo>
                      <a:pt x="16224" y="118328"/>
                    </a:moveTo>
                    <a:cubicBezTo>
                      <a:pt x="16385" y="118095"/>
                      <a:pt x="16547" y="117856"/>
                      <a:pt x="16714" y="117617"/>
                    </a:cubicBezTo>
                    <a:cubicBezTo>
                      <a:pt x="17635" y="116307"/>
                      <a:pt x="19453" y="115111"/>
                      <a:pt x="21121" y="115817"/>
                    </a:cubicBezTo>
                    <a:cubicBezTo>
                      <a:pt x="30073" y="119548"/>
                      <a:pt x="39851" y="118837"/>
                      <a:pt x="48468" y="122730"/>
                    </a:cubicBezTo>
                    <a:cubicBezTo>
                      <a:pt x="51033" y="123908"/>
                      <a:pt x="52941" y="127753"/>
                      <a:pt x="54023" y="130097"/>
                    </a:cubicBezTo>
                    <a:cubicBezTo>
                      <a:pt x="56858" y="136203"/>
                      <a:pt x="60493" y="139342"/>
                      <a:pt x="67089" y="140939"/>
                    </a:cubicBezTo>
                    <a:cubicBezTo>
                      <a:pt x="67323" y="141004"/>
                      <a:pt x="67562" y="141106"/>
                      <a:pt x="67789" y="141226"/>
                    </a:cubicBezTo>
                    <a:cubicBezTo>
                      <a:pt x="70456" y="136950"/>
                      <a:pt x="71425" y="131472"/>
                      <a:pt x="75025" y="127538"/>
                    </a:cubicBezTo>
                    <a:cubicBezTo>
                      <a:pt x="78272" y="123979"/>
                      <a:pt x="82709" y="121193"/>
                      <a:pt x="87702" y="121258"/>
                    </a:cubicBezTo>
                    <a:cubicBezTo>
                      <a:pt x="91075" y="121288"/>
                      <a:pt x="95458" y="122975"/>
                      <a:pt x="98801" y="121713"/>
                    </a:cubicBezTo>
                    <a:cubicBezTo>
                      <a:pt x="101373" y="120720"/>
                      <a:pt x="102748" y="113377"/>
                      <a:pt x="105266" y="111326"/>
                    </a:cubicBezTo>
                    <a:cubicBezTo>
                      <a:pt x="110839" y="106811"/>
                      <a:pt x="116616" y="104365"/>
                      <a:pt x="123887" y="105729"/>
                    </a:cubicBezTo>
                    <a:cubicBezTo>
                      <a:pt x="129054" y="106703"/>
                      <a:pt x="132977" y="109275"/>
                      <a:pt x="138287" y="108360"/>
                    </a:cubicBezTo>
                    <a:cubicBezTo>
                      <a:pt x="144536" y="107301"/>
                      <a:pt x="150797" y="107391"/>
                      <a:pt x="156490" y="110536"/>
                    </a:cubicBezTo>
                    <a:cubicBezTo>
                      <a:pt x="160951" y="112988"/>
                      <a:pt x="164563" y="116756"/>
                      <a:pt x="170029" y="115715"/>
                    </a:cubicBezTo>
                    <a:cubicBezTo>
                      <a:pt x="173467" y="115063"/>
                      <a:pt x="177223" y="114734"/>
                      <a:pt x="180565" y="113521"/>
                    </a:cubicBezTo>
                    <a:cubicBezTo>
                      <a:pt x="180805" y="113425"/>
                      <a:pt x="180865" y="113180"/>
                      <a:pt x="181074" y="112785"/>
                    </a:cubicBezTo>
                    <a:cubicBezTo>
                      <a:pt x="181606" y="111750"/>
                      <a:pt x="183550" y="109502"/>
                      <a:pt x="183430" y="109669"/>
                    </a:cubicBezTo>
                    <a:cubicBezTo>
                      <a:pt x="184656" y="108079"/>
                      <a:pt x="185959" y="106679"/>
                      <a:pt x="187377" y="105489"/>
                    </a:cubicBezTo>
                    <a:cubicBezTo>
                      <a:pt x="187347" y="105095"/>
                      <a:pt x="187341" y="104694"/>
                      <a:pt x="187377" y="104305"/>
                    </a:cubicBezTo>
                    <a:cubicBezTo>
                      <a:pt x="187981" y="97422"/>
                      <a:pt x="191048" y="91741"/>
                      <a:pt x="194523" y="85863"/>
                    </a:cubicBezTo>
                    <a:cubicBezTo>
                      <a:pt x="200341" y="76086"/>
                      <a:pt x="205562" y="63564"/>
                      <a:pt x="195922" y="53966"/>
                    </a:cubicBezTo>
                    <a:cubicBezTo>
                      <a:pt x="190235" y="48285"/>
                      <a:pt x="182975" y="44816"/>
                      <a:pt x="176362" y="40373"/>
                    </a:cubicBezTo>
                    <a:cubicBezTo>
                      <a:pt x="172199" y="37593"/>
                      <a:pt x="169138" y="33753"/>
                      <a:pt x="168193" y="28778"/>
                    </a:cubicBezTo>
                    <a:cubicBezTo>
                      <a:pt x="167218" y="23671"/>
                      <a:pt x="166638" y="17972"/>
                      <a:pt x="161573" y="15042"/>
                    </a:cubicBezTo>
                    <a:cubicBezTo>
                      <a:pt x="158769" y="13434"/>
                      <a:pt x="155994" y="11920"/>
                      <a:pt x="153386" y="10025"/>
                    </a:cubicBezTo>
                    <a:cubicBezTo>
                      <a:pt x="152490" y="9367"/>
                      <a:pt x="152143" y="8464"/>
                      <a:pt x="152143" y="7567"/>
                    </a:cubicBezTo>
                    <a:cubicBezTo>
                      <a:pt x="145935" y="11125"/>
                      <a:pt x="139525" y="14301"/>
                      <a:pt x="132869" y="17117"/>
                    </a:cubicBezTo>
                    <a:cubicBezTo>
                      <a:pt x="121292" y="22051"/>
                      <a:pt x="108208" y="27397"/>
                      <a:pt x="95775" y="29603"/>
                    </a:cubicBezTo>
                    <a:cubicBezTo>
                      <a:pt x="86285" y="31290"/>
                      <a:pt x="75396" y="32468"/>
                      <a:pt x="67538" y="25597"/>
                    </a:cubicBezTo>
                    <a:cubicBezTo>
                      <a:pt x="60177" y="19150"/>
                      <a:pt x="56194" y="7226"/>
                      <a:pt x="45669" y="4888"/>
                    </a:cubicBezTo>
                    <a:cubicBezTo>
                      <a:pt x="32998" y="2077"/>
                      <a:pt x="30396" y="14641"/>
                      <a:pt x="23131" y="21650"/>
                    </a:cubicBezTo>
                    <a:cubicBezTo>
                      <a:pt x="18382" y="26243"/>
                      <a:pt x="11206" y="27385"/>
                      <a:pt x="4485" y="27702"/>
                    </a:cubicBezTo>
                    <a:cubicBezTo>
                      <a:pt x="5627" y="29035"/>
                      <a:pt x="6871" y="30321"/>
                      <a:pt x="8133" y="31601"/>
                    </a:cubicBezTo>
                    <a:cubicBezTo>
                      <a:pt x="15315" y="38801"/>
                      <a:pt x="20404" y="42957"/>
                      <a:pt x="19961" y="53834"/>
                    </a:cubicBezTo>
                    <a:cubicBezTo>
                      <a:pt x="19626" y="61746"/>
                      <a:pt x="15117" y="69382"/>
                      <a:pt x="12438" y="76636"/>
                    </a:cubicBezTo>
                    <a:cubicBezTo>
                      <a:pt x="9604" y="84314"/>
                      <a:pt x="13622" y="91980"/>
                      <a:pt x="18179" y="97865"/>
                    </a:cubicBezTo>
                    <a:cubicBezTo>
                      <a:pt x="22275" y="103181"/>
                      <a:pt x="17444" y="109604"/>
                      <a:pt x="16511" y="115398"/>
                    </a:cubicBezTo>
                    <a:cubicBezTo>
                      <a:pt x="16355" y="116403"/>
                      <a:pt x="16260" y="117378"/>
                      <a:pt x="16224" y="118328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20" name="Полилиния: фигура 431">
                <a:extLst>
                  <a:ext uri="{FF2B5EF4-FFF2-40B4-BE49-F238E27FC236}">
                    <a16:creationId xmlns:a16="http://schemas.microsoft.com/office/drawing/2014/main" id="{AC18CF8E-96A8-1D60-041F-BA00703991E0}"/>
                  </a:ext>
                </a:extLst>
              </p:cNvPr>
              <p:cNvSpPr/>
              <p:nvPr/>
            </p:nvSpPr>
            <p:spPr>
              <a:xfrm>
                <a:off x="1648165" y="3869725"/>
                <a:ext cx="271184" cy="292045"/>
              </a:xfrm>
              <a:custGeom>
                <a:avLst/>
                <a:gdLst>
                  <a:gd name="connsiteX0" fmla="*/ 144925 w 155479"/>
                  <a:gd name="connsiteY0" fmla="*/ 80972 h 167439"/>
                  <a:gd name="connsiteX1" fmla="*/ 149799 w 155479"/>
                  <a:gd name="connsiteY1" fmla="*/ 68599 h 167439"/>
                  <a:gd name="connsiteX2" fmla="*/ 153853 w 155479"/>
                  <a:gd name="connsiteY2" fmla="*/ 55886 h 167439"/>
                  <a:gd name="connsiteX3" fmla="*/ 153076 w 155479"/>
                  <a:gd name="connsiteY3" fmla="*/ 54959 h 167439"/>
                  <a:gd name="connsiteX4" fmla="*/ 132313 w 155479"/>
                  <a:gd name="connsiteY4" fmla="*/ 38125 h 167439"/>
                  <a:gd name="connsiteX5" fmla="*/ 129186 w 155479"/>
                  <a:gd name="connsiteY5" fmla="*/ 26321 h 167439"/>
                  <a:gd name="connsiteX6" fmla="*/ 126309 w 155479"/>
                  <a:gd name="connsiteY6" fmla="*/ 10916 h 167439"/>
                  <a:gd name="connsiteX7" fmla="*/ 124067 w 155479"/>
                  <a:gd name="connsiteY7" fmla="*/ 4631 h 167439"/>
                  <a:gd name="connsiteX8" fmla="*/ 120126 w 155479"/>
                  <a:gd name="connsiteY8" fmla="*/ 8811 h 167439"/>
                  <a:gd name="connsiteX9" fmla="*/ 117871 w 155479"/>
                  <a:gd name="connsiteY9" fmla="*/ 11735 h 167439"/>
                  <a:gd name="connsiteX10" fmla="*/ 117046 w 155479"/>
                  <a:gd name="connsiteY10" fmla="*/ 12728 h 167439"/>
                  <a:gd name="connsiteX11" fmla="*/ 106719 w 155479"/>
                  <a:gd name="connsiteY11" fmla="*/ 14851 h 167439"/>
                  <a:gd name="connsiteX12" fmla="*/ 93186 w 155479"/>
                  <a:gd name="connsiteY12" fmla="*/ 9672 h 167439"/>
                  <a:gd name="connsiteX13" fmla="*/ 74983 w 155479"/>
                  <a:gd name="connsiteY13" fmla="*/ 7502 h 167439"/>
                  <a:gd name="connsiteX14" fmla="*/ 60583 w 155479"/>
                  <a:gd name="connsiteY14" fmla="*/ 4858 h 167439"/>
                  <a:gd name="connsiteX15" fmla="*/ 41962 w 155479"/>
                  <a:gd name="connsiteY15" fmla="*/ 10456 h 167439"/>
                  <a:gd name="connsiteX16" fmla="*/ 35503 w 155479"/>
                  <a:gd name="connsiteY16" fmla="*/ 20849 h 167439"/>
                  <a:gd name="connsiteX17" fmla="*/ 24398 w 155479"/>
                  <a:gd name="connsiteY17" fmla="*/ 20394 h 167439"/>
                  <a:gd name="connsiteX18" fmla="*/ 11721 w 155479"/>
                  <a:gd name="connsiteY18" fmla="*/ 26667 h 167439"/>
                  <a:gd name="connsiteX19" fmla="*/ 4485 w 155479"/>
                  <a:gd name="connsiteY19" fmla="*/ 40362 h 167439"/>
                  <a:gd name="connsiteX20" fmla="*/ 6656 w 155479"/>
                  <a:gd name="connsiteY20" fmla="*/ 43854 h 167439"/>
                  <a:gd name="connsiteX21" fmla="*/ 15614 w 155479"/>
                  <a:gd name="connsiteY21" fmla="*/ 80631 h 167439"/>
                  <a:gd name="connsiteX22" fmla="*/ 30157 w 155479"/>
                  <a:gd name="connsiteY22" fmla="*/ 101303 h 167439"/>
                  <a:gd name="connsiteX23" fmla="*/ 37488 w 155479"/>
                  <a:gd name="connsiteY23" fmla="*/ 140072 h 167439"/>
                  <a:gd name="connsiteX24" fmla="*/ 35814 w 155479"/>
                  <a:gd name="connsiteY24" fmla="*/ 142482 h 167439"/>
                  <a:gd name="connsiteX25" fmla="*/ 42207 w 155479"/>
                  <a:gd name="connsiteY25" fmla="*/ 144342 h 167439"/>
                  <a:gd name="connsiteX26" fmla="*/ 61570 w 155479"/>
                  <a:gd name="connsiteY26" fmla="*/ 159286 h 167439"/>
                  <a:gd name="connsiteX27" fmla="*/ 101498 w 155479"/>
                  <a:gd name="connsiteY27" fmla="*/ 146237 h 167439"/>
                  <a:gd name="connsiteX28" fmla="*/ 119253 w 155479"/>
                  <a:gd name="connsiteY28" fmla="*/ 135449 h 167439"/>
                  <a:gd name="connsiteX29" fmla="*/ 134418 w 155479"/>
                  <a:gd name="connsiteY29" fmla="*/ 123555 h 167439"/>
                  <a:gd name="connsiteX30" fmla="*/ 138855 w 155479"/>
                  <a:gd name="connsiteY30" fmla="*/ 104587 h 167439"/>
                  <a:gd name="connsiteX31" fmla="*/ 143944 w 155479"/>
                  <a:gd name="connsiteY31" fmla="*/ 86509 h 167439"/>
                  <a:gd name="connsiteX32" fmla="*/ 145756 w 155479"/>
                  <a:gd name="connsiteY32" fmla="*/ 84918 h 167439"/>
                  <a:gd name="connsiteX33" fmla="*/ 144925 w 155479"/>
                  <a:gd name="connsiteY33" fmla="*/ 80972 h 167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55479" h="167439">
                    <a:moveTo>
                      <a:pt x="144925" y="80972"/>
                    </a:moveTo>
                    <a:cubicBezTo>
                      <a:pt x="144769" y="75918"/>
                      <a:pt x="146336" y="72271"/>
                      <a:pt x="149799" y="68599"/>
                    </a:cubicBezTo>
                    <a:cubicBezTo>
                      <a:pt x="153757" y="64413"/>
                      <a:pt x="154690" y="60395"/>
                      <a:pt x="153853" y="55886"/>
                    </a:cubicBezTo>
                    <a:cubicBezTo>
                      <a:pt x="153560" y="55646"/>
                      <a:pt x="153297" y="55359"/>
                      <a:pt x="153076" y="54959"/>
                    </a:cubicBezTo>
                    <a:cubicBezTo>
                      <a:pt x="147676" y="45337"/>
                      <a:pt x="140823" y="43663"/>
                      <a:pt x="132313" y="38125"/>
                    </a:cubicBezTo>
                    <a:cubicBezTo>
                      <a:pt x="128420" y="35607"/>
                      <a:pt x="128408" y="30375"/>
                      <a:pt x="129186" y="26321"/>
                    </a:cubicBezTo>
                    <a:cubicBezTo>
                      <a:pt x="130471" y="19671"/>
                      <a:pt x="129227" y="16400"/>
                      <a:pt x="126309" y="10916"/>
                    </a:cubicBezTo>
                    <a:cubicBezTo>
                      <a:pt x="125304" y="9021"/>
                      <a:pt x="124234" y="6832"/>
                      <a:pt x="124067" y="4631"/>
                    </a:cubicBezTo>
                    <a:cubicBezTo>
                      <a:pt x="122661" y="5815"/>
                      <a:pt x="121358" y="7215"/>
                      <a:pt x="120126" y="8811"/>
                    </a:cubicBezTo>
                    <a:cubicBezTo>
                      <a:pt x="120228" y="8644"/>
                      <a:pt x="118505" y="10647"/>
                      <a:pt x="117871" y="11735"/>
                    </a:cubicBezTo>
                    <a:cubicBezTo>
                      <a:pt x="117566" y="12262"/>
                      <a:pt x="117375" y="12609"/>
                      <a:pt x="117046" y="12728"/>
                    </a:cubicBezTo>
                    <a:cubicBezTo>
                      <a:pt x="113769" y="13882"/>
                      <a:pt x="110091" y="14217"/>
                      <a:pt x="106719" y="14851"/>
                    </a:cubicBezTo>
                    <a:cubicBezTo>
                      <a:pt x="101253" y="15891"/>
                      <a:pt x="97647" y="12124"/>
                      <a:pt x="93186" y="9672"/>
                    </a:cubicBezTo>
                    <a:cubicBezTo>
                      <a:pt x="87487" y="6527"/>
                      <a:pt x="81232" y="6437"/>
                      <a:pt x="74983" y="7502"/>
                    </a:cubicBezTo>
                    <a:cubicBezTo>
                      <a:pt x="69679" y="8410"/>
                      <a:pt x="65744" y="5839"/>
                      <a:pt x="60583" y="4858"/>
                    </a:cubicBezTo>
                    <a:cubicBezTo>
                      <a:pt x="53312" y="3501"/>
                      <a:pt x="47529" y="5953"/>
                      <a:pt x="41962" y="10456"/>
                    </a:cubicBezTo>
                    <a:cubicBezTo>
                      <a:pt x="39438" y="12513"/>
                      <a:pt x="38069" y="19856"/>
                      <a:pt x="35503" y="20849"/>
                    </a:cubicBezTo>
                    <a:cubicBezTo>
                      <a:pt x="32148" y="22111"/>
                      <a:pt x="27765" y="20424"/>
                      <a:pt x="24398" y="20394"/>
                    </a:cubicBezTo>
                    <a:cubicBezTo>
                      <a:pt x="19405" y="20329"/>
                      <a:pt x="14968" y="23121"/>
                      <a:pt x="11721" y="26667"/>
                    </a:cubicBezTo>
                    <a:cubicBezTo>
                      <a:pt x="8127" y="30608"/>
                      <a:pt x="7152" y="36092"/>
                      <a:pt x="4485" y="40362"/>
                    </a:cubicBezTo>
                    <a:cubicBezTo>
                      <a:pt x="5759" y="41001"/>
                      <a:pt x="6751" y="42425"/>
                      <a:pt x="6656" y="43854"/>
                    </a:cubicBezTo>
                    <a:cubicBezTo>
                      <a:pt x="5813" y="56579"/>
                      <a:pt x="9024" y="69651"/>
                      <a:pt x="15614" y="80631"/>
                    </a:cubicBezTo>
                    <a:cubicBezTo>
                      <a:pt x="19973" y="87884"/>
                      <a:pt x="25684" y="94134"/>
                      <a:pt x="30157" y="101303"/>
                    </a:cubicBezTo>
                    <a:cubicBezTo>
                      <a:pt x="36597" y="111607"/>
                      <a:pt x="43163" y="128291"/>
                      <a:pt x="37488" y="140072"/>
                    </a:cubicBezTo>
                    <a:cubicBezTo>
                      <a:pt x="37046" y="140975"/>
                      <a:pt x="36478" y="141764"/>
                      <a:pt x="35814" y="142482"/>
                    </a:cubicBezTo>
                    <a:cubicBezTo>
                      <a:pt x="37973" y="143038"/>
                      <a:pt x="40120" y="143618"/>
                      <a:pt x="42207" y="144342"/>
                    </a:cubicBezTo>
                    <a:cubicBezTo>
                      <a:pt x="49999" y="147027"/>
                      <a:pt x="55171" y="154502"/>
                      <a:pt x="61570" y="159286"/>
                    </a:cubicBezTo>
                    <a:cubicBezTo>
                      <a:pt x="78039" y="171610"/>
                      <a:pt x="91045" y="159262"/>
                      <a:pt x="101498" y="146237"/>
                    </a:cubicBezTo>
                    <a:cubicBezTo>
                      <a:pt x="106850" y="139581"/>
                      <a:pt x="111293" y="137901"/>
                      <a:pt x="119253" y="135449"/>
                    </a:cubicBezTo>
                    <a:cubicBezTo>
                      <a:pt x="125675" y="133482"/>
                      <a:pt x="131093" y="129427"/>
                      <a:pt x="134418" y="123555"/>
                    </a:cubicBezTo>
                    <a:cubicBezTo>
                      <a:pt x="137641" y="117862"/>
                      <a:pt x="137910" y="110890"/>
                      <a:pt x="138855" y="104587"/>
                    </a:cubicBezTo>
                    <a:cubicBezTo>
                      <a:pt x="139585" y="99880"/>
                      <a:pt x="139645" y="89619"/>
                      <a:pt x="143944" y="86509"/>
                    </a:cubicBezTo>
                    <a:cubicBezTo>
                      <a:pt x="144602" y="86019"/>
                      <a:pt x="145188" y="85475"/>
                      <a:pt x="145756" y="84918"/>
                    </a:cubicBezTo>
                    <a:cubicBezTo>
                      <a:pt x="145284" y="83740"/>
                      <a:pt x="144985" y="82425"/>
                      <a:pt x="144925" y="8097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21" name="Полилиния: фигура 432">
                <a:extLst>
                  <a:ext uri="{FF2B5EF4-FFF2-40B4-BE49-F238E27FC236}">
                    <a16:creationId xmlns:a16="http://schemas.microsoft.com/office/drawing/2014/main" id="{FFF8F114-FDAA-5ACD-AA14-9CADA6BB8656}"/>
                  </a:ext>
                </a:extLst>
              </p:cNvPr>
              <p:cNvSpPr/>
              <p:nvPr/>
            </p:nvSpPr>
            <p:spPr>
              <a:xfrm>
                <a:off x="1439962" y="3887616"/>
                <a:ext cx="281614" cy="323334"/>
              </a:xfrm>
              <a:custGeom>
                <a:avLst/>
                <a:gdLst>
                  <a:gd name="connsiteX0" fmla="*/ 149527 w 161459"/>
                  <a:gd name="connsiteY0" fmla="*/ 91046 h 185379"/>
                  <a:gd name="connsiteX1" fmla="*/ 134984 w 161459"/>
                  <a:gd name="connsiteY1" fmla="*/ 70374 h 185379"/>
                  <a:gd name="connsiteX2" fmla="*/ 126026 w 161459"/>
                  <a:gd name="connsiteY2" fmla="*/ 33596 h 185379"/>
                  <a:gd name="connsiteX3" fmla="*/ 123155 w 161459"/>
                  <a:gd name="connsiteY3" fmla="*/ 29811 h 185379"/>
                  <a:gd name="connsiteX4" fmla="*/ 110089 w 161459"/>
                  <a:gd name="connsiteY4" fmla="*/ 18976 h 185379"/>
                  <a:gd name="connsiteX5" fmla="*/ 104528 w 161459"/>
                  <a:gd name="connsiteY5" fmla="*/ 11614 h 185379"/>
                  <a:gd name="connsiteX6" fmla="*/ 77193 w 161459"/>
                  <a:gd name="connsiteY6" fmla="*/ 4689 h 185379"/>
                  <a:gd name="connsiteX7" fmla="*/ 72786 w 161459"/>
                  <a:gd name="connsiteY7" fmla="*/ 6495 h 185379"/>
                  <a:gd name="connsiteX8" fmla="*/ 43263 w 161459"/>
                  <a:gd name="connsiteY8" fmla="*/ 23712 h 185379"/>
                  <a:gd name="connsiteX9" fmla="*/ 26420 w 161459"/>
                  <a:gd name="connsiteY9" fmla="*/ 29943 h 185379"/>
                  <a:gd name="connsiteX10" fmla="*/ 13739 w 161459"/>
                  <a:gd name="connsiteY10" fmla="*/ 41885 h 185379"/>
                  <a:gd name="connsiteX11" fmla="*/ 5164 w 161459"/>
                  <a:gd name="connsiteY11" fmla="*/ 48827 h 185379"/>
                  <a:gd name="connsiteX12" fmla="*/ 15166 w 161459"/>
                  <a:gd name="connsiteY12" fmla="*/ 65231 h 185379"/>
                  <a:gd name="connsiteX13" fmla="*/ 23660 w 161459"/>
                  <a:gd name="connsiteY13" fmla="*/ 68633 h 185379"/>
                  <a:gd name="connsiteX14" fmla="*/ 33954 w 161459"/>
                  <a:gd name="connsiteY14" fmla="*/ 88319 h 185379"/>
                  <a:gd name="connsiteX15" fmla="*/ 47969 w 161459"/>
                  <a:gd name="connsiteY15" fmla="*/ 98449 h 185379"/>
                  <a:gd name="connsiteX16" fmla="*/ 67356 w 161459"/>
                  <a:gd name="connsiteY16" fmla="*/ 124654 h 185379"/>
                  <a:gd name="connsiteX17" fmla="*/ 68074 w 161459"/>
                  <a:gd name="connsiteY17" fmla="*/ 176357 h 185379"/>
                  <a:gd name="connsiteX18" fmla="*/ 100276 w 161459"/>
                  <a:gd name="connsiteY18" fmla="*/ 183742 h 185379"/>
                  <a:gd name="connsiteX19" fmla="*/ 124854 w 161459"/>
                  <a:gd name="connsiteY19" fmla="*/ 160940 h 185379"/>
                  <a:gd name="connsiteX20" fmla="*/ 125787 w 161459"/>
                  <a:gd name="connsiteY20" fmla="*/ 150978 h 185379"/>
                  <a:gd name="connsiteX21" fmla="*/ 140127 w 161459"/>
                  <a:gd name="connsiteY21" fmla="*/ 139251 h 185379"/>
                  <a:gd name="connsiteX22" fmla="*/ 156859 w 161459"/>
                  <a:gd name="connsiteY22" fmla="*/ 129814 h 185379"/>
                  <a:gd name="connsiteX23" fmla="*/ 149527 w 161459"/>
                  <a:gd name="connsiteY23" fmla="*/ 91046 h 185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1459" h="185379">
                    <a:moveTo>
                      <a:pt x="149527" y="91046"/>
                    </a:moveTo>
                    <a:cubicBezTo>
                      <a:pt x="145054" y="83882"/>
                      <a:pt x="139343" y="77633"/>
                      <a:pt x="134984" y="70374"/>
                    </a:cubicBezTo>
                    <a:cubicBezTo>
                      <a:pt x="128394" y="59394"/>
                      <a:pt x="125183" y="46316"/>
                      <a:pt x="126026" y="33596"/>
                    </a:cubicBezTo>
                    <a:cubicBezTo>
                      <a:pt x="126133" y="31922"/>
                      <a:pt x="124752" y="30212"/>
                      <a:pt x="123155" y="29811"/>
                    </a:cubicBezTo>
                    <a:cubicBezTo>
                      <a:pt x="116559" y="28221"/>
                      <a:pt x="112918" y="25087"/>
                      <a:pt x="110089" y="18976"/>
                    </a:cubicBezTo>
                    <a:cubicBezTo>
                      <a:pt x="109007" y="16631"/>
                      <a:pt x="107099" y="12786"/>
                      <a:pt x="104528" y="11614"/>
                    </a:cubicBezTo>
                    <a:cubicBezTo>
                      <a:pt x="95917" y="7709"/>
                      <a:pt x="86133" y="8427"/>
                      <a:pt x="77193" y="4689"/>
                    </a:cubicBezTo>
                    <a:cubicBezTo>
                      <a:pt x="75519" y="3996"/>
                      <a:pt x="73695" y="5186"/>
                      <a:pt x="72786" y="6495"/>
                    </a:cubicBezTo>
                    <a:cubicBezTo>
                      <a:pt x="64916" y="17767"/>
                      <a:pt x="59032" y="30026"/>
                      <a:pt x="43263" y="23712"/>
                    </a:cubicBezTo>
                    <a:cubicBezTo>
                      <a:pt x="35160" y="20446"/>
                      <a:pt x="29063" y="20494"/>
                      <a:pt x="26420" y="29943"/>
                    </a:cubicBezTo>
                    <a:cubicBezTo>
                      <a:pt x="24276" y="37651"/>
                      <a:pt x="21092" y="39265"/>
                      <a:pt x="13739" y="41885"/>
                    </a:cubicBezTo>
                    <a:cubicBezTo>
                      <a:pt x="10448" y="43057"/>
                      <a:pt x="6491" y="45395"/>
                      <a:pt x="5164" y="48827"/>
                    </a:cubicBezTo>
                    <a:cubicBezTo>
                      <a:pt x="2453" y="55782"/>
                      <a:pt x="8286" y="63419"/>
                      <a:pt x="15166" y="65231"/>
                    </a:cubicBezTo>
                    <a:cubicBezTo>
                      <a:pt x="17633" y="66714"/>
                      <a:pt x="20712" y="67365"/>
                      <a:pt x="23660" y="68633"/>
                    </a:cubicBezTo>
                    <a:cubicBezTo>
                      <a:pt x="31705" y="72120"/>
                      <a:pt x="30465" y="81885"/>
                      <a:pt x="33954" y="88319"/>
                    </a:cubicBezTo>
                    <a:cubicBezTo>
                      <a:pt x="37020" y="93964"/>
                      <a:pt x="42228" y="96165"/>
                      <a:pt x="47969" y="98449"/>
                    </a:cubicBezTo>
                    <a:cubicBezTo>
                      <a:pt x="60635" y="103455"/>
                      <a:pt x="66812" y="110685"/>
                      <a:pt x="67356" y="124654"/>
                    </a:cubicBezTo>
                    <a:cubicBezTo>
                      <a:pt x="68074" y="142833"/>
                      <a:pt x="56556" y="159176"/>
                      <a:pt x="68074" y="176357"/>
                    </a:cubicBezTo>
                    <a:cubicBezTo>
                      <a:pt x="75196" y="186989"/>
                      <a:pt x="89321" y="187085"/>
                      <a:pt x="100276" y="183742"/>
                    </a:cubicBezTo>
                    <a:cubicBezTo>
                      <a:pt x="110986" y="180465"/>
                      <a:pt x="123155" y="172787"/>
                      <a:pt x="124854" y="160940"/>
                    </a:cubicBezTo>
                    <a:cubicBezTo>
                      <a:pt x="125350" y="157538"/>
                      <a:pt x="124949" y="154380"/>
                      <a:pt x="125787" y="150978"/>
                    </a:cubicBezTo>
                    <a:cubicBezTo>
                      <a:pt x="127383" y="144495"/>
                      <a:pt x="134434" y="141069"/>
                      <a:pt x="140127" y="139251"/>
                    </a:cubicBezTo>
                    <a:cubicBezTo>
                      <a:pt x="145682" y="137481"/>
                      <a:pt x="154000" y="135753"/>
                      <a:pt x="156859" y="129814"/>
                    </a:cubicBezTo>
                    <a:cubicBezTo>
                      <a:pt x="162534" y="118034"/>
                      <a:pt x="155968" y="101350"/>
                      <a:pt x="149527" y="9104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22" name="Полилиния: фигура 433">
                <a:extLst>
                  <a:ext uri="{FF2B5EF4-FFF2-40B4-BE49-F238E27FC236}">
                    <a16:creationId xmlns:a16="http://schemas.microsoft.com/office/drawing/2014/main" id="{94FE5CC7-18E0-B307-B904-660777453413}"/>
                  </a:ext>
                </a:extLst>
              </p:cNvPr>
              <p:cNvSpPr/>
              <p:nvPr/>
            </p:nvSpPr>
            <p:spPr>
              <a:xfrm>
                <a:off x="1781171" y="4199506"/>
                <a:ext cx="281614" cy="365055"/>
              </a:xfrm>
              <a:custGeom>
                <a:avLst/>
                <a:gdLst>
                  <a:gd name="connsiteX0" fmla="*/ 160885 w 161459"/>
                  <a:gd name="connsiteY0" fmla="*/ 46808 h 209299"/>
                  <a:gd name="connsiteX1" fmla="*/ 138717 w 161459"/>
                  <a:gd name="connsiteY1" fmla="*/ 31386 h 209299"/>
                  <a:gd name="connsiteX2" fmla="*/ 124335 w 161459"/>
                  <a:gd name="connsiteY2" fmla="*/ 33252 h 209299"/>
                  <a:gd name="connsiteX3" fmla="*/ 110378 w 161459"/>
                  <a:gd name="connsiteY3" fmla="*/ 34819 h 209299"/>
                  <a:gd name="connsiteX4" fmla="*/ 109499 w 161459"/>
                  <a:gd name="connsiteY4" fmla="*/ 15958 h 209299"/>
                  <a:gd name="connsiteX5" fmla="*/ 100750 w 161459"/>
                  <a:gd name="connsiteY5" fmla="*/ 7131 h 209299"/>
                  <a:gd name="connsiteX6" fmla="*/ 89394 w 161459"/>
                  <a:gd name="connsiteY6" fmla="*/ 8979 h 209299"/>
                  <a:gd name="connsiteX7" fmla="*/ 75258 w 161459"/>
                  <a:gd name="connsiteY7" fmla="*/ 5056 h 209299"/>
                  <a:gd name="connsiteX8" fmla="*/ 63884 w 161459"/>
                  <a:gd name="connsiteY8" fmla="*/ 11939 h 209299"/>
                  <a:gd name="connsiteX9" fmla="*/ 61934 w 161459"/>
                  <a:gd name="connsiteY9" fmla="*/ 24808 h 209299"/>
                  <a:gd name="connsiteX10" fmla="*/ 48228 w 161459"/>
                  <a:gd name="connsiteY10" fmla="*/ 36200 h 209299"/>
                  <a:gd name="connsiteX11" fmla="*/ 25014 w 161459"/>
                  <a:gd name="connsiteY11" fmla="*/ 46994 h 209299"/>
                  <a:gd name="connsiteX12" fmla="*/ 17126 w 161459"/>
                  <a:gd name="connsiteY12" fmla="*/ 71201 h 209299"/>
                  <a:gd name="connsiteX13" fmla="*/ 21390 w 161459"/>
                  <a:gd name="connsiteY13" fmla="*/ 89864 h 209299"/>
                  <a:gd name="connsiteX14" fmla="*/ 16355 w 161459"/>
                  <a:gd name="connsiteY14" fmla="*/ 109389 h 209299"/>
                  <a:gd name="connsiteX15" fmla="*/ 10692 w 161459"/>
                  <a:gd name="connsiteY15" fmla="*/ 113091 h 209299"/>
                  <a:gd name="connsiteX16" fmla="*/ 10177 w 161459"/>
                  <a:gd name="connsiteY16" fmla="*/ 113659 h 209299"/>
                  <a:gd name="connsiteX17" fmla="*/ 8832 w 161459"/>
                  <a:gd name="connsiteY17" fmla="*/ 118831 h 209299"/>
                  <a:gd name="connsiteX18" fmla="*/ 9304 w 161459"/>
                  <a:gd name="connsiteY18" fmla="*/ 119531 h 209299"/>
                  <a:gd name="connsiteX19" fmla="*/ 10811 w 161459"/>
                  <a:gd name="connsiteY19" fmla="*/ 128824 h 209299"/>
                  <a:gd name="connsiteX20" fmla="*/ 4646 w 161459"/>
                  <a:gd name="connsiteY20" fmla="*/ 141191 h 209299"/>
                  <a:gd name="connsiteX21" fmla="*/ 4837 w 161459"/>
                  <a:gd name="connsiteY21" fmla="*/ 145538 h 209299"/>
                  <a:gd name="connsiteX22" fmla="*/ 12133 w 161459"/>
                  <a:gd name="connsiteY22" fmla="*/ 155907 h 209299"/>
                  <a:gd name="connsiteX23" fmla="*/ 36824 w 161459"/>
                  <a:gd name="connsiteY23" fmla="*/ 172167 h 209299"/>
                  <a:gd name="connsiteX24" fmla="*/ 48491 w 161459"/>
                  <a:gd name="connsiteY24" fmla="*/ 184647 h 209299"/>
                  <a:gd name="connsiteX25" fmla="*/ 61414 w 161459"/>
                  <a:gd name="connsiteY25" fmla="*/ 204967 h 209299"/>
                  <a:gd name="connsiteX26" fmla="*/ 68710 w 161459"/>
                  <a:gd name="connsiteY26" fmla="*/ 206958 h 209299"/>
                  <a:gd name="connsiteX27" fmla="*/ 96062 w 161459"/>
                  <a:gd name="connsiteY27" fmla="*/ 189688 h 209299"/>
                  <a:gd name="connsiteX28" fmla="*/ 125376 w 161459"/>
                  <a:gd name="connsiteY28" fmla="*/ 170528 h 209299"/>
                  <a:gd name="connsiteX29" fmla="*/ 146928 w 161459"/>
                  <a:gd name="connsiteY29" fmla="*/ 162892 h 209299"/>
                  <a:gd name="connsiteX30" fmla="*/ 147376 w 161459"/>
                  <a:gd name="connsiteY30" fmla="*/ 136586 h 209299"/>
                  <a:gd name="connsiteX31" fmla="*/ 148177 w 161459"/>
                  <a:gd name="connsiteY31" fmla="*/ 118413 h 209299"/>
                  <a:gd name="connsiteX32" fmla="*/ 156884 w 161459"/>
                  <a:gd name="connsiteY32" fmla="*/ 106662 h 209299"/>
                  <a:gd name="connsiteX33" fmla="*/ 153894 w 161459"/>
                  <a:gd name="connsiteY33" fmla="*/ 75829 h 209299"/>
                  <a:gd name="connsiteX34" fmla="*/ 159091 w 161459"/>
                  <a:gd name="connsiteY34" fmla="*/ 55629 h 209299"/>
                  <a:gd name="connsiteX35" fmla="*/ 160885 w 161459"/>
                  <a:gd name="connsiteY35" fmla="*/ 46808 h 209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1459" h="209299">
                    <a:moveTo>
                      <a:pt x="160885" y="46808"/>
                    </a:moveTo>
                    <a:cubicBezTo>
                      <a:pt x="159402" y="38915"/>
                      <a:pt x="145702" y="32199"/>
                      <a:pt x="138717" y="31386"/>
                    </a:cubicBezTo>
                    <a:cubicBezTo>
                      <a:pt x="133461" y="30764"/>
                      <a:pt x="129227" y="31201"/>
                      <a:pt x="124335" y="33252"/>
                    </a:cubicBezTo>
                    <a:cubicBezTo>
                      <a:pt x="121118" y="34591"/>
                      <a:pt x="112579" y="40123"/>
                      <a:pt x="110378" y="34819"/>
                    </a:cubicBezTo>
                    <a:cubicBezTo>
                      <a:pt x="108010" y="29120"/>
                      <a:pt x="110815" y="21962"/>
                      <a:pt x="109499" y="15958"/>
                    </a:cubicBezTo>
                    <a:cubicBezTo>
                      <a:pt x="108476" y="11347"/>
                      <a:pt x="105630" y="7759"/>
                      <a:pt x="100750" y="7131"/>
                    </a:cubicBezTo>
                    <a:cubicBezTo>
                      <a:pt x="96744" y="6605"/>
                      <a:pt x="93138" y="7604"/>
                      <a:pt x="89394" y="8979"/>
                    </a:cubicBezTo>
                    <a:cubicBezTo>
                      <a:pt x="81429" y="11867"/>
                      <a:pt x="81668" y="7113"/>
                      <a:pt x="75258" y="5056"/>
                    </a:cubicBezTo>
                    <a:cubicBezTo>
                      <a:pt x="69248" y="3125"/>
                      <a:pt x="65606" y="6258"/>
                      <a:pt x="63884" y="11939"/>
                    </a:cubicBezTo>
                    <a:cubicBezTo>
                      <a:pt x="62622" y="16048"/>
                      <a:pt x="62897" y="20628"/>
                      <a:pt x="61934" y="24808"/>
                    </a:cubicBezTo>
                    <a:cubicBezTo>
                      <a:pt x="60385" y="31524"/>
                      <a:pt x="54035" y="34209"/>
                      <a:pt x="48228" y="36200"/>
                    </a:cubicBezTo>
                    <a:cubicBezTo>
                      <a:pt x="39880" y="39046"/>
                      <a:pt x="31687" y="40858"/>
                      <a:pt x="25014" y="46994"/>
                    </a:cubicBezTo>
                    <a:cubicBezTo>
                      <a:pt x="18478" y="52992"/>
                      <a:pt x="16743" y="62793"/>
                      <a:pt x="17126" y="71201"/>
                    </a:cubicBezTo>
                    <a:cubicBezTo>
                      <a:pt x="17431" y="77635"/>
                      <a:pt x="20062" y="83639"/>
                      <a:pt x="21390" y="89864"/>
                    </a:cubicBezTo>
                    <a:cubicBezTo>
                      <a:pt x="23064" y="97597"/>
                      <a:pt x="20774" y="103953"/>
                      <a:pt x="16355" y="109389"/>
                    </a:cubicBezTo>
                    <a:cubicBezTo>
                      <a:pt x="14351" y="110447"/>
                      <a:pt x="12372" y="111488"/>
                      <a:pt x="10692" y="113091"/>
                    </a:cubicBezTo>
                    <a:cubicBezTo>
                      <a:pt x="10506" y="113264"/>
                      <a:pt x="10333" y="113467"/>
                      <a:pt x="10177" y="113659"/>
                    </a:cubicBezTo>
                    <a:cubicBezTo>
                      <a:pt x="8479" y="114651"/>
                      <a:pt x="7522" y="116744"/>
                      <a:pt x="8832" y="118831"/>
                    </a:cubicBezTo>
                    <a:cubicBezTo>
                      <a:pt x="8993" y="119053"/>
                      <a:pt x="9137" y="119292"/>
                      <a:pt x="9304" y="119531"/>
                    </a:cubicBezTo>
                    <a:cubicBezTo>
                      <a:pt x="10112" y="122718"/>
                      <a:pt x="10644" y="125631"/>
                      <a:pt x="10811" y="128824"/>
                    </a:cubicBezTo>
                    <a:cubicBezTo>
                      <a:pt x="8742" y="133345"/>
                      <a:pt x="5142" y="138392"/>
                      <a:pt x="4646" y="141191"/>
                    </a:cubicBezTo>
                    <a:cubicBezTo>
                      <a:pt x="4365" y="142775"/>
                      <a:pt x="4467" y="144228"/>
                      <a:pt x="4837" y="145538"/>
                    </a:cubicBezTo>
                    <a:cubicBezTo>
                      <a:pt x="5124" y="149246"/>
                      <a:pt x="7379" y="152959"/>
                      <a:pt x="12133" y="155907"/>
                    </a:cubicBezTo>
                    <a:cubicBezTo>
                      <a:pt x="20906" y="161355"/>
                      <a:pt x="29289" y="164501"/>
                      <a:pt x="36824" y="172167"/>
                    </a:cubicBezTo>
                    <a:cubicBezTo>
                      <a:pt x="40807" y="176221"/>
                      <a:pt x="44634" y="180443"/>
                      <a:pt x="48491" y="184647"/>
                    </a:cubicBezTo>
                    <a:cubicBezTo>
                      <a:pt x="54047" y="190693"/>
                      <a:pt x="61229" y="195931"/>
                      <a:pt x="61414" y="204967"/>
                    </a:cubicBezTo>
                    <a:cubicBezTo>
                      <a:pt x="61516" y="209034"/>
                      <a:pt x="66557" y="210092"/>
                      <a:pt x="68710" y="206958"/>
                    </a:cubicBezTo>
                    <a:cubicBezTo>
                      <a:pt x="75150" y="197582"/>
                      <a:pt x="86542" y="194819"/>
                      <a:pt x="96062" y="189688"/>
                    </a:cubicBezTo>
                    <a:cubicBezTo>
                      <a:pt x="107543" y="183529"/>
                      <a:pt x="110844" y="171587"/>
                      <a:pt x="125376" y="170528"/>
                    </a:cubicBezTo>
                    <a:cubicBezTo>
                      <a:pt x="132749" y="170002"/>
                      <a:pt x="142479" y="170146"/>
                      <a:pt x="146928" y="162892"/>
                    </a:cubicBezTo>
                    <a:cubicBezTo>
                      <a:pt x="152023" y="154586"/>
                      <a:pt x="149535" y="145442"/>
                      <a:pt x="147376" y="136586"/>
                    </a:cubicBezTo>
                    <a:cubicBezTo>
                      <a:pt x="145845" y="130241"/>
                      <a:pt x="144607" y="124315"/>
                      <a:pt x="148177" y="118413"/>
                    </a:cubicBezTo>
                    <a:cubicBezTo>
                      <a:pt x="150737" y="114203"/>
                      <a:pt x="154522" y="111081"/>
                      <a:pt x="156884" y="106662"/>
                    </a:cubicBezTo>
                    <a:cubicBezTo>
                      <a:pt x="161698" y="97650"/>
                      <a:pt x="156322" y="84728"/>
                      <a:pt x="153894" y="75829"/>
                    </a:cubicBezTo>
                    <a:cubicBezTo>
                      <a:pt x="151395" y="66668"/>
                      <a:pt x="154421" y="62608"/>
                      <a:pt x="159091" y="55629"/>
                    </a:cubicBezTo>
                    <a:cubicBezTo>
                      <a:pt x="161256" y="52400"/>
                      <a:pt x="161591" y="50582"/>
                      <a:pt x="160885" y="46808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23" name="Полилиния: фигура 434">
                <a:extLst>
                  <a:ext uri="{FF2B5EF4-FFF2-40B4-BE49-F238E27FC236}">
                    <a16:creationId xmlns:a16="http://schemas.microsoft.com/office/drawing/2014/main" id="{6D3ED41F-EFED-3F4E-FE68-04ADDE0633CC}"/>
                  </a:ext>
                </a:extLst>
              </p:cNvPr>
              <p:cNvSpPr/>
              <p:nvPr/>
            </p:nvSpPr>
            <p:spPr>
              <a:xfrm>
                <a:off x="1595503" y="4096973"/>
                <a:ext cx="312904" cy="312906"/>
              </a:xfrm>
              <a:custGeom>
                <a:avLst/>
                <a:gdLst>
                  <a:gd name="connsiteX0" fmla="*/ 116018 w 179399"/>
                  <a:gd name="connsiteY0" fmla="*/ 179423 h 179399"/>
                  <a:gd name="connsiteX1" fmla="*/ 115755 w 179399"/>
                  <a:gd name="connsiteY1" fmla="*/ 178317 h 179399"/>
                  <a:gd name="connsiteX2" fmla="*/ 115276 w 179399"/>
                  <a:gd name="connsiteY2" fmla="*/ 177617 h 179399"/>
                  <a:gd name="connsiteX3" fmla="*/ 116634 w 179399"/>
                  <a:gd name="connsiteY3" fmla="*/ 172445 h 179399"/>
                  <a:gd name="connsiteX4" fmla="*/ 117148 w 179399"/>
                  <a:gd name="connsiteY4" fmla="*/ 171877 h 179399"/>
                  <a:gd name="connsiteX5" fmla="*/ 122799 w 179399"/>
                  <a:gd name="connsiteY5" fmla="*/ 168175 h 179399"/>
                  <a:gd name="connsiteX6" fmla="*/ 127834 w 179399"/>
                  <a:gd name="connsiteY6" fmla="*/ 148650 h 179399"/>
                  <a:gd name="connsiteX7" fmla="*/ 123570 w 179399"/>
                  <a:gd name="connsiteY7" fmla="*/ 129987 h 179399"/>
                  <a:gd name="connsiteX8" fmla="*/ 131470 w 179399"/>
                  <a:gd name="connsiteY8" fmla="*/ 105780 h 179399"/>
                  <a:gd name="connsiteX9" fmla="*/ 154678 w 179399"/>
                  <a:gd name="connsiteY9" fmla="*/ 94986 h 179399"/>
                  <a:gd name="connsiteX10" fmla="*/ 168378 w 179399"/>
                  <a:gd name="connsiteY10" fmla="*/ 83594 h 179399"/>
                  <a:gd name="connsiteX11" fmla="*/ 170328 w 179399"/>
                  <a:gd name="connsiteY11" fmla="*/ 70725 h 179399"/>
                  <a:gd name="connsiteX12" fmla="*/ 180386 w 179399"/>
                  <a:gd name="connsiteY12" fmla="*/ 63507 h 179399"/>
                  <a:gd name="connsiteX13" fmla="*/ 179621 w 179399"/>
                  <a:gd name="connsiteY13" fmla="*/ 52887 h 179399"/>
                  <a:gd name="connsiteX14" fmla="*/ 165813 w 179399"/>
                  <a:gd name="connsiteY14" fmla="*/ 32483 h 179399"/>
                  <a:gd name="connsiteX15" fmla="*/ 155503 w 179399"/>
                  <a:gd name="connsiteY15" fmla="*/ 27448 h 179399"/>
                  <a:gd name="connsiteX16" fmla="*/ 153321 w 179399"/>
                  <a:gd name="connsiteY16" fmla="*/ 15901 h 179399"/>
                  <a:gd name="connsiteX17" fmla="*/ 151347 w 179399"/>
                  <a:gd name="connsiteY17" fmla="*/ 4485 h 179399"/>
                  <a:gd name="connsiteX18" fmla="*/ 149440 w 179399"/>
                  <a:gd name="connsiteY18" fmla="*/ 5161 h 179399"/>
                  <a:gd name="connsiteX19" fmla="*/ 131691 w 179399"/>
                  <a:gd name="connsiteY19" fmla="*/ 15955 h 179399"/>
                  <a:gd name="connsiteX20" fmla="*/ 91757 w 179399"/>
                  <a:gd name="connsiteY20" fmla="*/ 29003 h 179399"/>
                  <a:gd name="connsiteX21" fmla="*/ 72400 w 179399"/>
                  <a:gd name="connsiteY21" fmla="*/ 14053 h 179399"/>
                  <a:gd name="connsiteX22" fmla="*/ 66007 w 179399"/>
                  <a:gd name="connsiteY22" fmla="*/ 12193 h 179399"/>
                  <a:gd name="connsiteX23" fmla="*/ 50955 w 179399"/>
                  <a:gd name="connsiteY23" fmla="*/ 19214 h 179399"/>
                  <a:gd name="connsiteX24" fmla="*/ 36615 w 179399"/>
                  <a:gd name="connsiteY24" fmla="*/ 30941 h 179399"/>
                  <a:gd name="connsiteX25" fmla="*/ 35671 w 179399"/>
                  <a:gd name="connsiteY25" fmla="*/ 40915 h 179399"/>
                  <a:gd name="connsiteX26" fmla="*/ 11093 w 179399"/>
                  <a:gd name="connsiteY26" fmla="*/ 63711 h 179399"/>
                  <a:gd name="connsiteX27" fmla="*/ 4485 w 179399"/>
                  <a:gd name="connsiteY27" fmla="*/ 65200 h 179399"/>
                  <a:gd name="connsiteX28" fmla="*/ 5244 w 179399"/>
                  <a:gd name="connsiteY28" fmla="*/ 67065 h 179399"/>
                  <a:gd name="connsiteX29" fmla="*/ 31927 w 179399"/>
                  <a:gd name="connsiteY29" fmla="*/ 89323 h 179399"/>
                  <a:gd name="connsiteX30" fmla="*/ 47433 w 179399"/>
                  <a:gd name="connsiteY30" fmla="*/ 104500 h 179399"/>
                  <a:gd name="connsiteX31" fmla="*/ 67460 w 179399"/>
                  <a:gd name="connsiteY31" fmla="*/ 113446 h 179399"/>
                  <a:gd name="connsiteX32" fmla="*/ 73823 w 179399"/>
                  <a:gd name="connsiteY32" fmla="*/ 129156 h 179399"/>
                  <a:gd name="connsiteX33" fmla="*/ 79318 w 179399"/>
                  <a:gd name="connsiteY33" fmla="*/ 150403 h 179399"/>
                  <a:gd name="connsiteX34" fmla="*/ 95740 w 179399"/>
                  <a:gd name="connsiteY34" fmla="*/ 163349 h 179399"/>
                  <a:gd name="connsiteX35" fmla="*/ 111951 w 179399"/>
                  <a:gd name="connsiteY35" fmla="*/ 175937 h 179399"/>
                  <a:gd name="connsiteX36" fmla="*/ 116018 w 179399"/>
                  <a:gd name="connsiteY36" fmla="*/ 179423 h 179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79399" h="179399">
                    <a:moveTo>
                      <a:pt x="116018" y="179423"/>
                    </a:moveTo>
                    <a:cubicBezTo>
                      <a:pt x="115934" y="179065"/>
                      <a:pt x="115856" y="178706"/>
                      <a:pt x="115755" y="178317"/>
                    </a:cubicBezTo>
                    <a:cubicBezTo>
                      <a:pt x="115593" y="178078"/>
                      <a:pt x="115444" y="177839"/>
                      <a:pt x="115276" y="177617"/>
                    </a:cubicBezTo>
                    <a:cubicBezTo>
                      <a:pt x="113972" y="175530"/>
                      <a:pt x="114929" y="173437"/>
                      <a:pt x="116634" y="172445"/>
                    </a:cubicBezTo>
                    <a:cubicBezTo>
                      <a:pt x="116783" y="172253"/>
                      <a:pt x="116957" y="172050"/>
                      <a:pt x="117148" y="171877"/>
                    </a:cubicBezTo>
                    <a:cubicBezTo>
                      <a:pt x="118816" y="170274"/>
                      <a:pt x="120808" y="169233"/>
                      <a:pt x="122799" y="168175"/>
                    </a:cubicBezTo>
                    <a:cubicBezTo>
                      <a:pt x="127224" y="162739"/>
                      <a:pt x="129514" y="156383"/>
                      <a:pt x="127834" y="148650"/>
                    </a:cubicBezTo>
                    <a:cubicBezTo>
                      <a:pt x="126512" y="142425"/>
                      <a:pt x="123887" y="136421"/>
                      <a:pt x="123570" y="129987"/>
                    </a:cubicBezTo>
                    <a:cubicBezTo>
                      <a:pt x="123194" y="121573"/>
                      <a:pt x="124934" y="111778"/>
                      <a:pt x="131470" y="105780"/>
                    </a:cubicBezTo>
                    <a:cubicBezTo>
                      <a:pt x="138138" y="99644"/>
                      <a:pt x="146324" y="97832"/>
                      <a:pt x="154678" y="94986"/>
                    </a:cubicBezTo>
                    <a:cubicBezTo>
                      <a:pt x="160485" y="92995"/>
                      <a:pt x="166835" y="90310"/>
                      <a:pt x="168378" y="83594"/>
                    </a:cubicBezTo>
                    <a:cubicBezTo>
                      <a:pt x="169353" y="79414"/>
                      <a:pt x="169078" y="74834"/>
                      <a:pt x="170328" y="70725"/>
                    </a:cubicBezTo>
                    <a:cubicBezTo>
                      <a:pt x="171930" y="65469"/>
                      <a:pt x="175160" y="62407"/>
                      <a:pt x="180386" y="63507"/>
                    </a:cubicBezTo>
                    <a:cubicBezTo>
                      <a:pt x="180506" y="59895"/>
                      <a:pt x="180261" y="56319"/>
                      <a:pt x="179621" y="52887"/>
                    </a:cubicBezTo>
                    <a:cubicBezTo>
                      <a:pt x="178018" y="44234"/>
                      <a:pt x="172654" y="37554"/>
                      <a:pt x="165813" y="32483"/>
                    </a:cubicBezTo>
                    <a:cubicBezTo>
                      <a:pt x="162829" y="30253"/>
                      <a:pt x="158768" y="29236"/>
                      <a:pt x="155503" y="27448"/>
                    </a:cubicBezTo>
                    <a:cubicBezTo>
                      <a:pt x="153171" y="26162"/>
                      <a:pt x="153488" y="18059"/>
                      <a:pt x="153321" y="15901"/>
                    </a:cubicBezTo>
                    <a:cubicBezTo>
                      <a:pt x="153016" y="12223"/>
                      <a:pt x="152376" y="8336"/>
                      <a:pt x="151347" y="4485"/>
                    </a:cubicBezTo>
                    <a:cubicBezTo>
                      <a:pt x="150713" y="4742"/>
                      <a:pt x="150092" y="4963"/>
                      <a:pt x="149440" y="5161"/>
                    </a:cubicBezTo>
                    <a:cubicBezTo>
                      <a:pt x="141486" y="7618"/>
                      <a:pt x="137037" y="9287"/>
                      <a:pt x="131691" y="15955"/>
                    </a:cubicBezTo>
                    <a:cubicBezTo>
                      <a:pt x="121238" y="28973"/>
                      <a:pt x="108232" y="41322"/>
                      <a:pt x="91757" y="29003"/>
                    </a:cubicBezTo>
                    <a:cubicBezTo>
                      <a:pt x="85358" y="24213"/>
                      <a:pt x="80186" y="16738"/>
                      <a:pt x="72400" y="14053"/>
                    </a:cubicBezTo>
                    <a:cubicBezTo>
                      <a:pt x="70307" y="13329"/>
                      <a:pt x="68166" y="12749"/>
                      <a:pt x="66007" y="12193"/>
                    </a:cubicBezTo>
                    <a:cubicBezTo>
                      <a:pt x="62347" y="16242"/>
                      <a:pt x="55650" y="17719"/>
                      <a:pt x="50955" y="19214"/>
                    </a:cubicBezTo>
                    <a:cubicBezTo>
                      <a:pt x="45257" y="21032"/>
                      <a:pt x="38212" y="24464"/>
                      <a:pt x="36615" y="30941"/>
                    </a:cubicBezTo>
                    <a:cubicBezTo>
                      <a:pt x="35772" y="34355"/>
                      <a:pt x="36173" y="37512"/>
                      <a:pt x="35671" y="40915"/>
                    </a:cubicBezTo>
                    <a:cubicBezTo>
                      <a:pt x="33978" y="52750"/>
                      <a:pt x="21809" y="60440"/>
                      <a:pt x="11093" y="63711"/>
                    </a:cubicBezTo>
                    <a:cubicBezTo>
                      <a:pt x="8988" y="64357"/>
                      <a:pt x="6757" y="64859"/>
                      <a:pt x="4485" y="65200"/>
                    </a:cubicBezTo>
                    <a:cubicBezTo>
                      <a:pt x="4724" y="65840"/>
                      <a:pt x="4999" y="66467"/>
                      <a:pt x="5244" y="67065"/>
                    </a:cubicBezTo>
                    <a:cubicBezTo>
                      <a:pt x="10429" y="79055"/>
                      <a:pt x="22562" y="81854"/>
                      <a:pt x="31927" y="89323"/>
                    </a:cubicBezTo>
                    <a:cubicBezTo>
                      <a:pt x="37608" y="93868"/>
                      <a:pt x="41465" y="100195"/>
                      <a:pt x="47433" y="104500"/>
                    </a:cubicBezTo>
                    <a:cubicBezTo>
                      <a:pt x="53623" y="108967"/>
                      <a:pt x="60667" y="110283"/>
                      <a:pt x="67460" y="113446"/>
                    </a:cubicBezTo>
                    <a:cubicBezTo>
                      <a:pt x="73303" y="116155"/>
                      <a:pt x="73805" y="123642"/>
                      <a:pt x="73823" y="129156"/>
                    </a:cubicBezTo>
                    <a:cubicBezTo>
                      <a:pt x="73859" y="136786"/>
                      <a:pt x="74606" y="144142"/>
                      <a:pt x="79318" y="150403"/>
                    </a:cubicBezTo>
                    <a:cubicBezTo>
                      <a:pt x="83648" y="156137"/>
                      <a:pt x="89592" y="159845"/>
                      <a:pt x="95740" y="163349"/>
                    </a:cubicBezTo>
                    <a:cubicBezTo>
                      <a:pt x="101875" y="166842"/>
                      <a:pt x="106785" y="171171"/>
                      <a:pt x="111951" y="175937"/>
                    </a:cubicBezTo>
                    <a:cubicBezTo>
                      <a:pt x="113201" y="177097"/>
                      <a:pt x="114582" y="178281"/>
                      <a:pt x="116018" y="17942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24" name="Полилиния: фигура 435">
                <a:extLst>
                  <a:ext uri="{FF2B5EF4-FFF2-40B4-BE49-F238E27FC236}">
                    <a16:creationId xmlns:a16="http://schemas.microsoft.com/office/drawing/2014/main" id="{CF133B1F-B483-A915-FC15-60B9CDBD7B24}"/>
                  </a:ext>
                </a:extLst>
              </p:cNvPr>
              <p:cNvSpPr/>
              <p:nvPr/>
            </p:nvSpPr>
            <p:spPr>
              <a:xfrm>
                <a:off x="1283144" y="3977516"/>
                <a:ext cx="375486" cy="344195"/>
              </a:xfrm>
              <a:custGeom>
                <a:avLst/>
                <a:gdLst>
                  <a:gd name="connsiteX0" fmla="*/ 181204 w 215279"/>
                  <a:gd name="connsiteY0" fmla="*/ 185631 h 197339"/>
                  <a:gd name="connsiteX1" fmla="*/ 188398 w 215279"/>
                  <a:gd name="connsiteY1" fmla="*/ 170788 h 197339"/>
                  <a:gd name="connsiteX2" fmla="*/ 195753 w 215279"/>
                  <a:gd name="connsiteY2" fmla="*/ 171865 h 197339"/>
                  <a:gd name="connsiteX3" fmla="*/ 204927 w 215279"/>
                  <a:gd name="connsiteY3" fmla="*/ 164976 h 197339"/>
                  <a:gd name="connsiteX4" fmla="*/ 209531 w 215279"/>
                  <a:gd name="connsiteY4" fmla="*/ 160856 h 197339"/>
                  <a:gd name="connsiteX5" fmla="*/ 212724 w 215279"/>
                  <a:gd name="connsiteY5" fmla="*/ 159295 h 197339"/>
                  <a:gd name="connsiteX6" fmla="*/ 211014 w 215279"/>
                  <a:gd name="connsiteY6" fmla="*/ 157812 h 197339"/>
                  <a:gd name="connsiteX7" fmla="*/ 184326 w 215279"/>
                  <a:gd name="connsiteY7" fmla="*/ 135554 h 197339"/>
                  <a:gd name="connsiteX8" fmla="*/ 183566 w 215279"/>
                  <a:gd name="connsiteY8" fmla="*/ 133688 h 197339"/>
                  <a:gd name="connsiteX9" fmla="*/ 157978 w 215279"/>
                  <a:gd name="connsiteY9" fmla="*/ 124808 h 197339"/>
                  <a:gd name="connsiteX10" fmla="*/ 157260 w 215279"/>
                  <a:gd name="connsiteY10" fmla="*/ 73111 h 197339"/>
                  <a:gd name="connsiteX11" fmla="*/ 137879 w 215279"/>
                  <a:gd name="connsiteY11" fmla="*/ 46907 h 197339"/>
                  <a:gd name="connsiteX12" fmla="*/ 123867 w 215279"/>
                  <a:gd name="connsiteY12" fmla="*/ 36777 h 197339"/>
                  <a:gd name="connsiteX13" fmla="*/ 113565 w 215279"/>
                  <a:gd name="connsiteY13" fmla="*/ 17091 h 197339"/>
                  <a:gd name="connsiteX14" fmla="*/ 105078 w 215279"/>
                  <a:gd name="connsiteY14" fmla="*/ 13688 h 197339"/>
                  <a:gd name="connsiteX15" fmla="*/ 95032 w 215279"/>
                  <a:gd name="connsiteY15" fmla="*/ 4485 h 197339"/>
                  <a:gd name="connsiteX16" fmla="*/ 92919 w 215279"/>
                  <a:gd name="connsiteY16" fmla="*/ 6339 h 197339"/>
                  <a:gd name="connsiteX17" fmla="*/ 80773 w 215279"/>
                  <a:gd name="connsiteY17" fmla="*/ 14083 h 197339"/>
                  <a:gd name="connsiteX18" fmla="*/ 65399 w 215279"/>
                  <a:gd name="connsiteY18" fmla="*/ 8755 h 197339"/>
                  <a:gd name="connsiteX19" fmla="*/ 45763 w 215279"/>
                  <a:gd name="connsiteY19" fmla="*/ 18173 h 197339"/>
                  <a:gd name="connsiteX20" fmla="*/ 46417 w 215279"/>
                  <a:gd name="connsiteY20" fmla="*/ 22915 h 197339"/>
                  <a:gd name="connsiteX21" fmla="*/ 47620 w 215279"/>
                  <a:gd name="connsiteY21" fmla="*/ 26372 h 197339"/>
                  <a:gd name="connsiteX22" fmla="*/ 48492 w 215279"/>
                  <a:gd name="connsiteY22" fmla="*/ 28764 h 197339"/>
                  <a:gd name="connsiteX23" fmla="*/ 43763 w 215279"/>
                  <a:gd name="connsiteY23" fmla="*/ 35718 h 197339"/>
                  <a:gd name="connsiteX24" fmla="*/ 32271 w 215279"/>
                  <a:gd name="connsiteY24" fmla="*/ 37919 h 197339"/>
                  <a:gd name="connsiteX25" fmla="*/ 31124 w 215279"/>
                  <a:gd name="connsiteY25" fmla="*/ 37955 h 197339"/>
                  <a:gd name="connsiteX26" fmla="*/ 20343 w 215279"/>
                  <a:gd name="connsiteY26" fmla="*/ 39091 h 197339"/>
                  <a:gd name="connsiteX27" fmla="*/ 17576 w 215279"/>
                  <a:gd name="connsiteY27" fmla="*/ 39779 h 197339"/>
                  <a:gd name="connsiteX28" fmla="*/ 8490 w 215279"/>
                  <a:gd name="connsiteY28" fmla="*/ 42261 h 197339"/>
                  <a:gd name="connsiteX29" fmla="*/ 4583 w 215279"/>
                  <a:gd name="connsiteY29" fmla="*/ 44348 h 197339"/>
                  <a:gd name="connsiteX30" fmla="*/ 4900 w 215279"/>
                  <a:gd name="connsiteY30" fmla="*/ 49670 h 197339"/>
                  <a:gd name="connsiteX31" fmla="*/ 7038 w 215279"/>
                  <a:gd name="connsiteY31" fmla="*/ 53850 h 197339"/>
                  <a:gd name="connsiteX32" fmla="*/ 18374 w 215279"/>
                  <a:gd name="connsiteY32" fmla="*/ 65899 h 197339"/>
                  <a:gd name="connsiteX33" fmla="*/ 30189 w 215279"/>
                  <a:gd name="connsiteY33" fmla="*/ 81842 h 197339"/>
                  <a:gd name="connsiteX34" fmla="*/ 35069 w 215279"/>
                  <a:gd name="connsiteY34" fmla="*/ 94980 h 197339"/>
                  <a:gd name="connsiteX35" fmla="*/ 35125 w 215279"/>
                  <a:gd name="connsiteY35" fmla="*/ 108692 h 197339"/>
                  <a:gd name="connsiteX36" fmla="*/ 31467 w 215279"/>
                  <a:gd name="connsiteY36" fmla="*/ 115922 h 197339"/>
                  <a:gd name="connsiteX37" fmla="*/ 61548 w 215279"/>
                  <a:gd name="connsiteY37" fmla="*/ 130561 h 197339"/>
                  <a:gd name="connsiteX38" fmla="*/ 106448 w 215279"/>
                  <a:gd name="connsiteY38" fmla="*/ 146199 h 197339"/>
                  <a:gd name="connsiteX39" fmla="*/ 171277 w 215279"/>
                  <a:gd name="connsiteY39" fmla="*/ 196927 h 197339"/>
                  <a:gd name="connsiteX40" fmla="*/ 181204 w 215279"/>
                  <a:gd name="connsiteY40" fmla="*/ 185631 h 197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15279" h="197339">
                    <a:moveTo>
                      <a:pt x="181204" y="185631"/>
                    </a:moveTo>
                    <a:cubicBezTo>
                      <a:pt x="182149" y="182210"/>
                      <a:pt x="182878" y="169790"/>
                      <a:pt x="188398" y="170788"/>
                    </a:cubicBezTo>
                    <a:cubicBezTo>
                      <a:pt x="190945" y="171249"/>
                      <a:pt x="193128" y="171972"/>
                      <a:pt x="195753" y="171865"/>
                    </a:cubicBezTo>
                    <a:cubicBezTo>
                      <a:pt x="201183" y="171667"/>
                      <a:pt x="200340" y="166309"/>
                      <a:pt x="204927" y="164976"/>
                    </a:cubicBezTo>
                    <a:cubicBezTo>
                      <a:pt x="207067" y="164348"/>
                      <a:pt x="208556" y="162769"/>
                      <a:pt x="209531" y="160856"/>
                    </a:cubicBezTo>
                    <a:cubicBezTo>
                      <a:pt x="210775" y="160389"/>
                      <a:pt x="211816" y="159869"/>
                      <a:pt x="212724" y="159295"/>
                    </a:cubicBezTo>
                    <a:cubicBezTo>
                      <a:pt x="212186" y="158793"/>
                      <a:pt x="211612" y="158290"/>
                      <a:pt x="211014" y="157812"/>
                    </a:cubicBezTo>
                    <a:cubicBezTo>
                      <a:pt x="201644" y="150343"/>
                      <a:pt x="189510" y="147544"/>
                      <a:pt x="184326" y="135554"/>
                    </a:cubicBezTo>
                    <a:cubicBezTo>
                      <a:pt x="184086" y="134956"/>
                      <a:pt x="183811" y="134328"/>
                      <a:pt x="183566" y="133688"/>
                    </a:cubicBezTo>
                    <a:cubicBezTo>
                      <a:pt x="174040" y="135100"/>
                      <a:pt x="163725" y="133390"/>
                      <a:pt x="157978" y="124808"/>
                    </a:cubicBezTo>
                    <a:cubicBezTo>
                      <a:pt x="146472" y="107634"/>
                      <a:pt x="157978" y="91290"/>
                      <a:pt x="157260" y="73111"/>
                    </a:cubicBezTo>
                    <a:cubicBezTo>
                      <a:pt x="156716" y="59148"/>
                      <a:pt x="150545" y="51906"/>
                      <a:pt x="137879" y="46907"/>
                    </a:cubicBezTo>
                    <a:cubicBezTo>
                      <a:pt x="132144" y="44623"/>
                      <a:pt x="126930" y="42422"/>
                      <a:pt x="123867" y="36777"/>
                    </a:cubicBezTo>
                    <a:cubicBezTo>
                      <a:pt x="120370" y="30342"/>
                      <a:pt x="121611" y="20577"/>
                      <a:pt x="113565" y="17091"/>
                    </a:cubicBezTo>
                    <a:cubicBezTo>
                      <a:pt x="110624" y="15823"/>
                      <a:pt x="107546" y="15165"/>
                      <a:pt x="105078" y="13688"/>
                    </a:cubicBezTo>
                    <a:cubicBezTo>
                      <a:pt x="100578" y="12498"/>
                      <a:pt x="96540" y="8832"/>
                      <a:pt x="95032" y="4485"/>
                    </a:cubicBezTo>
                    <a:cubicBezTo>
                      <a:pt x="94321" y="5077"/>
                      <a:pt x="93604" y="5675"/>
                      <a:pt x="92919" y="6339"/>
                    </a:cubicBezTo>
                    <a:cubicBezTo>
                      <a:pt x="88993" y="9975"/>
                      <a:pt x="86544" y="14101"/>
                      <a:pt x="80773" y="14083"/>
                    </a:cubicBezTo>
                    <a:cubicBezTo>
                      <a:pt x="75569" y="14077"/>
                      <a:pt x="70434" y="9945"/>
                      <a:pt x="65399" y="8755"/>
                    </a:cubicBezTo>
                    <a:cubicBezTo>
                      <a:pt x="56444" y="6662"/>
                      <a:pt x="50580" y="11876"/>
                      <a:pt x="45763" y="18173"/>
                    </a:cubicBezTo>
                    <a:cubicBezTo>
                      <a:pt x="45918" y="19991"/>
                      <a:pt x="46131" y="21641"/>
                      <a:pt x="46417" y="22915"/>
                    </a:cubicBezTo>
                    <a:cubicBezTo>
                      <a:pt x="46741" y="24339"/>
                      <a:pt x="47209" y="25421"/>
                      <a:pt x="47620" y="26372"/>
                    </a:cubicBezTo>
                    <a:cubicBezTo>
                      <a:pt x="47975" y="27173"/>
                      <a:pt x="48318" y="27944"/>
                      <a:pt x="48492" y="28764"/>
                    </a:cubicBezTo>
                    <a:cubicBezTo>
                      <a:pt x="49340" y="32800"/>
                      <a:pt x="45557" y="34774"/>
                      <a:pt x="43763" y="35718"/>
                    </a:cubicBezTo>
                    <a:cubicBezTo>
                      <a:pt x="40335" y="37506"/>
                      <a:pt x="36527" y="37781"/>
                      <a:pt x="32271" y="37919"/>
                    </a:cubicBezTo>
                    <a:lnTo>
                      <a:pt x="31124" y="37955"/>
                    </a:lnTo>
                    <a:cubicBezTo>
                      <a:pt x="27628" y="38075"/>
                      <a:pt x="24032" y="38170"/>
                      <a:pt x="20343" y="39091"/>
                    </a:cubicBezTo>
                    <a:lnTo>
                      <a:pt x="17576" y="39779"/>
                    </a:lnTo>
                    <a:cubicBezTo>
                      <a:pt x="14186" y="40598"/>
                      <a:pt x="10995" y="41382"/>
                      <a:pt x="8490" y="42261"/>
                    </a:cubicBezTo>
                    <a:cubicBezTo>
                      <a:pt x="5031" y="43469"/>
                      <a:pt x="4589" y="44330"/>
                      <a:pt x="4583" y="44348"/>
                    </a:cubicBezTo>
                    <a:cubicBezTo>
                      <a:pt x="4377" y="45968"/>
                      <a:pt x="4502" y="47948"/>
                      <a:pt x="4900" y="49670"/>
                    </a:cubicBezTo>
                    <a:cubicBezTo>
                      <a:pt x="5343" y="51541"/>
                      <a:pt x="6078" y="52989"/>
                      <a:pt x="7038" y="53850"/>
                    </a:cubicBezTo>
                    <a:cubicBezTo>
                      <a:pt x="8646" y="55291"/>
                      <a:pt x="13476" y="60278"/>
                      <a:pt x="18374" y="65899"/>
                    </a:cubicBezTo>
                    <a:cubicBezTo>
                      <a:pt x="24587" y="73004"/>
                      <a:pt x="28575" y="78392"/>
                      <a:pt x="30189" y="81842"/>
                    </a:cubicBezTo>
                    <a:cubicBezTo>
                      <a:pt x="32470" y="86680"/>
                      <a:pt x="34103" y="91099"/>
                      <a:pt x="35069" y="94980"/>
                    </a:cubicBezTo>
                    <a:cubicBezTo>
                      <a:pt x="36477" y="100577"/>
                      <a:pt x="36490" y="105194"/>
                      <a:pt x="35125" y="108692"/>
                    </a:cubicBezTo>
                    <a:cubicBezTo>
                      <a:pt x="34122" y="111234"/>
                      <a:pt x="32819" y="113650"/>
                      <a:pt x="31467" y="115922"/>
                    </a:cubicBezTo>
                    <a:cubicBezTo>
                      <a:pt x="42129" y="119193"/>
                      <a:pt x="51583" y="124808"/>
                      <a:pt x="61548" y="130561"/>
                    </a:cubicBezTo>
                    <a:cubicBezTo>
                      <a:pt x="75944" y="138897"/>
                      <a:pt x="90664" y="141780"/>
                      <a:pt x="106448" y="146199"/>
                    </a:cubicBezTo>
                    <a:cubicBezTo>
                      <a:pt x="133831" y="153865"/>
                      <a:pt x="154527" y="174526"/>
                      <a:pt x="171277" y="196927"/>
                    </a:cubicBezTo>
                    <a:cubicBezTo>
                      <a:pt x="173735" y="193339"/>
                      <a:pt x="180158" y="189542"/>
                      <a:pt x="181204" y="18563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25" name="Полилиния: фигура 436">
                <a:extLst>
                  <a:ext uri="{FF2B5EF4-FFF2-40B4-BE49-F238E27FC236}">
                    <a16:creationId xmlns:a16="http://schemas.microsoft.com/office/drawing/2014/main" id="{C361A825-E3B5-EFB7-867A-807BA5375C22}"/>
                  </a:ext>
                </a:extLst>
              </p:cNvPr>
              <p:cNvSpPr/>
              <p:nvPr/>
            </p:nvSpPr>
            <p:spPr>
              <a:xfrm>
                <a:off x="2305661" y="3639881"/>
                <a:ext cx="625809" cy="375486"/>
              </a:xfrm>
              <a:custGeom>
                <a:avLst/>
                <a:gdLst>
                  <a:gd name="connsiteX0" fmla="*/ 352340 w 358798"/>
                  <a:gd name="connsiteY0" fmla="*/ 157244 h 215279"/>
                  <a:gd name="connsiteX1" fmla="*/ 358428 w 358798"/>
                  <a:gd name="connsiteY1" fmla="*/ 137014 h 215279"/>
                  <a:gd name="connsiteX2" fmla="*/ 350236 w 358798"/>
                  <a:gd name="connsiteY2" fmla="*/ 127804 h 215279"/>
                  <a:gd name="connsiteX3" fmla="*/ 341828 w 358798"/>
                  <a:gd name="connsiteY3" fmla="*/ 111491 h 215279"/>
                  <a:gd name="connsiteX4" fmla="*/ 335148 w 358798"/>
                  <a:gd name="connsiteY4" fmla="*/ 109721 h 215279"/>
                  <a:gd name="connsiteX5" fmla="*/ 327368 w 358798"/>
                  <a:gd name="connsiteY5" fmla="*/ 118655 h 215279"/>
                  <a:gd name="connsiteX6" fmla="*/ 320312 w 358798"/>
                  <a:gd name="connsiteY6" fmla="*/ 130065 h 215279"/>
                  <a:gd name="connsiteX7" fmla="*/ 309207 w 358798"/>
                  <a:gd name="connsiteY7" fmla="*/ 129096 h 215279"/>
                  <a:gd name="connsiteX8" fmla="*/ 279983 w 358798"/>
                  <a:gd name="connsiteY8" fmla="*/ 114559 h 215279"/>
                  <a:gd name="connsiteX9" fmla="*/ 249497 w 358798"/>
                  <a:gd name="connsiteY9" fmla="*/ 89790 h 215279"/>
                  <a:gd name="connsiteX10" fmla="*/ 196592 w 358798"/>
                  <a:gd name="connsiteY10" fmla="*/ 27759 h 215279"/>
                  <a:gd name="connsiteX11" fmla="*/ 182258 w 358798"/>
                  <a:gd name="connsiteY11" fmla="*/ 24751 h 215279"/>
                  <a:gd name="connsiteX12" fmla="*/ 181014 w 358798"/>
                  <a:gd name="connsiteY12" fmla="*/ 23053 h 215279"/>
                  <a:gd name="connsiteX13" fmla="*/ 181433 w 358798"/>
                  <a:gd name="connsiteY13" fmla="*/ 20834 h 215279"/>
                  <a:gd name="connsiteX14" fmla="*/ 182144 w 358798"/>
                  <a:gd name="connsiteY14" fmla="*/ 15399 h 215279"/>
                  <a:gd name="connsiteX15" fmla="*/ 175943 w 358798"/>
                  <a:gd name="connsiteY15" fmla="*/ 10674 h 215279"/>
                  <a:gd name="connsiteX16" fmla="*/ 167804 w 358798"/>
                  <a:gd name="connsiteY16" fmla="*/ 16337 h 215279"/>
                  <a:gd name="connsiteX17" fmla="*/ 160969 w 358798"/>
                  <a:gd name="connsiteY17" fmla="*/ 20942 h 215279"/>
                  <a:gd name="connsiteX18" fmla="*/ 160341 w 358798"/>
                  <a:gd name="connsiteY18" fmla="*/ 20942 h 215279"/>
                  <a:gd name="connsiteX19" fmla="*/ 129664 w 358798"/>
                  <a:gd name="connsiteY19" fmla="*/ 4623 h 215279"/>
                  <a:gd name="connsiteX20" fmla="*/ 98795 w 358798"/>
                  <a:gd name="connsiteY20" fmla="*/ 26336 h 215279"/>
                  <a:gd name="connsiteX21" fmla="*/ 92785 w 358798"/>
                  <a:gd name="connsiteY21" fmla="*/ 30283 h 215279"/>
                  <a:gd name="connsiteX22" fmla="*/ 85035 w 358798"/>
                  <a:gd name="connsiteY22" fmla="*/ 37303 h 215279"/>
                  <a:gd name="connsiteX23" fmla="*/ 69637 w 358798"/>
                  <a:gd name="connsiteY23" fmla="*/ 51500 h 215279"/>
                  <a:gd name="connsiteX24" fmla="*/ 42350 w 358798"/>
                  <a:gd name="connsiteY24" fmla="*/ 74702 h 215279"/>
                  <a:gd name="connsiteX25" fmla="*/ 11045 w 358798"/>
                  <a:gd name="connsiteY25" fmla="*/ 92092 h 215279"/>
                  <a:gd name="connsiteX26" fmla="*/ 4485 w 358798"/>
                  <a:gd name="connsiteY26" fmla="*/ 94083 h 215279"/>
                  <a:gd name="connsiteX27" fmla="*/ 28818 w 358798"/>
                  <a:gd name="connsiteY27" fmla="*/ 109027 h 215279"/>
                  <a:gd name="connsiteX28" fmla="*/ 52899 w 358798"/>
                  <a:gd name="connsiteY28" fmla="*/ 122243 h 215279"/>
                  <a:gd name="connsiteX29" fmla="*/ 65899 w 358798"/>
                  <a:gd name="connsiteY29" fmla="*/ 117842 h 215279"/>
                  <a:gd name="connsiteX30" fmla="*/ 76592 w 358798"/>
                  <a:gd name="connsiteY30" fmla="*/ 122859 h 215279"/>
                  <a:gd name="connsiteX31" fmla="*/ 93258 w 358798"/>
                  <a:gd name="connsiteY31" fmla="*/ 137653 h 215279"/>
                  <a:gd name="connsiteX32" fmla="*/ 105056 w 358798"/>
                  <a:gd name="connsiteY32" fmla="*/ 145696 h 215279"/>
                  <a:gd name="connsiteX33" fmla="*/ 113566 w 358798"/>
                  <a:gd name="connsiteY33" fmla="*/ 159002 h 215279"/>
                  <a:gd name="connsiteX34" fmla="*/ 129311 w 358798"/>
                  <a:gd name="connsiteY34" fmla="*/ 177875 h 215279"/>
                  <a:gd name="connsiteX35" fmla="*/ 128181 w 358798"/>
                  <a:gd name="connsiteY35" fmla="*/ 180034 h 215279"/>
                  <a:gd name="connsiteX36" fmla="*/ 131679 w 358798"/>
                  <a:gd name="connsiteY36" fmla="*/ 181600 h 215279"/>
                  <a:gd name="connsiteX37" fmla="*/ 145666 w 358798"/>
                  <a:gd name="connsiteY37" fmla="*/ 192143 h 215279"/>
                  <a:gd name="connsiteX38" fmla="*/ 177749 w 358798"/>
                  <a:gd name="connsiteY38" fmla="*/ 191808 h 215279"/>
                  <a:gd name="connsiteX39" fmla="*/ 211357 w 358798"/>
                  <a:gd name="connsiteY39" fmla="*/ 190756 h 215279"/>
                  <a:gd name="connsiteX40" fmla="*/ 227855 w 358798"/>
                  <a:gd name="connsiteY40" fmla="*/ 205939 h 215279"/>
                  <a:gd name="connsiteX41" fmla="*/ 246112 w 358798"/>
                  <a:gd name="connsiteY41" fmla="*/ 210573 h 215279"/>
                  <a:gd name="connsiteX42" fmla="*/ 258832 w 358798"/>
                  <a:gd name="connsiteY42" fmla="*/ 214389 h 215279"/>
                  <a:gd name="connsiteX43" fmla="*/ 279032 w 358798"/>
                  <a:gd name="connsiteY43" fmla="*/ 196389 h 215279"/>
                  <a:gd name="connsiteX44" fmla="*/ 291769 w 358798"/>
                  <a:gd name="connsiteY44" fmla="*/ 194768 h 215279"/>
                  <a:gd name="connsiteX45" fmla="*/ 311575 w 358798"/>
                  <a:gd name="connsiteY45" fmla="*/ 193572 h 215279"/>
                  <a:gd name="connsiteX46" fmla="*/ 328468 w 358798"/>
                  <a:gd name="connsiteY46" fmla="*/ 190510 h 215279"/>
                  <a:gd name="connsiteX47" fmla="*/ 344172 w 358798"/>
                  <a:gd name="connsiteY47" fmla="*/ 189613 h 215279"/>
                  <a:gd name="connsiteX48" fmla="*/ 355008 w 358798"/>
                  <a:gd name="connsiteY48" fmla="*/ 167212 h 215279"/>
                  <a:gd name="connsiteX49" fmla="*/ 352340 w 358798"/>
                  <a:gd name="connsiteY49" fmla="*/ 157244 h 215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358798" h="215279">
                    <a:moveTo>
                      <a:pt x="352340" y="157244"/>
                    </a:moveTo>
                    <a:cubicBezTo>
                      <a:pt x="354051" y="150618"/>
                      <a:pt x="362518" y="144327"/>
                      <a:pt x="358428" y="137014"/>
                    </a:cubicBezTo>
                    <a:cubicBezTo>
                      <a:pt x="356341" y="133306"/>
                      <a:pt x="353220" y="130752"/>
                      <a:pt x="350236" y="127804"/>
                    </a:cubicBezTo>
                    <a:cubicBezTo>
                      <a:pt x="346008" y="123648"/>
                      <a:pt x="344303" y="116705"/>
                      <a:pt x="341828" y="111491"/>
                    </a:cubicBezTo>
                    <a:cubicBezTo>
                      <a:pt x="340703" y="109057"/>
                      <a:pt x="337301" y="108483"/>
                      <a:pt x="335148" y="109721"/>
                    </a:cubicBezTo>
                    <a:cubicBezTo>
                      <a:pt x="331482" y="111856"/>
                      <a:pt x="329234" y="114911"/>
                      <a:pt x="327368" y="118655"/>
                    </a:cubicBezTo>
                    <a:cubicBezTo>
                      <a:pt x="325377" y="122638"/>
                      <a:pt x="324324" y="128038"/>
                      <a:pt x="320312" y="130065"/>
                    </a:cubicBezTo>
                    <a:cubicBezTo>
                      <a:pt x="316520" y="129580"/>
                      <a:pt x="312747" y="129341"/>
                      <a:pt x="309207" y="129096"/>
                    </a:cubicBezTo>
                    <a:cubicBezTo>
                      <a:pt x="296553" y="128247"/>
                      <a:pt x="289036" y="123116"/>
                      <a:pt x="279983" y="114559"/>
                    </a:cubicBezTo>
                    <a:cubicBezTo>
                      <a:pt x="270421" y="105493"/>
                      <a:pt x="259226" y="98640"/>
                      <a:pt x="249497" y="89790"/>
                    </a:cubicBezTo>
                    <a:cubicBezTo>
                      <a:pt x="229536" y="71622"/>
                      <a:pt x="221750" y="40126"/>
                      <a:pt x="196592" y="27759"/>
                    </a:cubicBezTo>
                    <a:cubicBezTo>
                      <a:pt x="192059" y="25535"/>
                      <a:pt x="187185" y="24996"/>
                      <a:pt x="182258" y="24751"/>
                    </a:cubicBezTo>
                    <a:cubicBezTo>
                      <a:pt x="181821" y="24201"/>
                      <a:pt x="181385" y="23657"/>
                      <a:pt x="181014" y="23053"/>
                    </a:cubicBezTo>
                    <a:cubicBezTo>
                      <a:pt x="181152" y="22317"/>
                      <a:pt x="181289" y="21570"/>
                      <a:pt x="181433" y="20834"/>
                    </a:cubicBezTo>
                    <a:cubicBezTo>
                      <a:pt x="181750" y="19040"/>
                      <a:pt x="182037" y="17222"/>
                      <a:pt x="182144" y="15399"/>
                    </a:cubicBezTo>
                    <a:cubicBezTo>
                      <a:pt x="182318" y="12325"/>
                      <a:pt x="178867" y="9670"/>
                      <a:pt x="175943" y="10674"/>
                    </a:cubicBezTo>
                    <a:cubicBezTo>
                      <a:pt x="172618" y="11817"/>
                      <a:pt x="170113" y="13682"/>
                      <a:pt x="167804" y="16337"/>
                    </a:cubicBezTo>
                    <a:cubicBezTo>
                      <a:pt x="165693" y="18789"/>
                      <a:pt x="164497" y="21271"/>
                      <a:pt x="160969" y="20942"/>
                    </a:cubicBezTo>
                    <a:cubicBezTo>
                      <a:pt x="160736" y="20918"/>
                      <a:pt x="160545" y="20942"/>
                      <a:pt x="160341" y="20942"/>
                    </a:cubicBezTo>
                    <a:cubicBezTo>
                      <a:pt x="149290" y="14890"/>
                      <a:pt x="143071" y="6189"/>
                      <a:pt x="129664" y="4623"/>
                    </a:cubicBezTo>
                    <a:cubicBezTo>
                      <a:pt x="115838" y="3026"/>
                      <a:pt x="104895" y="15626"/>
                      <a:pt x="98795" y="26336"/>
                    </a:cubicBezTo>
                    <a:cubicBezTo>
                      <a:pt x="97575" y="28477"/>
                      <a:pt x="94843" y="29248"/>
                      <a:pt x="92785" y="30283"/>
                    </a:cubicBezTo>
                    <a:cubicBezTo>
                      <a:pt x="89706" y="31796"/>
                      <a:pt x="87200" y="34756"/>
                      <a:pt x="85035" y="37303"/>
                    </a:cubicBezTo>
                    <a:cubicBezTo>
                      <a:pt x="79863" y="43349"/>
                      <a:pt x="77136" y="48049"/>
                      <a:pt x="69637" y="51500"/>
                    </a:cubicBezTo>
                    <a:cubicBezTo>
                      <a:pt x="58389" y="56660"/>
                      <a:pt x="51195" y="66444"/>
                      <a:pt x="42350" y="74702"/>
                    </a:cubicBezTo>
                    <a:cubicBezTo>
                      <a:pt x="34223" y="82309"/>
                      <a:pt x="22832" y="92373"/>
                      <a:pt x="11045" y="92092"/>
                    </a:cubicBezTo>
                    <a:cubicBezTo>
                      <a:pt x="8312" y="92026"/>
                      <a:pt x="6153" y="92804"/>
                      <a:pt x="4485" y="94083"/>
                    </a:cubicBezTo>
                    <a:cubicBezTo>
                      <a:pt x="13437" y="97653"/>
                      <a:pt x="21833" y="102868"/>
                      <a:pt x="28818" y="109027"/>
                    </a:cubicBezTo>
                    <a:cubicBezTo>
                      <a:pt x="34881" y="114379"/>
                      <a:pt x="43845" y="124737"/>
                      <a:pt x="52899" y="122243"/>
                    </a:cubicBezTo>
                    <a:cubicBezTo>
                      <a:pt x="57193" y="121035"/>
                      <a:pt x="61402" y="118195"/>
                      <a:pt x="65899" y="117842"/>
                    </a:cubicBezTo>
                    <a:cubicBezTo>
                      <a:pt x="70253" y="117495"/>
                      <a:pt x="73931" y="119402"/>
                      <a:pt x="76592" y="122859"/>
                    </a:cubicBezTo>
                    <a:cubicBezTo>
                      <a:pt x="82111" y="130017"/>
                      <a:pt x="82811" y="136738"/>
                      <a:pt x="93258" y="137653"/>
                    </a:cubicBezTo>
                    <a:cubicBezTo>
                      <a:pt x="99040" y="138180"/>
                      <a:pt x="102347" y="140530"/>
                      <a:pt x="105056" y="145696"/>
                    </a:cubicBezTo>
                    <a:cubicBezTo>
                      <a:pt x="108800" y="152837"/>
                      <a:pt x="102228" y="157896"/>
                      <a:pt x="113566" y="159002"/>
                    </a:cubicBezTo>
                    <a:cubicBezTo>
                      <a:pt x="121980" y="159821"/>
                      <a:pt x="133443" y="168139"/>
                      <a:pt x="129311" y="177875"/>
                    </a:cubicBezTo>
                    <a:cubicBezTo>
                      <a:pt x="128994" y="178658"/>
                      <a:pt x="128611" y="179364"/>
                      <a:pt x="128181" y="180034"/>
                    </a:cubicBezTo>
                    <a:cubicBezTo>
                      <a:pt x="129359" y="180542"/>
                      <a:pt x="130519" y="181050"/>
                      <a:pt x="131679" y="181600"/>
                    </a:cubicBezTo>
                    <a:cubicBezTo>
                      <a:pt x="136960" y="184148"/>
                      <a:pt x="140601" y="189183"/>
                      <a:pt x="145666" y="192143"/>
                    </a:cubicBezTo>
                    <a:cubicBezTo>
                      <a:pt x="155097" y="197668"/>
                      <a:pt x="168085" y="195103"/>
                      <a:pt x="177749" y="191808"/>
                    </a:cubicBezTo>
                    <a:cubicBezTo>
                      <a:pt x="187891" y="188370"/>
                      <a:pt x="202853" y="179639"/>
                      <a:pt x="211357" y="190756"/>
                    </a:cubicBezTo>
                    <a:cubicBezTo>
                      <a:pt x="216870" y="197974"/>
                      <a:pt x="218281" y="202823"/>
                      <a:pt x="227855" y="205939"/>
                    </a:cubicBezTo>
                    <a:cubicBezTo>
                      <a:pt x="233829" y="207864"/>
                      <a:pt x="240324" y="207966"/>
                      <a:pt x="246112" y="210573"/>
                    </a:cubicBezTo>
                    <a:cubicBezTo>
                      <a:pt x="250155" y="212397"/>
                      <a:pt x="254233" y="214789"/>
                      <a:pt x="258832" y="214389"/>
                    </a:cubicBezTo>
                    <a:cubicBezTo>
                      <a:pt x="268525" y="213539"/>
                      <a:pt x="274188" y="203726"/>
                      <a:pt x="279032" y="196389"/>
                    </a:cubicBezTo>
                    <a:cubicBezTo>
                      <a:pt x="283092" y="190247"/>
                      <a:pt x="285574" y="192550"/>
                      <a:pt x="291769" y="194768"/>
                    </a:cubicBezTo>
                    <a:cubicBezTo>
                      <a:pt x="298174" y="197059"/>
                      <a:pt x="305296" y="195342"/>
                      <a:pt x="311575" y="193572"/>
                    </a:cubicBezTo>
                    <a:cubicBezTo>
                      <a:pt x="317537" y="191886"/>
                      <a:pt x="322213" y="190074"/>
                      <a:pt x="328468" y="190510"/>
                    </a:cubicBezTo>
                    <a:cubicBezTo>
                      <a:pt x="333994" y="190893"/>
                      <a:pt x="338790" y="191072"/>
                      <a:pt x="344172" y="189613"/>
                    </a:cubicBezTo>
                    <a:cubicBezTo>
                      <a:pt x="354876" y="186731"/>
                      <a:pt x="357274" y="176816"/>
                      <a:pt x="355008" y="167212"/>
                    </a:cubicBezTo>
                    <a:cubicBezTo>
                      <a:pt x="354212" y="163816"/>
                      <a:pt x="353363" y="160485"/>
                      <a:pt x="352340" y="15724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26" name="Полилиния: фигура 437">
                <a:extLst>
                  <a:ext uri="{FF2B5EF4-FFF2-40B4-BE49-F238E27FC236}">
                    <a16:creationId xmlns:a16="http://schemas.microsoft.com/office/drawing/2014/main" id="{098C48C8-6330-B307-06FB-9B515AD0819D}"/>
                  </a:ext>
                </a:extLst>
              </p:cNvPr>
              <p:cNvSpPr/>
              <p:nvPr/>
            </p:nvSpPr>
            <p:spPr>
              <a:xfrm>
                <a:off x="1794751" y="3597193"/>
                <a:ext cx="344195" cy="438065"/>
              </a:xfrm>
              <a:custGeom>
                <a:avLst/>
                <a:gdLst>
                  <a:gd name="connsiteX0" fmla="*/ 184249 w 197339"/>
                  <a:gd name="connsiteY0" fmla="*/ 195651 h 251159"/>
                  <a:gd name="connsiteX1" fmla="*/ 184859 w 197339"/>
                  <a:gd name="connsiteY1" fmla="*/ 192266 h 251159"/>
                  <a:gd name="connsiteX2" fmla="*/ 170854 w 197339"/>
                  <a:gd name="connsiteY2" fmla="*/ 180491 h 251159"/>
                  <a:gd name="connsiteX3" fmla="*/ 154840 w 197339"/>
                  <a:gd name="connsiteY3" fmla="*/ 163742 h 251159"/>
                  <a:gd name="connsiteX4" fmla="*/ 160293 w 197339"/>
                  <a:gd name="connsiteY4" fmla="*/ 137842 h 251159"/>
                  <a:gd name="connsiteX5" fmla="*/ 164288 w 197339"/>
                  <a:gd name="connsiteY5" fmla="*/ 112326 h 251159"/>
                  <a:gd name="connsiteX6" fmla="*/ 183813 w 197339"/>
                  <a:gd name="connsiteY6" fmla="*/ 101047 h 251159"/>
                  <a:gd name="connsiteX7" fmla="*/ 179728 w 197339"/>
                  <a:gd name="connsiteY7" fmla="*/ 64001 h 251159"/>
                  <a:gd name="connsiteX8" fmla="*/ 167505 w 197339"/>
                  <a:gd name="connsiteY8" fmla="*/ 62172 h 251159"/>
                  <a:gd name="connsiteX9" fmla="*/ 156245 w 197339"/>
                  <a:gd name="connsiteY9" fmla="*/ 55671 h 251159"/>
                  <a:gd name="connsiteX10" fmla="*/ 136547 w 197339"/>
                  <a:gd name="connsiteY10" fmla="*/ 54918 h 251159"/>
                  <a:gd name="connsiteX11" fmla="*/ 135901 w 197339"/>
                  <a:gd name="connsiteY11" fmla="*/ 54649 h 251159"/>
                  <a:gd name="connsiteX12" fmla="*/ 120251 w 197339"/>
                  <a:gd name="connsiteY12" fmla="*/ 45350 h 251159"/>
                  <a:gd name="connsiteX13" fmla="*/ 99650 w 197339"/>
                  <a:gd name="connsiteY13" fmla="*/ 43281 h 251159"/>
                  <a:gd name="connsiteX14" fmla="*/ 87888 w 197339"/>
                  <a:gd name="connsiteY14" fmla="*/ 26758 h 251159"/>
                  <a:gd name="connsiteX15" fmla="*/ 91320 w 197339"/>
                  <a:gd name="connsiteY15" fmla="*/ 13130 h 251159"/>
                  <a:gd name="connsiteX16" fmla="*/ 79689 w 197339"/>
                  <a:gd name="connsiteY16" fmla="*/ 5427 h 251159"/>
                  <a:gd name="connsiteX17" fmla="*/ 65594 w 197339"/>
                  <a:gd name="connsiteY17" fmla="*/ 14708 h 251159"/>
                  <a:gd name="connsiteX18" fmla="*/ 43223 w 197339"/>
                  <a:gd name="connsiteY18" fmla="*/ 12364 h 251159"/>
                  <a:gd name="connsiteX19" fmla="*/ 38912 w 197339"/>
                  <a:gd name="connsiteY19" fmla="*/ 15689 h 251159"/>
                  <a:gd name="connsiteX20" fmla="*/ 34935 w 197339"/>
                  <a:gd name="connsiteY20" fmla="*/ 38784 h 251159"/>
                  <a:gd name="connsiteX21" fmla="*/ 17689 w 197339"/>
                  <a:gd name="connsiteY21" fmla="*/ 45033 h 251159"/>
                  <a:gd name="connsiteX22" fmla="*/ 4587 w 197339"/>
                  <a:gd name="connsiteY22" fmla="*/ 61896 h 251159"/>
                  <a:gd name="connsiteX23" fmla="*/ 4778 w 197339"/>
                  <a:gd name="connsiteY23" fmla="*/ 62686 h 251159"/>
                  <a:gd name="connsiteX24" fmla="*/ 6034 w 197339"/>
                  <a:gd name="connsiteY24" fmla="*/ 65407 h 251159"/>
                  <a:gd name="connsiteX25" fmla="*/ 14232 w 197339"/>
                  <a:gd name="connsiteY25" fmla="*/ 70430 h 251159"/>
                  <a:gd name="connsiteX26" fmla="*/ 20846 w 197339"/>
                  <a:gd name="connsiteY26" fmla="*/ 84172 h 251159"/>
                  <a:gd name="connsiteX27" fmla="*/ 29021 w 197339"/>
                  <a:gd name="connsiteY27" fmla="*/ 95761 h 251159"/>
                  <a:gd name="connsiteX28" fmla="*/ 48575 w 197339"/>
                  <a:gd name="connsiteY28" fmla="*/ 109354 h 251159"/>
                  <a:gd name="connsiteX29" fmla="*/ 47182 w 197339"/>
                  <a:gd name="connsiteY29" fmla="*/ 141251 h 251159"/>
                  <a:gd name="connsiteX30" fmla="*/ 40024 w 197339"/>
                  <a:gd name="connsiteY30" fmla="*/ 159687 h 251159"/>
                  <a:gd name="connsiteX31" fmla="*/ 42266 w 197339"/>
                  <a:gd name="connsiteY31" fmla="*/ 167168 h 251159"/>
                  <a:gd name="connsiteX32" fmla="*/ 45143 w 197339"/>
                  <a:gd name="connsiteY32" fmla="*/ 182573 h 251159"/>
                  <a:gd name="connsiteX33" fmla="*/ 48270 w 197339"/>
                  <a:gd name="connsiteY33" fmla="*/ 194377 h 251159"/>
                  <a:gd name="connsiteX34" fmla="*/ 69033 w 197339"/>
                  <a:gd name="connsiteY34" fmla="*/ 211211 h 251159"/>
                  <a:gd name="connsiteX35" fmla="*/ 69804 w 197339"/>
                  <a:gd name="connsiteY35" fmla="*/ 212138 h 251159"/>
                  <a:gd name="connsiteX36" fmla="*/ 65756 w 197339"/>
                  <a:gd name="connsiteY36" fmla="*/ 224851 h 251159"/>
                  <a:gd name="connsiteX37" fmla="*/ 60882 w 197339"/>
                  <a:gd name="connsiteY37" fmla="*/ 237224 h 251159"/>
                  <a:gd name="connsiteX38" fmla="*/ 77148 w 197339"/>
                  <a:gd name="connsiteY38" fmla="*/ 246206 h 251159"/>
                  <a:gd name="connsiteX39" fmla="*/ 84455 w 197339"/>
                  <a:gd name="connsiteY39" fmla="*/ 236219 h 251159"/>
                  <a:gd name="connsiteX40" fmla="*/ 94705 w 197339"/>
                  <a:gd name="connsiteY40" fmla="*/ 226914 h 251159"/>
                  <a:gd name="connsiteX41" fmla="*/ 107568 w 197339"/>
                  <a:gd name="connsiteY41" fmla="*/ 231710 h 251159"/>
                  <a:gd name="connsiteX42" fmla="*/ 143328 w 197339"/>
                  <a:gd name="connsiteY42" fmla="*/ 237427 h 251159"/>
                  <a:gd name="connsiteX43" fmla="*/ 154517 w 197339"/>
                  <a:gd name="connsiteY43" fmla="*/ 229533 h 251159"/>
                  <a:gd name="connsiteX44" fmla="*/ 176415 w 197339"/>
                  <a:gd name="connsiteY44" fmla="*/ 233408 h 251159"/>
                  <a:gd name="connsiteX45" fmla="*/ 190002 w 197339"/>
                  <a:gd name="connsiteY45" fmla="*/ 218638 h 251159"/>
                  <a:gd name="connsiteX46" fmla="*/ 188011 w 197339"/>
                  <a:gd name="connsiteY46" fmla="*/ 207037 h 251159"/>
                  <a:gd name="connsiteX47" fmla="*/ 184249 w 197339"/>
                  <a:gd name="connsiteY47" fmla="*/ 195651 h 251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97339" h="251159">
                    <a:moveTo>
                      <a:pt x="184249" y="195651"/>
                    </a:moveTo>
                    <a:cubicBezTo>
                      <a:pt x="184817" y="194682"/>
                      <a:pt x="185086" y="193360"/>
                      <a:pt x="184859" y="192266"/>
                    </a:cubicBezTo>
                    <a:cubicBezTo>
                      <a:pt x="183567" y="185909"/>
                      <a:pt x="177318" y="182895"/>
                      <a:pt x="170854" y="180491"/>
                    </a:cubicBezTo>
                    <a:cubicBezTo>
                      <a:pt x="165293" y="175092"/>
                      <a:pt x="159115" y="170307"/>
                      <a:pt x="154840" y="163742"/>
                    </a:cubicBezTo>
                    <a:cubicBezTo>
                      <a:pt x="148561" y="154078"/>
                      <a:pt x="157883" y="146711"/>
                      <a:pt x="160293" y="137842"/>
                    </a:cubicBezTo>
                    <a:cubicBezTo>
                      <a:pt x="162667" y="129129"/>
                      <a:pt x="157196" y="119011"/>
                      <a:pt x="164288" y="112326"/>
                    </a:cubicBezTo>
                    <a:cubicBezTo>
                      <a:pt x="169604" y="107344"/>
                      <a:pt x="177952" y="105538"/>
                      <a:pt x="183813" y="101047"/>
                    </a:cubicBezTo>
                    <a:cubicBezTo>
                      <a:pt x="196197" y="91581"/>
                      <a:pt x="197650" y="69036"/>
                      <a:pt x="179728" y="64001"/>
                    </a:cubicBezTo>
                    <a:cubicBezTo>
                      <a:pt x="175698" y="62871"/>
                      <a:pt x="171613" y="62907"/>
                      <a:pt x="167505" y="62172"/>
                    </a:cubicBezTo>
                    <a:cubicBezTo>
                      <a:pt x="163666" y="61490"/>
                      <a:pt x="159731" y="57423"/>
                      <a:pt x="156245" y="55671"/>
                    </a:cubicBezTo>
                    <a:cubicBezTo>
                      <a:pt x="149774" y="52442"/>
                      <a:pt x="143202" y="54146"/>
                      <a:pt x="136547" y="54918"/>
                    </a:cubicBezTo>
                    <a:cubicBezTo>
                      <a:pt x="136349" y="54822"/>
                      <a:pt x="136146" y="54726"/>
                      <a:pt x="135901" y="54649"/>
                    </a:cubicBezTo>
                    <a:cubicBezTo>
                      <a:pt x="129759" y="52932"/>
                      <a:pt x="126267" y="47269"/>
                      <a:pt x="120251" y="45350"/>
                    </a:cubicBezTo>
                    <a:cubicBezTo>
                      <a:pt x="113452" y="43191"/>
                      <a:pt x="106533" y="44937"/>
                      <a:pt x="99650" y="43281"/>
                    </a:cubicBezTo>
                    <a:cubicBezTo>
                      <a:pt x="91422" y="41307"/>
                      <a:pt x="87672" y="34837"/>
                      <a:pt x="87888" y="26758"/>
                    </a:cubicBezTo>
                    <a:cubicBezTo>
                      <a:pt x="88001" y="22201"/>
                      <a:pt x="90734" y="17722"/>
                      <a:pt x="91320" y="13130"/>
                    </a:cubicBezTo>
                    <a:cubicBezTo>
                      <a:pt x="92122" y="6899"/>
                      <a:pt x="85041" y="2461"/>
                      <a:pt x="79689" y="5427"/>
                    </a:cubicBezTo>
                    <a:cubicBezTo>
                      <a:pt x="74672" y="8214"/>
                      <a:pt x="71096" y="12837"/>
                      <a:pt x="65594" y="14708"/>
                    </a:cubicBezTo>
                    <a:cubicBezTo>
                      <a:pt x="58544" y="17094"/>
                      <a:pt x="49436" y="16437"/>
                      <a:pt x="43223" y="12364"/>
                    </a:cubicBezTo>
                    <a:cubicBezTo>
                      <a:pt x="40945" y="10887"/>
                      <a:pt x="38350" y="13303"/>
                      <a:pt x="38912" y="15689"/>
                    </a:cubicBezTo>
                    <a:cubicBezTo>
                      <a:pt x="40819" y="23840"/>
                      <a:pt x="41064" y="32325"/>
                      <a:pt x="34935" y="38784"/>
                    </a:cubicBezTo>
                    <a:cubicBezTo>
                      <a:pt x="30851" y="43101"/>
                      <a:pt x="23142" y="43520"/>
                      <a:pt x="17689" y="45033"/>
                    </a:cubicBezTo>
                    <a:cubicBezTo>
                      <a:pt x="9311" y="47365"/>
                      <a:pt x="3648" y="52783"/>
                      <a:pt x="4587" y="61896"/>
                    </a:cubicBezTo>
                    <a:cubicBezTo>
                      <a:pt x="4622" y="62189"/>
                      <a:pt x="4694" y="62447"/>
                      <a:pt x="4778" y="62686"/>
                    </a:cubicBezTo>
                    <a:cubicBezTo>
                      <a:pt x="4700" y="63678"/>
                      <a:pt x="5059" y="64689"/>
                      <a:pt x="6034" y="65407"/>
                    </a:cubicBezTo>
                    <a:cubicBezTo>
                      <a:pt x="8641" y="67314"/>
                      <a:pt x="11428" y="68821"/>
                      <a:pt x="14232" y="70430"/>
                    </a:cubicBezTo>
                    <a:cubicBezTo>
                      <a:pt x="19285" y="73360"/>
                      <a:pt x="19865" y="79053"/>
                      <a:pt x="20846" y="84172"/>
                    </a:cubicBezTo>
                    <a:cubicBezTo>
                      <a:pt x="21791" y="89147"/>
                      <a:pt x="24859" y="92980"/>
                      <a:pt x="29021" y="95761"/>
                    </a:cubicBezTo>
                    <a:cubicBezTo>
                      <a:pt x="35623" y="100204"/>
                      <a:pt x="42888" y="103679"/>
                      <a:pt x="48575" y="109354"/>
                    </a:cubicBezTo>
                    <a:cubicBezTo>
                      <a:pt x="58209" y="118945"/>
                      <a:pt x="52995" y="131474"/>
                      <a:pt x="47182" y="141251"/>
                    </a:cubicBezTo>
                    <a:cubicBezTo>
                      <a:pt x="43696" y="147135"/>
                      <a:pt x="40628" y="152804"/>
                      <a:pt x="40024" y="159687"/>
                    </a:cubicBezTo>
                    <a:cubicBezTo>
                      <a:pt x="39791" y="162306"/>
                      <a:pt x="41076" y="164949"/>
                      <a:pt x="42266" y="167168"/>
                    </a:cubicBezTo>
                    <a:cubicBezTo>
                      <a:pt x="45191" y="172652"/>
                      <a:pt x="46423" y="175917"/>
                      <a:pt x="45143" y="182573"/>
                    </a:cubicBezTo>
                    <a:cubicBezTo>
                      <a:pt x="44365" y="186627"/>
                      <a:pt x="44377" y="191853"/>
                      <a:pt x="48270" y="194377"/>
                    </a:cubicBezTo>
                    <a:cubicBezTo>
                      <a:pt x="56774" y="199921"/>
                      <a:pt x="63633" y="201589"/>
                      <a:pt x="69033" y="211211"/>
                    </a:cubicBezTo>
                    <a:cubicBezTo>
                      <a:pt x="69254" y="211617"/>
                      <a:pt x="69511" y="211898"/>
                      <a:pt x="69804" y="212138"/>
                    </a:cubicBezTo>
                    <a:cubicBezTo>
                      <a:pt x="70647" y="216647"/>
                      <a:pt x="69715" y="220665"/>
                      <a:pt x="65756" y="224851"/>
                    </a:cubicBezTo>
                    <a:cubicBezTo>
                      <a:pt x="62293" y="228523"/>
                      <a:pt x="60727" y="232176"/>
                      <a:pt x="60882" y="237224"/>
                    </a:cubicBezTo>
                    <a:cubicBezTo>
                      <a:pt x="61175" y="246086"/>
                      <a:pt x="70037" y="249782"/>
                      <a:pt x="77148" y="246206"/>
                    </a:cubicBezTo>
                    <a:cubicBezTo>
                      <a:pt x="80658" y="244436"/>
                      <a:pt x="82805" y="239454"/>
                      <a:pt x="84455" y="236219"/>
                    </a:cubicBezTo>
                    <a:cubicBezTo>
                      <a:pt x="86746" y="231722"/>
                      <a:pt x="88127" y="227231"/>
                      <a:pt x="94705" y="226914"/>
                    </a:cubicBezTo>
                    <a:cubicBezTo>
                      <a:pt x="99046" y="226693"/>
                      <a:pt x="103812" y="229814"/>
                      <a:pt x="107568" y="231710"/>
                    </a:cubicBezTo>
                    <a:cubicBezTo>
                      <a:pt x="118075" y="237020"/>
                      <a:pt x="131625" y="241146"/>
                      <a:pt x="143328" y="237427"/>
                    </a:cubicBezTo>
                    <a:cubicBezTo>
                      <a:pt x="147634" y="236052"/>
                      <a:pt x="150923" y="231997"/>
                      <a:pt x="154517" y="229533"/>
                    </a:cubicBezTo>
                    <a:cubicBezTo>
                      <a:pt x="161992" y="224397"/>
                      <a:pt x="169275" y="231573"/>
                      <a:pt x="176415" y="233408"/>
                    </a:cubicBezTo>
                    <a:cubicBezTo>
                      <a:pt x="185714" y="235794"/>
                      <a:pt x="189081" y="225820"/>
                      <a:pt x="190002" y="218638"/>
                    </a:cubicBezTo>
                    <a:cubicBezTo>
                      <a:pt x="190528" y="214518"/>
                      <a:pt x="189661" y="210732"/>
                      <a:pt x="188011" y="207037"/>
                    </a:cubicBezTo>
                    <a:cubicBezTo>
                      <a:pt x="186372" y="203437"/>
                      <a:pt x="181474" y="200435"/>
                      <a:pt x="184249" y="19565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27" name="Полилиния: фигура 438">
                <a:extLst>
                  <a:ext uri="{FF2B5EF4-FFF2-40B4-BE49-F238E27FC236}">
                    <a16:creationId xmlns:a16="http://schemas.microsoft.com/office/drawing/2014/main" id="{AEDE5BBC-5052-F475-BC1A-51900325443C}"/>
                  </a:ext>
                </a:extLst>
              </p:cNvPr>
              <p:cNvSpPr/>
              <p:nvPr/>
            </p:nvSpPr>
            <p:spPr>
              <a:xfrm>
                <a:off x="2200902" y="3787257"/>
                <a:ext cx="333763" cy="250324"/>
              </a:xfrm>
              <a:custGeom>
                <a:avLst/>
                <a:gdLst>
                  <a:gd name="connsiteX0" fmla="*/ 173628 w 191359"/>
                  <a:gd name="connsiteY0" fmla="*/ 74506 h 143519"/>
                  <a:gd name="connsiteX1" fmla="*/ 165124 w 191359"/>
                  <a:gd name="connsiteY1" fmla="*/ 61200 h 143519"/>
                  <a:gd name="connsiteX2" fmla="*/ 153320 w 191359"/>
                  <a:gd name="connsiteY2" fmla="*/ 53157 h 143519"/>
                  <a:gd name="connsiteX3" fmla="*/ 136648 w 191359"/>
                  <a:gd name="connsiteY3" fmla="*/ 38363 h 143519"/>
                  <a:gd name="connsiteX4" fmla="*/ 125968 w 191359"/>
                  <a:gd name="connsiteY4" fmla="*/ 33340 h 143519"/>
                  <a:gd name="connsiteX5" fmla="*/ 112961 w 191359"/>
                  <a:gd name="connsiteY5" fmla="*/ 37741 h 143519"/>
                  <a:gd name="connsiteX6" fmla="*/ 88874 w 191359"/>
                  <a:gd name="connsiteY6" fmla="*/ 24537 h 143519"/>
                  <a:gd name="connsiteX7" fmla="*/ 16911 w 191359"/>
                  <a:gd name="connsiteY7" fmla="*/ 9814 h 143519"/>
                  <a:gd name="connsiteX8" fmla="*/ 7337 w 191359"/>
                  <a:gd name="connsiteY8" fmla="*/ 13450 h 143519"/>
                  <a:gd name="connsiteX9" fmla="*/ 5244 w 191359"/>
                  <a:gd name="connsiteY9" fmla="*/ 21439 h 143519"/>
                  <a:gd name="connsiteX10" fmla="*/ 6278 w 191359"/>
                  <a:gd name="connsiteY10" fmla="*/ 30463 h 143519"/>
                  <a:gd name="connsiteX11" fmla="*/ 4598 w 191359"/>
                  <a:gd name="connsiteY11" fmla="*/ 43111 h 143519"/>
                  <a:gd name="connsiteX12" fmla="*/ 12234 w 191359"/>
                  <a:gd name="connsiteY12" fmla="*/ 55639 h 143519"/>
                  <a:gd name="connsiteX13" fmla="*/ 19374 w 191359"/>
                  <a:gd name="connsiteY13" fmla="*/ 57385 h 143519"/>
                  <a:gd name="connsiteX14" fmla="*/ 29200 w 191359"/>
                  <a:gd name="connsiteY14" fmla="*/ 69178 h 143519"/>
                  <a:gd name="connsiteX15" fmla="*/ 37894 w 191359"/>
                  <a:gd name="connsiteY15" fmla="*/ 85682 h 143519"/>
                  <a:gd name="connsiteX16" fmla="*/ 43845 w 191359"/>
                  <a:gd name="connsiteY16" fmla="*/ 89121 h 143519"/>
                  <a:gd name="connsiteX17" fmla="*/ 54453 w 191359"/>
                  <a:gd name="connsiteY17" fmla="*/ 103275 h 143519"/>
                  <a:gd name="connsiteX18" fmla="*/ 63656 w 191359"/>
                  <a:gd name="connsiteY18" fmla="*/ 110308 h 143519"/>
                  <a:gd name="connsiteX19" fmla="*/ 78893 w 191359"/>
                  <a:gd name="connsiteY19" fmla="*/ 123870 h 143519"/>
                  <a:gd name="connsiteX20" fmla="*/ 87767 w 191359"/>
                  <a:gd name="connsiteY20" fmla="*/ 127614 h 143519"/>
                  <a:gd name="connsiteX21" fmla="*/ 93694 w 191359"/>
                  <a:gd name="connsiteY21" fmla="*/ 131029 h 143519"/>
                  <a:gd name="connsiteX22" fmla="*/ 95996 w 191359"/>
                  <a:gd name="connsiteY22" fmla="*/ 135095 h 143519"/>
                  <a:gd name="connsiteX23" fmla="*/ 98167 w 191359"/>
                  <a:gd name="connsiteY23" fmla="*/ 137541 h 143519"/>
                  <a:gd name="connsiteX24" fmla="*/ 100696 w 191359"/>
                  <a:gd name="connsiteY24" fmla="*/ 139789 h 143519"/>
                  <a:gd name="connsiteX25" fmla="*/ 129532 w 191359"/>
                  <a:gd name="connsiteY25" fmla="*/ 124869 h 143519"/>
                  <a:gd name="connsiteX26" fmla="*/ 151837 w 191359"/>
                  <a:gd name="connsiteY26" fmla="*/ 110786 h 143519"/>
                  <a:gd name="connsiteX27" fmla="*/ 189373 w 191359"/>
                  <a:gd name="connsiteY27" fmla="*/ 93373 h 143519"/>
                  <a:gd name="connsiteX28" fmla="*/ 173628 w 191359"/>
                  <a:gd name="connsiteY28" fmla="*/ 74506 h 143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91359" h="143519">
                    <a:moveTo>
                      <a:pt x="173628" y="74506"/>
                    </a:moveTo>
                    <a:cubicBezTo>
                      <a:pt x="162296" y="73394"/>
                      <a:pt x="168862" y="68340"/>
                      <a:pt x="165124" y="61200"/>
                    </a:cubicBezTo>
                    <a:cubicBezTo>
                      <a:pt x="162404" y="56034"/>
                      <a:pt x="159109" y="53683"/>
                      <a:pt x="153320" y="53157"/>
                    </a:cubicBezTo>
                    <a:cubicBezTo>
                      <a:pt x="142867" y="52242"/>
                      <a:pt x="142167" y="45521"/>
                      <a:pt x="136648" y="38363"/>
                    </a:cubicBezTo>
                    <a:cubicBezTo>
                      <a:pt x="133993" y="34900"/>
                      <a:pt x="130315" y="33005"/>
                      <a:pt x="125968" y="33340"/>
                    </a:cubicBezTo>
                    <a:cubicBezTo>
                      <a:pt x="121471" y="33704"/>
                      <a:pt x="117249" y="36539"/>
                      <a:pt x="112961" y="37741"/>
                    </a:cubicBezTo>
                    <a:cubicBezTo>
                      <a:pt x="103907" y="40240"/>
                      <a:pt x="94937" y="29883"/>
                      <a:pt x="88874" y="24537"/>
                    </a:cubicBezTo>
                    <a:cubicBezTo>
                      <a:pt x="69690" y="7602"/>
                      <a:pt x="39987" y="-2217"/>
                      <a:pt x="16911" y="9814"/>
                    </a:cubicBezTo>
                    <a:cubicBezTo>
                      <a:pt x="13676" y="10747"/>
                      <a:pt x="10470" y="11973"/>
                      <a:pt x="7337" y="13450"/>
                    </a:cubicBezTo>
                    <a:cubicBezTo>
                      <a:pt x="4448" y="14832"/>
                      <a:pt x="3761" y="18784"/>
                      <a:pt x="5244" y="21439"/>
                    </a:cubicBezTo>
                    <a:cubicBezTo>
                      <a:pt x="5620" y="24453"/>
                      <a:pt x="6003" y="27455"/>
                      <a:pt x="6278" y="30463"/>
                    </a:cubicBezTo>
                    <a:cubicBezTo>
                      <a:pt x="6703" y="34876"/>
                      <a:pt x="4484" y="38805"/>
                      <a:pt x="4598" y="43111"/>
                    </a:cubicBezTo>
                    <a:cubicBezTo>
                      <a:pt x="4711" y="48786"/>
                      <a:pt x="7014" y="53169"/>
                      <a:pt x="12234" y="55639"/>
                    </a:cubicBezTo>
                    <a:cubicBezTo>
                      <a:pt x="14453" y="56673"/>
                      <a:pt x="17006" y="56901"/>
                      <a:pt x="19374" y="57385"/>
                    </a:cubicBezTo>
                    <a:cubicBezTo>
                      <a:pt x="25235" y="58557"/>
                      <a:pt x="27495" y="64220"/>
                      <a:pt x="29200" y="69178"/>
                    </a:cubicBezTo>
                    <a:cubicBezTo>
                      <a:pt x="31358" y="75385"/>
                      <a:pt x="33439" y="80737"/>
                      <a:pt x="37894" y="85682"/>
                    </a:cubicBezTo>
                    <a:cubicBezTo>
                      <a:pt x="39377" y="87321"/>
                      <a:pt x="41817" y="88367"/>
                      <a:pt x="43845" y="89121"/>
                    </a:cubicBezTo>
                    <a:cubicBezTo>
                      <a:pt x="51798" y="92045"/>
                      <a:pt x="52055" y="96871"/>
                      <a:pt x="54453" y="103275"/>
                    </a:cubicBezTo>
                    <a:cubicBezTo>
                      <a:pt x="56056" y="107581"/>
                      <a:pt x="59303" y="109782"/>
                      <a:pt x="63656" y="110308"/>
                    </a:cubicBezTo>
                    <a:cubicBezTo>
                      <a:pt x="71771" y="111271"/>
                      <a:pt x="72979" y="119649"/>
                      <a:pt x="78893" y="123870"/>
                    </a:cubicBezTo>
                    <a:cubicBezTo>
                      <a:pt x="81554" y="125772"/>
                      <a:pt x="84783" y="126568"/>
                      <a:pt x="87767" y="127614"/>
                    </a:cubicBezTo>
                    <a:cubicBezTo>
                      <a:pt x="89657" y="128930"/>
                      <a:pt x="91642" y="130096"/>
                      <a:pt x="93694" y="131029"/>
                    </a:cubicBezTo>
                    <a:cubicBezTo>
                      <a:pt x="94686" y="132057"/>
                      <a:pt x="95494" y="133367"/>
                      <a:pt x="95996" y="135095"/>
                    </a:cubicBezTo>
                    <a:cubicBezTo>
                      <a:pt x="96379" y="136375"/>
                      <a:pt x="97186" y="137152"/>
                      <a:pt x="98167" y="137541"/>
                    </a:cubicBezTo>
                    <a:cubicBezTo>
                      <a:pt x="98549" y="138653"/>
                      <a:pt x="99369" y="139580"/>
                      <a:pt x="100696" y="139789"/>
                    </a:cubicBezTo>
                    <a:cubicBezTo>
                      <a:pt x="113625" y="141906"/>
                      <a:pt x="121967" y="133827"/>
                      <a:pt x="129532" y="124869"/>
                    </a:cubicBezTo>
                    <a:cubicBezTo>
                      <a:pt x="136749" y="119786"/>
                      <a:pt x="143351" y="114332"/>
                      <a:pt x="151837" y="110786"/>
                    </a:cubicBezTo>
                    <a:cubicBezTo>
                      <a:pt x="163133" y="106014"/>
                      <a:pt x="183830" y="106493"/>
                      <a:pt x="189373" y="93373"/>
                    </a:cubicBezTo>
                    <a:cubicBezTo>
                      <a:pt x="193500" y="83649"/>
                      <a:pt x="182048" y="75331"/>
                      <a:pt x="173628" y="7450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28" name="Полилиния: фигура 439">
                <a:extLst>
                  <a:ext uri="{FF2B5EF4-FFF2-40B4-BE49-F238E27FC236}">
                    <a16:creationId xmlns:a16="http://schemas.microsoft.com/office/drawing/2014/main" id="{B1874CF0-87AB-1B58-181C-A4BE5C10380E}"/>
                  </a:ext>
                </a:extLst>
              </p:cNvPr>
              <p:cNvSpPr/>
              <p:nvPr/>
            </p:nvSpPr>
            <p:spPr>
              <a:xfrm>
                <a:off x="2053270" y="3761725"/>
                <a:ext cx="323334" cy="354625"/>
              </a:xfrm>
              <a:custGeom>
                <a:avLst/>
                <a:gdLst>
                  <a:gd name="connsiteX0" fmla="*/ 185517 w 185379"/>
                  <a:gd name="connsiteY0" fmla="*/ 154457 h 203319"/>
                  <a:gd name="connsiteX1" fmla="*/ 185338 w 185379"/>
                  <a:gd name="connsiteY1" fmla="*/ 154427 h 203319"/>
                  <a:gd name="connsiteX2" fmla="*/ 182802 w 185379"/>
                  <a:gd name="connsiteY2" fmla="*/ 152185 h 203319"/>
                  <a:gd name="connsiteX3" fmla="*/ 180643 w 185379"/>
                  <a:gd name="connsiteY3" fmla="*/ 149733 h 203319"/>
                  <a:gd name="connsiteX4" fmla="*/ 178335 w 185379"/>
                  <a:gd name="connsiteY4" fmla="*/ 145660 h 203319"/>
                  <a:gd name="connsiteX5" fmla="*/ 172403 w 185379"/>
                  <a:gd name="connsiteY5" fmla="*/ 142252 h 203319"/>
                  <a:gd name="connsiteX6" fmla="*/ 163535 w 185379"/>
                  <a:gd name="connsiteY6" fmla="*/ 138508 h 203319"/>
                  <a:gd name="connsiteX7" fmla="*/ 148292 w 185379"/>
                  <a:gd name="connsiteY7" fmla="*/ 124946 h 203319"/>
                  <a:gd name="connsiteX8" fmla="*/ 139094 w 185379"/>
                  <a:gd name="connsiteY8" fmla="*/ 117919 h 203319"/>
                  <a:gd name="connsiteX9" fmla="*/ 128486 w 185379"/>
                  <a:gd name="connsiteY9" fmla="*/ 103753 h 203319"/>
                  <a:gd name="connsiteX10" fmla="*/ 122536 w 185379"/>
                  <a:gd name="connsiteY10" fmla="*/ 100320 h 203319"/>
                  <a:gd name="connsiteX11" fmla="*/ 113841 w 185379"/>
                  <a:gd name="connsiteY11" fmla="*/ 83821 h 203319"/>
                  <a:gd name="connsiteX12" fmla="*/ 104016 w 185379"/>
                  <a:gd name="connsiteY12" fmla="*/ 72017 h 203319"/>
                  <a:gd name="connsiteX13" fmla="*/ 96870 w 185379"/>
                  <a:gd name="connsiteY13" fmla="*/ 70277 h 203319"/>
                  <a:gd name="connsiteX14" fmla="*/ 89239 w 185379"/>
                  <a:gd name="connsiteY14" fmla="*/ 57749 h 203319"/>
                  <a:gd name="connsiteX15" fmla="*/ 90920 w 185379"/>
                  <a:gd name="connsiteY15" fmla="*/ 45107 h 203319"/>
                  <a:gd name="connsiteX16" fmla="*/ 89879 w 185379"/>
                  <a:gd name="connsiteY16" fmla="*/ 36077 h 203319"/>
                  <a:gd name="connsiteX17" fmla="*/ 89825 w 185379"/>
                  <a:gd name="connsiteY17" fmla="*/ 30235 h 203319"/>
                  <a:gd name="connsiteX18" fmla="*/ 85741 w 185379"/>
                  <a:gd name="connsiteY18" fmla="*/ 27861 h 203319"/>
                  <a:gd name="connsiteX19" fmla="*/ 61181 w 185379"/>
                  <a:gd name="connsiteY19" fmla="*/ 15991 h 203319"/>
                  <a:gd name="connsiteX20" fmla="*/ 38075 w 185379"/>
                  <a:gd name="connsiteY20" fmla="*/ 4485 h 203319"/>
                  <a:gd name="connsiteX21" fmla="*/ 35587 w 185379"/>
                  <a:gd name="connsiteY21" fmla="*/ 6710 h 203319"/>
                  <a:gd name="connsiteX22" fmla="*/ 16068 w 185379"/>
                  <a:gd name="connsiteY22" fmla="*/ 18000 h 203319"/>
                  <a:gd name="connsiteX23" fmla="*/ 12074 w 185379"/>
                  <a:gd name="connsiteY23" fmla="*/ 43516 h 203319"/>
                  <a:gd name="connsiteX24" fmla="*/ 6626 w 185379"/>
                  <a:gd name="connsiteY24" fmla="*/ 69404 h 203319"/>
                  <a:gd name="connsiteX25" fmla="*/ 22634 w 185379"/>
                  <a:gd name="connsiteY25" fmla="*/ 86166 h 203319"/>
                  <a:gd name="connsiteX26" fmla="*/ 36633 w 185379"/>
                  <a:gd name="connsiteY26" fmla="*/ 97934 h 203319"/>
                  <a:gd name="connsiteX27" fmla="*/ 36029 w 185379"/>
                  <a:gd name="connsiteY27" fmla="*/ 101313 h 203319"/>
                  <a:gd name="connsiteX28" fmla="*/ 39791 w 185379"/>
                  <a:gd name="connsiteY28" fmla="*/ 112711 h 203319"/>
                  <a:gd name="connsiteX29" fmla="*/ 41782 w 185379"/>
                  <a:gd name="connsiteY29" fmla="*/ 124312 h 203319"/>
                  <a:gd name="connsiteX30" fmla="*/ 35055 w 185379"/>
                  <a:gd name="connsiteY30" fmla="*/ 138281 h 203319"/>
                  <a:gd name="connsiteX31" fmla="*/ 41238 w 185379"/>
                  <a:gd name="connsiteY31" fmla="*/ 141301 h 203319"/>
                  <a:gd name="connsiteX32" fmla="*/ 47260 w 185379"/>
                  <a:gd name="connsiteY32" fmla="*/ 159217 h 203319"/>
                  <a:gd name="connsiteX33" fmla="*/ 55853 w 185379"/>
                  <a:gd name="connsiteY33" fmla="*/ 174902 h 203319"/>
                  <a:gd name="connsiteX34" fmla="*/ 74654 w 185379"/>
                  <a:gd name="connsiteY34" fmla="*/ 190678 h 203319"/>
                  <a:gd name="connsiteX35" fmla="*/ 77907 w 185379"/>
                  <a:gd name="connsiteY35" fmla="*/ 197280 h 203319"/>
                  <a:gd name="connsiteX36" fmla="*/ 85944 w 185379"/>
                  <a:gd name="connsiteY36" fmla="*/ 202506 h 203319"/>
                  <a:gd name="connsiteX37" fmla="*/ 98855 w 185379"/>
                  <a:gd name="connsiteY37" fmla="*/ 199420 h 203319"/>
                  <a:gd name="connsiteX38" fmla="*/ 128025 w 185379"/>
                  <a:gd name="connsiteY38" fmla="*/ 193901 h 203319"/>
                  <a:gd name="connsiteX39" fmla="*/ 163379 w 185379"/>
                  <a:gd name="connsiteY39" fmla="*/ 197543 h 203319"/>
                  <a:gd name="connsiteX40" fmla="*/ 176236 w 185379"/>
                  <a:gd name="connsiteY40" fmla="*/ 187006 h 203319"/>
                  <a:gd name="connsiteX41" fmla="*/ 177611 w 185379"/>
                  <a:gd name="connsiteY41" fmla="*/ 179202 h 203319"/>
                  <a:gd name="connsiteX42" fmla="*/ 180009 w 185379"/>
                  <a:gd name="connsiteY42" fmla="*/ 169299 h 203319"/>
                  <a:gd name="connsiteX43" fmla="*/ 185517 w 185379"/>
                  <a:gd name="connsiteY43" fmla="*/ 154457 h 203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85379" h="203319">
                    <a:moveTo>
                      <a:pt x="185517" y="154457"/>
                    </a:moveTo>
                    <a:cubicBezTo>
                      <a:pt x="185457" y="154439"/>
                      <a:pt x="185397" y="154439"/>
                      <a:pt x="185338" y="154427"/>
                    </a:cubicBezTo>
                    <a:cubicBezTo>
                      <a:pt x="184010" y="154218"/>
                      <a:pt x="183191" y="153297"/>
                      <a:pt x="182802" y="152185"/>
                    </a:cubicBezTo>
                    <a:cubicBezTo>
                      <a:pt x="181833" y="151790"/>
                      <a:pt x="181014" y="151012"/>
                      <a:pt x="180643" y="149733"/>
                    </a:cubicBezTo>
                    <a:cubicBezTo>
                      <a:pt x="180135" y="148005"/>
                      <a:pt x="179328" y="146695"/>
                      <a:pt x="178335" y="145660"/>
                    </a:cubicBezTo>
                    <a:cubicBezTo>
                      <a:pt x="176284" y="144734"/>
                      <a:pt x="174299" y="143567"/>
                      <a:pt x="172403" y="142252"/>
                    </a:cubicBezTo>
                    <a:cubicBezTo>
                      <a:pt x="169425" y="141199"/>
                      <a:pt x="166190" y="140410"/>
                      <a:pt x="163535" y="138508"/>
                    </a:cubicBezTo>
                    <a:cubicBezTo>
                      <a:pt x="157614" y="134292"/>
                      <a:pt x="156412" y="125909"/>
                      <a:pt x="148292" y="124946"/>
                    </a:cubicBezTo>
                    <a:cubicBezTo>
                      <a:pt x="143950" y="124420"/>
                      <a:pt x="140703" y="122219"/>
                      <a:pt x="139094" y="117919"/>
                    </a:cubicBezTo>
                    <a:cubicBezTo>
                      <a:pt x="136702" y="111503"/>
                      <a:pt x="136439" y="106683"/>
                      <a:pt x="128486" y="103753"/>
                    </a:cubicBezTo>
                    <a:cubicBezTo>
                      <a:pt x="126453" y="103005"/>
                      <a:pt x="124019" y="101959"/>
                      <a:pt x="122536" y="100320"/>
                    </a:cubicBezTo>
                    <a:cubicBezTo>
                      <a:pt x="118081" y="95375"/>
                      <a:pt x="116000" y="90023"/>
                      <a:pt x="113841" y="83821"/>
                    </a:cubicBezTo>
                    <a:cubicBezTo>
                      <a:pt x="112143" y="78858"/>
                      <a:pt x="109870" y="73201"/>
                      <a:pt x="104016" y="72017"/>
                    </a:cubicBezTo>
                    <a:cubicBezTo>
                      <a:pt x="101648" y="71539"/>
                      <a:pt x="99100" y="71305"/>
                      <a:pt x="96870" y="70277"/>
                    </a:cubicBezTo>
                    <a:cubicBezTo>
                      <a:pt x="91649" y="67807"/>
                      <a:pt x="89353" y="63418"/>
                      <a:pt x="89239" y="57749"/>
                    </a:cubicBezTo>
                    <a:cubicBezTo>
                      <a:pt x="89126" y="53449"/>
                      <a:pt x="91344" y="49520"/>
                      <a:pt x="90920" y="45107"/>
                    </a:cubicBezTo>
                    <a:cubicBezTo>
                      <a:pt x="90639" y="42093"/>
                      <a:pt x="90262" y="39091"/>
                      <a:pt x="89879" y="36077"/>
                    </a:cubicBezTo>
                    <a:cubicBezTo>
                      <a:pt x="88904" y="34331"/>
                      <a:pt x="88892" y="32017"/>
                      <a:pt x="89825" y="30235"/>
                    </a:cubicBezTo>
                    <a:cubicBezTo>
                      <a:pt x="88516" y="29398"/>
                      <a:pt x="87164" y="28596"/>
                      <a:pt x="85741" y="27861"/>
                    </a:cubicBezTo>
                    <a:cubicBezTo>
                      <a:pt x="77590" y="23621"/>
                      <a:pt x="69147" y="20787"/>
                      <a:pt x="61181" y="15991"/>
                    </a:cubicBezTo>
                    <a:cubicBezTo>
                      <a:pt x="53838" y="11553"/>
                      <a:pt x="46369" y="6907"/>
                      <a:pt x="38075" y="4485"/>
                    </a:cubicBezTo>
                    <a:cubicBezTo>
                      <a:pt x="37303" y="5286"/>
                      <a:pt x="36478" y="6046"/>
                      <a:pt x="35587" y="6710"/>
                    </a:cubicBezTo>
                    <a:cubicBezTo>
                      <a:pt x="29739" y="11206"/>
                      <a:pt x="21384" y="13006"/>
                      <a:pt x="16068" y="18000"/>
                    </a:cubicBezTo>
                    <a:cubicBezTo>
                      <a:pt x="8976" y="24673"/>
                      <a:pt x="14448" y="34798"/>
                      <a:pt x="12074" y="43516"/>
                    </a:cubicBezTo>
                    <a:cubicBezTo>
                      <a:pt x="9658" y="52385"/>
                      <a:pt x="341" y="59746"/>
                      <a:pt x="6626" y="69404"/>
                    </a:cubicBezTo>
                    <a:cubicBezTo>
                      <a:pt x="10890" y="75982"/>
                      <a:pt x="17073" y="80754"/>
                      <a:pt x="22634" y="86166"/>
                    </a:cubicBezTo>
                    <a:cubicBezTo>
                      <a:pt x="29093" y="88564"/>
                      <a:pt x="35348" y="91583"/>
                      <a:pt x="36633" y="97934"/>
                    </a:cubicBezTo>
                    <a:cubicBezTo>
                      <a:pt x="36861" y="99029"/>
                      <a:pt x="36597" y="100350"/>
                      <a:pt x="36029" y="101313"/>
                    </a:cubicBezTo>
                    <a:cubicBezTo>
                      <a:pt x="33249" y="106103"/>
                      <a:pt x="38158" y="109105"/>
                      <a:pt x="39791" y="112711"/>
                    </a:cubicBezTo>
                    <a:cubicBezTo>
                      <a:pt x="41441" y="116400"/>
                      <a:pt x="42308" y="120192"/>
                      <a:pt x="41782" y="124312"/>
                    </a:cubicBezTo>
                    <a:cubicBezTo>
                      <a:pt x="41142" y="129347"/>
                      <a:pt x="39289" y="135704"/>
                      <a:pt x="35055" y="138281"/>
                    </a:cubicBezTo>
                    <a:cubicBezTo>
                      <a:pt x="36974" y="139316"/>
                      <a:pt x="39043" y="140308"/>
                      <a:pt x="41238" y="141301"/>
                    </a:cubicBezTo>
                    <a:cubicBezTo>
                      <a:pt x="46566" y="143735"/>
                      <a:pt x="46363" y="154397"/>
                      <a:pt x="47260" y="159217"/>
                    </a:cubicBezTo>
                    <a:cubicBezTo>
                      <a:pt x="48384" y="165281"/>
                      <a:pt x="51846" y="170400"/>
                      <a:pt x="55853" y="174902"/>
                    </a:cubicBezTo>
                    <a:cubicBezTo>
                      <a:pt x="60870" y="180518"/>
                      <a:pt x="67634" y="186121"/>
                      <a:pt x="74654" y="190678"/>
                    </a:cubicBezTo>
                    <a:cubicBezTo>
                      <a:pt x="75635" y="193142"/>
                      <a:pt x="77501" y="196628"/>
                      <a:pt x="77907" y="197280"/>
                    </a:cubicBezTo>
                    <a:cubicBezTo>
                      <a:pt x="79755" y="200144"/>
                      <a:pt x="82625" y="201956"/>
                      <a:pt x="85944" y="202506"/>
                    </a:cubicBezTo>
                    <a:cubicBezTo>
                      <a:pt x="90507" y="203260"/>
                      <a:pt x="95004" y="201908"/>
                      <a:pt x="98855" y="199420"/>
                    </a:cubicBezTo>
                    <a:cubicBezTo>
                      <a:pt x="108519" y="198948"/>
                      <a:pt x="117967" y="194290"/>
                      <a:pt x="128025" y="193901"/>
                    </a:cubicBezTo>
                    <a:cubicBezTo>
                      <a:pt x="140284" y="193429"/>
                      <a:pt x="150827" y="199409"/>
                      <a:pt x="163379" y="197543"/>
                    </a:cubicBezTo>
                    <a:cubicBezTo>
                      <a:pt x="169186" y="196694"/>
                      <a:pt x="173982" y="192143"/>
                      <a:pt x="176236" y="187006"/>
                    </a:cubicBezTo>
                    <a:cubicBezTo>
                      <a:pt x="177426" y="184255"/>
                      <a:pt x="177725" y="182174"/>
                      <a:pt x="177611" y="179202"/>
                    </a:cubicBezTo>
                    <a:cubicBezTo>
                      <a:pt x="177444" y="174598"/>
                      <a:pt x="177528" y="173473"/>
                      <a:pt x="180009" y="169299"/>
                    </a:cubicBezTo>
                    <a:cubicBezTo>
                      <a:pt x="182898" y="164479"/>
                      <a:pt x="184925" y="159450"/>
                      <a:pt x="185517" y="15445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29" name="Полилиния: фигура 440">
                <a:extLst>
                  <a:ext uri="{FF2B5EF4-FFF2-40B4-BE49-F238E27FC236}">
                    <a16:creationId xmlns:a16="http://schemas.microsoft.com/office/drawing/2014/main" id="{88F63213-5157-4D27-383A-05F17EEE1441}"/>
                  </a:ext>
                </a:extLst>
              </p:cNvPr>
              <p:cNvSpPr/>
              <p:nvPr/>
            </p:nvSpPr>
            <p:spPr>
              <a:xfrm>
                <a:off x="1851668" y="3985122"/>
                <a:ext cx="354625" cy="323334"/>
              </a:xfrm>
              <a:custGeom>
                <a:avLst/>
                <a:gdLst>
                  <a:gd name="connsiteX0" fmla="*/ 204091 w 203319"/>
                  <a:gd name="connsiteY0" fmla="*/ 107794 h 185379"/>
                  <a:gd name="connsiteX1" fmla="*/ 198595 w 203319"/>
                  <a:gd name="connsiteY1" fmla="*/ 82666 h 185379"/>
                  <a:gd name="connsiteX2" fmla="*/ 202554 w 203319"/>
                  <a:gd name="connsiteY2" fmla="*/ 74521 h 185379"/>
                  <a:gd name="connsiteX3" fmla="*/ 202572 w 203319"/>
                  <a:gd name="connsiteY3" fmla="*/ 74521 h 185379"/>
                  <a:gd name="connsiteX4" fmla="*/ 201531 w 203319"/>
                  <a:gd name="connsiteY4" fmla="*/ 74420 h 185379"/>
                  <a:gd name="connsiteX5" fmla="*/ 193500 w 203319"/>
                  <a:gd name="connsiteY5" fmla="*/ 69199 h 185379"/>
                  <a:gd name="connsiteX6" fmla="*/ 190241 w 203319"/>
                  <a:gd name="connsiteY6" fmla="*/ 62597 h 185379"/>
                  <a:gd name="connsiteX7" fmla="*/ 171446 w 203319"/>
                  <a:gd name="connsiteY7" fmla="*/ 46822 h 185379"/>
                  <a:gd name="connsiteX8" fmla="*/ 162853 w 203319"/>
                  <a:gd name="connsiteY8" fmla="*/ 31136 h 185379"/>
                  <a:gd name="connsiteX9" fmla="*/ 156825 w 203319"/>
                  <a:gd name="connsiteY9" fmla="*/ 13220 h 185379"/>
                  <a:gd name="connsiteX10" fmla="*/ 150642 w 203319"/>
                  <a:gd name="connsiteY10" fmla="*/ 10201 h 185379"/>
                  <a:gd name="connsiteX11" fmla="*/ 143783 w 203319"/>
                  <a:gd name="connsiteY11" fmla="*/ 10990 h 185379"/>
                  <a:gd name="connsiteX12" fmla="*/ 121884 w 203319"/>
                  <a:gd name="connsiteY12" fmla="*/ 7115 h 185379"/>
                  <a:gd name="connsiteX13" fmla="*/ 110695 w 203319"/>
                  <a:gd name="connsiteY13" fmla="*/ 15020 h 185379"/>
                  <a:gd name="connsiteX14" fmla="*/ 74935 w 203319"/>
                  <a:gd name="connsiteY14" fmla="*/ 9304 h 185379"/>
                  <a:gd name="connsiteX15" fmla="*/ 62072 w 203319"/>
                  <a:gd name="connsiteY15" fmla="*/ 4496 h 185379"/>
                  <a:gd name="connsiteX16" fmla="*/ 51823 w 203319"/>
                  <a:gd name="connsiteY16" fmla="*/ 13801 h 185379"/>
                  <a:gd name="connsiteX17" fmla="*/ 44521 w 203319"/>
                  <a:gd name="connsiteY17" fmla="*/ 23793 h 185379"/>
                  <a:gd name="connsiteX18" fmla="*/ 29081 w 203319"/>
                  <a:gd name="connsiteY18" fmla="*/ 18758 h 185379"/>
                  <a:gd name="connsiteX19" fmla="*/ 27263 w 203319"/>
                  <a:gd name="connsiteY19" fmla="*/ 20349 h 185379"/>
                  <a:gd name="connsiteX20" fmla="*/ 22186 w 203319"/>
                  <a:gd name="connsiteY20" fmla="*/ 38432 h 185379"/>
                  <a:gd name="connsiteX21" fmla="*/ 17749 w 203319"/>
                  <a:gd name="connsiteY21" fmla="*/ 57401 h 185379"/>
                  <a:gd name="connsiteX22" fmla="*/ 4485 w 203319"/>
                  <a:gd name="connsiteY22" fmla="*/ 68613 h 185379"/>
                  <a:gd name="connsiteX23" fmla="*/ 6452 w 203319"/>
                  <a:gd name="connsiteY23" fmla="*/ 80029 h 185379"/>
                  <a:gd name="connsiteX24" fmla="*/ 8641 w 203319"/>
                  <a:gd name="connsiteY24" fmla="*/ 91576 h 185379"/>
                  <a:gd name="connsiteX25" fmla="*/ 18945 w 203319"/>
                  <a:gd name="connsiteY25" fmla="*/ 96611 h 185379"/>
                  <a:gd name="connsiteX26" fmla="*/ 32758 w 203319"/>
                  <a:gd name="connsiteY26" fmla="*/ 117015 h 185379"/>
                  <a:gd name="connsiteX27" fmla="*/ 33524 w 203319"/>
                  <a:gd name="connsiteY27" fmla="*/ 127635 h 185379"/>
                  <a:gd name="connsiteX28" fmla="*/ 34839 w 203319"/>
                  <a:gd name="connsiteY28" fmla="*/ 127976 h 185379"/>
                  <a:gd name="connsiteX29" fmla="*/ 48976 w 203319"/>
                  <a:gd name="connsiteY29" fmla="*/ 131887 h 185379"/>
                  <a:gd name="connsiteX30" fmla="*/ 60332 w 203319"/>
                  <a:gd name="connsiteY30" fmla="*/ 130039 h 185379"/>
                  <a:gd name="connsiteX31" fmla="*/ 69081 w 203319"/>
                  <a:gd name="connsiteY31" fmla="*/ 138866 h 185379"/>
                  <a:gd name="connsiteX32" fmla="*/ 69960 w 203319"/>
                  <a:gd name="connsiteY32" fmla="*/ 157733 h 185379"/>
                  <a:gd name="connsiteX33" fmla="*/ 83917 w 203319"/>
                  <a:gd name="connsiteY33" fmla="*/ 156166 h 185379"/>
                  <a:gd name="connsiteX34" fmla="*/ 98299 w 203319"/>
                  <a:gd name="connsiteY34" fmla="*/ 154300 h 185379"/>
                  <a:gd name="connsiteX35" fmla="*/ 120467 w 203319"/>
                  <a:gd name="connsiteY35" fmla="*/ 169723 h 185379"/>
                  <a:gd name="connsiteX36" fmla="*/ 120604 w 203319"/>
                  <a:gd name="connsiteY36" fmla="*/ 174501 h 185379"/>
                  <a:gd name="connsiteX37" fmla="*/ 141672 w 203319"/>
                  <a:gd name="connsiteY37" fmla="*/ 183518 h 185379"/>
                  <a:gd name="connsiteX38" fmla="*/ 141672 w 203319"/>
                  <a:gd name="connsiteY38" fmla="*/ 183530 h 185379"/>
                  <a:gd name="connsiteX39" fmla="*/ 144369 w 203319"/>
                  <a:gd name="connsiteY39" fmla="*/ 172396 h 185379"/>
                  <a:gd name="connsiteX40" fmla="*/ 152161 w 203319"/>
                  <a:gd name="connsiteY40" fmla="*/ 167133 h 185379"/>
                  <a:gd name="connsiteX41" fmla="*/ 157046 w 203319"/>
                  <a:gd name="connsiteY41" fmla="*/ 165507 h 185379"/>
                  <a:gd name="connsiteX42" fmla="*/ 156335 w 203319"/>
                  <a:gd name="connsiteY42" fmla="*/ 163444 h 185379"/>
                  <a:gd name="connsiteX43" fmla="*/ 159408 w 203319"/>
                  <a:gd name="connsiteY43" fmla="*/ 155729 h 185379"/>
                  <a:gd name="connsiteX44" fmla="*/ 178849 w 203319"/>
                  <a:gd name="connsiteY44" fmla="*/ 148673 h 185379"/>
                  <a:gd name="connsiteX45" fmla="*/ 186378 w 203319"/>
                  <a:gd name="connsiteY45" fmla="*/ 142346 h 185379"/>
                  <a:gd name="connsiteX46" fmla="*/ 190923 w 203319"/>
                  <a:gd name="connsiteY46" fmla="*/ 135732 h 185379"/>
                  <a:gd name="connsiteX47" fmla="*/ 198523 w 203319"/>
                  <a:gd name="connsiteY47" fmla="*/ 114097 h 185379"/>
                  <a:gd name="connsiteX48" fmla="*/ 203869 w 203319"/>
                  <a:gd name="connsiteY48" fmla="*/ 112698 h 185379"/>
                  <a:gd name="connsiteX49" fmla="*/ 204802 w 203319"/>
                  <a:gd name="connsiteY49" fmla="*/ 113493 h 185379"/>
                  <a:gd name="connsiteX50" fmla="*/ 204091 w 203319"/>
                  <a:gd name="connsiteY50" fmla="*/ 107794 h 185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203319" h="185379">
                    <a:moveTo>
                      <a:pt x="204091" y="107794"/>
                    </a:moveTo>
                    <a:cubicBezTo>
                      <a:pt x="201848" y="99709"/>
                      <a:pt x="196395" y="91397"/>
                      <a:pt x="198595" y="82666"/>
                    </a:cubicBezTo>
                    <a:cubicBezTo>
                      <a:pt x="199349" y="79670"/>
                      <a:pt x="200748" y="76985"/>
                      <a:pt x="202554" y="74521"/>
                    </a:cubicBezTo>
                    <a:lnTo>
                      <a:pt x="202572" y="74521"/>
                    </a:lnTo>
                    <a:cubicBezTo>
                      <a:pt x="202225" y="74497"/>
                      <a:pt x="201884" y="74479"/>
                      <a:pt x="201531" y="74420"/>
                    </a:cubicBezTo>
                    <a:cubicBezTo>
                      <a:pt x="198218" y="73875"/>
                      <a:pt x="195348" y="72063"/>
                      <a:pt x="193500" y="69199"/>
                    </a:cubicBezTo>
                    <a:cubicBezTo>
                      <a:pt x="193082" y="68541"/>
                      <a:pt x="191228" y="65061"/>
                      <a:pt x="190241" y="62597"/>
                    </a:cubicBezTo>
                    <a:cubicBezTo>
                      <a:pt x="183221" y="58040"/>
                      <a:pt x="176457" y="52437"/>
                      <a:pt x="171446" y="46822"/>
                    </a:cubicBezTo>
                    <a:cubicBezTo>
                      <a:pt x="167433" y="42319"/>
                      <a:pt x="163971" y="37200"/>
                      <a:pt x="162853" y="31136"/>
                    </a:cubicBezTo>
                    <a:cubicBezTo>
                      <a:pt x="161950" y="26317"/>
                      <a:pt x="162153" y="15654"/>
                      <a:pt x="156825" y="13220"/>
                    </a:cubicBezTo>
                    <a:cubicBezTo>
                      <a:pt x="154624" y="12234"/>
                      <a:pt x="152555" y="11235"/>
                      <a:pt x="150642" y="10201"/>
                    </a:cubicBezTo>
                    <a:cubicBezTo>
                      <a:pt x="148812" y="11301"/>
                      <a:pt x="146569" y="11725"/>
                      <a:pt x="143783" y="10990"/>
                    </a:cubicBezTo>
                    <a:cubicBezTo>
                      <a:pt x="136643" y="9160"/>
                      <a:pt x="129359" y="1990"/>
                      <a:pt x="121884" y="7115"/>
                    </a:cubicBezTo>
                    <a:cubicBezTo>
                      <a:pt x="118290" y="9591"/>
                      <a:pt x="115001" y="13639"/>
                      <a:pt x="110695" y="15020"/>
                    </a:cubicBezTo>
                    <a:cubicBezTo>
                      <a:pt x="98993" y="18734"/>
                      <a:pt x="85442" y="14608"/>
                      <a:pt x="74935" y="9304"/>
                    </a:cubicBezTo>
                    <a:cubicBezTo>
                      <a:pt x="71180" y="7396"/>
                      <a:pt x="66414" y="4280"/>
                      <a:pt x="62072" y="4496"/>
                    </a:cubicBezTo>
                    <a:cubicBezTo>
                      <a:pt x="55494" y="4819"/>
                      <a:pt x="54113" y="9316"/>
                      <a:pt x="51823" y="13801"/>
                    </a:cubicBezTo>
                    <a:cubicBezTo>
                      <a:pt x="50172" y="17048"/>
                      <a:pt x="48025" y="22023"/>
                      <a:pt x="44521" y="23793"/>
                    </a:cubicBezTo>
                    <a:cubicBezTo>
                      <a:pt x="38577" y="26777"/>
                      <a:pt x="31431" y="24690"/>
                      <a:pt x="29081" y="18758"/>
                    </a:cubicBezTo>
                    <a:cubicBezTo>
                      <a:pt x="28512" y="19308"/>
                      <a:pt x="27927" y="19852"/>
                      <a:pt x="27263" y="20349"/>
                    </a:cubicBezTo>
                    <a:cubicBezTo>
                      <a:pt x="22963" y="23452"/>
                      <a:pt x="22909" y="33726"/>
                      <a:pt x="22186" y="38432"/>
                    </a:cubicBezTo>
                    <a:cubicBezTo>
                      <a:pt x="21235" y="44735"/>
                      <a:pt x="20966" y="51702"/>
                      <a:pt x="17749" y="57401"/>
                    </a:cubicBezTo>
                    <a:cubicBezTo>
                      <a:pt x="14759" y="62687"/>
                      <a:pt x="10052" y="66472"/>
                      <a:pt x="4485" y="68613"/>
                    </a:cubicBezTo>
                    <a:cubicBezTo>
                      <a:pt x="5508" y="72464"/>
                      <a:pt x="6153" y="76351"/>
                      <a:pt x="6452" y="80029"/>
                    </a:cubicBezTo>
                    <a:cubicBezTo>
                      <a:pt x="6620" y="82188"/>
                      <a:pt x="6303" y="90290"/>
                      <a:pt x="8641" y="91576"/>
                    </a:cubicBezTo>
                    <a:cubicBezTo>
                      <a:pt x="11906" y="93358"/>
                      <a:pt x="15955" y="94387"/>
                      <a:pt x="18945" y="96611"/>
                    </a:cubicBezTo>
                    <a:cubicBezTo>
                      <a:pt x="25792" y="101682"/>
                      <a:pt x="31156" y="108362"/>
                      <a:pt x="32758" y="117015"/>
                    </a:cubicBezTo>
                    <a:cubicBezTo>
                      <a:pt x="33386" y="120448"/>
                      <a:pt x="33637" y="124024"/>
                      <a:pt x="33524" y="127635"/>
                    </a:cubicBezTo>
                    <a:cubicBezTo>
                      <a:pt x="33954" y="127719"/>
                      <a:pt x="34385" y="127821"/>
                      <a:pt x="34839" y="127976"/>
                    </a:cubicBezTo>
                    <a:cubicBezTo>
                      <a:pt x="41250" y="130027"/>
                      <a:pt x="41011" y="134782"/>
                      <a:pt x="48976" y="131887"/>
                    </a:cubicBezTo>
                    <a:cubicBezTo>
                      <a:pt x="52719" y="130518"/>
                      <a:pt x="56325" y="129513"/>
                      <a:pt x="60332" y="130039"/>
                    </a:cubicBezTo>
                    <a:cubicBezTo>
                      <a:pt x="65212" y="130673"/>
                      <a:pt x="68058" y="134261"/>
                      <a:pt x="69081" y="138866"/>
                    </a:cubicBezTo>
                    <a:cubicBezTo>
                      <a:pt x="70396" y="144870"/>
                      <a:pt x="67592" y="152034"/>
                      <a:pt x="69960" y="157733"/>
                    </a:cubicBezTo>
                    <a:cubicBezTo>
                      <a:pt x="72160" y="163037"/>
                      <a:pt x="80700" y="157505"/>
                      <a:pt x="83917" y="156166"/>
                    </a:cubicBezTo>
                    <a:cubicBezTo>
                      <a:pt x="88809" y="154121"/>
                      <a:pt x="93042" y="153684"/>
                      <a:pt x="98299" y="154300"/>
                    </a:cubicBezTo>
                    <a:cubicBezTo>
                      <a:pt x="105284" y="155120"/>
                      <a:pt x="118984" y="161829"/>
                      <a:pt x="120467" y="169723"/>
                    </a:cubicBezTo>
                    <a:cubicBezTo>
                      <a:pt x="120843" y="171678"/>
                      <a:pt x="120903" y="173131"/>
                      <a:pt x="120604" y="174501"/>
                    </a:cubicBezTo>
                    <a:cubicBezTo>
                      <a:pt x="127822" y="176899"/>
                      <a:pt x="134932" y="179889"/>
                      <a:pt x="141672" y="183518"/>
                    </a:cubicBezTo>
                    <a:lnTo>
                      <a:pt x="141672" y="183530"/>
                    </a:lnTo>
                    <a:cubicBezTo>
                      <a:pt x="141026" y="179452"/>
                      <a:pt x="141576" y="175434"/>
                      <a:pt x="144369" y="172396"/>
                    </a:cubicBezTo>
                    <a:cubicBezTo>
                      <a:pt x="146557" y="169974"/>
                      <a:pt x="149021" y="168156"/>
                      <a:pt x="152161" y="167133"/>
                    </a:cubicBezTo>
                    <a:cubicBezTo>
                      <a:pt x="153757" y="166607"/>
                      <a:pt x="155497" y="166212"/>
                      <a:pt x="157046" y="165507"/>
                    </a:cubicBezTo>
                    <a:cubicBezTo>
                      <a:pt x="157860" y="165124"/>
                      <a:pt x="157238" y="165704"/>
                      <a:pt x="156335" y="163444"/>
                    </a:cubicBezTo>
                    <a:cubicBezTo>
                      <a:pt x="155204" y="160741"/>
                      <a:pt x="156311" y="156692"/>
                      <a:pt x="159408" y="155729"/>
                    </a:cubicBezTo>
                    <a:cubicBezTo>
                      <a:pt x="166644" y="153523"/>
                      <a:pt x="174783" y="156196"/>
                      <a:pt x="178849" y="148673"/>
                    </a:cubicBezTo>
                    <a:cubicBezTo>
                      <a:pt x="180494" y="145629"/>
                      <a:pt x="183257" y="143566"/>
                      <a:pt x="186378" y="142346"/>
                    </a:cubicBezTo>
                    <a:cubicBezTo>
                      <a:pt x="187789" y="140313"/>
                      <a:pt x="189607" y="138370"/>
                      <a:pt x="190923" y="135732"/>
                    </a:cubicBezTo>
                    <a:cubicBezTo>
                      <a:pt x="194325" y="128826"/>
                      <a:pt x="195294" y="121093"/>
                      <a:pt x="198523" y="114097"/>
                    </a:cubicBezTo>
                    <a:cubicBezTo>
                      <a:pt x="199349" y="112303"/>
                      <a:pt x="202285" y="111495"/>
                      <a:pt x="203869" y="112698"/>
                    </a:cubicBezTo>
                    <a:cubicBezTo>
                      <a:pt x="204216" y="112961"/>
                      <a:pt x="204521" y="113230"/>
                      <a:pt x="204802" y="113493"/>
                    </a:cubicBezTo>
                    <a:cubicBezTo>
                      <a:pt x="204725" y="111519"/>
                      <a:pt x="204575" y="109576"/>
                      <a:pt x="204091" y="1077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30" name="Овал 129">
                <a:extLst>
                  <a:ext uri="{FF2B5EF4-FFF2-40B4-BE49-F238E27FC236}">
                    <a16:creationId xmlns:a16="http://schemas.microsoft.com/office/drawing/2014/main" id="{14B40431-BEEE-4F2A-0D2C-87FA7B934011}"/>
                  </a:ext>
                </a:extLst>
              </p:cNvPr>
              <p:cNvSpPr/>
              <p:nvPr/>
            </p:nvSpPr>
            <p:spPr>
              <a:xfrm>
                <a:off x="2142829" y="2961848"/>
                <a:ext cx="60993" cy="60993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31" name="Овал 130">
                <a:extLst>
                  <a:ext uri="{FF2B5EF4-FFF2-40B4-BE49-F238E27FC236}">
                    <a16:creationId xmlns:a16="http://schemas.microsoft.com/office/drawing/2014/main" id="{80A805E3-140B-61EB-A3FA-B0E938E3954A}"/>
                  </a:ext>
                </a:extLst>
              </p:cNvPr>
              <p:cNvSpPr/>
              <p:nvPr/>
            </p:nvSpPr>
            <p:spPr>
              <a:xfrm>
                <a:off x="2248086" y="4338215"/>
                <a:ext cx="60993" cy="60993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</p:grpSp>
        <p:sp>
          <p:nvSpPr>
            <p:cNvPr id="5" name="Полилиния: фигура 360">
              <a:extLst>
                <a:ext uri="{FF2B5EF4-FFF2-40B4-BE49-F238E27FC236}">
                  <a16:creationId xmlns:a16="http://schemas.microsoft.com/office/drawing/2014/main" id="{F3B4EF2E-5B7A-72CA-1D58-1498BFB0BB45}"/>
                </a:ext>
              </a:extLst>
            </p:cNvPr>
            <p:cNvSpPr/>
            <p:nvPr/>
          </p:nvSpPr>
          <p:spPr>
            <a:xfrm>
              <a:off x="1976482" y="3993272"/>
              <a:ext cx="775819" cy="333103"/>
            </a:xfrm>
            <a:custGeom>
              <a:avLst/>
              <a:gdLst>
                <a:gd name="connsiteX0" fmla="*/ 656409 w 747849"/>
                <a:gd name="connsiteY0" fmla="*/ 88174 h 333103"/>
                <a:gd name="connsiteX1" fmla="*/ 607423 w 747849"/>
                <a:gd name="connsiteY1" fmla="*/ 120831 h 333103"/>
                <a:gd name="connsiteX2" fmla="*/ 535577 w 747849"/>
                <a:gd name="connsiteY2" fmla="*/ 120831 h 333103"/>
                <a:gd name="connsiteX3" fmla="*/ 476794 w 747849"/>
                <a:gd name="connsiteY3" fmla="*/ 127363 h 333103"/>
                <a:gd name="connsiteX4" fmla="*/ 421277 w 747849"/>
                <a:gd name="connsiteY4" fmla="*/ 182880 h 333103"/>
                <a:gd name="connsiteX5" fmla="*/ 421277 w 747849"/>
                <a:gd name="connsiteY5" fmla="*/ 182880 h 333103"/>
                <a:gd name="connsiteX6" fmla="*/ 355963 w 747849"/>
                <a:gd name="connsiteY6" fmla="*/ 160020 h 333103"/>
                <a:gd name="connsiteX7" fmla="*/ 369026 w 747849"/>
                <a:gd name="connsiteY7" fmla="*/ 117566 h 333103"/>
                <a:gd name="connsiteX8" fmla="*/ 310243 w 747849"/>
                <a:gd name="connsiteY8" fmla="*/ 71846 h 333103"/>
                <a:gd name="connsiteX9" fmla="*/ 248194 w 747849"/>
                <a:gd name="connsiteY9" fmla="*/ 104503 h 333103"/>
                <a:gd name="connsiteX10" fmla="*/ 215537 w 747849"/>
                <a:gd name="connsiteY10" fmla="*/ 81643 h 333103"/>
                <a:gd name="connsiteX11" fmla="*/ 186146 w 747849"/>
                <a:gd name="connsiteY11" fmla="*/ 35923 h 333103"/>
                <a:gd name="connsiteX12" fmla="*/ 127363 w 747849"/>
                <a:gd name="connsiteY12" fmla="*/ 22860 h 333103"/>
                <a:gd name="connsiteX13" fmla="*/ 81643 w 747849"/>
                <a:gd name="connsiteY13" fmla="*/ 29391 h 333103"/>
                <a:gd name="connsiteX14" fmla="*/ 52251 w 747849"/>
                <a:gd name="connsiteY14" fmla="*/ 3266 h 333103"/>
                <a:gd name="connsiteX15" fmla="*/ 0 w 747849"/>
                <a:gd name="connsiteY15" fmla="*/ 0 h 333103"/>
                <a:gd name="connsiteX16" fmla="*/ 0 w 747849"/>
                <a:gd name="connsiteY16" fmla="*/ 71846 h 333103"/>
                <a:gd name="connsiteX17" fmla="*/ 58783 w 747849"/>
                <a:gd name="connsiteY17" fmla="*/ 140426 h 333103"/>
                <a:gd name="connsiteX18" fmla="*/ 150223 w 747849"/>
                <a:gd name="connsiteY18" fmla="*/ 199209 h 333103"/>
                <a:gd name="connsiteX19" fmla="*/ 235131 w 747849"/>
                <a:gd name="connsiteY19" fmla="*/ 209006 h 333103"/>
                <a:gd name="connsiteX20" fmla="*/ 218803 w 747849"/>
                <a:gd name="connsiteY20" fmla="*/ 228600 h 333103"/>
                <a:gd name="connsiteX21" fmla="*/ 329837 w 747849"/>
                <a:gd name="connsiteY21" fmla="*/ 274320 h 333103"/>
                <a:gd name="connsiteX22" fmla="*/ 385354 w 747849"/>
                <a:gd name="connsiteY22" fmla="*/ 313509 h 333103"/>
                <a:gd name="connsiteX23" fmla="*/ 414746 w 747849"/>
                <a:gd name="connsiteY23" fmla="*/ 326571 h 333103"/>
                <a:gd name="connsiteX24" fmla="*/ 450669 w 747849"/>
                <a:gd name="connsiteY24" fmla="*/ 300446 h 333103"/>
                <a:gd name="connsiteX25" fmla="*/ 496389 w 747849"/>
                <a:gd name="connsiteY25" fmla="*/ 313509 h 333103"/>
                <a:gd name="connsiteX26" fmla="*/ 515983 w 747849"/>
                <a:gd name="connsiteY26" fmla="*/ 297180 h 333103"/>
                <a:gd name="connsiteX27" fmla="*/ 584563 w 747849"/>
                <a:gd name="connsiteY27" fmla="*/ 333103 h 333103"/>
                <a:gd name="connsiteX28" fmla="*/ 584563 w 747849"/>
                <a:gd name="connsiteY28" fmla="*/ 333103 h 333103"/>
                <a:gd name="connsiteX29" fmla="*/ 613954 w 747849"/>
                <a:gd name="connsiteY29" fmla="*/ 316774 h 333103"/>
                <a:gd name="connsiteX30" fmla="*/ 620486 w 747849"/>
                <a:gd name="connsiteY30" fmla="*/ 274320 h 333103"/>
                <a:gd name="connsiteX31" fmla="*/ 666206 w 747849"/>
                <a:gd name="connsiteY31" fmla="*/ 271054 h 333103"/>
                <a:gd name="connsiteX32" fmla="*/ 721723 w 747849"/>
                <a:gd name="connsiteY32" fmla="*/ 235131 h 333103"/>
                <a:gd name="connsiteX33" fmla="*/ 747849 w 747849"/>
                <a:gd name="connsiteY33" fmla="*/ 202474 h 333103"/>
                <a:gd name="connsiteX34" fmla="*/ 744583 w 747849"/>
                <a:gd name="connsiteY34" fmla="*/ 169817 h 333103"/>
                <a:gd name="connsiteX35" fmla="*/ 708660 w 747849"/>
                <a:gd name="connsiteY35" fmla="*/ 130629 h 333103"/>
                <a:gd name="connsiteX36" fmla="*/ 656409 w 747849"/>
                <a:gd name="connsiteY36" fmla="*/ 88174 h 333103"/>
                <a:gd name="connsiteX0" fmla="*/ 656409 w 747849"/>
                <a:gd name="connsiteY0" fmla="*/ 88174 h 333103"/>
                <a:gd name="connsiteX1" fmla="*/ 607423 w 747849"/>
                <a:gd name="connsiteY1" fmla="*/ 120831 h 333103"/>
                <a:gd name="connsiteX2" fmla="*/ 535577 w 747849"/>
                <a:gd name="connsiteY2" fmla="*/ 120831 h 333103"/>
                <a:gd name="connsiteX3" fmla="*/ 476794 w 747849"/>
                <a:gd name="connsiteY3" fmla="*/ 127363 h 333103"/>
                <a:gd name="connsiteX4" fmla="*/ 421277 w 747849"/>
                <a:gd name="connsiteY4" fmla="*/ 182880 h 333103"/>
                <a:gd name="connsiteX5" fmla="*/ 421277 w 747849"/>
                <a:gd name="connsiteY5" fmla="*/ 182880 h 333103"/>
                <a:gd name="connsiteX6" fmla="*/ 355963 w 747849"/>
                <a:gd name="connsiteY6" fmla="*/ 160020 h 333103"/>
                <a:gd name="connsiteX7" fmla="*/ 369026 w 747849"/>
                <a:gd name="connsiteY7" fmla="*/ 117566 h 333103"/>
                <a:gd name="connsiteX8" fmla="*/ 310243 w 747849"/>
                <a:gd name="connsiteY8" fmla="*/ 71846 h 333103"/>
                <a:gd name="connsiteX9" fmla="*/ 248194 w 747849"/>
                <a:gd name="connsiteY9" fmla="*/ 104503 h 333103"/>
                <a:gd name="connsiteX10" fmla="*/ 215537 w 747849"/>
                <a:gd name="connsiteY10" fmla="*/ 81643 h 333103"/>
                <a:gd name="connsiteX11" fmla="*/ 186146 w 747849"/>
                <a:gd name="connsiteY11" fmla="*/ 35923 h 333103"/>
                <a:gd name="connsiteX12" fmla="*/ 127363 w 747849"/>
                <a:gd name="connsiteY12" fmla="*/ 22860 h 333103"/>
                <a:gd name="connsiteX13" fmla="*/ 81643 w 747849"/>
                <a:gd name="connsiteY13" fmla="*/ 29391 h 333103"/>
                <a:gd name="connsiteX14" fmla="*/ 52251 w 747849"/>
                <a:gd name="connsiteY14" fmla="*/ 3266 h 333103"/>
                <a:gd name="connsiteX15" fmla="*/ 0 w 747849"/>
                <a:gd name="connsiteY15" fmla="*/ 0 h 333103"/>
                <a:gd name="connsiteX16" fmla="*/ 0 w 747849"/>
                <a:gd name="connsiteY16" fmla="*/ 71846 h 333103"/>
                <a:gd name="connsiteX17" fmla="*/ 58783 w 747849"/>
                <a:gd name="connsiteY17" fmla="*/ 140426 h 333103"/>
                <a:gd name="connsiteX18" fmla="*/ 150223 w 747849"/>
                <a:gd name="connsiteY18" fmla="*/ 199209 h 333103"/>
                <a:gd name="connsiteX19" fmla="*/ 235131 w 747849"/>
                <a:gd name="connsiteY19" fmla="*/ 209006 h 333103"/>
                <a:gd name="connsiteX20" fmla="*/ 218803 w 747849"/>
                <a:gd name="connsiteY20" fmla="*/ 228600 h 333103"/>
                <a:gd name="connsiteX21" fmla="*/ 329837 w 747849"/>
                <a:gd name="connsiteY21" fmla="*/ 274320 h 333103"/>
                <a:gd name="connsiteX22" fmla="*/ 385354 w 747849"/>
                <a:gd name="connsiteY22" fmla="*/ 313509 h 333103"/>
                <a:gd name="connsiteX23" fmla="*/ 414746 w 747849"/>
                <a:gd name="connsiteY23" fmla="*/ 326571 h 333103"/>
                <a:gd name="connsiteX24" fmla="*/ 450669 w 747849"/>
                <a:gd name="connsiteY24" fmla="*/ 300446 h 333103"/>
                <a:gd name="connsiteX25" fmla="*/ 496389 w 747849"/>
                <a:gd name="connsiteY25" fmla="*/ 313509 h 333103"/>
                <a:gd name="connsiteX26" fmla="*/ 515983 w 747849"/>
                <a:gd name="connsiteY26" fmla="*/ 297180 h 333103"/>
                <a:gd name="connsiteX27" fmla="*/ 584563 w 747849"/>
                <a:gd name="connsiteY27" fmla="*/ 333103 h 333103"/>
                <a:gd name="connsiteX28" fmla="*/ 584563 w 747849"/>
                <a:gd name="connsiteY28" fmla="*/ 333103 h 333103"/>
                <a:gd name="connsiteX29" fmla="*/ 613954 w 747849"/>
                <a:gd name="connsiteY29" fmla="*/ 316774 h 333103"/>
                <a:gd name="connsiteX30" fmla="*/ 620486 w 747849"/>
                <a:gd name="connsiteY30" fmla="*/ 274320 h 333103"/>
                <a:gd name="connsiteX31" fmla="*/ 666206 w 747849"/>
                <a:gd name="connsiteY31" fmla="*/ 271054 h 333103"/>
                <a:gd name="connsiteX32" fmla="*/ 721723 w 747849"/>
                <a:gd name="connsiteY32" fmla="*/ 235131 h 333103"/>
                <a:gd name="connsiteX33" fmla="*/ 747849 w 747849"/>
                <a:gd name="connsiteY33" fmla="*/ 202474 h 333103"/>
                <a:gd name="connsiteX34" fmla="*/ 744583 w 747849"/>
                <a:gd name="connsiteY34" fmla="*/ 169817 h 333103"/>
                <a:gd name="connsiteX35" fmla="*/ 724291 w 747849"/>
                <a:gd name="connsiteY35" fmla="*/ 111091 h 333103"/>
                <a:gd name="connsiteX36" fmla="*/ 656409 w 747849"/>
                <a:gd name="connsiteY36" fmla="*/ 88174 h 333103"/>
                <a:gd name="connsiteX0" fmla="*/ 715024 w 747849"/>
                <a:gd name="connsiteY0" fmla="*/ 84266 h 333103"/>
                <a:gd name="connsiteX1" fmla="*/ 607423 w 747849"/>
                <a:gd name="connsiteY1" fmla="*/ 120831 h 333103"/>
                <a:gd name="connsiteX2" fmla="*/ 535577 w 747849"/>
                <a:gd name="connsiteY2" fmla="*/ 120831 h 333103"/>
                <a:gd name="connsiteX3" fmla="*/ 476794 w 747849"/>
                <a:gd name="connsiteY3" fmla="*/ 127363 h 333103"/>
                <a:gd name="connsiteX4" fmla="*/ 421277 w 747849"/>
                <a:gd name="connsiteY4" fmla="*/ 182880 h 333103"/>
                <a:gd name="connsiteX5" fmla="*/ 421277 w 747849"/>
                <a:gd name="connsiteY5" fmla="*/ 182880 h 333103"/>
                <a:gd name="connsiteX6" fmla="*/ 355963 w 747849"/>
                <a:gd name="connsiteY6" fmla="*/ 160020 h 333103"/>
                <a:gd name="connsiteX7" fmla="*/ 369026 w 747849"/>
                <a:gd name="connsiteY7" fmla="*/ 117566 h 333103"/>
                <a:gd name="connsiteX8" fmla="*/ 310243 w 747849"/>
                <a:gd name="connsiteY8" fmla="*/ 71846 h 333103"/>
                <a:gd name="connsiteX9" fmla="*/ 248194 w 747849"/>
                <a:gd name="connsiteY9" fmla="*/ 104503 h 333103"/>
                <a:gd name="connsiteX10" fmla="*/ 215537 w 747849"/>
                <a:gd name="connsiteY10" fmla="*/ 81643 h 333103"/>
                <a:gd name="connsiteX11" fmla="*/ 186146 w 747849"/>
                <a:gd name="connsiteY11" fmla="*/ 35923 h 333103"/>
                <a:gd name="connsiteX12" fmla="*/ 127363 w 747849"/>
                <a:gd name="connsiteY12" fmla="*/ 22860 h 333103"/>
                <a:gd name="connsiteX13" fmla="*/ 81643 w 747849"/>
                <a:gd name="connsiteY13" fmla="*/ 29391 h 333103"/>
                <a:gd name="connsiteX14" fmla="*/ 52251 w 747849"/>
                <a:gd name="connsiteY14" fmla="*/ 3266 h 333103"/>
                <a:gd name="connsiteX15" fmla="*/ 0 w 747849"/>
                <a:gd name="connsiteY15" fmla="*/ 0 h 333103"/>
                <a:gd name="connsiteX16" fmla="*/ 0 w 747849"/>
                <a:gd name="connsiteY16" fmla="*/ 71846 h 333103"/>
                <a:gd name="connsiteX17" fmla="*/ 58783 w 747849"/>
                <a:gd name="connsiteY17" fmla="*/ 140426 h 333103"/>
                <a:gd name="connsiteX18" fmla="*/ 150223 w 747849"/>
                <a:gd name="connsiteY18" fmla="*/ 199209 h 333103"/>
                <a:gd name="connsiteX19" fmla="*/ 235131 w 747849"/>
                <a:gd name="connsiteY19" fmla="*/ 209006 h 333103"/>
                <a:gd name="connsiteX20" fmla="*/ 218803 w 747849"/>
                <a:gd name="connsiteY20" fmla="*/ 228600 h 333103"/>
                <a:gd name="connsiteX21" fmla="*/ 329837 w 747849"/>
                <a:gd name="connsiteY21" fmla="*/ 274320 h 333103"/>
                <a:gd name="connsiteX22" fmla="*/ 385354 w 747849"/>
                <a:gd name="connsiteY22" fmla="*/ 313509 h 333103"/>
                <a:gd name="connsiteX23" fmla="*/ 414746 w 747849"/>
                <a:gd name="connsiteY23" fmla="*/ 326571 h 333103"/>
                <a:gd name="connsiteX24" fmla="*/ 450669 w 747849"/>
                <a:gd name="connsiteY24" fmla="*/ 300446 h 333103"/>
                <a:gd name="connsiteX25" fmla="*/ 496389 w 747849"/>
                <a:gd name="connsiteY25" fmla="*/ 313509 h 333103"/>
                <a:gd name="connsiteX26" fmla="*/ 515983 w 747849"/>
                <a:gd name="connsiteY26" fmla="*/ 297180 h 333103"/>
                <a:gd name="connsiteX27" fmla="*/ 584563 w 747849"/>
                <a:gd name="connsiteY27" fmla="*/ 333103 h 333103"/>
                <a:gd name="connsiteX28" fmla="*/ 584563 w 747849"/>
                <a:gd name="connsiteY28" fmla="*/ 333103 h 333103"/>
                <a:gd name="connsiteX29" fmla="*/ 613954 w 747849"/>
                <a:gd name="connsiteY29" fmla="*/ 316774 h 333103"/>
                <a:gd name="connsiteX30" fmla="*/ 620486 w 747849"/>
                <a:gd name="connsiteY30" fmla="*/ 274320 h 333103"/>
                <a:gd name="connsiteX31" fmla="*/ 666206 w 747849"/>
                <a:gd name="connsiteY31" fmla="*/ 271054 h 333103"/>
                <a:gd name="connsiteX32" fmla="*/ 721723 w 747849"/>
                <a:gd name="connsiteY32" fmla="*/ 235131 h 333103"/>
                <a:gd name="connsiteX33" fmla="*/ 747849 w 747849"/>
                <a:gd name="connsiteY33" fmla="*/ 202474 h 333103"/>
                <a:gd name="connsiteX34" fmla="*/ 744583 w 747849"/>
                <a:gd name="connsiteY34" fmla="*/ 169817 h 333103"/>
                <a:gd name="connsiteX35" fmla="*/ 724291 w 747849"/>
                <a:gd name="connsiteY35" fmla="*/ 111091 h 333103"/>
                <a:gd name="connsiteX36" fmla="*/ 715024 w 747849"/>
                <a:gd name="connsiteY36" fmla="*/ 84266 h 333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47849" h="333103">
                  <a:moveTo>
                    <a:pt x="715024" y="84266"/>
                  </a:moveTo>
                  <a:lnTo>
                    <a:pt x="607423" y="120831"/>
                  </a:lnTo>
                  <a:lnTo>
                    <a:pt x="535577" y="120831"/>
                  </a:lnTo>
                  <a:lnTo>
                    <a:pt x="476794" y="127363"/>
                  </a:lnTo>
                  <a:lnTo>
                    <a:pt x="421277" y="182880"/>
                  </a:lnTo>
                  <a:lnTo>
                    <a:pt x="421277" y="182880"/>
                  </a:lnTo>
                  <a:lnTo>
                    <a:pt x="355963" y="160020"/>
                  </a:lnTo>
                  <a:lnTo>
                    <a:pt x="369026" y="117566"/>
                  </a:lnTo>
                  <a:lnTo>
                    <a:pt x="310243" y="71846"/>
                  </a:lnTo>
                  <a:lnTo>
                    <a:pt x="248194" y="104503"/>
                  </a:lnTo>
                  <a:lnTo>
                    <a:pt x="215537" y="81643"/>
                  </a:lnTo>
                  <a:lnTo>
                    <a:pt x="186146" y="35923"/>
                  </a:lnTo>
                  <a:lnTo>
                    <a:pt x="127363" y="22860"/>
                  </a:lnTo>
                  <a:lnTo>
                    <a:pt x="81643" y="29391"/>
                  </a:lnTo>
                  <a:lnTo>
                    <a:pt x="52251" y="3266"/>
                  </a:lnTo>
                  <a:lnTo>
                    <a:pt x="0" y="0"/>
                  </a:lnTo>
                  <a:lnTo>
                    <a:pt x="0" y="71846"/>
                  </a:lnTo>
                  <a:lnTo>
                    <a:pt x="58783" y="140426"/>
                  </a:lnTo>
                  <a:lnTo>
                    <a:pt x="150223" y="199209"/>
                  </a:lnTo>
                  <a:lnTo>
                    <a:pt x="235131" y="209006"/>
                  </a:lnTo>
                  <a:lnTo>
                    <a:pt x="218803" y="228600"/>
                  </a:lnTo>
                  <a:lnTo>
                    <a:pt x="329837" y="274320"/>
                  </a:lnTo>
                  <a:lnTo>
                    <a:pt x="385354" y="313509"/>
                  </a:lnTo>
                  <a:lnTo>
                    <a:pt x="414746" y="326571"/>
                  </a:lnTo>
                  <a:lnTo>
                    <a:pt x="450669" y="300446"/>
                  </a:lnTo>
                  <a:lnTo>
                    <a:pt x="496389" y="313509"/>
                  </a:lnTo>
                  <a:lnTo>
                    <a:pt x="515983" y="297180"/>
                  </a:lnTo>
                  <a:lnTo>
                    <a:pt x="584563" y="333103"/>
                  </a:lnTo>
                  <a:lnTo>
                    <a:pt x="584563" y="333103"/>
                  </a:lnTo>
                  <a:lnTo>
                    <a:pt x="613954" y="316774"/>
                  </a:lnTo>
                  <a:lnTo>
                    <a:pt x="620486" y="274320"/>
                  </a:lnTo>
                  <a:lnTo>
                    <a:pt x="666206" y="271054"/>
                  </a:lnTo>
                  <a:lnTo>
                    <a:pt x="721723" y="235131"/>
                  </a:lnTo>
                  <a:lnTo>
                    <a:pt x="747849" y="202474"/>
                  </a:lnTo>
                  <a:lnTo>
                    <a:pt x="744583" y="169817"/>
                  </a:lnTo>
                  <a:lnTo>
                    <a:pt x="724291" y="111091"/>
                  </a:lnTo>
                  <a:lnTo>
                    <a:pt x="715024" y="84266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20202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cxnSp>
        <p:nvCxnSpPr>
          <p:cNvPr id="132" name="Прямая соединительная линия 131">
            <a:extLst>
              <a:ext uri="{FF2B5EF4-FFF2-40B4-BE49-F238E27FC236}">
                <a16:creationId xmlns:a16="http://schemas.microsoft.com/office/drawing/2014/main" id="{BD923FDF-2EAE-3137-1C60-1FB599D1DF2C}"/>
              </a:ext>
            </a:extLst>
          </p:cNvPr>
          <p:cNvCxnSpPr>
            <a:cxnSpLocks/>
            <a:stCxn id="155" idx="3"/>
            <a:endCxn id="154" idx="1"/>
          </p:cNvCxnSpPr>
          <p:nvPr/>
        </p:nvCxnSpPr>
        <p:spPr>
          <a:xfrm flipH="1">
            <a:off x="3334170" y="2621091"/>
            <a:ext cx="224358" cy="644137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>
            <a:extLst>
              <a:ext uri="{FF2B5EF4-FFF2-40B4-BE49-F238E27FC236}">
                <a16:creationId xmlns:a16="http://schemas.microsoft.com/office/drawing/2014/main" id="{2EEB7056-4AE1-1018-CDCC-2511C66FDB77}"/>
              </a:ext>
            </a:extLst>
          </p:cNvPr>
          <p:cNvCxnSpPr>
            <a:cxnSpLocks/>
            <a:stCxn id="153" idx="3"/>
            <a:endCxn id="154" idx="1"/>
          </p:cNvCxnSpPr>
          <p:nvPr/>
        </p:nvCxnSpPr>
        <p:spPr>
          <a:xfrm>
            <a:off x="3290260" y="3102775"/>
            <a:ext cx="43910" cy="162453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4" name="Прямая соединительная линия 133">
            <a:extLst>
              <a:ext uri="{FF2B5EF4-FFF2-40B4-BE49-F238E27FC236}">
                <a16:creationId xmlns:a16="http://schemas.microsoft.com/office/drawing/2014/main" id="{DE3EBFED-A1BF-BEFB-CEA1-E01849ADFA3E}"/>
              </a:ext>
            </a:extLst>
          </p:cNvPr>
          <p:cNvCxnSpPr>
            <a:cxnSpLocks/>
            <a:stCxn id="155" idx="2"/>
            <a:endCxn id="153" idx="1"/>
          </p:cNvCxnSpPr>
          <p:nvPr/>
        </p:nvCxnSpPr>
        <p:spPr>
          <a:xfrm flipH="1">
            <a:off x="3309162" y="2607874"/>
            <a:ext cx="180721" cy="389563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5" name="Прямая соединительная линия 134">
            <a:extLst>
              <a:ext uri="{FF2B5EF4-FFF2-40B4-BE49-F238E27FC236}">
                <a16:creationId xmlns:a16="http://schemas.microsoft.com/office/drawing/2014/main" id="{88A763BB-1395-B86A-2B21-A4BEAF79C1CA}"/>
              </a:ext>
            </a:extLst>
          </p:cNvPr>
          <p:cNvCxnSpPr>
            <a:cxnSpLocks/>
            <a:stCxn id="150" idx="1"/>
            <a:endCxn id="154" idx="3"/>
          </p:cNvCxnSpPr>
          <p:nvPr/>
        </p:nvCxnSpPr>
        <p:spPr>
          <a:xfrm flipH="1" flipV="1">
            <a:off x="3389784" y="3361553"/>
            <a:ext cx="589882" cy="664815"/>
          </a:xfrm>
          <a:prstGeom prst="line">
            <a:avLst/>
          </a:prstGeom>
          <a:ln w="381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6" name="Прямая соединительная линия 135">
            <a:extLst>
              <a:ext uri="{FF2B5EF4-FFF2-40B4-BE49-F238E27FC236}">
                <a16:creationId xmlns:a16="http://schemas.microsoft.com/office/drawing/2014/main" id="{209577E9-BC58-F00C-DEF9-9AAB35481734}"/>
              </a:ext>
            </a:extLst>
          </p:cNvPr>
          <p:cNvCxnSpPr>
            <a:cxnSpLocks/>
            <a:stCxn id="150" idx="1"/>
            <a:endCxn id="153" idx="0"/>
          </p:cNvCxnSpPr>
          <p:nvPr/>
        </p:nvCxnSpPr>
        <p:spPr>
          <a:xfrm flipH="1" flipV="1">
            <a:off x="3352380" y="3059557"/>
            <a:ext cx="627286" cy="966811"/>
          </a:xfrm>
          <a:prstGeom prst="line">
            <a:avLst/>
          </a:prstGeom>
          <a:ln w="317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id="{A398226C-84C3-1025-2CA5-60B9FD2F3BDC}"/>
              </a:ext>
            </a:extLst>
          </p:cNvPr>
          <p:cNvCxnSpPr>
            <a:cxnSpLocks/>
            <a:stCxn id="153" idx="0"/>
            <a:endCxn id="154" idx="1"/>
          </p:cNvCxnSpPr>
          <p:nvPr/>
        </p:nvCxnSpPr>
        <p:spPr>
          <a:xfrm flipH="1">
            <a:off x="3334170" y="3059557"/>
            <a:ext cx="18210" cy="205671"/>
          </a:xfrm>
          <a:prstGeom prst="line">
            <a:avLst/>
          </a:prstGeom>
          <a:ln w="381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8" name="Прямая соединительная линия 137">
            <a:extLst>
              <a:ext uri="{FF2B5EF4-FFF2-40B4-BE49-F238E27FC236}">
                <a16:creationId xmlns:a16="http://schemas.microsoft.com/office/drawing/2014/main" id="{9AB2D86B-48F4-CE41-9C0A-97FCD6B4FD20}"/>
              </a:ext>
            </a:extLst>
          </p:cNvPr>
          <p:cNvCxnSpPr>
            <a:cxnSpLocks/>
            <a:endCxn id="150" idx="3"/>
          </p:cNvCxnSpPr>
          <p:nvPr/>
        </p:nvCxnSpPr>
        <p:spPr>
          <a:xfrm flipH="1">
            <a:off x="4050188" y="4011569"/>
            <a:ext cx="778846" cy="136947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9" name="Прямая соединительная линия 138">
            <a:extLst>
              <a:ext uri="{FF2B5EF4-FFF2-40B4-BE49-F238E27FC236}">
                <a16:creationId xmlns:a16="http://schemas.microsoft.com/office/drawing/2014/main" id="{6830B3B9-567C-94CF-1AA6-6CBBEA6B4140}"/>
              </a:ext>
            </a:extLst>
          </p:cNvPr>
          <p:cNvCxnSpPr>
            <a:cxnSpLocks/>
            <a:endCxn id="152" idx="1"/>
          </p:cNvCxnSpPr>
          <p:nvPr/>
        </p:nvCxnSpPr>
        <p:spPr>
          <a:xfrm>
            <a:off x="4913422" y="4022878"/>
            <a:ext cx="1407097" cy="774016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0" name="Прямая соединительная линия 139">
            <a:extLst>
              <a:ext uri="{FF2B5EF4-FFF2-40B4-BE49-F238E27FC236}">
                <a16:creationId xmlns:a16="http://schemas.microsoft.com/office/drawing/2014/main" id="{949F5E4C-870B-80A8-986C-A15D857D8B59}"/>
              </a:ext>
            </a:extLst>
          </p:cNvPr>
          <p:cNvCxnSpPr>
            <a:cxnSpLocks/>
            <a:stCxn id="150" idx="3"/>
            <a:endCxn id="152" idx="2"/>
          </p:cNvCxnSpPr>
          <p:nvPr/>
        </p:nvCxnSpPr>
        <p:spPr>
          <a:xfrm>
            <a:off x="4050188" y="4148516"/>
            <a:ext cx="2249462" cy="726262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1" name="Прямая соединительная линия 140">
            <a:extLst>
              <a:ext uri="{FF2B5EF4-FFF2-40B4-BE49-F238E27FC236}">
                <a16:creationId xmlns:a16="http://schemas.microsoft.com/office/drawing/2014/main" id="{DA1F9084-DD49-91D3-7239-6815EF29B85B}"/>
              </a:ext>
            </a:extLst>
          </p:cNvPr>
          <p:cNvCxnSpPr>
            <a:cxnSpLocks/>
            <a:endCxn id="153" idx="0"/>
          </p:cNvCxnSpPr>
          <p:nvPr/>
        </p:nvCxnSpPr>
        <p:spPr>
          <a:xfrm flipH="1" flipV="1">
            <a:off x="3352380" y="3059557"/>
            <a:ext cx="1524501" cy="91547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я соединительная линия 141">
            <a:extLst>
              <a:ext uri="{FF2B5EF4-FFF2-40B4-BE49-F238E27FC236}">
                <a16:creationId xmlns:a16="http://schemas.microsoft.com/office/drawing/2014/main" id="{8B8E97FC-F35C-0BC7-4202-DA0707B83175}"/>
              </a:ext>
            </a:extLst>
          </p:cNvPr>
          <p:cNvCxnSpPr>
            <a:cxnSpLocks/>
            <a:endCxn id="61" idx="3"/>
          </p:cNvCxnSpPr>
          <p:nvPr/>
        </p:nvCxnSpPr>
        <p:spPr>
          <a:xfrm flipH="1">
            <a:off x="4099370" y="4011569"/>
            <a:ext cx="729664" cy="34891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Прямая соединительная линия 142">
            <a:extLst>
              <a:ext uri="{FF2B5EF4-FFF2-40B4-BE49-F238E27FC236}">
                <a16:creationId xmlns:a16="http://schemas.microsoft.com/office/drawing/2014/main" id="{EB8B2E22-5EEF-6CB6-015E-61264628EA07}"/>
              </a:ext>
            </a:extLst>
          </p:cNvPr>
          <p:cNvCxnSpPr>
            <a:cxnSpLocks/>
            <a:stCxn id="150" idx="0"/>
            <a:endCxn id="153" idx="0"/>
          </p:cNvCxnSpPr>
          <p:nvPr/>
        </p:nvCxnSpPr>
        <p:spPr>
          <a:xfrm flipH="1" flipV="1">
            <a:off x="3352380" y="3059557"/>
            <a:ext cx="723621" cy="992624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Выноска: линия 214">
            <a:extLst>
              <a:ext uri="{FF2B5EF4-FFF2-40B4-BE49-F238E27FC236}">
                <a16:creationId xmlns:a16="http://schemas.microsoft.com/office/drawing/2014/main" id="{AAE69913-905D-0C31-ED1A-792400070D8F}"/>
              </a:ext>
            </a:extLst>
          </p:cNvPr>
          <p:cNvSpPr/>
          <p:nvPr/>
        </p:nvSpPr>
        <p:spPr>
          <a:xfrm>
            <a:off x="5041671" y="3795935"/>
            <a:ext cx="2562904" cy="205550"/>
          </a:xfrm>
          <a:prstGeom prst="borderCallout1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ЦОД Екатеринбург</a:t>
            </a:r>
          </a:p>
        </p:txBody>
      </p:sp>
      <p:sp>
        <p:nvSpPr>
          <p:cNvPr id="145" name="Прямоугольник 144">
            <a:extLst>
              <a:ext uri="{FF2B5EF4-FFF2-40B4-BE49-F238E27FC236}">
                <a16:creationId xmlns:a16="http://schemas.microsoft.com/office/drawing/2014/main" id="{B7701F4A-6E19-301D-0E20-5004099BF35C}"/>
              </a:ext>
            </a:extLst>
          </p:cNvPr>
          <p:cNvSpPr/>
          <p:nvPr/>
        </p:nvSpPr>
        <p:spPr>
          <a:xfrm>
            <a:off x="1626509" y="3216581"/>
            <a:ext cx="1738244" cy="4010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ЦОД Москва</a:t>
            </a:r>
          </a:p>
        </p:txBody>
      </p:sp>
      <p:sp>
        <p:nvSpPr>
          <p:cNvPr id="146" name="Прямоугольник 145">
            <a:extLst>
              <a:ext uri="{FF2B5EF4-FFF2-40B4-BE49-F238E27FC236}">
                <a16:creationId xmlns:a16="http://schemas.microsoft.com/office/drawing/2014/main" id="{FC7FD4BA-5B50-E196-D05D-2458702A7A87}"/>
              </a:ext>
            </a:extLst>
          </p:cNvPr>
          <p:cNvSpPr/>
          <p:nvPr/>
        </p:nvSpPr>
        <p:spPr>
          <a:xfrm>
            <a:off x="2117623" y="3875010"/>
            <a:ext cx="2379874" cy="2773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ЦОД Балаково</a:t>
            </a:r>
          </a:p>
        </p:txBody>
      </p:sp>
      <p:sp>
        <p:nvSpPr>
          <p:cNvPr id="147" name="Прямоугольник 146">
            <a:extLst>
              <a:ext uri="{FF2B5EF4-FFF2-40B4-BE49-F238E27FC236}">
                <a16:creationId xmlns:a16="http://schemas.microsoft.com/office/drawing/2014/main" id="{9BFB35A4-4932-4C66-77DB-B5E82BF7ED89}"/>
              </a:ext>
            </a:extLst>
          </p:cNvPr>
          <p:cNvSpPr/>
          <p:nvPr/>
        </p:nvSpPr>
        <p:spPr>
          <a:xfrm>
            <a:off x="1534856" y="2914527"/>
            <a:ext cx="1755885" cy="207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ЦОД Удомля</a:t>
            </a:r>
          </a:p>
        </p:txBody>
      </p: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id="{16F704D8-AE99-6CE7-6829-AEE48E6135FA}"/>
              </a:ext>
            </a:extLst>
          </p:cNvPr>
          <p:cNvSpPr/>
          <p:nvPr/>
        </p:nvSpPr>
        <p:spPr>
          <a:xfrm>
            <a:off x="5587880" y="4611194"/>
            <a:ext cx="3118825" cy="432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ЦОД Новосибирск</a:t>
            </a:r>
          </a:p>
        </p:txBody>
      </p:sp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C74D5D57-176C-C4C6-6893-EC8B095107AF}"/>
              </a:ext>
            </a:extLst>
          </p:cNvPr>
          <p:cNvSpPr/>
          <p:nvPr/>
        </p:nvSpPr>
        <p:spPr>
          <a:xfrm>
            <a:off x="3411370" y="2135230"/>
            <a:ext cx="3087470" cy="297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ЦОД Санкт-Петербург</a:t>
            </a:r>
          </a:p>
        </p:txBody>
      </p:sp>
      <p:sp>
        <p:nvSpPr>
          <p:cNvPr id="150" name="Прямоугольник 149">
            <a:extLst>
              <a:ext uri="{FF2B5EF4-FFF2-40B4-BE49-F238E27FC236}">
                <a16:creationId xmlns:a16="http://schemas.microsoft.com/office/drawing/2014/main" id="{A621B128-9DE3-9714-86D6-6EDC64A71F99}"/>
              </a:ext>
            </a:extLst>
          </p:cNvPr>
          <p:cNvSpPr/>
          <p:nvPr/>
        </p:nvSpPr>
        <p:spPr>
          <a:xfrm rot="3600000">
            <a:off x="3944405" y="4016920"/>
            <a:ext cx="141044" cy="14104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glow rad="38100">
              <a:srgbClr val="FFFF00">
                <a:alpha val="1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1" name="Прямоугольник 150">
            <a:extLst>
              <a:ext uri="{FF2B5EF4-FFF2-40B4-BE49-F238E27FC236}">
                <a16:creationId xmlns:a16="http://schemas.microsoft.com/office/drawing/2014/main" id="{2F28A4F9-3431-02CB-A9A2-FE37B95874C1}"/>
              </a:ext>
            </a:extLst>
          </p:cNvPr>
          <p:cNvSpPr/>
          <p:nvPr/>
        </p:nvSpPr>
        <p:spPr>
          <a:xfrm rot="5857903">
            <a:off x="4831850" y="3926777"/>
            <a:ext cx="136666" cy="13666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glow rad="38100">
              <a:srgbClr val="FFFF00">
                <a:alpha val="1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2" name="Прямоугольник 151">
            <a:extLst>
              <a:ext uri="{FF2B5EF4-FFF2-40B4-BE49-F238E27FC236}">
                <a16:creationId xmlns:a16="http://schemas.microsoft.com/office/drawing/2014/main" id="{660CB5E7-2D40-A5DF-6D0B-E0133B94D02C}"/>
              </a:ext>
            </a:extLst>
          </p:cNvPr>
          <p:cNvSpPr/>
          <p:nvPr/>
        </p:nvSpPr>
        <p:spPr>
          <a:xfrm rot="3600000">
            <a:off x="6292011" y="4789255"/>
            <a:ext cx="114030" cy="1140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glow rad="38100">
              <a:srgbClr val="FFFF00">
                <a:alpha val="1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" name="Прямоугольник 152">
            <a:extLst>
              <a:ext uri="{FF2B5EF4-FFF2-40B4-BE49-F238E27FC236}">
                <a16:creationId xmlns:a16="http://schemas.microsoft.com/office/drawing/2014/main" id="{BE6E37FA-96AE-8515-8580-53FBB771E068}"/>
              </a:ext>
            </a:extLst>
          </p:cNvPr>
          <p:cNvSpPr/>
          <p:nvPr/>
        </p:nvSpPr>
        <p:spPr>
          <a:xfrm rot="6010409">
            <a:off x="3246201" y="2996596"/>
            <a:ext cx="107020" cy="10702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glow rad="38100">
              <a:srgbClr val="FFFF00">
                <a:alpha val="1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" name="Прямоугольник 153">
            <a:extLst>
              <a:ext uri="{FF2B5EF4-FFF2-40B4-BE49-F238E27FC236}">
                <a16:creationId xmlns:a16="http://schemas.microsoft.com/office/drawing/2014/main" id="{BD38B29E-5AAA-E6D0-B830-90188C68683E}"/>
              </a:ext>
            </a:extLst>
          </p:cNvPr>
          <p:cNvSpPr/>
          <p:nvPr/>
        </p:nvSpPr>
        <p:spPr>
          <a:xfrm rot="3600000">
            <a:off x="3306364" y="3257777"/>
            <a:ext cx="111227" cy="11122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glow rad="38100">
              <a:srgbClr val="FFFF00">
                <a:alpha val="1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5" name="Прямоугольник 154">
            <a:extLst>
              <a:ext uri="{FF2B5EF4-FFF2-40B4-BE49-F238E27FC236}">
                <a16:creationId xmlns:a16="http://schemas.microsoft.com/office/drawing/2014/main" id="{98FF1D8D-0B71-4754-4485-108442D4CA44}"/>
              </a:ext>
            </a:extLst>
          </p:cNvPr>
          <p:cNvSpPr/>
          <p:nvPr/>
        </p:nvSpPr>
        <p:spPr>
          <a:xfrm rot="3353920">
            <a:off x="3481383" y="2530728"/>
            <a:ext cx="98863" cy="988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glow rad="38100">
              <a:srgbClr val="FFFF00">
                <a:alpha val="1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6" name="Прямоугольник с двумя скругленными соседними углами 116">
            <a:extLst>
              <a:ext uri="{FF2B5EF4-FFF2-40B4-BE49-F238E27FC236}">
                <a16:creationId xmlns:a16="http://schemas.microsoft.com/office/drawing/2014/main" id="{39DB0C0B-8309-C991-1F64-260AC1E53923}"/>
              </a:ext>
            </a:extLst>
          </p:cNvPr>
          <p:cNvSpPr/>
          <p:nvPr/>
        </p:nvSpPr>
        <p:spPr>
          <a:xfrm rot="10800000" flipV="1">
            <a:off x="1523518" y="5367151"/>
            <a:ext cx="4362907" cy="1553824"/>
          </a:xfrm>
          <a:prstGeom prst="round2SameRect">
            <a:avLst>
              <a:gd name="adj1" fmla="val 10911"/>
              <a:gd name="adj2" fmla="val 0"/>
            </a:avLst>
          </a:prstGeom>
          <a:gradFill flip="none" rotWithShape="1">
            <a:gsLst>
              <a:gs pos="100000">
                <a:srgbClr val="E4ECFD">
                  <a:alpha val="0"/>
                </a:srgbClr>
              </a:gs>
              <a:gs pos="0">
                <a:srgbClr val="E4ECFD"/>
              </a:gs>
            </a:gsLst>
            <a:lin ang="5400000" scaled="1"/>
            <a:tileRect/>
          </a:gradFill>
          <a:ln w="25400" cap="flat" cmpd="sng" algn="ctr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DejaVu Sans"/>
              <a:cs typeface="Segoe UI" panose="020B0502040204020203" pitchFamily="34" charset="0"/>
            </a:endParaRPr>
          </a:p>
        </p:txBody>
      </p:sp>
      <p:sp>
        <p:nvSpPr>
          <p:cNvPr id="157" name="Прямоугольник 156">
            <a:extLst>
              <a:ext uri="{FF2B5EF4-FFF2-40B4-BE49-F238E27FC236}">
                <a16:creationId xmlns:a16="http://schemas.microsoft.com/office/drawing/2014/main" id="{74773090-A0E0-6018-1BF6-B46155E75C40}"/>
              </a:ext>
            </a:extLst>
          </p:cNvPr>
          <p:cNvSpPr/>
          <p:nvPr/>
        </p:nvSpPr>
        <p:spPr>
          <a:xfrm>
            <a:off x="1981883" y="5626639"/>
            <a:ext cx="4370717" cy="92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8" name="Группа 157">
            <a:extLst>
              <a:ext uri="{FF2B5EF4-FFF2-40B4-BE49-F238E27FC236}">
                <a16:creationId xmlns:a16="http://schemas.microsoft.com/office/drawing/2014/main" id="{7CD50C55-F3FD-E8EA-E9E3-EAA4B8F100DD}"/>
              </a:ext>
            </a:extLst>
          </p:cNvPr>
          <p:cNvGrpSpPr/>
          <p:nvPr/>
        </p:nvGrpSpPr>
        <p:grpSpPr>
          <a:xfrm>
            <a:off x="2359226" y="5874251"/>
            <a:ext cx="923128" cy="527430"/>
            <a:chOff x="765270" y="1318231"/>
            <a:chExt cx="1208137" cy="690270"/>
          </a:xfrm>
        </p:grpSpPr>
        <p:sp>
          <p:nvSpPr>
            <p:cNvPr id="159" name="Прямоугольник 158">
              <a:extLst>
                <a:ext uri="{FF2B5EF4-FFF2-40B4-BE49-F238E27FC236}">
                  <a16:creationId xmlns:a16="http://schemas.microsoft.com/office/drawing/2014/main" id="{4934F407-B6EF-8C9F-AE8F-C4F10C1B1FBA}"/>
                </a:ext>
              </a:extLst>
            </p:cNvPr>
            <p:cNvSpPr/>
            <p:nvPr/>
          </p:nvSpPr>
          <p:spPr>
            <a:xfrm rot="5564359">
              <a:off x="765270" y="1916524"/>
              <a:ext cx="91977" cy="9197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  <a:effectLst>
              <a:glow rad="38100">
                <a:srgbClr val="FFFF00">
                  <a:alpha val="14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Прямоугольник 159">
              <a:extLst>
                <a:ext uri="{FF2B5EF4-FFF2-40B4-BE49-F238E27FC236}">
                  <a16:creationId xmlns:a16="http://schemas.microsoft.com/office/drawing/2014/main" id="{86224651-F121-A454-803B-017AE93A9DE7}"/>
                </a:ext>
              </a:extLst>
            </p:cNvPr>
            <p:cNvSpPr/>
            <p:nvPr/>
          </p:nvSpPr>
          <p:spPr>
            <a:xfrm rot="1727735">
              <a:off x="1881430" y="1318231"/>
              <a:ext cx="91977" cy="9197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  <a:effectLst>
              <a:glow rad="38100">
                <a:srgbClr val="FFFF00">
                  <a:alpha val="14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61" name="Прямая соединительная линия 160">
              <a:extLst>
                <a:ext uri="{FF2B5EF4-FFF2-40B4-BE49-F238E27FC236}">
                  <a16:creationId xmlns:a16="http://schemas.microsoft.com/office/drawing/2014/main" id="{870BC094-AFBB-CE04-9702-B83D932CB310}"/>
                </a:ext>
              </a:extLst>
            </p:cNvPr>
            <p:cNvCxnSpPr>
              <a:stCxn id="160" idx="2"/>
              <a:endCxn id="159" idx="0"/>
            </p:cNvCxnSpPr>
            <p:nvPr/>
          </p:nvCxnSpPr>
          <p:spPr>
            <a:xfrm flipH="1">
              <a:off x="857194" y="1404521"/>
              <a:ext cx="1048073" cy="56019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Прямоугольник 161">
              <a:extLst>
                <a:ext uri="{FF2B5EF4-FFF2-40B4-BE49-F238E27FC236}">
                  <a16:creationId xmlns:a16="http://schemas.microsoft.com/office/drawing/2014/main" id="{C8A50095-88CC-4AB8-9BE9-058B741F0776}"/>
                </a:ext>
              </a:extLst>
            </p:cNvPr>
            <p:cNvSpPr/>
            <p:nvPr/>
          </p:nvSpPr>
          <p:spPr>
            <a:xfrm rot="3600000">
              <a:off x="1113112" y="1341225"/>
              <a:ext cx="91977" cy="9197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  <a:effectLst>
              <a:glow rad="38100">
                <a:srgbClr val="FFFF00">
                  <a:alpha val="14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63" name="Прямая соединительная линия 162">
              <a:extLst>
                <a:ext uri="{FF2B5EF4-FFF2-40B4-BE49-F238E27FC236}">
                  <a16:creationId xmlns:a16="http://schemas.microsoft.com/office/drawing/2014/main" id="{AE469F53-29F7-4333-8877-7BD78AA28A42}"/>
                </a:ext>
              </a:extLst>
            </p:cNvPr>
            <p:cNvCxnSpPr>
              <a:cxnSpLocks/>
              <a:stCxn id="160" idx="1"/>
              <a:endCxn id="162" idx="0"/>
            </p:cNvCxnSpPr>
            <p:nvPr/>
          </p:nvCxnSpPr>
          <p:spPr>
            <a:xfrm flipH="1">
              <a:off x="1198928" y="1342068"/>
              <a:ext cx="688189" cy="2215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4" name="Прямая соединительная линия 163">
            <a:extLst>
              <a:ext uri="{FF2B5EF4-FFF2-40B4-BE49-F238E27FC236}">
                <a16:creationId xmlns:a16="http://schemas.microsoft.com/office/drawing/2014/main" id="{1C3205F3-E264-78DA-6A1C-AF18540FCED9}"/>
              </a:ext>
            </a:extLst>
          </p:cNvPr>
          <p:cNvCxnSpPr>
            <a:cxnSpLocks/>
            <a:stCxn id="162" idx="2"/>
            <a:endCxn id="159" idx="1"/>
          </p:cNvCxnSpPr>
          <p:nvPr/>
        </p:nvCxnSpPr>
        <p:spPr>
          <a:xfrm flipH="1">
            <a:off x="2396044" y="5944531"/>
            <a:ext cx="233673" cy="38691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>
            <a:extLst>
              <a:ext uri="{FF2B5EF4-FFF2-40B4-BE49-F238E27FC236}">
                <a16:creationId xmlns:a16="http://schemas.microsoft.com/office/drawing/2014/main" id="{A99514B1-E5A2-DAF0-4917-5C5E78D93E1A}"/>
              </a:ext>
            </a:extLst>
          </p:cNvPr>
          <p:cNvSpPr txBox="1"/>
          <p:nvPr/>
        </p:nvSpPr>
        <p:spPr>
          <a:xfrm>
            <a:off x="3260407" y="6135708"/>
            <a:ext cx="2527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Один экземпляр платформы, состоящий из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3 ЦОД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E4EDD6AE-83A4-A6DC-29A8-ACDADC601F7E}"/>
              </a:ext>
            </a:extLst>
          </p:cNvPr>
          <p:cNvSpPr txBox="1"/>
          <p:nvPr/>
        </p:nvSpPr>
        <p:spPr>
          <a:xfrm>
            <a:off x="1700643" y="5573346"/>
            <a:ext cx="13138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Основной ЦОД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622E36E0-CC29-DA92-D48F-B2D4C6204397}"/>
              </a:ext>
            </a:extLst>
          </p:cNvPr>
          <p:cNvSpPr txBox="1"/>
          <p:nvPr/>
        </p:nvSpPr>
        <p:spPr>
          <a:xfrm>
            <a:off x="3153104" y="5637628"/>
            <a:ext cx="16281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Арбитражный ЦОД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B197A6B4-8E7D-A134-CC7B-FF58D979E50A}"/>
              </a:ext>
            </a:extLst>
          </p:cNvPr>
          <p:cNvSpPr txBox="1"/>
          <p:nvPr/>
        </p:nvSpPr>
        <p:spPr>
          <a:xfrm>
            <a:off x="1767149" y="6352508"/>
            <a:ext cx="13138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Резервный ЦОД</a:t>
            </a:r>
          </a:p>
        </p:txBody>
      </p:sp>
      <p:sp>
        <p:nvSpPr>
          <p:cNvPr id="169" name="Прямоугольник 168">
            <a:extLst>
              <a:ext uri="{FF2B5EF4-FFF2-40B4-BE49-F238E27FC236}">
                <a16:creationId xmlns:a16="http://schemas.microsoft.com/office/drawing/2014/main" id="{F1C36077-5EB1-6CA6-9749-ECFD9F71CDC4}"/>
              </a:ext>
            </a:extLst>
          </p:cNvPr>
          <p:cNvSpPr/>
          <p:nvPr/>
        </p:nvSpPr>
        <p:spPr>
          <a:xfrm rot="3600000">
            <a:off x="11062826" y="3870144"/>
            <a:ext cx="114030" cy="1140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glow rad="38100">
              <a:srgbClr val="FFFF00">
                <a:alpha val="1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0" name="Прямоугольник 169">
            <a:extLst>
              <a:ext uri="{FF2B5EF4-FFF2-40B4-BE49-F238E27FC236}">
                <a16:creationId xmlns:a16="http://schemas.microsoft.com/office/drawing/2014/main" id="{668A21F6-0903-9D88-465E-6D390C14DFF0}"/>
              </a:ext>
            </a:extLst>
          </p:cNvPr>
          <p:cNvSpPr/>
          <p:nvPr/>
        </p:nvSpPr>
        <p:spPr>
          <a:xfrm>
            <a:off x="9270131" y="3732912"/>
            <a:ext cx="1858275" cy="297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ЦОД Сахалин</a:t>
            </a:r>
          </a:p>
        </p:txBody>
      </p:sp>
      <p:sp>
        <p:nvSpPr>
          <p:cNvPr id="171" name="CustomShape 10">
            <a:extLst>
              <a:ext uri="{FF2B5EF4-FFF2-40B4-BE49-F238E27FC236}">
                <a16:creationId xmlns:a16="http://schemas.microsoft.com/office/drawing/2014/main" id="{B26705C5-6DEE-5D46-9D1B-383C795C7F24}"/>
              </a:ext>
            </a:extLst>
          </p:cNvPr>
          <p:cNvSpPr/>
          <p:nvPr/>
        </p:nvSpPr>
        <p:spPr>
          <a:xfrm>
            <a:off x="6101159" y="6068928"/>
            <a:ext cx="6417442" cy="36787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marL="921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Доступность платформы </a:t>
            </a:r>
            <a:r>
              <a:rPr kumimoji="0" lang="ru-RU" sz="1800" b="1" i="0" u="none" strike="noStrike" kern="1200" cap="none" spc="-1" normalizeH="0" baseline="0" noProof="0" dirty="0">
                <a:ln>
                  <a:noFill/>
                </a:ln>
                <a:solidFill>
                  <a:srgbClr val="FF92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99,9</a:t>
            </a:r>
          </a:p>
        </p:txBody>
      </p:sp>
    </p:spTree>
    <p:extLst>
      <p:ext uri="{BB962C8B-B14F-4D97-AF65-F5344CB8AC3E}">
        <p14:creationId xmlns:p14="http://schemas.microsoft.com/office/powerpoint/2010/main" val="17032979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02AFE35-B640-4E00-9F21-4239F2F8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ГИС «Госмаркет» и ГИС «Управления ГосТех»</a:t>
            </a:r>
          </a:p>
        </p:txBody>
      </p:sp>
      <p:sp>
        <p:nvSpPr>
          <p:cNvPr id="2" name="CustomShape 10">
            <a:extLst>
              <a:ext uri="{FF2B5EF4-FFF2-40B4-BE49-F238E27FC236}">
                <a16:creationId xmlns:a16="http://schemas.microsoft.com/office/drawing/2014/main" id="{55830350-E8C7-902C-2987-E047DC5F2051}"/>
              </a:ext>
            </a:extLst>
          </p:cNvPr>
          <p:cNvSpPr/>
          <p:nvPr/>
        </p:nvSpPr>
        <p:spPr>
          <a:xfrm rot="5400000" flipV="1">
            <a:off x="5446016" y="-6149"/>
            <a:ext cx="2384886" cy="10533758"/>
          </a:xfrm>
          <a:prstGeom prst="roundRect">
            <a:avLst>
              <a:gd name="adj" fmla="val 11717"/>
            </a:avLst>
          </a:prstGeom>
          <a:gradFill flip="none" rotWithShape="1">
            <a:gsLst>
              <a:gs pos="0">
                <a:srgbClr val="E4ECFD"/>
              </a:gs>
              <a:gs pos="100000">
                <a:srgbClr val="E4ECFD">
                  <a:alpha val="0"/>
                </a:srgbClr>
              </a:gs>
            </a:gsLst>
            <a:lin ang="0" scaled="1"/>
            <a:tileRect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10">
            <a:extLst>
              <a:ext uri="{FF2B5EF4-FFF2-40B4-BE49-F238E27FC236}">
                <a16:creationId xmlns:a16="http://schemas.microsoft.com/office/drawing/2014/main" id="{0D711C7E-CC40-60C2-152C-3479B546CA47}"/>
              </a:ext>
            </a:extLst>
          </p:cNvPr>
          <p:cNvSpPr/>
          <p:nvPr/>
        </p:nvSpPr>
        <p:spPr>
          <a:xfrm rot="5400000" flipV="1">
            <a:off x="5446017" y="-2689572"/>
            <a:ext cx="2384886" cy="10533757"/>
          </a:xfrm>
          <a:prstGeom prst="roundRect">
            <a:avLst>
              <a:gd name="adj" fmla="val 11717"/>
            </a:avLst>
          </a:prstGeom>
          <a:gradFill flip="none" rotWithShape="1">
            <a:gsLst>
              <a:gs pos="0">
                <a:srgbClr val="E4ECFD"/>
              </a:gs>
              <a:gs pos="100000">
                <a:srgbClr val="E4ECFD">
                  <a:alpha val="0"/>
                </a:srgbClr>
              </a:gs>
            </a:gsLst>
            <a:lin ang="0" scaled="1"/>
            <a:tileRect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0D99613-673F-EF45-6C10-5378A84E510C}"/>
              </a:ext>
            </a:extLst>
          </p:cNvPr>
          <p:cNvSpPr txBox="1">
            <a:spLocks/>
          </p:cNvSpPr>
          <p:nvPr/>
        </p:nvSpPr>
        <p:spPr>
          <a:xfrm>
            <a:off x="1524489" y="1984351"/>
            <a:ext cx="2190863" cy="1768465"/>
          </a:xfrm>
          <a:prstGeom prst="roundRect">
            <a:avLst>
              <a:gd name="adj" fmla="val 11451"/>
            </a:avLst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  <a:alpha val="37000"/>
              </a:schemeClr>
            </a:solidFill>
          </a:ln>
          <a:effectLst>
            <a:outerShdw blurRad="555536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rtlCol="0" anchor="t"/>
          <a:lstStyle>
            <a:defPPr>
              <a:defRPr lang="ru-RU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Предоставить пользователям платформы «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Гостех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» площадку для поиска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и выбора цифровых продуктов</a:t>
            </a:r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81519F90-83CF-5DD4-C51B-A80BB32696B8}"/>
              </a:ext>
            </a:extLst>
          </p:cNvPr>
          <p:cNvSpPr txBox="1">
            <a:spLocks/>
          </p:cNvSpPr>
          <p:nvPr/>
        </p:nvSpPr>
        <p:spPr>
          <a:xfrm>
            <a:off x="3957648" y="1984351"/>
            <a:ext cx="2646574" cy="1768465"/>
          </a:xfrm>
          <a:prstGeom prst="roundRect">
            <a:avLst>
              <a:gd name="adj" fmla="val 6988"/>
            </a:avLst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  <a:alpha val="37000"/>
              </a:schemeClr>
            </a:solidFill>
          </a:ln>
          <a:effectLst>
            <a:outerShdw blurRad="555536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rtlCol="0" anchor="t"/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Упростить процесс приобретения продуктов, автоматизировать типовые регламентные процедуры закупки (формирование ТЗ, ФЭО и др.)</a:t>
            </a:r>
          </a:p>
        </p:txBody>
      </p:sp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361E2BF7-A9F8-F4FD-DCEB-09D8B0A59E89}"/>
              </a:ext>
            </a:extLst>
          </p:cNvPr>
          <p:cNvSpPr txBox="1">
            <a:spLocks/>
          </p:cNvSpPr>
          <p:nvPr/>
        </p:nvSpPr>
        <p:spPr>
          <a:xfrm>
            <a:off x="6846518" y="1984351"/>
            <a:ext cx="2646574" cy="1751020"/>
          </a:xfrm>
          <a:prstGeom prst="roundRect">
            <a:avLst>
              <a:gd name="adj" fmla="val 8314"/>
            </a:avLst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  <a:alpha val="37000"/>
              </a:schemeClr>
            </a:solidFill>
          </a:ln>
          <a:effectLst>
            <a:outerShdw blurRad="555536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rtlCol="0" anchor="t"/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Гарантировать получение качественных цифровых продуктов, а также их соответствие требованиям регуляторов</a:t>
            </a:r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67415E23-E1B4-14E0-EB6D-90A7BACB579E}"/>
              </a:ext>
            </a:extLst>
          </p:cNvPr>
          <p:cNvSpPr txBox="1">
            <a:spLocks/>
          </p:cNvSpPr>
          <p:nvPr/>
        </p:nvSpPr>
        <p:spPr>
          <a:xfrm>
            <a:off x="9735388" y="1984351"/>
            <a:ext cx="1987070" cy="1751020"/>
          </a:xfrm>
          <a:prstGeom prst="roundRect">
            <a:avLst>
              <a:gd name="adj" fmla="val 11980"/>
            </a:avLst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  <a:alpha val="37000"/>
              </a:schemeClr>
            </a:solidFill>
          </a:ln>
          <a:effectLst>
            <a:outerShdw blurRad="555536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rtlCol="0" anchor="t"/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Обеспечить поддержку пользователей</a:t>
            </a:r>
          </a:p>
        </p:txBody>
      </p:sp>
      <p:sp>
        <p:nvSpPr>
          <p:cNvPr id="9" name="Прямоугольник: скругленные верхние углы 7">
            <a:extLst>
              <a:ext uri="{FF2B5EF4-FFF2-40B4-BE49-F238E27FC236}">
                <a16:creationId xmlns:a16="http://schemas.microsoft.com/office/drawing/2014/main" id="{9118AEFC-F83F-C5B3-A480-278B7534774B}"/>
              </a:ext>
            </a:extLst>
          </p:cNvPr>
          <p:cNvSpPr/>
          <p:nvPr/>
        </p:nvSpPr>
        <p:spPr>
          <a:xfrm flipV="1">
            <a:off x="1371580" y="1384864"/>
            <a:ext cx="10533758" cy="4762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75296"/>
          </a:solidFill>
          <a:ln w="25400" cap="flat" cmpd="sng" algn="ctr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639445-1FFE-00BE-E039-DC2B1FDCECFD}"/>
              </a:ext>
            </a:extLst>
          </p:cNvPr>
          <p:cNvSpPr txBox="1"/>
          <p:nvPr/>
        </p:nvSpPr>
        <p:spPr>
          <a:xfrm>
            <a:off x="1645564" y="141745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+mn-cs"/>
              </a:rPr>
              <a:t>Цели создания ГИС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+mn-cs"/>
              </a:rPr>
              <a:t>Госмаркет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+mn-cs"/>
              </a:rPr>
              <a:t>  </a:t>
            </a:r>
          </a:p>
        </p:txBody>
      </p:sp>
      <p:sp>
        <p:nvSpPr>
          <p:cNvPr id="11" name="Заголовок 3">
            <a:extLst>
              <a:ext uri="{FF2B5EF4-FFF2-40B4-BE49-F238E27FC236}">
                <a16:creationId xmlns:a16="http://schemas.microsoft.com/office/drawing/2014/main" id="{27663359-2D09-872F-47AA-3834E5BC82C3}"/>
              </a:ext>
            </a:extLst>
          </p:cNvPr>
          <p:cNvSpPr txBox="1">
            <a:spLocks/>
          </p:cNvSpPr>
          <p:nvPr/>
        </p:nvSpPr>
        <p:spPr>
          <a:xfrm>
            <a:off x="1524489" y="4665341"/>
            <a:ext cx="2354492" cy="1768465"/>
          </a:xfrm>
          <a:prstGeom prst="roundRect">
            <a:avLst>
              <a:gd name="adj" fmla="val 11451"/>
            </a:avLst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  <a:alpha val="37000"/>
              </a:schemeClr>
            </a:solidFill>
          </a:ln>
          <a:effectLst>
            <a:outerShdw blurRad="555536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rtlCol="0" anchor="t"/>
          <a:lstStyle>
            <a:defPPr>
              <a:defRPr lang="ru-RU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Предоставление инструментов управления разработкой, тестированием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и разворачиванием ГИС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на платформе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Гостех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2" name="Заголовок 3">
            <a:extLst>
              <a:ext uri="{FF2B5EF4-FFF2-40B4-BE49-F238E27FC236}">
                <a16:creationId xmlns:a16="http://schemas.microsoft.com/office/drawing/2014/main" id="{9377203E-66CF-3E7F-DB2A-A7059C8D06CA}"/>
              </a:ext>
            </a:extLst>
          </p:cNvPr>
          <p:cNvSpPr txBox="1">
            <a:spLocks/>
          </p:cNvSpPr>
          <p:nvPr/>
        </p:nvSpPr>
        <p:spPr>
          <a:xfrm>
            <a:off x="4056234" y="4665341"/>
            <a:ext cx="1655445" cy="1768465"/>
          </a:xfrm>
          <a:prstGeom prst="roundRect">
            <a:avLst>
              <a:gd name="adj" fmla="val 6988"/>
            </a:avLst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  <a:alpha val="37000"/>
              </a:schemeClr>
            </a:solidFill>
          </a:ln>
          <a:effectLst>
            <a:outerShdw blurRad="555536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rtlCol="0" anchor="t"/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Хранение исходных кодов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и документации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по разработке ГИС</a:t>
            </a:r>
          </a:p>
        </p:txBody>
      </p:sp>
      <p:sp>
        <p:nvSpPr>
          <p:cNvPr id="13" name="Заголовок 3">
            <a:extLst>
              <a:ext uri="{FF2B5EF4-FFF2-40B4-BE49-F238E27FC236}">
                <a16:creationId xmlns:a16="http://schemas.microsoft.com/office/drawing/2014/main" id="{AC161923-CDC7-5F49-26AC-B26C8D716C52}"/>
              </a:ext>
            </a:extLst>
          </p:cNvPr>
          <p:cNvSpPr txBox="1">
            <a:spLocks/>
          </p:cNvSpPr>
          <p:nvPr/>
        </p:nvSpPr>
        <p:spPr>
          <a:xfrm>
            <a:off x="5888932" y="4665341"/>
            <a:ext cx="1771351" cy="1751020"/>
          </a:xfrm>
          <a:prstGeom prst="roundRect">
            <a:avLst>
              <a:gd name="adj" fmla="val 8314"/>
            </a:avLst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  <a:alpha val="37000"/>
              </a:schemeClr>
            </a:solidFill>
          </a:ln>
          <a:effectLst>
            <a:outerShdw blurRad="555536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rtlCol="0" anchor="t"/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Предоставления инструментов для проектирования архитектуры ГИС и доменов</a:t>
            </a:r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8C3D9890-64AB-1B2D-DF9C-7D41061C50D2}"/>
              </a:ext>
            </a:extLst>
          </p:cNvPr>
          <p:cNvSpPr txBox="1">
            <a:spLocks/>
          </p:cNvSpPr>
          <p:nvPr/>
        </p:nvSpPr>
        <p:spPr>
          <a:xfrm>
            <a:off x="9961719" y="4665341"/>
            <a:ext cx="1760739" cy="1751020"/>
          </a:xfrm>
          <a:prstGeom prst="roundRect">
            <a:avLst>
              <a:gd name="adj" fmla="val 11980"/>
            </a:avLst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  <a:alpha val="37000"/>
              </a:schemeClr>
            </a:solidFill>
          </a:ln>
          <a:effectLst>
            <a:outerShdw blurRad="555536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rtlCol="0" anchor="t"/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Обеспечение механизмов предоставления динамической инфраструктуры</a:t>
            </a:r>
          </a:p>
        </p:txBody>
      </p:sp>
      <p:sp>
        <p:nvSpPr>
          <p:cNvPr id="15" name="Прямоугольник: скругленные верхние углы 19">
            <a:extLst>
              <a:ext uri="{FF2B5EF4-FFF2-40B4-BE49-F238E27FC236}">
                <a16:creationId xmlns:a16="http://schemas.microsoft.com/office/drawing/2014/main" id="{A1EF6DF4-F7ED-D7B9-E95F-6D615E031CC2}"/>
              </a:ext>
            </a:extLst>
          </p:cNvPr>
          <p:cNvSpPr/>
          <p:nvPr/>
        </p:nvSpPr>
        <p:spPr>
          <a:xfrm flipV="1">
            <a:off x="1371580" y="4077265"/>
            <a:ext cx="10533758" cy="4762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75296"/>
          </a:solidFill>
          <a:ln w="25400" cap="flat" cmpd="sng" algn="ctr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106EA4-66D6-B9B8-86F1-5CAB8D87DDF3}"/>
              </a:ext>
            </a:extLst>
          </p:cNvPr>
          <p:cNvSpPr txBox="1"/>
          <p:nvPr/>
        </p:nvSpPr>
        <p:spPr>
          <a:xfrm>
            <a:off x="1798473" y="410985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+mn-cs"/>
              </a:rPr>
              <a:t>Функции ГИС «Управление платформой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+mn-cs"/>
              </a:rPr>
              <a:t>ГосТех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+mn-cs"/>
              </a:rPr>
              <a:t>»</a:t>
            </a:r>
          </a:p>
        </p:txBody>
      </p:sp>
      <p:sp>
        <p:nvSpPr>
          <p:cNvPr id="17" name="Заголовок 3">
            <a:extLst>
              <a:ext uri="{FF2B5EF4-FFF2-40B4-BE49-F238E27FC236}">
                <a16:creationId xmlns:a16="http://schemas.microsoft.com/office/drawing/2014/main" id="{1B87E27C-9B62-E048-5063-4DFCF7D0A864}"/>
              </a:ext>
            </a:extLst>
          </p:cNvPr>
          <p:cNvSpPr txBox="1">
            <a:spLocks/>
          </p:cNvSpPr>
          <p:nvPr/>
        </p:nvSpPr>
        <p:spPr>
          <a:xfrm>
            <a:off x="7837536" y="4665341"/>
            <a:ext cx="1946931" cy="1751020"/>
          </a:xfrm>
          <a:prstGeom prst="roundRect">
            <a:avLst>
              <a:gd name="adj" fmla="val 8314"/>
            </a:avLst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  <a:alpha val="37000"/>
              </a:schemeClr>
            </a:solidFill>
          </a:ln>
          <a:effectLst>
            <a:outerShdw blurRad="555536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rtlCol="0" anchor="t"/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Стандартизация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и контроль производственного процесса</a:t>
            </a:r>
          </a:p>
        </p:txBody>
      </p:sp>
    </p:spTree>
    <p:extLst>
      <p:ext uri="{BB962C8B-B14F-4D97-AF65-F5344CB8AC3E}">
        <p14:creationId xmlns:p14="http://schemas.microsoft.com/office/powerpoint/2010/main" val="14655600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02AFE35-B640-4E00-9F21-4239F2F8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Взаимозависимость</a:t>
            </a:r>
          </a:p>
        </p:txBody>
      </p:sp>
      <p:sp>
        <p:nvSpPr>
          <p:cNvPr id="2" name="Прямоугольник: скругленные углы 87">
            <a:extLst>
              <a:ext uri="{FF2B5EF4-FFF2-40B4-BE49-F238E27FC236}">
                <a16:creationId xmlns:a16="http://schemas.microsoft.com/office/drawing/2014/main" id="{33E84149-B278-0CED-47A5-4AF985B09329}"/>
              </a:ext>
            </a:extLst>
          </p:cNvPr>
          <p:cNvSpPr/>
          <p:nvPr/>
        </p:nvSpPr>
        <p:spPr>
          <a:xfrm rot="5400000">
            <a:off x="4232150" y="-1165532"/>
            <a:ext cx="4743219" cy="10086441"/>
          </a:xfrm>
          <a:prstGeom prst="roundRect">
            <a:avLst>
              <a:gd name="adj" fmla="val 8081"/>
            </a:avLst>
          </a:prstGeom>
          <a:solidFill>
            <a:srgbClr val="275296"/>
          </a:solidFill>
          <a:ln w="984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 descr="Изображение выглядит как текст, iPod&#10;&#10;Автоматически созданное описание">
            <a:extLst>
              <a:ext uri="{FF2B5EF4-FFF2-40B4-BE49-F238E27FC236}">
                <a16:creationId xmlns:a16="http://schemas.microsoft.com/office/drawing/2014/main" id="{6A8C69BA-B6B0-7242-4FFA-639BEE702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317" y="3171045"/>
            <a:ext cx="2628301" cy="28858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435F6F-F765-8D43-DBB7-25F03B2CBB3D}"/>
              </a:ext>
            </a:extLst>
          </p:cNvPr>
          <p:cNvSpPr txBox="1"/>
          <p:nvPr/>
        </p:nvSpPr>
        <p:spPr>
          <a:xfrm>
            <a:off x="4936286" y="1926685"/>
            <a:ext cx="2754076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Методологии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BFB33C-D1B3-8996-B86B-5D708E8F5EC5}"/>
              </a:ext>
            </a:extLst>
          </p:cNvPr>
          <p:cNvSpPr txBox="1"/>
          <p:nvPr/>
        </p:nvSpPr>
        <p:spPr>
          <a:xfrm>
            <a:off x="8491380" y="4168350"/>
            <a:ext cx="3216464" cy="13942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Инструменты производственного процесса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(конвейера)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A1D992-B145-6527-FC4D-C447773AF9F8}"/>
              </a:ext>
            </a:extLst>
          </p:cNvPr>
          <p:cNvSpPr txBox="1"/>
          <p:nvPr/>
        </p:nvSpPr>
        <p:spPr>
          <a:xfrm>
            <a:off x="1770975" y="4425873"/>
            <a:ext cx="1915686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Цифровая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платформа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54FDAFC-7999-8D3D-09A6-9FAA24930CDE}"/>
              </a:ext>
            </a:extLst>
          </p:cNvPr>
          <p:cNvGrpSpPr/>
          <p:nvPr/>
        </p:nvGrpSpPr>
        <p:grpSpPr>
          <a:xfrm>
            <a:off x="4936286" y="2903563"/>
            <a:ext cx="2619191" cy="2596856"/>
            <a:chOff x="4935410" y="1895967"/>
            <a:chExt cx="4010592" cy="3976392"/>
          </a:xfrm>
        </p:grpSpPr>
        <p:sp>
          <p:nvSpPr>
            <p:cNvPr id="9" name="Дуга 8">
              <a:extLst>
                <a:ext uri="{FF2B5EF4-FFF2-40B4-BE49-F238E27FC236}">
                  <a16:creationId xmlns:a16="http://schemas.microsoft.com/office/drawing/2014/main" id="{D613B246-DC2D-3197-9162-49BF58EAEE54}"/>
                </a:ext>
              </a:extLst>
            </p:cNvPr>
            <p:cNvSpPr/>
            <p:nvPr/>
          </p:nvSpPr>
          <p:spPr>
            <a:xfrm>
              <a:off x="4935410" y="1919907"/>
              <a:ext cx="3952454" cy="3952452"/>
            </a:xfrm>
            <a:prstGeom prst="arc">
              <a:avLst>
                <a:gd name="adj1" fmla="val 17822975"/>
                <a:gd name="adj2" fmla="val 21196327"/>
              </a:avLst>
            </a:prstGeom>
            <a:ln w="762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Дуга 9">
              <a:extLst>
                <a:ext uri="{FF2B5EF4-FFF2-40B4-BE49-F238E27FC236}">
                  <a16:creationId xmlns:a16="http://schemas.microsoft.com/office/drawing/2014/main" id="{25AC755A-F0A6-DF28-A56F-0FE90FE5FB76}"/>
                </a:ext>
              </a:extLst>
            </p:cNvPr>
            <p:cNvSpPr/>
            <p:nvPr/>
          </p:nvSpPr>
          <p:spPr>
            <a:xfrm>
              <a:off x="4993548" y="1895967"/>
              <a:ext cx="3952454" cy="3952452"/>
            </a:xfrm>
            <a:prstGeom prst="arc">
              <a:avLst>
                <a:gd name="adj1" fmla="val 3030071"/>
                <a:gd name="adj2" fmla="val 7659705"/>
              </a:avLst>
            </a:prstGeom>
            <a:ln w="762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Дуга 10">
              <a:extLst>
                <a:ext uri="{FF2B5EF4-FFF2-40B4-BE49-F238E27FC236}">
                  <a16:creationId xmlns:a16="http://schemas.microsoft.com/office/drawing/2014/main" id="{1F8B33C3-0009-0361-9471-9FAA1B04E096}"/>
                </a:ext>
              </a:extLst>
            </p:cNvPr>
            <p:cNvSpPr/>
            <p:nvPr/>
          </p:nvSpPr>
          <p:spPr>
            <a:xfrm>
              <a:off x="4949804" y="1907937"/>
              <a:ext cx="3952454" cy="3952452"/>
            </a:xfrm>
            <a:prstGeom prst="arc">
              <a:avLst>
                <a:gd name="adj1" fmla="val 11085697"/>
                <a:gd name="adj2" fmla="val 14501882"/>
              </a:avLst>
            </a:prstGeom>
            <a:ln w="762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B652FB1-68DC-68E3-73C4-58ECEEE7D0F3}"/>
              </a:ext>
            </a:extLst>
          </p:cNvPr>
          <p:cNvGrpSpPr/>
          <p:nvPr/>
        </p:nvGrpSpPr>
        <p:grpSpPr>
          <a:xfrm>
            <a:off x="7176182" y="4338625"/>
            <a:ext cx="1074887" cy="1008459"/>
            <a:chOff x="6784871" y="4422609"/>
            <a:chExt cx="1028654" cy="965083"/>
          </a:xfrm>
          <a:effectLst>
            <a:outerShdw blurRad="63500" sx="102000" sy="102000" algn="ctr" rotWithShape="0">
              <a:schemeClr val="bg2">
                <a:lumMod val="10000"/>
                <a:alpha val="38000"/>
              </a:schemeClr>
            </a:outerShdw>
          </a:effectLst>
        </p:grpSpPr>
        <p:sp>
          <p:nvSpPr>
            <p:cNvPr id="13" name="Полилиния: фигура 55">
              <a:extLst>
                <a:ext uri="{FF2B5EF4-FFF2-40B4-BE49-F238E27FC236}">
                  <a16:creationId xmlns:a16="http://schemas.microsoft.com/office/drawing/2014/main" id="{C9E1067F-5BF8-D593-F67D-18F2824F5EAF}"/>
                </a:ext>
              </a:extLst>
            </p:cNvPr>
            <p:cNvSpPr/>
            <p:nvPr/>
          </p:nvSpPr>
          <p:spPr>
            <a:xfrm>
              <a:off x="6784871" y="4422609"/>
              <a:ext cx="482541" cy="965083"/>
            </a:xfrm>
            <a:custGeom>
              <a:avLst/>
              <a:gdLst>
                <a:gd name="connsiteX0" fmla="*/ 482542 w 482541"/>
                <a:gd name="connsiteY0" fmla="*/ 965084 h 965083"/>
                <a:gd name="connsiteX1" fmla="*/ 0 w 482541"/>
                <a:gd name="connsiteY1" fmla="*/ 482542 h 965083"/>
                <a:gd name="connsiteX2" fmla="*/ 482542 w 482541"/>
                <a:gd name="connsiteY2" fmla="*/ 0 h 965083"/>
                <a:gd name="connsiteX3" fmla="*/ 482542 w 482541"/>
                <a:gd name="connsiteY3" fmla="*/ 965084 h 96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2541" h="965083">
                  <a:moveTo>
                    <a:pt x="482542" y="965084"/>
                  </a:moveTo>
                  <a:cubicBezTo>
                    <a:pt x="216053" y="965084"/>
                    <a:pt x="0" y="749080"/>
                    <a:pt x="0" y="482542"/>
                  </a:cubicBezTo>
                  <a:cubicBezTo>
                    <a:pt x="0" y="216004"/>
                    <a:pt x="216053" y="0"/>
                    <a:pt x="482542" y="0"/>
                  </a:cubicBezTo>
                  <a:lnTo>
                    <a:pt x="482542" y="965084"/>
                  </a:lnTo>
                  <a:close/>
                </a:path>
              </a:pathLst>
            </a:custGeom>
            <a:solidFill>
              <a:srgbClr val="C9DBFF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Полилиния: фигура 56">
              <a:extLst>
                <a:ext uri="{FF2B5EF4-FFF2-40B4-BE49-F238E27FC236}">
                  <a16:creationId xmlns:a16="http://schemas.microsoft.com/office/drawing/2014/main" id="{2BF386F4-0E48-B371-14D5-A57CED4F1E6F}"/>
                </a:ext>
              </a:extLst>
            </p:cNvPr>
            <p:cNvSpPr/>
            <p:nvPr/>
          </p:nvSpPr>
          <p:spPr>
            <a:xfrm>
              <a:off x="6959525" y="4548917"/>
              <a:ext cx="335923" cy="711877"/>
            </a:xfrm>
            <a:custGeom>
              <a:avLst/>
              <a:gdLst>
                <a:gd name="connsiteX0" fmla="*/ 335924 w 335923"/>
                <a:gd name="connsiteY0" fmla="*/ 0 h 711877"/>
                <a:gd name="connsiteX1" fmla="*/ 289213 w 335923"/>
                <a:gd name="connsiteY1" fmla="*/ 0 h 711877"/>
                <a:gd name="connsiteX2" fmla="*/ 256619 w 335923"/>
                <a:gd name="connsiteY2" fmla="*/ 28624 h 711877"/>
                <a:gd name="connsiteX3" fmla="*/ 246277 w 335923"/>
                <a:gd name="connsiteY3" fmla="*/ 107684 h 711877"/>
                <a:gd name="connsiteX4" fmla="*/ 228485 w 335923"/>
                <a:gd name="connsiteY4" fmla="*/ 132730 h 711877"/>
                <a:gd name="connsiteX5" fmla="*/ 196479 w 335923"/>
                <a:gd name="connsiteY5" fmla="*/ 151257 h 711877"/>
                <a:gd name="connsiteX6" fmla="*/ 165845 w 335923"/>
                <a:gd name="connsiteY6" fmla="*/ 154198 h 711877"/>
                <a:gd name="connsiteX7" fmla="*/ 92177 w 335923"/>
                <a:gd name="connsiteY7" fmla="*/ 123613 h 711877"/>
                <a:gd name="connsiteX8" fmla="*/ 51104 w 335923"/>
                <a:gd name="connsiteY8" fmla="*/ 137533 h 711877"/>
                <a:gd name="connsiteX9" fmla="*/ 4393 w 335923"/>
                <a:gd name="connsiteY9" fmla="*/ 218406 h 711877"/>
                <a:gd name="connsiteX10" fmla="*/ 12873 w 335923"/>
                <a:gd name="connsiteY10" fmla="*/ 260950 h 711877"/>
                <a:gd name="connsiteX11" fmla="*/ 76150 w 335923"/>
                <a:gd name="connsiteY11" fmla="*/ 309474 h 711877"/>
                <a:gd name="connsiteX12" fmla="*/ 88893 w 335923"/>
                <a:gd name="connsiteY12" fmla="*/ 337951 h 711877"/>
                <a:gd name="connsiteX13" fmla="*/ 88207 w 335923"/>
                <a:gd name="connsiteY13" fmla="*/ 355939 h 711877"/>
                <a:gd name="connsiteX14" fmla="*/ 88893 w 335923"/>
                <a:gd name="connsiteY14" fmla="*/ 373927 h 711877"/>
                <a:gd name="connsiteX15" fmla="*/ 76150 w 335923"/>
                <a:gd name="connsiteY15" fmla="*/ 402404 h 711877"/>
                <a:gd name="connsiteX16" fmla="*/ 12873 w 335923"/>
                <a:gd name="connsiteY16" fmla="*/ 450928 h 711877"/>
                <a:gd name="connsiteX17" fmla="*/ 4393 w 335923"/>
                <a:gd name="connsiteY17" fmla="*/ 493472 h 711877"/>
                <a:gd name="connsiteX18" fmla="*/ 51104 w 335923"/>
                <a:gd name="connsiteY18" fmla="*/ 574345 h 711877"/>
                <a:gd name="connsiteX19" fmla="*/ 92177 w 335923"/>
                <a:gd name="connsiteY19" fmla="*/ 588265 h 711877"/>
                <a:gd name="connsiteX20" fmla="*/ 165845 w 335923"/>
                <a:gd name="connsiteY20" fmla="*/ 557680 h 711877"/>
                <a:gd name="connsiteX21" fmla="*/ 196479 w 335923"/>
                <a:gd name="connsiteY21" fmla="*/ 560621 h 711877"/>
                <a:gd name="connsiteX22" fmla="*/ 228485 w 335923"/>
                <a:gd name="connsiteY22" fmla="*/ 579148 h 711877"/>
                <a:gd name="connsiteX23" fmla="*/ 246277 w 335923"/>
                <a:gd name="connsiteY23" fmla="*/ 604194 h 711877"/>
                <a:gd name="connsiteX24" fmla="*/ 256619 w 335923"/>
                <a:gd name="connsiteY24" fmla="*/ 683254 h 711877"/>
                <a:gd name="connsiteX25" fmla="*/ 289213 w 335923"/>
                <a:gd name="connsiteY25" fmla="*/ 711878 h 711877"/>
                <a:gd name="connsiteX26" fmla="*/ 335924 w 335923"/>
                <a:gd name="connsiteY26" fmla="*/ 711878 h 711877"/>
                <a:gd name="connsiteX27" fmla="*/ 335924 w 335923"/>
                <a:gd name="connsiteY27" fmla="*/ 0 h 711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35923" h="711877">
                  <a:moveTo>
                    <a:pt x="335924" y="0"/>
                  </a:moveTo>
                  <a:lnTo>
                    <a:pt x="289213" y="0"/>
                  </a:lnTo>
                  <a:cubicBezTo>
                    <a:pt x="272696" y="0"/>
                    <a:pt x="258776" y="12253"/>
                    <a:pt x="256619" y="28624"/>
                  </a:cubicBezTo>
                  <a:lnTo>
                    <a:pt x="246277" y="107684"/>
                  </a:lnTo>
                  <a:cubicBezTo>
                    <a:pt x="244856" y="118467"/>
                    <a:pt x="238239" y="127975"/>
                    <a:pt x="228485" y="132730"/>
                  </a:cubicBezTo>
                  <a:cubicBezTo>
                    <a:pt x="217310" y="138121"/>
                    <a:pt x="206625" y="144297"/>
                    <a:pt x="196479" y="151257"/>
                  </a:cubicBezTo>
                  <a:cubicBezTo>
                    <a:pt x="187460" y="157384"/>
                    <a:pt x="175893" y="158413"/>
                    <a:pt x="165845" y="154198"/>
                  </a:cubicBezTo>
                  <a:lnTo>
                    <a:pt x="92177" y="123613"/>
                  </a:lnTo>
                  <a:cubicBezTo>
                    <a:pt x="76934" y="117290"/>
                    <a:pt x="59338" y="123270"/>
                    <a:pt x="51104" y="137533"/>
                  </a:cubicBezTo>
                  <a:lnTo>
                    <a:pt x="4393" y="218406"/>
                  </a:lnTo>
                  <a:cubicBezTo>
                    <a:pt x="-3841" y="232718"/>
                    <a:pt x="-214" y="250902"/>
                    <a:pt x="12873" y="260950"/>
                  </a:cubicBezTo>
                  <a:lnTo>
                    <a:pt x="76150" y="309474"/>
                  </a:lnTo>
                  <a:cubicBezTo>
                    <a:pt x="84923" y="316189"/>
                    <a:pt x="89678" y="326923"/>
                    <a:pt x="88893" y="337951"/>
                  </a:cubicBezTo>
                  <a:cubicBezTo>
                    <a:pt x="88452" y="343882"/>
                    <a:pt x="88207" y="349910"/>
                    <a:pt x="88207" y="355939"/>
                  </a:cubicBezTo>
                  <a:cubicBezTo>
                    <a:pt x="88207" y="361968"/>
                    <a:pt x="88452" y="367996"/>
                    <a:pt x="88893" y="373927"/>
                  </a:cubicBezTo>
                  <a:cubicBezTo>
                    <a:pt x="89727" y="384955"/>
                    <a:pt x="84972" y="395689"/>
                    <a:pt x="76150" y="402404"/>
                  </a:cubicBezTo>
                  <a:lnTo>
                    <a:pt x="12873" y="450928"/>
                  </a:lnTo>
                  <a:cubicBezTo>
                    <a:pt x="-214" y="460976"/>
                    <a:pt x="-3841" y="479160"/>
                    <a:pt x="4393" y="493472"/>
                  </a:cubicBezTo>
                  <a:lnTo>
                    <a:pt x="51104" y="574345"/>
                  </a:lnTo>
                  <a:cubicBezTo>
                    <a:pt x="59338" y="588657"/>
                    <a:pt x="76934" y="594588"/>
                    <a:pt x="92177" y="588265"/>
                  </a:cubicBezTo>
                  <a:lnTo>
                    <a:pt x="165845" y="557680"/>
                  </a:lnTo>
                  <a:cubicBezTo>
                    <a:pt x="175942" y="553514"/>
                    <a:pt x="187460" y="554494"/>
                    <a:pt x="196479" y="560621"/>
                  </a:cubicBezTo>
                  <a:cubicBezTo>
                    <a:pt x="206625" y="567532"/>
                    <a:pt x="217310" y="573757"/>
                    <a:pt x="228485" y="579148"/>
                  </a:cubicBezTo>
                  <a:cubicBezTo>
                    <a:pt x="238288" y="583854"/>
                    <a:pt x="244905" y="593411"/>
                    <a:pt x="246277" y="604194"/>
                  </a:cubicBezTo>
                  <a:lnTo>
                    <a:pt x="256619" y="683254"/>
                  </a:lnTo>
                  <a:cubicBezTo>
                    <a:pt x="258776" y="699625"/>
                    <a:pt x="272696" y="711878"/>
                    <a:pt x="289213" y="711878"/>
                  </a:cubicBezTo>
                  <a:lnTo>
                    <a:pt x="335924" y="711878"/>
                  </a:lnTo>
                  <a:lnTo>
                    <a:pt x="335924" y="0"/>
                  </a:lnTo>
                  <a:close/>
                </a:path>
              </a:pathLst>
            </a:custGeom>
            <a:solidFill>
              <a:srgbClr val="0D4CD3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5" name="Рисунок 38">
              <a:extLst>
                <a:ext uri="{FF2B5EF4-FFF2-40B4-BE49-F238E27FC236}">
                  <a16:creationId xmlns:a16="http://schemas.microsoft.com/office/drawing/2014/main" id="{CC7C318B-C7E6-5D54-C48E-8E2E100DBA2D}"/>
                </a:ext>
              </a:extLst>
            </p:cNvPr>
            <p:cNvGrpSpPr/>
            <p:nvPr/>
          </p:nvGrpSpPr>
          <p:grpSpPr>
            <a:xfrm>
              <a:off x="7154206" y="4763598"/>
              <a:ext cx="141291" cy="282467"/>
              <a:chOff x="7154206" y="4763598"/>
              <a:chExt cx="141291" cy="282467"/>
            </a:xfrm>
          </p:grpSpPr>
          <p:sp>
            <p:nvSpPr>
              <p:cNvPr id="42" name="Полилиния: фигура 58">
                <a:extLst>
                  <a:ext uri="{FF2B5EF4-FFF2-40B4-BE49-F238E27FC236}">
                    <a16:creationId xmlns:a16="http://schemas.microsoft.com/office/drawing/2014/main" id="{DED8E240-9B3D-06B4-605D-6B5052906E35}"/>
                  </a:ext>
                </a:extLst>
              </p:cNvPr>
              <p:cNvSpPr/>
              <p:nvPr/>
            </p:nvSpPr>
            <p:spPr>
              <a:xfrm>
                <a:off x="7154206" y="4763598"/>
                <a:ext cx="141242" cy="282467"/>
              </a:xfrm>
              <a:custGeom>
                <a:avLst/>
                <a:gdLst>
                  <a:gd name="connsiteX0" fmla="*/ 141243 w 141242"/>
                  <a:gd name="connsiteY0" fmla="*/ 0 h 282467"/>
                  <a:gd name="connsiteX1" fmla="*/ 15718 w 141242"/>
                  <a:gd name="connsiteY1" fmla="*/ 76511 h 282467"/>
                  <a:gd name="connsiteX2" fmla="*/ 76544 w 141242"/>
                  <a:gd name="connsiteY2" fmla="*/ 266783 h 282467"/>
                  <a:gd name="connsiteX3" fmla="*/ 141243 w 141242"/>
                  <a:gd name="connsiteY3" fmla="*/ 282467 h 282467"/>
                  <a:gd name="connsiteX4" fmla="*/ 141243 w 141242"/>
                  <a:gd name="connsiteY4" fmla="*/ 0 h 282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242" h="282467">
                    <a:moveTo>
                      <a:pt x="141243" y="0"/>
                    </a:moveTo>
                    <a:cubicBezTo>
                      <a:pt x="90072" y="0"/>
                      <a:pt x="40764" y="27938"/>
                      <a:pt x="15718" y="76511"/>
                    </a:cubicBezTo>
                    <a:cubicBezTo>
                      <a:pt x="-20013" y="145865"/>
                      <a:pt x="7239" y="231003"/>
                      <a:pt x="76544" y="266783"/>
                    </a:cubicBezTo>
                    <a:cubicBezTo>
                      <a:pt x="97277" y="277468"/>
                      <a:pt x="119432" y="282467"/>
                      <a:pt x="141243" y="282467"/>
                    </a:cubicBezTo>
                    <a:lnTo>
                      <a:pt x="141243" y="0"/>
                    </a:lnTo>
                    <a:close/>
                  </a:path>
                </a:pathLst>
              </a:custGeom>
              <a:solidFill>
                <a:srgbClr val="EBF0FF"/>
              </a:solidFill>
              <a:ln w="48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Полилиния: фигура 59">
                <a:extLst>
                  <a:ext uri="{FF2B5EF4-FFF2-40B4-BE49-F238E27FC236}">
                    <a16:creationId xmlns:a16="http://schemas.microsoft.com/office/drawing/2014/main" id="{F58CAEE1-2A4E-4B38-77A2-E3285E375AA2}"/>
                  </a:ext>
                </a:extLst>
              </p:cNvPr>
              <p:cNvSpPr/>
              <p:nvPr/>
            </p:nvSpPr>
            <p:spPr>
              <a:xfrm>
                <a:off x="7206492" y="4815945"/>
                <a:ext cx="89004" cy="177822"/>
              </a:xfrm>
              <a:custGeom>
                <a:avLst/>
                <a:gdLst>
                  <a:gd name="connsiteX0" fmla="*/ 88956 w 89004"/>
                  <a:gd name="connsiteY0" fmla="*/ 0 h 177822"/>
                  <a:gd name="connsiteX1" fmla="*/ 9896 w 89004"/>
                  <a:gd name="connsiteY1" fmla="*/ 48132 h 177822"/>
                  <a:gd name="connsiteX2" fmla="*/ 48225 w 89004"/>
                  <a:gd name="connsiteY2" fmla="*/ 167971 h 177822"/>
                  <a:gd name="connsiteX3" fmla="*/ 89005 w 89004"/>
                  <a:gd name="connsiteY3" fmla="*/ 177822 h 177822"/>
                  <a:gd name="connsiteX4" fmla="*/ 89005 w 89004"/>
                  <a:gd name="connsiteY4" fmla="*/ 0 h 177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04" h="177822">
                    <a:moveTo>
                      <a:pt x="88956" y="0"/>
                    </a:moveTo>
                    <a:cubicBezTo>
                      <a:pt x="56754" y="0"/>
                      <a:pt x="25679" y="17547"/>
                      <a:pt x="9896" y="48132"/>
                    </a:cubicBezTo>
                    <a:cubicBezTo>
                      <a:pt x="-12601" y="91803"/>
                      <a:pt x="4554" y="145473"/>
                      <a:pt x="48225" y="167971"/>
                    </a:cubicBezTo>
                    <a:cubicBezTo>
                      <a:pt x="61263" y="174686"/>
                      <a:pt x="75232" y="177822"/>
                      <a:pt x="89005" y="177822"/>
                    </a:cubicBezTo>
                    <a:lnTo>
                      <a:pt x="89005" y="0"/>
                    </a:lnTo>
                    <a:close/>
                  </a:path>
                </a:pathLst>
              </a:custGeom>
              <a:solidFill>
                <a:srgbClr val="0E265F"/>
              </a:solidFill>
              <a:ln w="48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Рисунок 38">
              <a:extLst>
                <a:ext uri="{FF2B5EF4-FFF2-40B4-BE49-F238E27FC236}">
                  <a16:creationId xmlns:a16="http://schemas.microsoft.com/office/drawing/2014/main" id="{12268773-32BF-69DE-46BE-69D88F097128}"/>
                </a:ext>
              </a:extLst>
            </p:cNvPr>
            <p:cNvGrpSpPr/>
            <p:nvPr/>
          </p:nvGrpSpPr>
          <p:grpSpPr>
            <a:xfrm>
              <a:off x="7313682" y="4636652"/>
              <a:ext cx="397404" cy="537045"/>
              <a:chOff x="7313682" y="4636652"/>
              <a:chExt cx="397404" cy="537045"/>
            </a:xfrm>
          </p:grpSpPr>
          <p:sp>
            <p:nvSpPr>
              <p:cNvPr id="32" name="Полилиния: фигура 61">
                <a:extLst>
                  <a:ext uri="{FF2B5EF4-FFF2-40B4-BE49-F238E27FC236}">
                    <a16:creationId xmlns:a16="http://schemas.microsoft.com/office/drawing/2014/main" id="{46F9EA50-89B8-AF48-7FAC-43BFF309A156}"/>
                  </a:ext>
                </a:extLst>
              </p:cNvPr>
              <p:cNvSpPr/>
              <p:nvPr/>
            </p:nvSpPr>
            <p:spPr>
              <a:xfrm>
                <a:off x="7313682" y="4636652"/>
                <a:ext cx="118172" cy="118172"/>
              </a:xfrm>
              <a:custGeom>
                <a:avLst/>
                <a:gdLst>
                  <a:gd name="connsiteX0" fmla="*/ 101655 w 118172"/>
                  <a:gd name="connsiteY0" fmla="*/ 118173 h 118172"/>
                  <a:gd name="connsiteX1" fmla="*/ 0 w 118172"/>
                  <a:gd name="connsiteY1" fmla="*/ 118173 h 118172"/>
                  <a:gd name="connsiteX2" fmla="*/ 0 w 118172"/>
                  <a:gd name="connsiteY2" fmla="*/ 0 h 118172"/>
                  <a:gd name="connsiteX3" fmla="*/ 101655 w 118172"/>
                  <a:gd name="connsiteY3" fmla="*/ 0 h 118172"/>
                  <a:gd name="connsiteX4" fmla="*/ 118173 w 118172"/>
                  <a:gd name="connsiteY4" fmla="*/ 16518 h 118172"/>
                  <a:gd name="connsiteX5" fmla="*/ 118173 w 118172"/>
                  <a:gd name="connsiteY5" fmla="*/ 101704 h 118172"/>
                  <a:gd name="connsiteX6" fmla="*/ 101704 w 118172"/>
                  <a:gd name="connsiteY6" fmla="*/ 118173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172" h="118172">
                    <a:moveTo>
                      <a:pt x="101655" y="118173"/>
                    </a:moveTo>
                    <a:lnTo>
                      <a:pt x="0" y="118173"/>
                    </a:lnTo>
                    <a:lnTo>
                      <a:pt x="0" y="0"/>
                    </a:lnTo>
                    <a:lnTo>
                      <a:pt x="101655" y="0"/>
                    </a:lnTo>
                    <a:cubicBezTo>
                      <a:pt x="110771" y="0"/>
                      <a:pt x="118173" y="7401"/>
                      <a:pt x="118173" y="16518"/>
                    </a:cubicBezTo>
                    <a:lnTo>
                      <a:pt x="118173" y="101704"/>
                    </a:lnTo>
                    <a:cubicBezTo>
                      <a:pt x="118173" y="110820"/>
                      <a:pt x="110771" y="118173"/>
                      <a:pt x="101704" y="118173"/>
                    </a:cubicBezTo>
                    <a:close/>
                  </a:path>
                </a:pathLst>
              </a:custGeom>
              <a:solidFill>
                <a:srgbClr val="0D4CD3"/>
              </a:solidFill>
              <a:ln w="48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Полилиния: фигура 62">
                <a:extLst>
                  <a:ext uri="{FF2B5EF4-FFF2-40B4-BE49-F238E27FC236}">
                    <a16:creationId xmlns:a16="http://schemas.microsoft.com/office/drawing/2014/main" id="{BAB2F090-AE71-FF36-5D0F-97C88493A640}"/>
                  </a:ext>
                </a:extLst>
              </p:cNvPr>
              <p:cNvSpPr/>
              <p:nvPr/>
            </p:nvSpPr>
            <p:spPr>
              <a:xfrm>
                <a:off x="7313682" y="4776244"/>
                <a:ext cx="118172" cy="118172"/>
              </a:xfrm>
              <a:custGeom>
                <a:avLst/>
                <a:gdLst>
                  <a:gd name="connsiteX0" fmla="*/ 101655 w 118172"/>
                  <a:gd name="connsiteY0" fmla="*/ 118173 h 118172"/>
                  <a:gd name="connsiteX1" fmla="*/ 0 w 118172"/>
                  <a:gd name="connsiteY1" fmla="*/ 118173 h 118172"/>
                  <a:gd name="connsiteX2" fmla="*/ 0 w 118172"/>
                  <a:gd name="connsiteY2" fmla="*/ 0 h 118172"/>
                  <a:gd name="connsiteX3" fmla="*/ 101655 w 118172"/>
                  <a:gd name="connsiteY3" fmla="*/ 0 h 118172"/>
                  <a:gd name="connsiteX4" fmla="*/ 118173 w 118172"/>
                  <a:gd name="connsiteY4" fmla="*/ 16518 h 118172"/>
                  <a:gd name="connsiteX5" fmla="*/ 118173 w 118172"/>
                  <a:gd name="connsiteY5" fmla="*/ 101704 h 118172"/>
                  <a:gd name="connsiteX6" fmla="*/ 101704 w 118172"/>
                  <a:gd name="connsiteY6" fmla="*/ 118173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172" h="118172">
                    <a:moveTo>
                      <a:pt x="101655" y="118173"/>
                    </a:moveTo>
                    <a:lnTo>
                      <a:pt x="0" y="118173"/>
                    </a:lnTo>
                    <a:lnTo>
                      <a:pt x="0" y="0"/>
                    </a:lnTo>
                    <a:lnTo>
                      <a:pt x="101655" y="0"/>
                    </a:lnTo>
                    <a:cubicBezTo>
                      <a:pt x="110771" y="0"/>
                      <a:pt x="118173" y="7401"/>
                      <a:pt x="118173" y="16518"/>
                    </a:cubicBezTo>
                    <a:lnTo>
                      <a:pt x="118173" y="101704"/>
                    </a:lnTo>
                    <a:cubicBezTo>
                      <a:pt x="118173" y="110820"/>
                      <a:pt x="110771" y="118173"/>
                      <a:pt x="101704" y="118173"/>
                    </a:cubicBezTo>
                    <a:close/>
                  </a:path>
                </a:pathLst>
              </a:custGeom>
              <a:solidFill>
                <a:srgbClr val="0E265F"/>
              </a:solidFill>
              <a:ln w="48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Полилиния: фигура 63">
                <a:extLst>
                  <a:ext uri="{FF2B5EF4-FFF2-40B4-BE49-F238E27FC236}">
                    <a16:creationId xmlns:a16="http://schemas.microsoft.com/office/drawing/2014/main" id="{B95199B9-3B9A-AE84-8C3C-78377D5870E5}"/>
                  </a:ext>
                </a:extLst>
              </p:cNvPr>
              <p:cNvSpPr/>
              <p:nvPr/>
            </p:nvSpPr>
            <p:spPr>
              <a:xfrm>
                <a:off x="7313682" y="4915884"/>
                <a:ext cx="118172" cy="118172"/>
              </a:xfrm>
              <a:custGeom>
                <a:avLst/>
                <a:gdLst>
                  <a:gd name="connsiteX0" fmla="*/ 101655 w 118172"/>
                  <a:gd name="connsiteY0" fmla="*/ 118173 h 118172"/>
                  <a:gd name="connsiteX1" fmla="*/ 0 w 118172"/>
                  <a:gd name="connsiteY1" fmla="*/ 118173 h 118172"/>
                  <a:gd name="connsiteX2" fmla="*/ 0 w 118172"/>
                  <a:gd name="connsiteY2" fmla="*/ 0 h 118172"/>
                  <a:gd name="connsiteX3" fmla="*/ 101655 w 118172"/>
                  <a:gd name="connsiteY3" fmla="*/ 0 h 118172"/>
                  <a:gd name="connsiteX4" fmla="*/ 118173 w 118172"/>
                  <a:gd name="connsiteY4" fmla="*/ 16518 h 118172"/>
                  <a:gd name="connsiteX5" fmla="*/ 118173 w 118172"/>
                  <a:gd name="connsiteY5" fmla="*/ 101704 h 118172"/>
                  <a:gd name="connsiteX6" fmla="*/ 101704 w 118172"/>
                  <a:gd name="connsiteY6" fmla="*/ 118173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172" h="118172">
                    <a:moveTo>
                      <a:pt x="101655" y="118173"/>
                    </a:moveTo>
                    <a:lnTo>
                      <a:pt x="0" y="118173"/>
                    </a:lnTo>
                    <a:lnTo>
                      <a:pt x="0" y="0"/>
                    </a:lnTo>
                    <a:lnTo>
                      <a:pt x="101655" y="0"/>
                    </a:lnTo>
                    <a:cubicBezTo>
                      <a:pt x="110771" y="0"/>
                      <a:pt x="118173" y="7401"/>
                      <a:pt x="118173" y="16518"/>
                    </a:cubicBezTo>
                    <a:lnTo>
                      <a:pt x="118173" y="101704"/>
                    </a:lnTo>
                    <a:cubicBezTo>
                      <a:pt x="118173" y="110820"/>
                      <a:pt x="110771" y="118173"/>
                      <a:pt x="101704" y="118173"/>
                    </a:cubicBezTo>
                    <a:close/>
                  </a:path>
                </a:pathLst>
              </a:custGeom>
              <a:solidFill>
                <a:srgbClr val="EE3F58"/>
              </a:solidFill>
              <a:ln w="48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Полилиния: фигура 64">
                <a:extLst>
                  <a:ext uri="{FF2B5EF4-FFF2-40B4-BE49-F238E27FC236}">
                    <a16:creationId xmlns:a16="http://schemas.microsoft.com/office/drawing/2014/main" id="{CFB8CC79-D287-3F79-9143-BB1EA409D184}"/>
                  </a:ext>
                </a:extLst>
              </p:cNvPr>
              <p:cNvSpPr/>
              <p:nvPr/>
            </p:nvSpPr>
            <p:spPr>
              <a:xfrm>
                <a:off x="7313682" y="5055525"/>
                <a:ext cx="118172" cy="118172"/>
              </a:xfrm>
              <a:custGeom>
                <a:avLst/>
                <a:gdLst>
                  <a:gd name="connsiteX0" fmla="*/ 0 w 118172"/>
                  <a:gd name="connsiteY0" fmla="*/ 118173 h 118172"/>
                  <a:gd name="connsiteX1" fmla="*/ 0 w 118172"/>
                  <a:gd name="connsiteY1" fmla="*/ 0 h 118172"/>
                  <a:gd name="connsiteX2" fmla="*/ 101655 w 118172"/>
                  <a:gd name="connsiteY2" fmla="*/ 0 h 118172"/>
                  <a:gd name="connsiteX3" fmla="*/ 118173 w 118172"/>
                  <a:gd name="connsiteY3" fmla="*/ 16518 h 118172"/>
                  <a:gd name="connsiteX4" fmla="*/ 118173 w 118172"/>
                  <a:gd name="connsiteY4" fmla="*/ 101704 h 118172"/>
                  <a:gd name="connsiteX5" fmla="*/ 101704 w 118172"/>
                  <a:gd name="connsiteY5" fmla="*/ 118173 h 118172"/>
                  <a:gd name="connsiteX6" fmla="*/ 49 w 118172"/>
                  <a:gd name="connsiteY6" fmla="*/ 118173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172" h="118172">
                    <a:moveTo>
                      <a:pt x="0" y="118173"/>
                    </a:moveTo>
                    <a:lnTo>
                      <a:pt x="0" y="0"/>
                    </a:lnTo>
                    <a:lnTo>
                      <a:pt x="101655" y="0"/>
                    </a:lnTo>
                    <a:cubicBezTo>
                      <a:pt x="110771" y="0"/>
                      <a:pt x="118173" y="7401"/>
                      <a:pt x="118173" y="16518"/>
                    </a:cubicBezTo>
                    <a:lnTo>
                      <a:pt x="118173" y="101704"/>
                    </a:lnTo>
                    <a:cubicBezTo>
                      <a:pt x="118173" y="110820"/>
                      <a:pt x="110771" y="118173"/>
                      <a:pt x="101704" y="118173"/>
                    </a:cubicBezTo>
                    <a:lnTo>
                      <a:pt x="49" y="118173"/>
                    </a:lnTo>
                    <a:close/>
                  </a:path>
                </a:pathLst>
              </a:custGeom>
              <a:solidFill>
                <a:srgbClr val="0D4CD3"/>
              </a:solidFill>
              <a:ln w="48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Полилиния: фигура 65">
                <a:extLst>
                  <a:ext uri="{FF2B5EF4-FFF2-40B4-BE49-F238E27FC236}">
                    <a16:creationId xmlns:a16="http://schemas.microsoft.com/office/drawing/2014/main" id="{67E6DB1F-55F0-7ECC-23A4-5D8A83EBBA5B}"/>
                  </a:ext>
                </a:extLst>
              </p:cNvPr>
              <p:cNvSpPr/>
              <p:nvPr/>
            </p:nvSpPr>
            <p:spPr>
              <a:xfrm>
                <a:off x="7453322" y="5055525"/>
                <a:ext cx="118172" cy="118172"/>
              </a:xfrm>
              <a:custGeom>
                <a:avLst/>
                <a:gdLst>
                  <a:gd name="connsiteX0" fmla="*/ 101655 w 118172"/>
                  <a:gd name="connsiteY0" fmla="*/ 0 h 118172"/>
                  <a:gd name="connsiteX1" fmla="*/ 118172 w 118172"/>
                  <a:gd name="connsiteY1" fmla="*/ 16518 h 118172"/>
                  <a:gd name="connsiteX2" fmla="*/ 118172 w 118172"/>
                  <a:gd name="connsiteY2" fmla="*/ 101655 h 118172"/>
                  <a:gd name="connsiteX3" fmla="*/ 101655 w 118172"/>
                  <a:gd name="connsiteY3" fmla="*/ 118172 h 118172"/>
                  <a:gd name="connsiteX4" fmla="*/ 16518 w 118172"/>
                  <a:gd name="connsiteY4" fmla="*/ 118172 h 118172"/>
                  <a:gd name="connsiteX5" fmla="*/ 0 w 118172"/>
                  <a:gd name="connsiteY5" fmla="*/ 101655 h 118172"/>
                  <a:gd name="connsiteX6" fmla="*/ 0 w 118172"/>
                  <a:gd name="connsiteY6" fmla="*/ 16518 h 118172"/>
                  <a:gd name="connsiteX7" fmla="*/ 16518 w 118172"/>
                  <a:gd name="connsiteY7" fmla="*/ 0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8172" h="118172">
                    <a:moveTo>
                      <a:pt x="101655" y="0"/>
                    </a:moveTo>
                    <a:cubicBezTo>
                      <a:pt x="110777" y="0"/>
                      <a:pt x="118172" y="7395"/>
                      <a:pt x="118172" y="16518"/>
                    </a:cubicBezTo>
                    <a:lnTo>
                      <a:pt x="118172" y="101655"/>
                    </a:lnTo>
                    <a:cubicBezTo>
                      <a:pt x="118172" y="110777"/>
                      <a:pt x="110777" y="118172"/>
                      <a:pt x="101655" y="118172"/>
                    </a:cubicBezTo>
                    <a:lnTo>
                      <a:pt x="16518" y="118172"/>
                    </a:lnTo>
                    <a:cubicBezTo>
                      <a:pt x="7395" y="118172"/>
                      <a:pt x="0" y="110777"/>
                      <a:pt x="0" y="101655"/>
                    </a:cubicBezTo>
                    <a:lnTo>
                      <a:pt x="0" y="16518"/>
                    </a:lnTo>
                    <a:cubicBezTo>
                      <a:pt x="0" y="7395"/>
                      <a:pt x="7395" y="0"/>
                      <a:pt x="16518" y="0"/>
                    </a:cubicBezTo>
                    <a:close/>
                  </a:path>
                </a:pathLst>
              </a:custGeom>
              <a:solidFill>
                <a:srgbClr val="8FB3FF"/>
              </a:solidFill>
              <a:ln w="48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Полилиния: фигура 66">
                <a:extLst>
                  <a:ext uri="{FF2B5EF4-FFF2-40B4-BE49-F238E27FC236}">
                    <a16:creationId xmlns:a16="http://schemas.microsoft.com/office/drawing/2014/main" id="{559ED78F-04DE-A7DC-2AAD-F6835262CE3E}"/>
                  </a:ext>
                </a:extLst>
              </p:cNvPr>
              <p:cNvSpPr/>
              <p:nvPr/>
            </p:nvSpPr>
            <p:spPr>
              <a:xfrm>
                <a:off x="7592914" y="4776930"/>
                <a:ext cx="118172" cy="118172"/>
              </a:xfrm>
              <a:custGeom>
                <a:avLst/>
                <a:gdLst>
                  <a:gd name="connsiteX0" fmla="*/ 101655 w 118172"/>
                  <a:gd name="connsiteY0" fmla="*/ 0 h 118172"/>
                  <a:gd name="connsiteX1" fmla="*/ 118173 w 118172"/>
                  <a:gd name="connsiteY1" fmla="*/ 16518 h 118172"/>
                  <a:gd name="connsiteX2" fmla="*/ 118173 w 118172"/>
                  <a:gd name="connsiteY2" fmla="*/ 101655 h 118172"/>
                  <a:gd name="connsiteX3" fmla="*/ 101655 w 118172"/>
                  <a:gd name="connsiteY3" fmla="*/ 118173 h 118172"/>
                  <a:gd name="connsiteX4" fmla="*/ 16518 w 118172"/>
                  <a:gd name="connsiteY4" fmla="*/ 118173 h 118172"/>
                  <a:gd name="connsiteX5" fmla="*/ 0 w 118172"/>
                  <a:gd name="connsiteY5" fmla="*/ 101655 h 118172"/>
                  <a:gd name="connsiteX6" fmla="*/ 0 w 118172"/>
                  <a:gd name="connsiteY6" fmla="*/ 16518 h 118172"/>
                  <a:gd name="connsiteX7" fmla="*/ 16518 w 118172"/>
                  <a:gd name="connsiteY7" fmla="*/ 0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8172" h="118172">
                    <a:moveTo>
                      <a:pt x="101655" y="0"/>
                    </a:moveTo>
                    <a:cubicBezTo>
                      <a:pt x="110777" y="0"/>
                      <a:pt x="118173" y="7395"/>
                      <a:pt x="118173" y="16518"/>
                    </a:cubicBezTo>
                    <a:lnTo>
                      <a:pt x="118173" y="101655"/>
                    </a:lnTo>
                    <a:cubicBezTo>
                      <a:pt x="118173" y="110777"/>
                      <a:pt x="110777" y="118173"/>
                      <a:pt x="101655" y="118173"/>
                    </a:cubicBezTo>
                    <a:lnTo>
                      <a:pt x="16518" y="118173"/>
                    </a:lnTo>
                    <a:cubicBezTo>
                      <a:pt x="7395" y="118173"/>
                      <a:pt x="0" y="110777"/>
                      <a:pt x="0" y="101655"/>
                    </a:cubicBezTo>
                    <a:lnTo>
                      <a:pt x="0" y="16518"/>
                    </a:lnTo>
                    <a:cubicBezTo>
                      <a:pt x="0" y="7395"/>
                      <a:pt x="7395" y="0"/>
                      <a:pt x="16518" y="0"/>
                    </a:cubicBezTo>
                    <a:close/>
                  </a:path>
                </a:pathLst>
              </a:custGeom>
              <a:solidFill>
                <a:srgbClr val="8FB3FF"/>
              </a:solidFill>
              <a:ln w="48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Полилиния: фигура 67">
                <a:extLst>
                  <a:ext uri="{FF2B5EF4-FFF2-40B4-BE49-F238E27FC236}">
                    <a16:creationId xmlns:a16="http://schemas.microsoft.com/office/drawing/2014/main" id="{08075DC1-D8F3-44B0-4792-B2F9E1134F62}"/>
                  </a:ext>
                </a:extLst>
              </p:cNvPr>
              <p:cNvSpPr/>
              <p:nvPr/>
            </p:nvSpPr>
            <p:spPr>
              <a:xfrm>
                <a:off x="7453322" y="4776244"/>
                <a:ext cx="118172" cy="118172"/>
              </a:xfrm>
              <a:custGeom>
                <a:avLst/>
                <a:gdLst>
                  <a:gd name="connsiteX0" fmla="*/ 101655 w 118172"/>
                  <a:gd name="connsiteY0" fmla="*/ 0 h 118172"/>
                  <a:gd name="connsiteX1" fmla="*/ 118172 w 118172"/>
                  <a:gd name="connsiteY1" fmla="*/ 16518 h 118172"/>
                  <a:gd name="connsiteX2" fmla="*/ 118172 w 118172"/>
                  <a:gd name="connsiteY2" fmla="*/ 101655 h 118172"/>
                  <a:gd name="connsiteX3" fmla="*/ 101655 w 118172"/>
                  <a:gd name="connsiteY3" fmla="*/ 118173 h 118172"/>
                  <a:gd name="connsiteX4" fmla="*/ 16518 w 118172"/>
                  <a:gd name="connsiteY4" fmla="*/ 118173 h 118172"/>
                  <a:gd name="connsiteX5" fmla="*/ 0 w 118172"/>
                  <a:gd name="connsiteY5" fmla="*/ 101655 h 118172"/>
                  <a:gd name="connsiteX6" fmla="*/ 0 w 118172"/>
                  <a:gd name="connsiteY6" fmla="*/ 16518 h 118172"/>
                  <a:gd name="connsiteX7" fmla="*/ 16518 w 118172"/>
                  <a:gd name="connsiteY7" fmla="*/ 0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8172" h="118172">
                    <a:moveTo>
                      <a:pt x="101655" y="0"/>
                    </a:moveTo>
                    <a:cubicBezTo>
                      <a:pt x="110777" y="0"/>
                      <a:pt x="118172" y="7395"/>
                      <a:pt x="118172" y="16518"/>
                    </a:cubicBezTo>
                    <a:lnTo>
                      <a:pt x="118172" y="101655"/>
                    </a:lnTo>
                    <a:cubicBezTo>
                      <a:pt x="118172" y="110777"/>
                      <a:pt x="110777" y="118173"/>
                      <a:pt x="101655" y="118173"/>
                    </a:cubicBezTo>
                    <a:lnTo>
                      <a:pt x="16518" y="118173"/>
                    </a:lnTo>
                    <a:cubicBezTo>
                      <a:pt x="7395" y="118173"/>
                      <a:pt x="0" y="110777"/>
                      <a:pt x="0" y="101655"/>
                    </a:cubicBezTo>
                    <a:lnTo>
                      <a:pt x="0" y="16518"/>
                    </a:lnTo>
                    <a:cubicBezTo>
                      <a:pt x="0" y="7395"/>
                      <a:pt x="7395" y="0"/>
                      <a:pt x="16518" y="0"/>
                    </a:cubicBezTo>
                    <a:close/>
                  </a:path>
                </a:pathLst>
              </a:custGeom>
              <a:solidFill>
                <a:srgbClr val="0D4CD3"/>
              </a:solidFill>
              <a:ln w="48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Полилиния: фигура 68">
                <a:extLst>
                  <a:ext uri="{FF2B5EF4-FFF2-40B4-BE49-F238E27FC236}">
                    <a16:creationId xmlns:a16="http://schemas.microsoft.com/office/drawing/2014/main" id="{1E56755E-5618-6943-BEBB-2E264969E93D}"/>
                  </a:ext>
                </a:extLst>
              </p:cNvPr>
              <p:cNvSpPr/>
              <p:nvPr/>
            </p:nvSpPr>
            <p:spPr>
              <a:xfrm>
                <a:off x="7453322" y="4915884"/>
                <a:ext cx="118172" cy="118221"/>
              </a:xfrm>
              <a:custGeom>
                <a:avLst/>
                <a:gdLst>
                  <a:gd name="connsiteX0" fmla="*/ 16469 w 118172"/>
                  <a:gd name="connsiteY0" fmla="*/ 0 h 118221"/>
                  <a:gd name="connsiteX1" fmla="*/ 101655 w 118172"/>
                  <a:gd name="connsiteY1" fmla="*/ 0 h 118221"/>
                  <a:gd name="connsiteX2" fmla="*/ 118173 w 118172"/>
                  <a:gd name="connsiteY2" fmla="*/ 16518 h 118221"/>
                  <a:gd name="connsiteX3" fmla="*/ 118173 w 118172"/>
                  <a:gd name="connsiteY3" fmla="*/ 101704 h 118221"/>
                  <a:gd name="connsiteX4" fmla="*/ 101655 w 118172"/>
                  <a:gd name="connsiteY4" fmla="*/ 118222 h 118221"/>
                  <a:gd name="connsiteX5" fmla="*/ 16469 w 118172"/>
                  <a:gd name="connsiteY5" fmla="*/ 118222 h 118221"/>
                  <a:gd name="connsiteX6" fmla="*/ 0 w 118172"/>
                  <a:gd name="connsiteY6" fmla="*/ 101753 h 118221"/>
                  <a:gd name="connsiteX7" fmla="*/ 0 w 118172"/>
                  <a:gd name="connsiteY7" fmla="*/ 16567 h 118221"/>
                  <a:gd name="connsiteX8" fmla="*/ 16518 w 118172"/>
                  <a:gd name="connsiteY8" fmla="*/ 49 h 11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8172" h="118221">
                    <a:moveTo>
                      <a:pt x="16469" y="0"/>
                    </a:moveTo>
                    <a:lnTo>
                      <a:pt x="101655" y="0"/>
                    </a:lnTo>
                    <a:cubicBezTo>
                      <a:pt x="110771" y="0"/>
                      <a:pt x="118173" y="7401"/>
                      <a:pt x="118173" y="16518"/>
                    </a:cubicBezTo>
                    <a:lnTo>
                      <a:pt x="118173" y="101704"/>
                    </a:lnTo>
                    <a:cubicBezTo>
                      <a:pt x="118173" y="110820"/>
                      <a:pt x="110771" y="118222"/>
                      <a:pt x="101655" y="118222"/>
                    </a:cubicBezTo>
                    <a:lnTo>
                      <a:pt x="16469" y="118222"/>
                    </a:lnTo>
                    <a:cubicBezTo>
                      <a:pt x="7352" y="118222"/>
                      <a:pt x="0" y="110820"/>
                      <a:pt x="0" y="101753"/>
                    </a:cubicBezTo>
                    <a:lnTo>
                      <a:pt x="0" y="16567"/>
                    </a:lnTo>
                    <a:cubicBezTo>
                      <a:pt x="0" y="7450"/>
                      <a:pt x="7401" y="49"/>
                      <a:pt x="16518" y="49"/>
                    </a:cubicBezTo>
                    <a:close/>
                  </a:path>
                </a:pathLst>
              </a:custGeom>
              <a:solidFill>
                <a:srgbClr val="0D4CD3"/>
              </a:solidFill>
              <a:ln w="48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Полилиния: фигура 69">
                <a:extLst>
                  <a:ext uri="{FF2B5EF4-FFF2-40B4-BE49-F238E27FC236}">
                    <a16:creationId xmlns:a16="http://schemas.microsoft.com/office/drawing/2014/main" id="{FBEA90E7-E445-26C8-B8F2-BB5CF9584ADA}"/>
                  </a:ext>
                </a:extLst>
              </p:cNvPr>
              <p:cNvSpPr/>
              <p:nvPr/>
            </p:nvSpPr>
            <p:spPr>
              <a:xfrm>
                <a:off x="7592914" y="4636652"/>
                <a:ext cx="118172" cy="118172"/>
              </a:xfrm>
              <a:custGeom>
                <a:avLst/>
                <a:gdLst>
                  <a:gd name="connsiteX0" fmla="*/ 101655 w 118172"/>
                  <a:gd name="connsiteY0" fmla="*/ 0 h 118172"/>
                  <a:gd name="connsiteX1" fmla="*/ 118173 w 118172"/>
                  <a:gd name="connsiteY1" fmla="*/ 16518 h 118172"/>
                  <a:gd name="connsiteX2" fmla="*/ 118173 w 118172"/>
                  <a:gd name="connsiteY2" fmla="*/ 101655 h 118172"/>
                  <a:gd name="connsiteX3" fmla="*/ 101655 w 118172"/>
                  <a:gd name="connsiteY3" fmla="*/ 118173 h 118172"/>
                  <a:gd name="connsiteX4" fmla="*/ 16518 w 118172"/>
                  <a:gd name="connsiteY4" fmla="*/ 118173 h 118172"/>
                  <a:gd name="connsiteX5" fmla="*/ 0 w 118172"/>
                  <a:gd name="connsiteY5" fmla="*/ 101655 h 118172"/>
                  <a:gd name="connsiteX6" fmla="*/ 0 w 118172"/>
                  <a:gd name="connsiteY6" fmla="*/ 16518 h 118172"/>
                  <a:gd name="connsiteX7" fmla="*/ 16518 w 118172"/>
                  <a:gd name="connsiteY7" fmla="*/ 0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8172" h="118172">
                    <a:moveTo>
                      <a:pt x="101655" y="0"/>
                    </a:moveTo>
                    <a:cubicBezTo>
                      <a:pt x="110777" y="0"/>
                      <a:pt x="118173" y="7395"/>
                      <a:pt x="118173" y="16518"/>
                    </a:cubicBezTo>
                    <a:lnTo>
                      <a:pt x="118173" y="101655"/>
                    </a:lnTo>
                    <a:cubicBezTo>
                      <a:pt x="118173" y="110777"/>
                      <a:pt x="110777" y="118173"/>
                      <a:pt x="101655" y="118173"/>
                    </a:cubicBezTo>
                    <a:lnTo>
                      <a:pt x="16518" y="118173"/>
                    </a:lnTo>
                    <a:cubicBezTo>
                      <a:pt x="7395" y="118173"/>
                      <a:pt x="0" y="110777"/>
                      <a:pt x="0" y="101655"/>
                    </a:cubicBezTo>
                    <a:lnTo>
                      <a:pt x="0" y="16518"/>
                    </a:lnTo>
                    <a:cubicBezTo>
                      <a:pt x="0" y="7395"/>
                      <a:pt x="7395" y="0"/>
                      <a:pt x="16518" y="0"/>
                    </a:cubicBezTo>
                    <a:close/>
                  </a:path>
                </a:pathLst>
              </a:custGeom>
              <a:solidFill>
                <a:srgbClr val="0D4CD3"/>
              </a:solidFill>
              <a:ln w="48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Полилиния: фигура 70">
                <a:extLst>
                  <a:ext uri="{FF2B5EF4-FFF2-40B4-BE49-F238E27FC236}">
                    <a16:creationId xmlns:a16="http://schemas.microsoft.com/office/drawing/2014/main" id="{9A3A815D-2493-3AF7-15E7-8DDFFBBD0402}"/>
                  </a:ext>
                </a:extLst>
              </p:cNvPr>
              <p:cNvSpPr/>
              <p:nvPr/>
            </p:nvSpPr>
            <p:spPr>
              <a:xfrm>
                <a:off x="7592914" y="5055525"/>
                <a:ext cx="118172" cy="118172"/>
              </a:xfrm>
              <a:custGeom>
                <a:avLst/>
                <a:gdLst>
                  <a:gd name="connsiteX0" fmla="*/ 101655 w 118172"/>
                  <a:gd name="connsiteY0" fmla="*/ 0 h 118172"/>
                  <a:gd name="connsiteX1" fmla="*/ 118173 w 118172"/>
                  <a:gd name="connsiteY1" fmla="*/ 16518 h 118172"/>
                  <a:gd name="connsiteX2" fmla="*/ 118173 w 118172"/>
                  <a:gd name="connsiteY2" fmla="*/ 101655 h 118172"/>
                  <a:gd name="connsiteX3" fmla="*/ 101655 w 118172"/>
                  <a:gd name="connsiteY3" fmla="*/ 118172 h 118172"/>
                  <a:gd name="connsiteX4" fmla="*/ 16518 w 118172"/>
                  <a:gd name="connsiteY4" fmla="*/ 118172 h 118172"/>
                  <a:gd name="connsiteX5" fmla="*/ 0 w 118172"/>
                  <a:gd name="connsiteY5" fmla="*/ 101655 h 118172"/>
                  <a:gd name="connsiteX6" fmla="*/ 0 w 118172"/>
                  <a:gd name="connsiteY6" fmla="*/ 16518 h 118172"/>
                  <a:gd name="connsiteX7" fmla="*/ 16518 w 118172"/>
                  <a:gd name="connsiteY7" fmla="*/ 0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8172" h="118172">
                    <a:moveTo>
                      <a:pt x="101655" y="0"/>
                    </a:moveTo>
                    <a:cubicBezTo>
                      <a:pt x="110777" y="0"/>
                      <a:pt x="118173" y="7395"/>
                      <a:pt x="118173" y="16518"/>
                    </a:cubicBezTo>
                    <a:lnTo>
                      <a:pt x="118173" y="101655"/>
                    </a:lnTo>
                    <a:cubicBezTo>
                      <a:pt x="118173" y="110777"/>
                      <a:pt x="110777" y="118172"/>
                      <a:pt x="101655" y="118172"/>
                    </a:cubicBezTo>
                    <a:lnTo>
                      <a:pt x="16518" y="118172"/>
                    </a:lnTo>
                    <a:cubicBezTo>
                      <a:pt x="7395" y="118172"/>
                      <a:pt x="0" y="110777"/>
                      <a:pt x="0" y="101655"/>
                    </a:cubicBezTo>
                    <a:lnTo>
                      <a:pt x="0" y="16518"/>
                    </a:lnTo>
                    <a:cubicBezTo>
                      <a:pt x="0" y="7395"/>
                      <a:pt x="7395" y="0"/>
                      <a:pt x="16518" y="0"/>
                    </a:cubicBezTo>
                    <a:close/>
                  </a:path>
                </a:pathLst>
              </a:custGeom>
              <a:solidFill>
                <a:srgbClr val="0D4CD3"/>
              </a:solidFill>
              <a:ln w="48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" name="Полилиния: фигура 71">
              <a:extLst>
                <a:ext uri="{FF2B5EF4-FFF2-40B4-BE49-F238E27FC236}">
                  <a16:creationId xmlns:a16="http://schemas.microsoft.com/office/drawing/2014/main" id="{122CF1AF-FA70-9BCB-96C5-E389409FE166}"/>
                </a:ext>
              </a:extLst>
            </p:cNvPr>
            <p:cNvSpPr/>
            <p:nvPr/>
          </p:nvSpPr>
          <p:spPr>
            <a:xfrm>
              <a:off x="7267461" y="4422609"/>
              <a:ext cx="46220" cy="965083"/>
            </a:xfrm>
            <a:custGeom>
              <a:avLst/>
              <a:gdLst>
                <a:gd name="connsiteX0" fmla="*/ 0 w 46220"/>
                <a:gd name="connsiteY0" fmla="*/ 0 h 965083"/>
                <a:gd name="connsiteX1" fmla="*/ 46220 w 46220"/>
                <a:gd name="connsiteY1" fmla="*/ 0 h 965083"/>
                <a:gd name="connsiteX2" fmla="*/ 46220 w 46220"/>
                <a:gd name="connsiteY2" fmla="*/ 965084 h 965083"/>
                <a:gd name="connsiteX3" fmla="*/ 0 w 46220"/>
                <a:gd name="connsiteY3" fmla="*/ 965084 h 96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220" h="965083">
                  <a:moveTo>
                    <a:pt x="0" y="0"/>
                  </a:moveTo>
                  <a:lnTo>
                    <a:pt x="46220" y="0"/>
                  </a:lnTo>
                  <a:lnTo>
                    <a:pt x="46220" y="965084"/>
                  </a:lnTo>
                  <a:lnTo>
                    <a:pt x="0" y="965084"/>
                  </a:lnTo>
                  <a:close/>
                </a:path>
              </a:pathLst>
            </a:custGeom>
            <a:solidFill>
              <a:srgbClr val="EE3F58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Полилиния: фигура 72">
              <a:extLst>
                <a:ext uri="{FF2B5EF4-FFF2-40B4-BE49-F238E27FC236}">
                  <a16:creationId xmlns:a16="http://schemas.microsoft.com/office/drawing/2014/main" id="{BE2F0BEB-40A3-F3F4-F09C-B9BD6E0CDFEA}"/>
                </a:ext>
              </a:extLst>
            </p:cNvPr>
            <p:cNvSpPr/>
            <p:nvPr/>
          </p:nvSpPr>
          <p:spPr>
            <a:xfrm>
              <a:off x="7349021" y="4518676"/>
              <a:ext cx="47445" cy="77196"/>
            </a:xfrm>
            <a:custGeom>
              <a:avLst/>
              <a:gdLst>
                <a:gd name="connsiteX0" fmla="*/ 47445 w 47445"/>
                <a:gd name="connsiteY0" fmla="*/ 44113 h 77196"/>
                <a:gd name="connsiteX1" fmla="*/ 41711 w 47445"/>
                <a:gd name="connsiteY1" fmla="*/ 69061 h 77196"/>
                <a:gd name="connsiteX2" fmla="*/ 23772 w 47445"/>
                <a:gd name="connsiteY2" fmla="*/ 77197 h 77196"/>
                <a:gd name="connsiteX3" fmla="*/ 5980 w 47445"/>
                <a:gd name="connsiteY3" fmla="*/ 69208 h 77196"/>
                <a:gd name="connsiteX4" fmla="*/ 0 w 47445"/>
                <a:gd name="connsiteY4" fmla="*/ 45387 h 77196"/>
                <a:gd name="connsiteX5" fmla="*/ 0 w 47445"/>
                <a:gd name="connsiteY5" fmla="*/ 32643 h 77196"/>
                <a:gd name="connsiteX6" fmla="*/ 5735 w 47445"/>
                <a:gd name="connsiteY6" fmla="*/ 8038 h 77196"/>
                <a:gd name="connsiteX7" fmla="*/ 23674 w 47445"/>
                <a:gd name="connsiteY7" fmla="*/ 0 h 77196"/>
                <a:gd name="connsiteX8" fmla="*/ 41515 w 47445"/>
                <a:gd name="connsiteY8" fmla="*/ 7744 h 77196"/>
                <a:gd name="connsiteX9" fmla="*/ 47396 w 47445"/>
                <a:gd name="connsiteY9" fmla="*/ 31712 h 77196"/>
                <a:gd name="connsiteX10" fmla="*/ 47396 w 47445"/>
                <a:gd name="connsiteY10" fmla="*/ 44113 h 77196"/>
                <a:gd name="connsiteX11" fmla="*/ 37888 w 47445"/>
                <a:gd name="connsiteY11" fmla="*/ 31075 h 77196"/>
                <a:gd name="connsiteX12" fmla="*/ 34506 w 47445"/>
                <a:gd name="connsiteY12" fmla="*/ 13381 h 77196"/>
                <a:gd name="connsiteX13" fmla="*/ 23723 w 47445"/>
                <a:gd name="connsiteY13" fmla="*/ 7842 h 77196"/>
                <a:gd name="connsiteX14" fmla="*/ 13038 w 47445"/>
                <a:gd name="connsiteY14" fmla="*/ 13332 h 77196"/>
                <a:gd name="connsiteX15" fmla="*/ 9558 w 47445"/>
                <a:gd name="connsiteY15" fmla="*/ 30340 h 77196"/>
                <a:gd name="connsiteX16" fmla="*/ 9558 w 47445"/>
                <a:gd name="connsiteY16" fmla="*/ 45632 h 77196"/>
                <a:gd name="connsiteX17" fmla="*/ 13087 w 47445"/>
                <a:gd name="connsiteY17" fmla="*/ 63620 h 77196"/>
                <a:gd name="connsiteX18" fmla="*/ 23821 w 47445"/>
                <a:gd name="connsiteY18" fmla="*/ 69404 h 77196"/>
                <a:gd name="connsiteX19" fmla="*/ 34310 w 47445"/>
                <a:gd name="connsiteY19" fmla="*/ 63914 h 77196"/>
                <a:gd name="connsiteX20" fmla="*/ 37888 w 47445"/>
                <a:gd name="connsiteY20" fmla="*/ 46661 h 77196"/>
                <a:gd name="connsiteX21" fmla="*/ 37888 w 47445"/>
                <a:gd name="connsiteY21" fmla="*/ 31026 h 7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445" h="77196">
                  <a:moveTo>
                    <a:pt x="47445" y="44113"/>
                  </a:moveTo>
                  <a:cubicBezTo>
                    <a:pt x="47445" y="55288"/>
                    <a:pt x="45534" y="63620"/>
                    <a:pt x="41711" y="69061"/>
                  </a:cubicBezTo>
                  <a:cubicBezTo>
                    <a:pt x="37888" y="74501"/>
                    <a:pt x="31908" y="77197"/>
                    <a:pt x="23772" y="77197"/>
                  </a:cubicBezTo>
                  <a:cubicBezTo>
                    <a:pt x="15635" y="77197"/>
                    <a:pt x="9803" y="74550"/>
                    <a:pt x="5980" y="69208"/>
                  </a:cubicBezTo>
                  <a:cubicBezTo>
                    <a:pt x="2108" y="63865"/>
                    <a:pt x="98" y="55925"/>
                    <a:pt x="0" y="45387"/>
                  </a:cubicBezTo>
                  <a:lnTo>
                    <a:pt x="0" y="32643"/>
                  </a:lnTo>
                  <a:cubicBezTo>
                    <a:pt x="0" y="21615"/>
                    <a:pt x="1912" y="13381"/>
                    <a:pt x="5735" y="8038"/>
                  </a:cubicBezTo>
                  <a:cubicBezTo>
                    <a:pt x="9558" y="2647"/>
                    <a:pt x="15537" y="0"/>
                    <a:pt x="23674" y="0"/>
                  </a:cubicBezTo>
                  <a:cubicBezTo>
                    <a:pt x="31810" y="0"/>
                    <a:pt x="37692" y="2598"/>
                    <a:pt x="41515" y="7744"/>
                  </a:cubicBezTo>
                  <a:cubicBezTo>
                    <a:pt x="45338" y="12940"/>
                    <a:pt x="47298" y="20929"/>
                    <a:pt x="47396" y="31712"/>
                  </a:cubicBezTo>
                  <a:lnTo>
                    <a:pt x="47396" y="44113"/>
                  </a:lnTo>
                  <a:close/>
                  <a:moveTo>
                    <a:pt x="37888" y="31075"/>
                  </a:moveTo>
                  <a:cubicBezTo>
                    <a:pt x="37888" y="22988"/>
                    <a:pt x="36760" y="17106"/>
                    <a:pt x="34506" y="13381"/>
                  </a:cubicBezTo>
                  <a:cubicBezTo>
                    <a:pt x="32251" y="9656"/>
                    <a:pt x="28624" y="7842"/>
                    <a:pt x="23723" y="7842"/>
                  </a:cubicBezTo>
                  <a:cubicBezTo>
                    <a:pt x="18821" y="7842"/>
                    <a:pt x="15292" y="9656"/>
                    <a:pt x="13038" y="13332"/>
                  </a:cubicBezTo>
                  <a:cubicBezTo>
                    <a:pt x="10783" y="17008"/>
                    <a:pt x="9656" y="22693"/>
                    <a:pt x="9558" y="30340"/>
                  </a:cubicBezTo>
                  <a:lnTo>
                    <a:pt x="9558" y="45632"/>
                  </a:lnTo>
                  <a:cubicBezTo>
                    <a:pt x="9558" y="53768"/>
                    <a:pt x="10734" y="59748"/>
                    <a:pt x="13087" y="63620"/>
                  </a:cubicBezTo>
                  <a:cubicBezTo>
                    <a:pt x="15439" y="67492"/>
                    <a:pt x="19017" y="69404"/>
                    <a:pt x="23821" y="69404"/>
                  </a:cubicBezTo>
                  <a:cubicBezTo>
                    <a:pt x="28624" y="69404"/>
                    <a:pt x="32055" y="67590"/>
                    <a:pt x="34310" y="63914"/>
                  </a:cubicBezTo>
                  <a:cubicBezTo>
                    <a:pt x="36613" y="60287"/>
                    <a:pt x="37790" y="54503"/>
                    <a:pt x="37888" y="46661"/>
                  </a:cubicBezTo>
                  <a:lnTo>
                    <a:pt x="37888" y="31026"/>
                  </a:lnTo>
                  <a:close/>
                </a:path>
              </a:pathLst>
            </a:custGeom>
            <a:solidFill>
              <a:srgbClr val="B3D5FF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Полилиния: фигура 73">
              <a:extLst>
                <a:ext uri="{FF2B5EF4-FFF2-40B4-BE49-F238E27FC236}">
                  <a16:creationId xmlns:a16="http://schemas.microsoft.com/office/drawing/2014/main" id="{F0A53F25-9815-60A7-44F0-F176BB7D9A8C}"/>
                </a:ext>
              </a:extLst>
            </p:cNvPr>
            <p:cNvSpPr/>
            <p:nvPr/>
          </p:nvSpPr>
          <p:spPr>
            <a:xfrm>
              <a:off x="7488661" y="4518676"/>
              <a:ext cx="47445" cy="77196"/>
            </a:xfrm>
            <a:custGeom>
              <a:avLst/>
              <a:gdLst>
                <a:gd name="connsiteX0" fmla="*/ 47446 w 47445"/>
                <a:gd name="connsiteY0" fmla="*/ 44113 h 77196"/>
                <a:gd name="connsiteX1" fmla="*/ 41711 w 47445"/>
                <a:gd name="connsiteY1" fmla="*/ 69061 h 77196"/>
                <a:gd name="connsiteX2" fmla="*/ 23772 w 47445"/>
                <a:gd name="connsiteY2" fmla="*/ 77197 h 77196"/>
                <a:gd name="connsiteX3" fmla="*/ 5980 w 47445"/>
                <a:gd name="connsiteY3" fmla="*/ 69208 h 77196"/>
                <a:gd name="connsiteX4" fmla="*/ 0 w 47445"/>
                <a:gd name="connsiteY4" fmla="*/ 45387 h 77196"/>
                <a:gd name="connsiteX5" fmla="*/ 0 w 47445"/>
                <a:gd name="connsiteY5" fmla="*/ 32643 h 77196"/>
                <a:gd name="connsiteX6" fmla="*/ 5735 w 47445"/>
                <a:gd name="connsiteY6" fmla="*/ 8038 h 77196"/>
                <a:gd name="connsiteX7" fmla="*/ 23674 w 47445"/>
                <a:gd name="connsiteY7" fmla="*/ 0 h 77196"/>
                <a:gd name="connsiteX8" fmla="*/ 41515 w 47445"/>
                <a:gd name="connsiteY8" fmla="*/ 7744 h 77196"/>
                <a:gd name="connsiteX9" fmla="*/ 47396 w 47445"/>
                <a:gd name="connsiteY9" fmla="*/ 31712 h 77196"/>
                <a:gd name="connsiteX10" fmla="*/ 47396 w 47445"/>
                <a:gd name="connsiteY10" fmla="*/ 44113 h 77196"/>
                <a:gd name="connsiteX11" fmla="*/ 37888 w 47445"/>
                <a:gd name="connsiteY11" fmla="*/ 31075 h 77196"/>
                <a:gd name="connsiteX12" fmla="*/ 34506 w 47445"/>
                <a:gd name="connsiteY12" fmla="*/ 13381 h 77196"/>
                <a:gd name="connsiteX13" fmla="*/ 23723 w 47445"/>
                <a:gd name="connsiteY13" fmla="*/ 7842 h 77196"/>
                <a:gd name="connsiteX14" fmla="*/ 13038 w 47445"/>
                <a:gd name="connsiteY14" fmla="*/ 13332 h 77196"/>
                <a:gd name="connsiteX15" fmla="*/ 9558 w 47445"/>
                <a:gd name="connsiteY15" fmla="*/ 30340 h 77196"/>
                <a:gd name="connsiteX16" fmla="*/ 9558 w 47445"/>
                <a:gd name="connsiteY16" fmla="*/ 45632 h 77196"/>
                <a:gd name="connsiteX17" fmla="*/ 13087 w 47445"/>
                <a:gd name="connsiteY17" fmla="*/ 63620 h 77196"/>
                <a:gd name="connsiteX18" fmla="*/ 23821 w 47445"/>
                <a:gd name="connsiteY18" fmla="*/ 69404 h 77196"/>
                <a:gd name="connsiteX19" fmla="*/ 34310 w 47445"/>
                <a:gd name="connsiteY19" fmla="*/ 63914 h 77196"/>
                <a:gd name="connsiteX20" fmla="*/ 37888 w 47445"/>
                <a:gd name="connsiteY20" fmla="*/ 46661 h 77196"/>
                <a:gd name="connsiteX21" fmla="*/ 37888 w 47445"/>
                <a:gd name="connsiteY21" fmla="*/ 31026 h 7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445" h="77196">
                  <a:moveTo>
                    <a:pt x="47446" y="44113"/>
                  </a:moveTo>
                  <a:cubicBezTo>
                    <a:pt x="47446" y="55288"/>
                    <a:pt x="45534" y="63620"/>
                    <a:pt x="41711" y="69061"/>
                  </a:cubicBezTo>
                  <a:cubicBezTo>
                    <a:pt x="37888" y="74501"/>
                    <a:pt x="31908" y="77197"/>
                    <a:pt x="23772" y="77197"/>
                  </a:cubicBezTo>
                  <a:cubicBezTo>
                    <a:pt x="15635" y="77197"/>
                    <a:pt x="9803" y="74550"/>
                    <a:pt x="5980" y="69208"/>
                  </a:cubicBezTo>
                  <a:cubicBezTo>
                    <a:pt x="2108" y="63865"/>
                    <a:pt x="98" y="55925"/>
                    <a:pt x="0" y="45387"/>
                  </a:cubicBezTo>
                  <a:lnTo>
                    <a:pt x="0" y="32643"/>
                  </a:lnTo>
                  <a:cubicBezTo>
                    <a:pt x="0" y="21615"/>
                    <a:pt x="1912" y="13381"/>
                    <a:pt x="5735" y="8038"/>
                  </a:cubicBezTo>
                  <a:cubicBezTo>
                    <a:pt x="9558" y="2647"/>
                    <a:pt x="15537" y="0"/>
                    <a:pt x="23674" y="0"/>
                  </a:cubicBezTo>
                  <a:cubicBezTo>
                    <a:pt x="31810" y="0"/>
                    <a:pt x="37692" y="2598"/>
                    <a:pt x="41515" y="7744"/>
                  </a:cubicBezTo>
                  <a:cubicBezTo>
                    <a:pt x="45338" y="12891"/>
                    <a:pt x="47298" y="20929"/>
                    <a:pt x="47396" y="31712"/>
                  </a:cubicBezTo>
                  <a:lnTo>
                    <a:pt x="47396" y="44113"/>
                  </a:lnTo>
                  <a:close/>
                  <a:moveTo>
                    <a:pt x="37888" y="31075"/>
                  </a:moveTo>
                  <a:cubicBezTo>
                    <a:pt x="37888" y="22988"/>
                    <a:pt x="36760" y="17106"/>
                    <a:pt x="34506" y="13381"/>
                  </a:cubicBezTo>
                  <a:cubicBezTo>
                    <a:pt x="32251" y="9656"/>
                    <a:pt x="28624" y="7842"/>
                    <a:pt x="23723" y="7842"/>
                  </a:cubicBezTo>
                  <a:cubicBezTo>
                    <a:pt x="18821" y="7842"/>
                    <a:pt x="15292" y="9656"/>
                    <a:pt x="13038" y="13332"/>
                  </a:cubicBezTo>
                  <a:cubicBezTo>
                    <a:pt x="10783" y="17008"/>
                    <a:pt x="9656" y="22693"/>
                    <a:pt x="9558" y="30340"/>
                  </a:cubicBezTo>
                  <a:lnTo>
                    <a:pt x="9558" y="45632"/>
                  </a:lnTo>
                  <a:cubicBezTo>
                    <a:pt x="9558" y="53768"/>
                    <a:pt x="10734" y="59748"/>
                    <a:pt x="13087" y="63620"/>
                  </a:cubicBezTo>
                  <a:cubicBezTo>
                    <a:pt x="15439" y="67492"/>
                    <a:pt x="19017" y="69404"/>
                    <a:pt x="23821" y="69404"/>
                  </a:cubicBezTo>
                  <a:cubicBezTo>
                    <a:pt x="28624" y="69404"/>
                    <a:pt x="32055" y="67590"/>
                    <a:pt x="34310" y="63914"/>
                  </a:cubicBezTo>
                  <a:cubicBezTo>
                    <a:pt x="36613" y="60287"/>
                    <a:pt x="37790" y="54503"/>
                    <a:pt x="37888" y="46661"/>
                  </a:cubicBezTo>
                  <a:lnTo>
                    <a:pt x="37888" y="31026"/>
                  </a:lnTo>
                  <a:close/>
                </a:path>
              </a:pathLst>
            </a:custGeom>
            <a:solidFill>
              <a:srgbClr val="B3D5FF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Полилиния: фигура 74">
              <a:extLst>
                <a:ext uri="{FF2B5EF4-FFF2-40B4-BE49-F238E27FC236}">
                  <a16:creationId xmlns:a16="http://schemas.microsoft.com/office/drawing/2014/main" id="{487F3D72-A28C-CE93-236F-8C1B7477A820}"/>
                </a:ext>
              </a:extLst>
            </p:cNvPr>
            <p:cNvSpPr/>
            <p:nvPr/>
          </p:nvSpPr>
          <p:spPr>
            <a:xfrm>
              <a:off x="7637614" y="4519460"/>
              <a:ext cx="28820" cy="75579"/>
            </a:xfrm>
            <a:custGeom>
              <a:avLst/>
              <a:gdLst>
                <a:gd name="connsiteX0" fmla="*/ 28820 w 28820"/>
                <a:gd name="connsiteY0" fmla="*/ 75579 h 75579"/>
                <a:gd name="connsiteX1" fmla="*/ 19263 w 28820"/>
                <a:gd name="connsiteY1" fmla="*/ 75579 h 75579"/>
                <a:gd name="connsiteX2" fmla="*/ 19263 w 28820"/>
                <a:gd name="connsiteY2" fmla="*/ 11910 h 75579"/>
                <a:gd name="connsiteX3" fmla="*/ 0 w 28820"/>
                <a:gd name="connsiteY3" fmla="*/ 18968 h 75579"/>
                <a:gd name="connsiteX4" fmla="*/ 0 w 28820"/>
                <a:gd name="connsiteY4" fmla="*/ 10293 h 75579"/>
                <a:gd name="connsiteX5" fmla="*/ 27350 w 28820"/>
                <a:gd name="connsiteY5" fmla="*/ 0 h 75579"/>
                <a:gd name="connsiteX6" fmla="*/ 28820 w 28820"/>
                <a:gd name="connsiteY6" fmla="*/ 0 h 75579"/>
                <a:gd name="connsiteX7" fmla="*/ 28820 w 28820"/>
                <a:gd name="connsiteY7" fmla="*/ 75530 h 75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20" h="75579">
                  <a:moveTo>
                    <a:pt x="28820" y="75579"/>
                  </a:moveTo>
                  <a:lnTo>
                    <a:pt x="19263" y="75579"/>
                  </a:lnTo>
                  <a:lnTo>
                    <a:pt x="19263" y="11910"/>
                  </a:lnTo>
                  <a:lnTo>
                    <a:pt x="0" y="18968"/>
                  </a:lnTo>
                  <a:lnTo>
                    <a:pt x="0" y="10293"/>
                  </a:lnTo>
                  <a:lnTo>
                    <a:pt x="27350" y="0"/>
                  </a:lnTo>
                  <a:lnTo>
                    <a:pt x="28820" y="0"/>
                  </a:lnTo>
                  <a:lnTo>
                    <a:pt x="28820" y="75530"/>
                  </a:lnTo>
                  <a:close/>
                </a:path>
              </a:pathLst>
            </a:custGeom>
            <a:solidFill>
              <a:srgbClr val="B3D5FF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Полилиния: фигура 75">
              <a:extLst>
                <a:ext uri="{FF2B5EF4-FFF2-40B4-BE49-F238E27FC236}">
                  <a16:creationId xmlns:a16="http://schemas.microsoft.com/office/drawing/2014/main" id="{B3C46F79-F76E-426C-BBEC-E05E620B1616}"/>
                </a:ext>
              </a:extLst>
            </p:cNvPr>
            <p:cNvSpPr/>
            <p:nvPr/>
          </p:nvSpPr>
          <p:spPr>
            <a:xfrm>
              <a:off x="7766080" y="4518676"/>
              <a:ext cx="47445" cy="77196"/>
            </a:xfrm>
            <a:custGeom>
              <a:avLst/>
              <a:gdLst>
                <a:gd name="connsiteX0" fmla="*/ 47445 w 47445"/>
                <a:gd name="connsiteY0" fmla="*/ 44113 h 77196"/>
                <a:gd name="connsiteX1" fmla="*/ 41711 w 47445"/>
                <a:gd name="connsiteY1" fmla="*/ 69061 h 77196"/>
                <a:gd name="connsiteX2" fmla="*/ 23772 w 47445"/>
                <a:gd name="connsiteY2" fmla="*/ 77197 h 77196"/>
                <a:gd name="connsiteX3" fmla="*/ 5980 w 47445"/>
                <a:gd name="connsiteY3" fmla="*/ 69208 h 77196"/>
                <a:gd name="connsiteX4" fmla="*/ 0 w 47445"/>
                <a:gd name="connsiteY4" fmla="*/ 45387 h 77196"/>
                <a:gd name="connsiteX5" fmla="*/ 0 w 47445"/>
                <a:gd name="connsiteY5" fmla="*/ 32643 h 77196"/>
                <a:gd name="connsiteX6" fmla="*/ 5735 w 47445"/>
                <a:gd name="connsiteY6" fmla="*/ 8038 h 77196"/>
                <a:gd name="connsiteX7" fmla="*/ 23674 w 47445"/>
                <a:gd name="connsiteY7" fmla="*/ 0 h 77196"/>
                <a:gd name="connsiteX8" fmla="*/ 41515 w 47445"/>
                <a:gd name="connsiteY8" fmla="*/ 7744 h 77196"/>
                <a:gd name="connsiteX9" fmla="*/ 47396 w 47445"/>
                <a:gd name="connsiteY9" fmla="*/ 31712 h 77196"/>
                <a:gd name="connsiteX10" fmla="*/ 47396 w 47445"/>
                <a:gd name="connsiteY10" fmla="*/ 44113 h 77196"/>
                <a:gd name="connsiteX11" fmla="*/ 37888 w 47445"/>
                <a:gd name="connsiteY11" fmla="*/ 31075 h 77196"/>
                <a:gd name="connsiteX12" fmla="*/ 34506 w 47445"/>
                <a:gd name="connsiteY12" fmla="*/ 13381 h 77196"/>
                <a:gd name="connsiteX13" fmla="*/ 23723 w 47445"/>
                <a:gd name="connsiteY13" fmla="*/ 7842 h 77196"/>
                <a:gd name="connsiteX14" fmla="*/ 13038 w 47445"/>
                <a:gd name="connsiteY14" fmla="*/ 13332 h 77196"/>
                <a:gd name="connsiteX15" fmla="*/ 9558 w 47445"/>
                <a:gd name="connsiteY15" fmla="*/ 30340 h 77196"/>
                <a:gd name="connsiteX16" fmla="*/ 9558 w 47445"/>
                <a:gd name="connsiteY16" fmla="*/ 45632 h 77196"/>
                <a:gd name="connsiteX17" fmla="*/ 13087 w 47445"/>
                <a:gd name="connsiteY17" fmla="*/ 63620 h 77196"/>
                <a:gd name="connsiteX18" fmla="*/ 23821 w 47445"/>
                <a:gd name="connsiteY18" fmla="*/ 69404 h 77196"/>
                <a:gd name="connsiteX19" fmla="*/ 34310 w 47445"/>
                <a:gd name="connsiteY19" fmla="*/ 63914 h 77196"/>
                <a:gd name="connsiteX20" fmla="*/ 37888 w 47445"/>
                <a:gd name="connsiteY20" fmla="*/ 46661 h 77196"/>
                <a:gd name="connsiteX21" fmla="*/ 37888 w 47445"/>
                <a:gd name="connsiteY21" fmla="*/ 31026 h 7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445" h="77196">
                  <a:moveTo>
                    <a:pt x="47445" y="44113"/>
                  </a:moveTo>
                  <a:cubicBezTo>
                    <a:pt x="47445" y="55288"/>
                    <a:pt x="45534" y="63620"/>
                    <a:pt x="41711" y="69061"/>
                  </a:cubicBezTo>
                  <a:cubicBezTo>
                    <a:pt x="37888" y="74501"/>
                    <a:pt x="31908" y="77197"/>
                    <a:pt x="23772" y="77197"/>
                  </a:cubicBezTo>
                  <a:cubicBezTo>
                    <a:pt x="15635" y="77197"/>
                    <a:pt x="9803" y="74550"/>
                    <a:pt x="5980" y="69208"/>
                  </a:cubicBezTo>
                  <a:cubicBezTo>
                    <a:pt x="2108" y="63865"/>
                    <a:pt x="98" y="55925"/>
                    <a:pt x="0" y="45387"/>
                  </a:cubicBezTo>
                  <a:lnTo>
                    <a:pt x="0" y="32643"/>
                  </a:lnTo>
                  <a:cubicBezTo>
                    <a:pt x="0" y="21615"/>
                    <a:pt x="1912" y="13381"/>
                    <a:pt x="5735" y="8038"/>
                  </a:cubicBezTo>
                  <a:cubicBezTo>
                    <a:pt x="9558" y="2696"/>
                    <a:pt x="15537" y="0"/>
                    <a:pt x="23674" y="0"/>
                  </a:cubicBezTo>
                  <a:cubicBezTo>
                    <a:pt x="31810" y="0"/>
                    <a:pt x="37692" y="2598"/>
                    <a:pt x="41515" y="7744"/>
                  </a:cubicBezTo>
                  <a:cubicBezTo>
                    <a:pt x="45338" y="12891"/>
                    <a:pt x="47298" y="20929"/>
                    <a:pt x="47396" y="31712"/>
                  </a:cubicBezTo>
                  <a:lnTo>
                    <a:pt x="47396" y="44113"/>
                  </a:lnTo>
                  <a:close/>
                  <a:moveTo>
                    <a:pt x="37888" y="31075"/>
                  </a:moveTo>
                  <a:cubicBezTo>
                    <a:pt x="37888" y="22988"/>
                    <a:pt x="36760" y="17106"/>
                    <a:pt x="34506" y="13381"/>
                  </a:cubicBezTo>
                  <a:cubicBezTo>
                    <a:pt x="32251" y="9656"/>
                    <a:pt x="28624" y="7842"/>
                    <a:pt x="23723" y="7842"/>
                  </a:cubicBezTo>
                  <a:cubicBezTo>
                    <a:pt x="18821" y="7842"/>
                    <a:pt x="15292" y="9656"/>
                    <a:pt x="13038" y="13332"/>
                  </a:cubicBezTo>
                  <a:cubicBezTo>
                    <a:pt x="10783" y="17008"/>
                    <a:pt x="9656" y="22693"/>
                    <a:pt x="9558" y="30340"/>
                  </a:cubicBezTo>
                  <a:lnTo>
                    <a:pt x="9558" y="45632"/>
                  </a:lnTo>
                  <a:cubicBezTo>
                    <a:pt x="9558" y="53768"/>
                    <a:pt x="10734" y="59748"/>
                    <a:pt x="13087" y="63620"/>
                  </a:cubicBezTo>
                  <a:cubicBezTo>
                    <a:pt x="15439" y="67492"/>
                    <a:pt x="19017" y="69404"/>
                    <a:pt x="23821" y="69404"/>
                  </a:cubicBezTo>
                  <a:cubicBezTo>
                    <a:pt x="28624" y="69404"/>
                    <a:pt x="32055" y="67590"/>
                    <a:pt x="34310" y="63914"/>
                  </a:cubicBezTo>
                  <a:cubicBezTo>
                    <a:pt x="36613" y="60287"/>
                    <a:pt x="37790" y="54503"/>
                    <a:pt x="37888" y="46661"/>
                  </a:cubicBezTo>
                  <a:lnTo>
                    <a:pt x="37888" y="31026"/>
                  </a:lnTo>
                  <a:close/>
                </a:path>
              </a:pathLst>
            </a:custGeom>
            <a:solidFill>
              <a:srgbClr val="B3D5FF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Полилиния: фигура 76">
              <a:extLst>
                <a:ext uri="{FF2B5EF4-FFF2-40B4-BE49-F238E27FC236}">
                  <a16:creationId xmlns:a16="http://schemas.microsoft.com/office/drawing/2014/main" id="{5D16B0F9-E9AB-C0CD-1C6C-8D88BDACCCCD}"/>
                </a:ext>
              </a:extLst>
            </p:cNvPr>
            <p:cNvSpPr/>
            <p:nvPr/>
          </p:nvSpPr>
          <p:spPr>
            <a:xfrm>
              <a:off x="7488661" y="4657140"/>
              <a:ext cx="47445" cy="77196"/>
            </a:xfrm>
            <a:custGeom>
              <a:avLst/>
              <a:gdLst>
                <a:gd name="connsiteX0" fmla="*/ 47446 w 47445"/>
                <a:gd name="connsiteY0" fmla="*/ 44113 h 77196"/>
                <a:gd name="connsiteX1" fmla="*/ 41711 w 47445"/>
                <a:gd name="connsiteY1" fmla="*/ 69061 h 77196"/>
                <a:gd name="connsiteX2" fmla="*/ 23772 w 47445"/>
                <a:gd name="connsiteY2" fmla="*/ 77197 h 77196"/>
                <a:gd name="connsiteX3" fmla="*/ 5980 w 47445"/>
                <a:gd name="connsiteY3" fmla="*/ 69208 h 77196"/>
                <a:gd name="connsiteX4" fmla="*/ 0 w 47445"/>
                <a:gd name="connsiteY4" fmla="*/ 45387 h 77196"/>
                <a:gd name="connsiteX5" fmla="*/ 0 w 47445"/>
                <a:gd name="connsiteY5" fmla="*/ 32643 h 77196"/>
                <a:gd name="connsiteX6" fmla="*/ 5735 w 47445"/>
                <a:gd name="connsiteY6" fmla="*/ 8038 h 77196"/>
                <a:gd name="connsiteX7" fmla="*/ 23674 w 47445"/>
                <a:gd name="connsiteY7" fmla="*/ 0 h 77196"/>
                <a:gd name="connsiteX8" fmla="*/ 41515 w 47445"/>
                <a:gd name="connsiteY8" fmla="*/ 7744 h 77196"/>
                <a:gd name="connsiteX9" fmla="*/ 47396 w 47445"/>
                <a:gd name="connsiteY9" fmla="*/ 31712 h 77196"/>
                <a:gd name="connsiteX10" fmla="*/ 47396 w 47445"/>
                <a:gd name="connsiteY10" fmla="*/ 44113 h 77196"/>
                <a:gd name="connsiteX11" fmla="*/ 37888 w 47445"/>
                <a:gd name="connsiteY11" fmla="*/ 31075 h 77196"/>
                <a:gd name="connsiteX12" fmla="*/ 34506 w 47445"/>
                <a:gd name="connsiteY12" fmla="*/ 13381 h 77196"/>
                <a:gd name="connsiteX13" fmla="*/ 23723 w 47445"/>
                <a:gd name="connsiteY13" fmla="*/ 7842 h 77196"/>
                <a:gd name="connsiteX14" fmla="*/ 13038 w 47445"/>
                <a:gd name="connsiteY14" fmla="*/ 13332 h 77196"/>
                <a:gd name="connsiteX15" fmla="*/ 9558 w 47445"/>
                <a:gd name="connsiteY15" fmla="*/ 30340 h 77196"/>
                <a:gd name="connsiteX16" fmla="*/ 9558 w 47445"/>
                <a:gd name="connsiteY16" fmla="*/ 45632 h 77196"/>
                <a:gd name="connsiteX17" fmla="*/ 13087 w 47445"/>
                <a:gd name="connsiteY17" fmla="*/ 63620 h 77196"/>
                <a:gd name="connsiteX18" fmla="*/ 23821 w 47445"/>
                <a:gd name="connsiteY18" fmla="*/ 69404 h 77196"/>
                <a:gd name="connsiteX19" fmla="*/ 34310 w 47445"/>
                <a:gd name="connsiteY19" fmla="*/ 63914 h 77196"/>
                <a:gd name="connsiteX20" fmla="*/ 37888 w 47445"/>
                <a:gd name="connsiteY20" fmla="*/ 46661 h 77196"/>
                <a:gd name="connsiteX21" fmla="*/ 37888 w 47445"/>
                <a:gd name="connsiteY21" fmla="*/ 31026 h 7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445" h="77196">
                  <a:moveTo>
                    <a:pt x="47446" y="44113"/>
                  </a:moveTo>
                  <a:cubicBezTo>
                    <a:pt x="47446" y="55288"/>
                    <a:pt x="45534" y="63620"/>
                    <a:pt x="41711" y="69061"/>
                  </a:cubicBezTo>
                  <a:cubicBezTo>
                    <a:pt x="37888" y="74501"/>
                    <a:pt x="31908" y="77197"/>
                    <a:pt x="23772" y="77197"/>
                  </a:cubicBezTo>
                  <a:cubicBezTo>
                    <a:pt x="15635" y="77197"/>
                    <a:pt x="9803" y="74550"/>
                    <a:pt x="5980" y="69208"/>
                  </a:cubicBezTo>
                  <a:cubicBezTo>
                    <a:pt x="2108" y="63865"/>
                    <a:pt x="98" y="55925"/>
                    <a:pt x="0" y="45387"/>
                  </a:cubicBezTo>
                  <a:lnTo>
                    <a:pt x="0" y="32643"/>
                  </a:lnTo>
                  <a:cubicBezTo>
                    <a:pt x="0" y="21615"/>
                    <a:pt x="1912" y="13381"/>
                    <a:pt x="5735" y="8038"/>
                  </a:cubicBezTo>
                  <a:cubicBezTo>
                    <a:pt x="9558" y="2696"/>
                    <a:pt x="15537" y="0"/>
                    <a:pt x="23674" y="0"/>
                  </a:cubicBezTo>
                  <a:cubicBezTo>
                    <a:pt x="31810" y="0"/>
                    <a:pt x="37692" y="2598"/>
                    <a:pt x="41515" y="7744"/>
                  </a:cubicBezTo>
                  <a:cubicBezTo>
                    <a:pt x="45338" y="12891"/>
                    <a:pt x="47298" y="20929"/>
                    <a:pt x="47396" y="31712"/>
                  </a:cubicBezTo>
                  <a:lnTo>
                    <a:pt x="47396" y="44113"/>
                  </a:lnTo>
                  <a:close/>
                  <a:moveTo>
                    <a:pt x="37888" y="31075"/>
                  </a:moveTo>
                  <a:cubicBezTo>
                    <a:pt x="37888" y="22988"/>
                    <a:pt x="36760" y="17106"/>
                    <a:pt x="34506" y="13381"/>
                  </a:cubicBezTo>
                  <a:cubicBezTo>
                    <a:pt x="32251" y="9656"/>
                    <a:pt x="28624" y="7842"/>
                    <a:pt x="23723" y="7842"/>
                  </a:cubicBezTo>
                  <a:cubicBezTo>
                    <a:pt x="18821" y="7842"/>
                    <a:pt x="15292" y="9656"/>
                    <a:pt x="13038" y="13332"/>
                  </a:cubicBezTo>
                  <a:cubicBezTo>
                    <a:pt x="10783" y="17008"/>
                    <a:pt x="9656" y="22693"/>
                    <a:pt x="9558" y="30340"/>
                  </a:cubicBezTo>
                  <a:lnTo>
                    <a:pt x="9558" y="45632"/>
                  </a:lnTo>
                  <a:cubicBezTo>
                    <a:pt x="9558" y="53768"/>
                    <a:pt x="10734" y="59748"/>
                    <a:pt x="13087" y="63620"/>
                  </a:cubicBezTo>
                  <a:cubicBezTo>
                    <a:pt x="15439" y="67492"/>
                    <a:pt x="19017" y="69404"/>
                    <a:pt x="23821" y="69404"/>
                  </a:cubicBezTo>
                  <a:cubicBezTo>
                    <a:pt x="28624" y="69404"/>
                    <a:pt x="32055" y="67590"/>
                    <a:pt x="34310" y="63914"/>
                  </a:cubicBezTo>
                  <a:cubicBezTo>
                    <a:pt x="36613" y="60287"/>
                    <a:pt x="37790" y="54503"/>
                    <a:pt x="37888" y="46661"/>
                  </a:cubicBezTo>
                  <a:lnTo>
                    <a:pt x="37888" y="31026"/>
                  </a:lnTo>
                  <a:close/>
                </a:path>
              </a:pathLst>
            </a:custGeom>
            <a:solidFill>
              <a:srgbClr val="B3D5FF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Полилиния: фигура 77">
              <a:extLst>
                <a:ext uri="{FF2B5EF4-FFF2-40B4-BE49-F238E27FC236}">
                  <a16:creationId xmlns:a16="http://schemas.microsoft.com/office/drawing/2014/main" id="{FD30CDAB-8452-7625-E2B6-891345007E63}"/>
                </a:ext>
              </a:extLst>
            </p:cNvPr>
            <p:cNvSpPr/>
            <p:nvPr/>
          </p:nvSpPr>
          <p:spPr>
            <a:xfrm>
              <a:off x="7775392" y="4657924"/>
              <a:ext cx="28820" cy="75579"/>
            </a:xfrm>
            <a:custGeom>
              <a:avLst/>
              <a:gdLst>
                <a:gd name="connsiteX0" fmla="*/ 28820 w 28820"/>
                <a:gd name="connsiteY0" fmla="*/ 75579 h 75579"/>
                <a:gd name="connsiteX1" fmla="*/ 19263 w 28820"/>
                <a:gd name="connsiteY1" fmla="*/ 75579 h 75579"/>
                <a:gd name="connsiteX2" fmla="*/ 19263 w 28820"/>
                <a:gd name="connsiteY2" fmla="*/ 11910 h 75579"/>
                <a:gd name="connsiteX3" fmla="*/ 0 w 28820"/>
                <a:gd name="connsiteY3" fmla="*/ 18968 h 75579"/>
                <a:gd name="connsiteX4" fmla="*/ 0 w 28820"/>
                <a:gd name="connsiteY4" fmla="*/ 10293 h 75579"/>
                <a:gd name="connsiteX5" fmla="*/ 27350 w 28820"/>
                <a:gd name="connsiteY5" fmla="*/ 0 h 75579"/>
                <a:gd name="connsiteX6" fmla="*/ 28820 w 28820"/>
                <a:gd name="connsiteY6" fmla="*/ 0 h 75579"/>
                <a:gd name="connsiteX7" fmla="*/ 28820 w 28820"/>
                <a:gd name="connsiteY7" fmla="*/ 75530 h 75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20" h="75579">
                  <a:moveTo>
                    <a:pt x="28820" y="75579"/>
                  </a:moveTo>
                  <a:lnTo>
                    <a:pt x="19263" y="75579"/>
                  </a:lnTo>
                  <a:lnTo>
                    <a:pt x="19263" y="11910"/>
                  </a:lnTo>
                  <a:lnTo>
                    <a:pt x="0" y="18968"/>
                  </a:lnTo>
                  <a:lnTo>
                    <a:pt x="0" y="10293"/>
                  </a:lnTo>
                  <a:lnTo>
                    <a:pt x="27350" y="0"/>
                  </a:lnTo>
                  <a:lnTo>
                    <a:pt x="28820" y="0"/>
                  </a:lnTo>
                  <a:lnTo>
                    <a:pt x="28820" y="75530"/>
                  </a:lnTo>
                  <a:close/>
                </a:path>
              </a:pathLst>
            </a:custGeom>
            <a:solidFill>
              <a:srgbClr val="B3D5FF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Полилиния: фигура 78">
              <a:extLst>
                <a:ext uri="{FF2B5EF4-FFF2-40B4-BE49-F238E27FC236}">
                  <a16:creationId xmlns:a16="http://schemas.microsoft.com/office/drawing/2014/main" id="{8F1AD2D8-710C-9224-C585-D87948572C5D}"/>
                </a:ext>
              </a:extLst>
            </p:cNvPr>
            <p:cNvSpPr/>
            <p:nvPr/>
          </p:nvSpPr>
          <p:spPr>
            <a:xfrm>
              <a:off x="7775392" y="4798202"/>
              <a:ext cx="28820" cy="75579"/>
            </a:xfrm>
            <a:custGeom>
              <a:avLst/>
              <a:gdLst>
                <a:gd name="connsiteX0" fmla="*/ 28820 w 28820"/>
                <a:gd name="connsiteY0" fmla="*/ 75579 h 75579"/>
                <a:gd name="connsiteX1" fmla="*/ 19263 w 28820"/>
                <a:gd name="connsiteY1" fmla="*/ 75579 h 75579"/>
                <a:gd name="connsiteX2" fmla="*/ 19263 w 28820"/>
                <a:gd name="connsiteY2" fmla="*/ 11910 h 75579"/>
                <a:gd name="connsiteX3" fmla="*/ 0 w 28820"/>
                <a:gd name="connsiteY3" fmla="*/ 18968 h 75579"/>
                <a:gd name="connsiteX4" fmla="*/ 0 w 28820"/>
                <a:gd name="connsiteY4" fmla="*/ 10293 h 75579"/>
                <a:gd name="connsiteX5" fmla="*/ 27350 w 28820"/>
                <a:gd name="connsiteY5" fmla="*/ 0 h 75579"/>
                <a:gd name="connsiteX6" fmla="*/ 28820 w 28820"/>
                <a:gd name="connsiteY6" fmla="*/ 0 h 75579"/>
                <a:gd name="connsiteX7" fmla="*/ 28820 w 28820"/>
                <a:gd name="connsiteY7" fmla="*/ 75530 h 75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20" h="75579">
                  <a:moveTo>
                    <a:pt x="28820" y="75579"/>
                  </a:moveTo>
                  <a:lnTo>
                    <a:pt x="19263" y="75579"/>
                  </a:lnTo>
                  <a:lnTo>
                    <a:pt x="19263" y="11910"/>
                  </a:lnTo>
                  <a:lnTo>
                    <a:pt x="0" y="18968"/>
                  </a:lnTo>
                  <a:lnTo>
                    <a:pt x="0" y="10293"/>
                  </a:lnTo>
                  <a:lnTo>
                    <a:pt x="27350" y="0"/>
                  </a:lnTo>
                  <a:lnTo>
                    <a:pt x="28820" y="0"/>
                  </a:lnTo>
                  <a:lnTo>
                    <a:pt x="28820" y="75530"/>
                  </a:lnTo>
                  <a:close/>
                </a:path>
              </a:pathLst>
            </a:custGeom>
            <a:solidFill>
              <a:srgbClr val="B3D5FF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Полилиния: фигура 79">
              <a:extLst>
                <a:ext uri="{FF2B5EF4-FFF2-40B4-BE49-F238E27FC236}">
                  <a16:creationId xmlns:a16="http://schemas.microsoft.com/office/drawing/2014/main" id="{28B39F69-EB1B-F972-0F87-27629250D761}"/>
                </a:ext>
              </a:extLst>
            </p:cNvPr>
            <p:cNvSpPr/>
            <p:nvPr/>
          </p:nvSpPr>
          <p:spPr>
            <a:xfrm>
              <a:off x="7628253" y="4936372"/>
              <a:ext cx="47445" cy="77196"/>
            </a:xfrm>
            <a:custGeom>
              <a:avLst/>
              <a:gdLst>
                <a:gd name="connsiteX0" fmla="*/ 47445 w 47445"/>
                <a:gd name="connsiteY0" fmla="*/ 44113 h 77196"/>
                <a:gd name="connsiteX1" fmla="*/ 41711 w 47445"/>
                <a:gd name="connsiteY1" fmla="*/ 69061 h 77196"/>
                <a:gd name="connsiteX2" fmla="*/ 23772 w 47445"/>
                <a:gd name="connsiteY2" fmla="*/ 77197 h 77196"/>
                <a:gd name="connsiteX3" fmla="*/ 5980 w 47445"/>
                <a:gd name="connsiteY3" fmla="*/ 69208 h 77196"/>
                <a:gd name="connsiteX4" fmla="*/ 0 w 47445"/>
                <a:gd name="connsiteY4" fmla="*/ 45387 h 77196"/>
                <a:gd name="connsiteX5" fmla="*/ 0 w 47445"/>
                <a:gd name="connsiteY5" fmla="*/ 32643 h 77196"/>
                <a:gd name="connsiteX6" fmla="*/ 5735 w 47445"/>
                <a:gd name="connsiteY6" fmla="*/ 8038 h 77196"/>
                <a:gd name="connsiteX7" fmla="*/ 23674 w 47445"/>
                <a:gd name="connsiteY7" fmla="*/ 0 h 77196"/>
                <a:gd name="connsiteX8" fmla="*/ 41515 w 47445"/>
                <a:gd name="connsiteY8" fmla="*/ 7744 h 77196"/>
                <a:gd name="connsiteX9" fmla="*/ 47396 w 47445"/>
                <a:gd name="connsiteY9" fmla="*/ 31712 h 77196"/>
                <a:gd name="connsiteX10" fmla="*/ 47396 w 47445"/>
                <a:gd name="connsiteY10" fmla="*/ 44113 h 77196"/>
                <a:gd name="connsiteX11" fmla="*/ 37888 w 47445"/>
                <a:gd name="connsiteY11" fmla="*/ 31075 h 77196"/>
                <a:gd name="connsiteX12" fmla="*/ 34506 w 47445"/>
                <a:gd name="connsiteY12" fmla="*/ 13381 h 77196"/>
                <a:gd name="connsiteX13" fmla="*/ 23723 w 47445"/>
                <a:gd name="connsiteY13" fmla="*/ 7842 h 77196"/>
                <a:gd name="connsiteX14" fmla="*/ 13038 w 47445"/>
                <a:gd name="connsiteY14" fmla="*/ 13332 h 77196"/>
                <a:gd name="connsiteX15" fmla="*/ 9558 w 47445"/>
                <a:gd name="connsiteY15" fmla="*/ 30340 h 77196"/>
                <a:gd name="connsiteX16" fmla="*/ 9558 w 47445"/>
                <a:gd name="connsiteY16" fmla="*/ 45632 h 77196"/>
                <a:gd name="connsiteX17" fmla="*/ 13087 w 47445"/>
                <a:gd name="connsiteY17" fmla="*/ 63620 h 77196"/>
                <a:gd name="connsiteX18" fmla="*/ 23821 w 47445"/>
                <a:gd name="connsiteY18" fmla="*/ 69404 h 77196"/>
                <a:gd name="connsiteX19" fmla="*/ 34310 w 47445"/>
                <a:gd name="connsiteY19" fmla="*/ 63914 h 77196"/>
                <a:gd name="connsiteX20" fmla="*/ 37888 w 47445"/>
                <a:gd name="connsiteY20" fmla="*/ 46661 h 77196"/>
                <a:gd name="connsiteX21" fmla="*/ 37888 w 47445"/>
                <a:gd name="connsiteY21" fmla="*/ 31026 h 7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445" h="77196">
                  <a:moveTo>
                    <a:pt x="47445" y="44113"/>
                  </a:moveTo>
                  <a:cubicBezTo>
                    <a:pt x="47445" y="55288"/>
                    <a:pt x="45534" y="63620"/>
                    <a:pt x="41711" y="69061"/>
                  </a:cubicBezTo>
                  <a:cubicBezTo>
                    <a:pt x="37888" y="74501"/>
                    <a:pt x="31908" y="77197"/>
                    <a:pt x="23772" y="77197"/>
                  </a:cubicBezTo>
                  <a:cubicBezTo>
                    <a:pt x="15635" y="77197"/>
                    <a:pt x="9803" y="74550"/>
                    <a:pt x="5980" y="69208"/>
                  </a:cubicBezTo>
                  <a:cubicBezTo>
                    <a:pt x="2108" y="63865"/>
                    <a:pt x="98" y="55925"/>
                    <a:pt x="0" y="45387"/>
                  </a:cubicBezTo>
                  <a:lnTo>
                    <a:pt x="0" y="32643"/>
                  </a:lnTo>
                  <a:cubicBezTo>
                    <a:pt x="0" y="21615"/>
                    <a:pt x="1912" y="13381"/>
                    <a:pt x="5735" y="8038"/>
                  </a:cubicBezTo>
                  <a:cubicBezTo>
                    <a:pt x="9558" y="2696"/>
                    <a:pt x="15537" y="0"/>
                    <a:pt x="23674" y="0"/>
                  </a:cubicBezTo>
                  <a:cubicBezTo>
                    <a:pt x="31810" y="0"/>
                    <a:pt x="37692" y="2598"/>
                    <a:pt x="41515" y="7744"/>
                  </a:cubicBezTo>
                  <a:cubicBezTo>
                    <a:pt x="45338" y="12940"/>
                    <a:pt x="47298" y="20929"/>
                    <a:pt x="47396" y="31712"/>
                  </a:cubicBezTo>
                  <a:lnTo>
                    <a:pt x="47396" y="44113"/>
                  </a:lnTo>
                  <a:close/>
                  <a:moveTo>
                    <a:pt x="37888" y="31075"/>
                  </a:moveTo>
                  <a:cubicBezTo>
                    <a:pt x="37888" y="22988"/>
                    <a:pt x="36760" y="17106"/>
                    <a:pt x="34506" y="13381"/>
                  </a:cubicBezTo>
                  <a:cubicBezTo>
                    <a:pt x="32251" y="9656"/>
                    <a:pt x="28624" y="7842"/>
                    <a:pt x="23723" y="7842"/>
                  </a:cubicBezTo>
                  <a:cubicBezTo>
                    <a:pt x="18821" y="7842"/>
                    <a:pt x="15292" y="9656"/>
                    <a:pt x="13038" y="13332"/>
                  </a:cubicBezTo>
                  <a:cubicBezTo>
                    <a:pt x="10783" y="17008"/>
                    <a:pt x="9656" y="22693"/>
                    <a:pt x="9558" y="30340"/>
                  </a:cubicBezTo>
                  <a:lnTo>
                    <a:pt x="9558" y="45632"/>
                  </a:lnTo>
                  <a:cubicBezTo>
                    <a:pt x="9558" y="53768"/>
                    <a:pt x="10734" y="59748"/>
                    <a:pt x="13087" y="63620"/>
                  </a:cubicBezTo>
                  <a:cubicBezTo>
                    <a:pt x="15439" y="67492"/>
                    <a:pt x="19017" y="69404"/>
                    <a:pt x="23821" y="69404"/>
                  </a:cubicBezTo>
                  <a:cubicBezTo>
                    <a:pt x="28624" y="69404"/>
                    <a:pt x="32055" y="67590"/>
                    <a:pt x="34310" y="63914"/>
                  </a:cubicBezTo>
                  <a:cubicBezTo>
                    <a:pt x="36613" y="60287"/>
                    <a:pt x="37790" y="54503"/>
                    <a:pt x="37888" y="46661"/>
                  </a:cubicBezTo>
                  <a:lnTo>
                    <a:pt x="37888" y="31026"/>
                  </a:lnTo>
                  <a:close/>
                </a:path>
              </a:pathLst>
            </a:custGeom>
            <a:solidFill>
              <a:srgbClr val="B3D5FF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Полилиния: фигура 80">
              <a:extLst>
                <a:ext uri="{FF2B5EF4-FFF2-40B4-BE49-F238E27FC236}">
                  <a16:creationId xmlns:a16="http://schemas.microsoft.com/office/drawing/2014/main" id="{B110D103-F15A-15F6-C6CE-BACF0E572CE4}"/>
                </a:ext>
              </a:extLst>
            </p:cNvPr>
            <p:cNvSpPr/>
            <p:nvPr/>
          </p:nvSpPr>
          <p:spPr>
            <a:xfrm>
              <a:off x="7766080" y="4936372"/>
              <a:ext cx="47445" cy="77196"/>
            </a:xfrm>
            <a:custGeom>
              <a:avLst/>
              <a:gdLst>
                <a:gd name="connsiteX0" fmla="*/ 47445 w 47445"/>
                <a:gd name="connsiteY0" fmla="*/ 44113 h 77196"/>
                <a:gd name="connsiteX1" fmla="*/ 41711 w 47445"/>
                <a:gd name="connsiteY1" fmla="*/ 69061 h 77196"/>
                <a:gd name="connsiteX2" fmla="*/ 23772 w 47445"/>
                <a:gd name="connsiteY2" fmla="*/ 77197 h 77196"/>
                <a:gd name="connsiteX3" fmla="*/ 5980 w 47445"/>
                <a:gd name="connsiteY3" fmla="*/ 69208 h 77196"/>
                <a:gd name="connsiteX4" fmla="*/ 0 w 47445"/>
                <a:gd name="connsiteY4" fmla="*/ 45387 h 77196"/>
                <a:gd name="connsiteX5" fmla="*/ 0 w 47445"/>
                <a:gd name="connsiteY5" fmla="*/ 32643 h 77196"/>
                <a:gd name="connsiteX6" fmla="*/ 5735 w 47445"/>
                <a:gd name="connsiteY6" fmla="*/ 8038 h 77196"/>
                <a:gd name="connsiteX7" fmla="*/ 23674 w 47445"/>
                <a:gd name="connsiteY7" fmla="*/ 0 h 77196"/>
                <a:gd name="connsiteX8" fmla="*/ 41515 w 47445"/>
                <a:gd name="connsiteY8" fmla="*/ 7744 h 77196"/>
                <a:gd name="connsiteX9" fmla="*/ 47396 w 47445"/>
                <a:gd name="connsiteY9" fmla="*/ 31712 h 77196"/>
                <a:gd name="connsiteX10" fmla="*/ 47396 w 47445"/>
                <a:gd name="connsiteY10" fmla="*/ 44113 h 77196"/>
                <a:gd name="connsiteX11" fmla="*/ 37888 w 47445"/>
                <a:gd name="connsiteY11" fmla="*/ 31075 h 77196"/>
                <a:gd name="connsiteX12" fmla="*/ 34506 w 47445"/>
                <a:gd name="connsiteY12" fmla="*/ 13381 h 77196"/>
                <a:gd name="connsiteX13" fmla="*/ 23723 w 47445"/>
                <a:gd name="connsiteY13" fmla="*/ 7842 h 77196"/>
                <a:gd name="connsiteX14" fmla="*/ 13038 w 47445"/>
                <a:gd name="connsiteY14" fmla="*/ 13332 h 77196"/>
                <a:gd name="connsiteX15" fmla="*/ 9558 w 47445"/>
                <a:gd name="connsiteY15" fmla="*/ 30340 h 77196"/>
                <a:gd name="connsiteX16" fmla="*/ 9558 w 47445"/>
                <a:gd name="connsiteY16" fmla="*/ 45632 h 77196"/>
                <a:gd name="connsiteX17" fmla="*/ 13087 w 47445"/>
                <a:gd name="connsiteY17" fmla="*/ 63620 h 77196"/>
                <a:gd name="connsiteX18" fmla="*/ 23821 w 47445"/>
                <a:gd name="connsiteY18" fmla="*/ 69404 h 77196"/>
                <a:gd name="connsiteX19" fmla="*/ 34310 w 47445"/>
                <a:gd name="connsiteY19" fmla="*/ 63914 h 77196"/>
                <a:gd name="connsiteX20" fmla="*/ 37888 w 47445"/>
                <a:gd name="connsiteY20" fmla="*/ 46661 h 77196"/>
                <a:gd name="connsiteX21" fmla="*/ 37888 w 47445"/>
                <a:gd name="connsiteY21" fmla="*/ 31026 h 7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445" h="77196">
                  <a:moveTo>
                    <a:pt x="47445" y="44113"/>
                  </a:moveTo>
                  <a:cubicBezTo>
                    <a:pt x="47445" y="55288"/>
                    <a:pt x="45534" y="63620"/>
                    <a:pt x="41711" y="69061"/>
                  </a:cubicBezTo>
                  <a:cubicBezTo>
                    <a:pt x="37888" y="74501"/>
                    <a:pt x="31908" y="77197"/>
                    <a:pt x="23772" y="77197"/>
                  </a:cubicBezTo>
                  <a:cubicBezTo>
                    <a:pt x="15635" y="77197"/>
                    <a:pt x="9803" y="74550"/>
                    <a:pt x="5980" y="69208"/>
                  </a:cubicBezTo>
                  <a:cubicBezTo>
                    <a:pt x="2108" y="63865"/>
                    <a:pt x="98" y="55925"/>
                    <a:pt x="0" y="45387"/>
                  </a:cubicBezTo>
                  <a:lnTo>
                    <a:pt x="0" y="32643"/>
                  </a:lnTo>
                  <a:cubicBezTo>
                    <a:pt x="0" y="21615"/>
                    <a:pt x="1912" y="13381"/>
                    <a:pt x="5735" y="8038"/>
                  </a:cubicBezTo>
                  <a:cubicBezTo>
                    <a:pt x="9558" y="2696"/>
                    <a:pt x="15537" y="0"/>
                    <a:pt x="23674" y="0"/>
                  </a:cubicBezTo>
                  <a:cubicBezTo>
                    <a:pt x="31810" y="0"/>
                    <a:pt x="37692" y="2598"/>
                    <a:pt x="41515" y="7744"/>
                  </a:cubicBezTo>
                  <a:cubicBezTo>
                    <a:pt x="45338" y="12891"/>
                    <a:pt x="47298" y="20929"/>
                    <a:pt x="47396" y="31712"/>
                  </a:cubicBezTo>
                  <a:lnTo>
                    <a:pt x="47396" y="44113"/>
                  </a:lnTo>
                  <a:close/>
                  <a:moveTo>
                    <a:pt x="37888" y="31075"/>
                  </a:moveTo>
                  <a:cubicBezTo>
                    <a:pt x="37888" y="22988"/>
                    <a:pt x="36760" y="17106"/>
                    <a:pt x="34506" y="13381"/>
                  </a:cubicBezTo>
                  <a:cubicBezTo>
                    <a:pt x="32251" y="9656"/>
                    <a:pt x="28624" y="7842"/>
                    <a:pt x="23723" y="7842"/>
                  </a:cubicBezTo>
                  <a:cubicBezTo>
                    <a:pt x="18821" y="7842"/>
                    <a:pt x="15292" y="9656"/>
                    <a:pt x="13038" y="13332"/>
                  </a:cubicBezTo>
                  <a:cubicBezTo>
                    <a:pt x="10783" y="17008"/>
                    <a:pt x="9656" y="22693"/>
                    <a:pt x="9558" y="30340"/>
                  </a:cubicBezTo>
                  <a:lnTo>
                    <a:pt x="9558" y="45632"/>
                  </a:lnTo>
                  <a:cubicBezTo>
                    <a:pt x="9558" y="53768"/>
                    <a:pt x="10734" y="59748"/>
                    <a:pt x="13087" y="63620"/>
                  </a:cubicBezTo>
                  <a:cubicBezTo>
                    <a:pt x="15439" y="67492"/>
                    <a:pt x="19017" y="69404"/>
                    <a:pt x="23821" y="69404"/>
                  </a:cubicBezTo>
                  <a:cubicBezTo>
                    <a:pt x="28624" y="69404"/>
                    <a:pt x="32055" y="67590"/>
                    <a:pt x="34310" y="63914"/>
                  </a:cubicBezTo>
                  <a:cubicBezTo>
                    <a:pt x="36613" y="60287"/>
                    <a:pt x="37790" y="54503"/>
                    <a:pt x="37888" y="46661"/>
                  </a:cubicBezTo>
                  <a:lnTo>
                    <a:pt x="37888" y="31026"/>
                  </a:lnTo>
                  <a:close/>
                </a:path>
              </a:pathLst>
            </a:custGeom>
            <a:solidFill>
              <a:srgbClr val="B3D5FF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Полилиния: фигура 81">
              <a:extLst>
                <a:ext uri="{FF2B5EF4-FFF2-40B4-BE49-F238E27FC236}">
                  <a16:creationId xmlns:a16="http://schemas.microsoft.com/office/drawing/2014/main" id="{3C641133-AB52-EA0C-33C8-C2F2A6EB2730}"/>
                </a:ext>
              </a:extLst>
            </p:cNvPr>
            <p:cNvSpPr/>
            <p:nvPr/>
          </p:nvSpPr>
          <p:spPr>
            <a:xfrm>
              <a:off x="7766080" y="5076013"/>
              <a:ext cx="47445" cy="77196"/>
            </a:xfrm>
            <a:custGeom>
              <a:avLst/>
              <a:gdLst>
                <a:gd name="connsiteX0" fmla="*/ 47445 w 47445"/>
                <a:gd name="connsiteY0" fmla="*/ 44113 h 77196"/>
                <a:gd name="connsiteX1" fmla="*/ 41711 w 47445"/>
                <a:gd name="connsiteY1" fmla="*/ 69061 h 77196"/>
                <a:gd name="connsiteX2" fmla="*/ 23772 w 47445"/>
                <a:gd name="connsiteY2" fmla="*/ 77197 h 77196"/>
                <a:gd name="connsiteX3" fmla="*/ 5980 w 47445"/>
                <a:gd name="connsiteY3" fmla="*/ 69208 h 77196"/>
                <a:gd name="connsiteX4" fmla="*/ 0 w 47445"/>
                <a:gd name="connsiteY4" fmla="*/ 45387 h 77196"/>
                <a:gd name="connsiteX5" fmla="*/ 0 w 47445"/>
                <a:gd name="connsiteY5" fmla="*/ 32643 h 77196"/>
                <a:gd name="connsiteX6" fmla="*/ 5735 w 47445"/>
                <a:gd name="connsiteY6" fmla="*/ 8038 h 77196"/>
                <a:gd name="connsiteX7" fmla="*/ 23674 w 47445"/>
                <a:gd name="connsiteY7" fmla="*/ 0 h 77196"/>
                <a:gd name="connsiteX8" fmla="*/ 41515 w 47445"/>
                <a:gd name="connsiteY8" fmla="*/ 7744 h 77196"/>
                <a:gd name="connsiteX9" fmla="*/ 47396 w 47445"/>
                <a:gd name="connsiteY9" fmla="*/ 31712 h 77196"/>
                <a:gd name="connsiteX10" fmla="*/ 47396 w 47445"/>
                <a:gd name="connsiteY10" fmla="*/ 44113 h 77196"/>
                <a:gd name="connsiteX11" fmla="*/ 37888 w 47445"/>
                <a:gd name="connsiteY11" fmla="*/ 31075 h 77196"/>
                <a:gd name="connsiteX12" fmla="*/ 34506 w 47445"/>
                <a:gd name="connsiteY12" fmla="*/ 13381 h 77196"/>
                <a:gd name="connsiteX13" fmla="*/ 23723 w 47445"/>
                <a:gd name="connsiteY13" fmla="*/ 7842 h 77196"/>
                <a:gd name="connsiteX14" fmla="*/ 13038 w 47445"/>
                <a:gd name="connsiteY14" fmla="*/ 13332 h 77196"/>
                <a:gd name="connsiteX15" fmla="*/ 9558 w 47445"/>
                <a:gd name="connsiteY15" fmla="*/ 30340 h 77196"/>
                <a:gd name="connsiteX16" fmla="*/ 9558 w 47445"/>
                <a:gd name="connsiteY16" fmla="*/ 45632 h 77196"/>
                <a:gd name="connsiteX17" fmla="*/ 13087 w 47445"/>
                <a:gd name="connsiteY17" fmla="*/ 63620 h 77196"/>
                <a:gd name="connsiteX18" fmla="*/ 23821 w 47445"/>
                <a:gd name="connsiteY18" fmla="*/ 69404 h 77196"/>
                <a:gd name="connsiteX19" fmla="*/ 34310 w 47445"/>
                <a:gd name="connsiteY19" fmla="*/ 63914 h 77196"/>
                <a:gd name="connsiteX20" fmla="*/ 37888 w 47445"/>
                <a:gd name="connsiteY20" fmla="*/ 46661 h 77196"/>
                <a:gd name="connsiteX21" fmla="*/ 37888 w 47445"/>
                <a:gd name="connsiteY21" fmla="*/ 31026 h 7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445" h="77196">
                  <a:moveTo>
                    <a:pt x="47445" y="44113"/>
                  </a:moveTo>
                  <a:cubicBezTo>
                    <a:pt x="47445" y="55288"/>
                    <a:pt x="45534" y="63620"/>
                    <a:pt x="41711" y="69061"/>
                  </a:cubicBezTo>
                  <a:cubicBezTo>
                    <a:pt x="37888" y="74501"/>
                    <a:pt x="31908" y="77197"/>
                    <a:pt x="23772" y="77197"/>
                  </a:cubicBezTo>
                  <a:cubicBezTo>
                    <a:pt x="15635" y="77197"/>
                    <a:pt x="9803" y="74550"/>
                    <a:pt x="5980" y="69208"/>
                  </a:cubicBezTo>
                  <a:cubicBezTo>
                    <a:pt x="2108" y="63865"/>
                    <a:pt x="98" y="55925"/>
                    <a:pt x="0" y="45387"/>
                  </a:cubicBezTo>
                  <a:lnTo>
                    <a:pt x="0" y="32643"/>
                  </a:lnTo>
                  <a:cubicBezTo>
                    <a:pt x="0" y="21615"/>
                    <a:pt x="1912" y="13381"/>
                    <a:pt x="5735" y="8038"/>
                  </a:cubicBezTo>
                  <a:cubicBezTo>
                    <a:pt x="9558" y="2696"/>
                    <a:pt x="15537" y="0"/>
                    <a:pt x="23674" y="0"/>
                  </a:cubicBezTo>
                  <a:cubicBezTo>
                    <a:pt x="31810" y="0"/>
                    <a:pt x="37692" y="2598"/>
                    <a:pt x="41515" y="7744"/>
                  </a:cubicBezTo>
                  <a:cubicBezTo>
                    <a:pt x="45338" y="12940"/>
                    <a:pt x="47298" y="20929"/>
                    <a:pt x="47396" y="31712"/>
                  </a:cubicBezTo>
                  <a:lnTo>
                    <a:pt x="47396" y="44113"/>
                  </a:lnTo>
                  <a:close/>
                  <a:moveTo>
                    <a:pt x="37888" y="31075"/>
                  </a:moveTo>
                  <a:cubicBezTo>
                    <a:pt x="37888" y="22988"/>
                    <a:pt x="36760" y="17106"/>
                    <a:pt x="34506" y="13381"/>
                  </a:cubicBezTo>
                  <a:cubicBezTo>
                    <a:pt x="32251" y="9656"/>
                    <a:pt x="28624" y="7842"/>
                    <a:pt x="23723" y="7842"/>
                  </a:cubicBezTo>
                  <a:cubicBezTo>
                    <a:pt x="18821" y="7842"/>
                    <a:pt x="15292" y="9656"/>
                    <a:pt x="13038" y="13332"/>
                  </a:cubicBezTo>
                  <a:cubicBezTo>
                    <a:pt x="10783" y="17008"/>
                    <a:pt x="9656" y="22693"/>
                    <a:pt x="9558" y="30340"/>
                  </a:cubicBezTo>
                  <a:lnTo>
                    <a:pt x="9558" y="45632"/>
                  </a:lnTo>
                  <a:cubicBezTo>
                    <a:pt x="9558" y="53768"/>
                    <a:pt x="10734" y="59748"/>
                    <a:pt x="13087" y="63620"/>
                  </a:cubicBezTo>
                  <a:cubicBezTo>
                    <a:pt x="15439" y="67492"/>
                    <a:pt x="19017" y="69404"/>
                    <a:pt x="23821" y="69404"/>
                  </a:cubicBezTo>
                  <a:cubicBezTo>
                    <a:pt x="28624" y="69404"/>
                    <a:pt x="32055" y="67590"/>
                    <a:pt x="34310" y="63914"/>
                  </a:cubicBezTo>
                  <a:cubicBezTo>
                    <a:pt x="36613" y="60287"/>
                    <a:pt x="37790" y="54503"/>
                    <a:pt x="37888" y="46661"/>
                  </a:cubicBezTo>
                  <a:lnTo>
                    <a:pt x="37888" y="31026"/>
                  </a:lnTo>
                  <a:close/>
                </a:path>
              </a:pathLst>
            </a:custGeom>
            <a:solidFill>
              <a:srgbClr val="B3D5FF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Полилиния: фигура 82">
              <a:extLst>
                <a:ext uri="{FF2B5EF4-FFF2-40B4-BE49-F238E27FC236}">
                  <a16:creationId xmlns:a16="http://schemas.microsoft.com/office/drawing/2014/main" id="{EC1C5086-92E5-A587-5979-9D7FF373ADCC}"/>
                </a:ext>
              </a:extLst>
            </p:cNvPr>
            <p:cNvSpPr/>
            <p:nvPr/>
          </p:nvSpPr>
          <p:spPr>
            <a:xfrm>
              <a:off x="7349021" y="5211978"/>
              <a:ext cx="47445" cy="77196"/>
            </a:xfrm>
            <a:custGeom>
              <a:avLst/>
              <a:gdLst>
                <a:gd name="connsiteX0" fmla="*/ 47445 w 47445"/>
                <a:gd name="connsiteY0" fmla="*/ 44113 h 77196"/>
                <a:gd name="connsiteX1" fmla="*/ 41711 w 47445"/>
                <a:gd name="connsiteY1" fmla="*/ 69061 h 77196"/>
                <a:gd name="connsiteX2" fmla="*/ 23772 w 47445"/>
                <a:gd name="connsiteY2" fmla="*/ 77197 h 77196"/>
                <a:gd name="connsiteX3" fmla="*/ 5980 w 47445"/>
                <a:gd name="connsiteY3" fmla="*/ 69208 h 77196"/>
                <a:gd name="connsiteX4" fmla="*/ 0 w 47445"/>
                <a:gd name="connsiteY4" fmla="*/ 45387 h 77196"/>
                <a:gd name="connsiteX5" fmla="*/ 0 w 47445"/>
                <a:gd name="connsiteY5" fmla="*/ 32643 h 77196"/>
                <a:gd name="connsiteX6" fmla="*/ 5735 w 47445"/>
                <a:gd name="connsiteY6" fmla="*/ 8038 h 77196"/>
                <a:gd name="connsiteX7" fmla="*/ 23674 w 47445"/>
                <a:gd name="connsiteY7" fmla="*/ 0 h 77196"/>
                <a:gd name="connsiteX8" fmla="*/ 41515 w 47445"/>
                <a:gd name="connsiteY8" fmla="*/ 7744 h 77196"/>
                <a:gd name="connsiteX9" fmla="*/ 47396 w 47445"/>
                <a:gd name="connsiteY9" fmla="*/ 31712 h 77196"/>
                <a:gd name="connsiteX10" fmla="*/ 47396 w 47445"/>
                <a:gd name="connsiteY10" fmla="*/ 44113 h 77196"/>
                <a:gd name="connsiteX11" fmla="*/ 37888 w 47445"/>
                <a:gd name="connsiteY11" fmla="*/ 31075 h 77196"/>
                <a:gd name="connsiteX12" fmla="*/ 34506 w 47445"/>
                <a:gd name="connsiteY12" fmla="*/ 13381 h 77196"/>
                <a:gd name="connsiteX13" fmla="*/ 23723 w 47445"/>
                <a:gd name="connsiteY13" fmla="*/ 7842 h 77196"/>
                <a:gd name="connsiteX14" fmla="*/ 13038 w 47445"/>
                <a:gd name="connsiteY14" fmla="*/ 13332 h 77196"/>
                <a:gd name="connsiteX15" fmla="*/ 9558 w 47445"/>
                <a:gd name="connsiteY15" fmla="*/ 30340 h 77196"/>
                <a:gd name="connsiteX16" fmla="*/ 9558 w 47445"/>
                <a:gd name="connsiteY16" fmla="*/ 45632 h 77196"/>
                <a:gd name="connsiteX17" fmla="*/ 13087 w 47445"/>
                <a:gd name="connsiteY17" fmla="*/ 63620 h 77196"/>
                <a:gd name="connsiteX18" fmla="*/ 23821 w 47445"/>
                <a:gd name="connsiteY18" fmla="*/ 69404 h 77196"/>
                <a:gd name="connsiteX19" fmla="*/ 34310 w 47445"/>
                <a:gd name="connsiteY19" fmla="*/ 63914 h 77196"/>
                <a:gd name="connsiteX20" fmla="*/ 37888 w 47445"/>
                <a:gd name="connsiteY20" fmla="*/ 46661 h 77196"/>
                <a:gd name="connsiteX21" fmla="*/ 37888 w 47445"/>
                <a:gd name="connsiteY21" fmla="*/ 31026 h 7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445" h="77196">
                  <a:moveTo>
                    <a:pt x="47445" y="44113"/>
                  </a:moveTo>
                  <a:cubicBezTo>
                    <a:pt x="47445" y="55288"/>
                    <a:pt x="45534" y="63620"/>
                    <a:pt x="41711" y="69061"/>
                  </a:cubicBezTo>
                  <a:cubicBezTo>
                    <a:pt x="37888" y="74501"/>
                    <a:pt x="31908" y="77197"/>
                    <a:pt x="23772" y="77197"/>
                  </a:cubicBezTo>
                  <a:cubicBezTo>
                    <a:pt x="15635" y="77197"/>
                    <a:pt x="9803" y="74550"/>
                    <a:pt x="5980" y="69208"/>
                  </a:cubicBezTo>
                  <a:cubicBezTo>
                    <a:pt x="2108" y="63865"/>
                    <a:pt x="98" y="55925"/>
                    <a:pt x="0" y="45387"/>
                  </a:cubicBezTo>
                  <a:lnTo>
                    <a:pt x="0" y="32643"/>
                  </a:lnTo>
                  <a:cubicBezTo>
                    <a:pt x="0" y="21615"/>
                    <a:pt x="1912" y="13381"/>
                    <a:pt x="5735" y="8038"/>
                  </a:cubicBezTo>
                  <a:cubicBezTo>
                    <a:pt x="9558" y="2696"/>
                    <a:pt x="15537" y="0"/>
                    <a:pt x="23674" y="0"/>
                  </a:cubicBezTo>
                  <a:cubicBezTo>
                    <a:pt x="31810" y="0"/>
                    <a:pt x="37692" y="2598"/>
                    <a:pt x="41515" y="7744"/>
                  </a:cubicBezTo>
                  <a:cubicBezTo>
                    <a:pt x="45338" y="12940"/>
                    <a:pt x="47298" y="20929"/>
                    <a:pt x="47396" y="31712"/>
                  </a:cubicBezTo>
                  <a:lnTo>
                    <a:pt x="47396" y="44113"/>
                  </a:lnTo>
                  <a:close/>
                  <a:moveTo>
                    <a:pt x="37888" y="31075"/>
                  </a:moveTo>
                  <a:cubicBezTo>
                    <a:pt x="37888" y="22988"/>
                    <a:pt x="36760" y="17106"/>
                    <a:pt x="34506" y="13381"/>
                  </a:cubicBezTo>
                  <a:cubicBezTo>
                    <a:pt x="32251" y="9656"/>
                    <a:pt x="28624" y="7842"/>
                    <a:pt x="23723" y="7842"/>
                  </a:cubicBezTo>
                  <a:cubicBezTo>
                    <a:pt x="18821" y="7842"/>
                    <a:pt x="15292" y="9656"/>
                    <a:pt x="13038" y="13332"/>
                  </a:cubicBezTo>
                  <a:cubicBezTo>
                    <a:pt x="10783" y="17008"/>
                    <a:pt x="9656" y="22693"/>
                    <a:pt x="9558" y="30340"/>
                  </a:cubicBezTo>
                  <a:lnTo>
                    <a:pt x="9558" y="45632"/>
                  </a:lnTo>
                  <a:cubicBezTo>
                    <a:pt x="9558" y="53768"/>
                    <a:pt x="10734" y="59748"/>
                    <a:pt x="13087" y="63620"/>
                  </a:cubicBezTo>
                  <a:cubicBezTo>
                    <a:pt x="15439" y="67492"/>
                    <a:pt x="19017" y="69404"/>
                    <a:pt x="23821" y="69404"/>
                  </a:cubicBezTo>
                  <a:cubicBezTo>
                    <a:pt x="28624" y="69404"/>
                    <a:pt x="32055" y="67590"/>
                    <a:pt x="34310" y="63914"/>
                  </a:cubicBezTo>
                  <a:cubicBezTo>
                    <a:pt x="36613" y="60287"/>
                    <a:pt x="37790" y="54503"/>
                    <a:pt x="37888" y="46661"/>
                  </a:cubicBezTo>
                  <a:lnTo>
                    <a:pt x="37888" y="31026"/>
                  </a:lnTo>
                  <a:close/>
                </a:path>
              </a:pathLst>
            </a:custGeom>
            <a:solidFill>
              <a:srgbClr val="B3D5FF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Полилиния: фигура 83">
              <a:extLst>
                <a:ext uri="{FF2B5EF4-FFF2-40B4-BE49-F238E27FC236}">
                  <a16:creationId xmlns:a16="http://schemas.microsoft.com/office/drawing/2014/main" id="{17C5789F-E7D7-E5A4-DBBA-25CE332CB4E1}"/>
                </a:ext>
              </a:extLst>
            </p:cNvPr>
            <p:cNvSpPr/>
            <p:nvPr/>
          </p:nvSpPr>
          <p:spPr>
            <a:xfrm>
              <a:off x="7488661" y="5211978"/>
              <a:ext cx="47445" cy="77196"/>
            </a:xfrm>
            <a:custGeom>
              <a:avLst/>
              <a:gdLst>
                <a:gd name="connsiteX0" fmla="*/ 47446 w 47445"/>
                <a:gd name="connsiteY0" fmla="*/ 44113 h 77196"/>
                <a:gd name="connsiteX1" fmla="*/ 41711 w 47445"/>
                <a:gd name="connsiteY1" fmla="*/ 69061 h 77196"/>
                <a:gd name="connsiteX2" fmla="*/ 23772 w 47445"/>
                <a:gd name="connsiteY2" fmla="*/ 77197 h 77196"/>
                <a:gd name="connsiteX3" fmla="*/ 5980 w 47445"/>
                <a:gd name="connsiteY3" fmla="*/ 69208 h 77196"/>
                <a:gd name="connsiteX4" fmla="*/ 0 w 47445"/>
                <a:gd name="connsiteY4" fmla="*/ 45387 h 77196"/>
                <a:gd name="connsiteX5" fmla="*/ 0 w 47445"/>
                <a:gd name="connsiteY5" fmla="*/ 32643 h 77196"/>
                <a:gd name="connsiteX6" fmla="*/ 5735 w 47445"/>
                <a:gd name="connsiteY6" fmla="*/ 8038 h 77196"/>
                <a:gd name="connsiteX7" fmla="*/ 23674 w 47445"/>
                <a:gd name="connsiteY7" fmla="*/ 0 h 77196"/>
                <a:gd name="connsiteX8" fmla="*/ 41515 w 47445"/>
                <a:gd name="connsiteY8" fmla="*/ 7744 h 77196"/>
                <a:gd name="connsiteX9" fmla="*/ 47396 w 47445"/>
                <a:gd name="connsiteY9" fmla="*/ 31712 h 77196"/>
                <a:gd name="connsiteX10" fmla="*/ 47396 w 47445"/>
                <a:gd name="connsiteY10" fmla="*/ 44113 h 77196"/>
                <a:gd name="connsiteX11" fmla="*/ 37888 w 47445"/>
                <a:gd name="connsiteY11" fmla="*/ 31075 h 77196"/>
                <a:gd name="connsiteX12" fmla="*/ 34506 w 47445"/>
                <a:gd name="connsiteY12" fmla="*/ 13381 h 77196"/>
                <a:gd name="connsiteX13" fmla="*/ 23723 w 47445"/>
                <a:gd name="connsiteY13" fmla="*/ 7842 h 77196"/>
                <a:gd name="connsiteX14" fmla="*/ 13038 w 47445"/>
                <a:gd name="connsiteY14" fmla="*/ 13332 h 77196"/>
                <a:gd name="connsiteX15" fmla="*/ 9558 w 47445"/>
                <a:gd name="connsiteY15" fmla="*/ 30340 h 77196"/>
                <a:gd name="connsiteX16" fmla="*/ 9558 w 47445"/>
                <a:gd name="connsiteY16" fmla="*/ 45632 h 77196"/>
                <a:gd name="connsiteX17" fmla="*/ 13087 w 47445"/>
                <a:gd name="connsiteY17" fmla="*/ 63620 h 77196"/>
                <a:gd name="connsiteX18" fmla="*/ 23821 w 47445"/>
                <a:gd name="connsiteY18" fmla="*/ 69404 h 77196"/>
                <a:gd name="connsiteX19" fmla="*/ 34310 w 47445"/>
                <a:gd name="connsiteY19" fmla="*/ 63914 h 77196"/>
                <a:gd name="connsiteX20" fmla="*/ 37888 w 47445"/>
                <a:gd name="connsiteY20" fmla="*/ 46661 h 77196"/>
                <a:gd name="connsiteX21" fmla="*/ 37888 w 47445"/>
                <a:gd name="connsiteY21" fmla="*/ 31026 h 7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445" h="77196">
                  <a:moveTo>
                    <a:pt x="47446" y="44113"/>
                  </a:moveTo>
                  <a:cubicBezTo>
                    <a:pt x="47446" y="55288"/>
                    <a:pt x="45534" y="63620"/>
                    <a:pt x="41711" y="69061"/>
                  </a:cubicBezTo>
                  <a:cubicBezTo>
                    <a:pt x="37888" y="74501"/>
                    <a:pt x="31908" y="77197"/>
                    <a:pt x="23772" y="77197"/>
                  </a:cubicBezTo>
                  <a:cubicBezTo>
                    <a:pt x="15635" y="77197"/>
                    <a:pt x="9803" y="74550"/>
                    <a:pt x="5980" y="69208"/>
                  </a:cubicBezTo>
                  <a:cubicBezTo>
                    <a:pt x="2108" y="63865"/>
                    <a:pt x="98" y="55925"/>
                    <a:pt x="0" y="45387"/>
                  </a:cubicBezTo>
                  <a:lnTo>
                    <a:pt x="0" y="32643"/>
                  </a:lnTo>
                  <a:cubicBezTo>
                    <a:pt x="0" y="21615"/>
                    <a:pt x="1912" y="13381"/>
                    <a:pt x="5735" y="8038"/>
                  </a:cubicBezTo>
                  <a:cubicBezTo>
                    <a:pt x="9558" y="2696"/>
                    <a:pt x="15537" y="0"/>
                    <a:pt x="23674" y="0"/>
                  </a:cubicBezTo>
                  <a:cubicBezTo>
                    <a:pt x="31810" y="0"/>
                    <a:pt x="37692" y="2598"/>
                    <a:pt x="41515" y="7744"/>
                  </a:cubicBezTo>
                  <a:cubicBezTo>
                    <a:pt x="45338" y="12891"/>
                    <a:pt x="47298" y="20929"/>
                    <a:pt x="47396" y="31712"/>
                  </a:cubicBezTo>
                  <a:lnTo>
                    <a:pt x="47396" y="44113"/>
                  </a:lnTo>
                  <a:close/>
                  <a:moveTo>
                    <a:pt x="37888" y="31075"/>
                  </a:moveTo>
                  <a:cubicBezTo>
                    <a:pt x="37888" y="22988"/>
                    <a:pt x="36760" y="17106"/>
                    <a:pt x="34506" y="13381"/>
                  </a:cubicBezTo>
                  <a:cubicBezTo>
                    <a:pt x="32251" y="9656"/>
                    <a:pt x="28624" y="7842"/>
                    <a:pt x="23723" y="7842"/>
                  </a:cubicBezTo>
                  <a:cubicBezTo>
                    <a:pt x="18821" y="7842"/>
                    <a:pt x="15292" y="9656"/>
                    <a:pt x="13038" y="13332"/>
                  </a:cubicBezTo>
                  <a:cubicBezTo>
                    <a:pt x="10783" y="17008"/>
                    <a:pt x="9656" y="22693"/>
                    <a:pt x="9558" y="30340"/>
                  </a:cubicBezTo>
                  <a:lnTo>
                    <a:pt x="9558" y="45632"/>
                  </a:lnTo>
                  <a:cubicBezTo>
                    <a:pt x="9558" y="53768"/>
                    <a:pt x="10734" y="59748"/>
                    <a:pt x="13087" y="63620"/>
                  </a:cubicBezTo>
                  <a:cubicBezTo>
                    <a:pt x="15439" y="67492"/>
                    <a:pt x="19017" y="69404"/>
                    <a:pt x="23821" y="69404"/>
                  </a:cubicBezTo>
                  <a:cubicBezTo>
                    <a:pt x="28624" y="69404"/>
                    <a:pt x="32055" y="67590"/>
                    <a:pt x="34310" y="63914"/>
                  </a:cubicBezTo>
                  <a:cubicBezTo>
                    <a:pt x="36613" y="60287"/>
                    <a:pt x="37790" y="54503"/>
                    <a:pt x="37888" y="46661"/>
                  </a:cubicBezTo>
                  <a:lnTo>
                    <a:pt x="37888" y="31026"/>
                  </a:lnTo>
                  <a:close/>
                </a:path>
              </a:pathLst>
            </a:custGeom>
            <a:solidFill>
              <a:srgbClr val="B3D5FF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Полилиния: фигура 84">
              <a:extLst>
                <a:ext uri="{FF2B5EF4-FFF2-40B4-BE49-F238E27FC236}">
                  <a16:creationId xmlns:a16="http://schemas.microsoft.com/office/drawing/2014/main" id="{BD13EF0D-ECA4-B16F-35C7-1962486A25BD}"/>
                </a:ext>
              </a:extLst>
            </p:cNvPr>
            <p:cNvSpPr/>
            <p:nvPr/>
          </p:nvSpPr>
          <p:spPr>
            <a:xfrm>
              <a:off x="7637614" y="5212762"/>
              <a:ext cx="28820" cy="75579"/>
            </a:xfrm>
            <a:custGeom>
              <a:avLst/>
              <a:gdLst>
                <a:gd name="connsiteX0" fmla="*/ 28820 w 28820"/>
                <a:gd name="connsiteY0" fmla="*/ 75579 h 75579"/>
                <a:gd name="connsiteX1" fmla="*/ 19263 w 28820"/>
                <a:gd name="connsiteY1" fmla="*/ 75579 h 75579"/>
                <a:gd name="connsiteX2" fmla="*/ 19263 w 28820"/>
                <a:gd name="connsiteY2" fmla="*/ 11910 h 75579"/>
                <a:gd name="connsiteX3" fmla="*/ 0 w 28820"/>
                <a:gd name="connsiteY3" fmla="*/ 18968 h 75579"/>
                <a:gd name="connsiteX4" fmla="*/ 0 w 28820"/>
                <a:gd name="connsiteY4" fmla="*/ 10293 h 75579"/>
                <a:gd name="connsiteX5" fmla="*/ 27350 w 28820"/>
                <a:gd name="connsiteY5" fmla="*/ 0 h 75579"/>
                <a:gd name="connsiteX6" fmla="*/ 28820 w 28820"/>
                <a:gd name="connsiteY6" fmla="*/ 0 h 75579"/>
                <a:gd name="connsiteX7" fmla="*/ 28820 w 28820"/>
                <a:gd name="connsiteY7" fmla="*/ 75530 h 75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20" h="75579">
                  <a:moveTo>
                    <a:pt x="28820" y="75579"/>
                  </a:moveTo>
                  <a:lnTo>
                    <a:pt x="19263" y="75579"/>
                  </a:lnTo>
                  <a:lnTo>
                    <a:pt x="19263" y="11910"/>
                  </a:lnTo>
                  <a:lnTo>
                    <a:pt x="0" y="18968"/>
                  </a:lnTo>
                  <a:lnTo>
                    <a:pt x="0" y="10293"/>
                  </a:lnTo>
                  <a:lnTo>
                    <a:pt x="27350" y="0"/>
                  </a:lnTo>
                  <a:lnTo>
                    <a:pt x="28820" y="0"/>
                  </a:lnTo>
                  <a:lnTo>
                    <a:pt x="28820" y="75530"/>
                  </a:lnTo>
                  <a:close/>
                </a:path>
              </a:pathLst>
            </a:custGeom>
            <a:solidFill>
              <a:srgbClr val="B3D5FF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Полилиния: фигура 85">
              <a:extLst>
                <a:ext uri="{FF2B5EF4-FFF2-40B4-BE49-F238E27FC236}">
                  <a16:creationId xmlns:a16="http://schemas.microsoft.com/office/drawing/2014/main" id="{35E13922-4B20-A6B2-59C2-6B0EEA9A38E4}"/>
                </a:ext>
              </a:extLst>
            </p:cNvPr>
            <p:cNvSpPr/>
            <p:nvPr/>
          </p:nvSpPr>
          <p:spPr>
            <a:xfrm>
              <a:off x="7766080" y="5211978"/>
              <a:ext cx="47445" cy="77196"/>
            </a:xfrm>
            <a:custGeom>
              <a:avLst/>
              <a:gdLst>
                <a:gd name="connsiteX0" fmla="*/ 47445 w 47445"/>
                <a:gd name="connsiteY0" fmla="*/ 44113 h 77196"/>
                <a:gd name="connsiteX1" fmla="*/ 41711 w 47445"/>
                <a:gd name="connsiteY1" fmla="*/ 69061 h 77196"/>
                <a:gd name="connsiteX2" fmla="*/ 23772 w 47445"/>
                <a:gd name="connsiteY2" fmla="*/ 77197 h 77196"/>
                <a:gd name="connsiteX3" fmla="*/ 5980 w 47445"/>
                <a:gd name="connsiteY3" fmla="*/ 69208 h 77196"/>
                <a:gd name="connsiteX4" fmla="*/ 0 w 47445"/>
                <a:gd name="connsiteY4" fmla="*/ 45387 h 77196"/>
                <a:gd name="connsiteX5" fmla="*/ 0 w 47445"/>
                <a:gd name="connsiteY5" fmla="*/ 32643 h 77196"/>
                <a:gd name="connsiteX6" fmla="*/ 5735 w 47445"/>
                <a:gd name="connsiteY6" fmla="*/ 8038 h 77196"/>
                <a:gd name="connsiteX7" fmla="*/ 23674 w 47445"/>
                <a:gd name="connsiteY7" fmla="*/ 0 h 77196"/>
                <a:gd name="connsiteX8" fmla="*/ 41515 w 47445"/>
                <a:gd name="connsiteY8" fmla="*/ 7744 h 77196"/>
                <a:gd name="connsiteX9" fmla="*/ 47396 w 47445"/>
                <a:gd name="connsiteY9" fmla="*/ 31712 h 77196"/>
                <a:gd name="connsiteX10" fmla="*/ 47396 w 47445"/>
                <a:gd name="connsiteY10" fmla="*/ 44113 h 77196"/>
                <a:gd name="connsiteX11" fmla="*/ 37888 w 47445"/>
                <a:gd name="connsiteY11" fmla="*/ 31075 h 77196"/>
                <a:gd name="connsiteX12" fmla="*/ 34506 w 47445"/>
                <a:gd name="connsiteY12" fmla="*/ 13381 h 77196"/>
                <a:gd name="connsiteX13" fmla="*/ 23723 w 47445"/>
                <a:gd name="connsiteY13" fmla="*/ 7842 h 77196"/>
                <a:gd name="connsiteX14" fmla="*/ 13038 w 47445"/>
                <a:gd name="connsiteY14" fmla="*/ 13332 h 77196"/>
                <a:gd name="connsiteX15" fmla="*/ 9558 w 47445"/>
                <a:gd name="connsiteY15" fmla="*/ 30340 h 77196"/>
                <a:gd name="connsiteX16" fmla="*/ 9558 w 47445"/>
                <a:gd name="connsiteY16" fmla="*/ 45632 h 77196"/>
                <a:gd name="connsiteX17" fmla="*/ 13087 w 47445"/>
                <a:gd name="connsiteY17" fmla="*/ 63620 h 77196"/>
                <a:gd name="connsiteX18" fmla="*/ 23821 w 47445"/>
                <a:gd name="connsiteY18" fmla="*/ 69404 h 77196"/>
                <a:gd name="connsiteX19" fmla="*/ 34310 w 47445"/>
                <a:gd name="connsiteY19" fmla="*/ 63914 h 77196"/>
                <a:gd name="connsiteX20" fmla="*/ 37888 w 47445"/>
                <a:gd name="connsiteY20" fmla="*/ 46661 h 77196"/>
                <a:gd name="connsiteX21" fmla="*/ 37888 w 47445"/>
                <a:gd name="connsiteY21" fmla="*/ 31026 h 7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445" h="77196">
                  <a:moveTo>
                    <a:pt x="47445" y="44113"/>
                  </a:moveTo>
                  <a:cubicBezTo>
                    <a:pt x="47445" y="55288"/>
                    <a:pt x="45534" y="63620"/>
                    <a:pt x="41711" y="69061"/>
                  </a:cubicBezTo>
                  <a:cubicBezTo>
                    <a:pt x="37888" y="74501"/>
                    <a:pt x="31908" y="77197"/>
                    <a:pt x="23772" y="77197"/>
                  </a:cubicBezTo>
                  <a:cubicBezTo>
                    <a:pt x="15635" y="77197"/>
                    <a:pt x="9803" y="74550"/>
                    <a:pt x="5980" y="69208"/>
                  </a:cubicBezTo>
                  <a:cubicBezTo>
                    <a:pt x="2108" y="63865"/>
                    <a:pt x="98" y="55925"/>
                    <a:pt x="0" y="45387"/>
                  </a:cubicBezTo>
                  <a:lnTo>
                    <a:pt x="0" y="32643"/>
                  </a:lnTo>
                  <a:cubicBezTo>
                    <a:pt x="0" y="21615"/>
                    <a:pt x="1912" y="13381"/>
                    <a:pt x="5735" y="8038"/>
                  </a:cubicBezTo>
                  <a:cubicBezTo>
                    <a:pt x="9558" y="2696"/>
                    <a:pt x="15537" y="0"/>
                    <a:pt x="23674" y="0"/>
                  </a:cubicBezTo>
                  <a:cubicBezTo>
                    <a:pt x="31810" y="0"/>
                    <a:pt x="37692" y="2598"/>
                    <a:pt x="41515" y="7744"/>
                  </a:cubicBezTo>
                  <a:cubicBezTo>
                    <a:pt x="45338" y="12891"/>
                    <a:pt x="47298" y="20929"/>
                    <a:pt x="47396" y="31712"/>
                  </a:cubicBezTo>
                  <a:lnTo>
                    <a:pt x="47396" y="44113"/>
                  </a:lnTo>
                  <a:close/>
                  <a:moveTo>
                    <a:pt x="37888" y="31075"/>
                  </a:moveTo>
                  <a:cubicBezTo>
                    <a:pt x="37888" y="22988"/>
                    <a:pt x="36760" y="17106"/>
                    <a:pt x="34506" y="13381"/>
                  </a:cubicBezTo>
                  <a:cubicBezTo>
                    <a:pt x="32251" y="9656"/>
                    <a:pt x="28624" y="7842"/>
                    <a:pt x="23723" y="7842"/>
                  </a:cubicBezTo>
                  <a:cubicBezTo>
                    <a:pt x="18821" y="7842"/>
                    <a:pt x="15292" y="9656"/>
                    <a:pt x="13038" y="13332"/>
                  </a:cubicBezTo>
                  <a:cubicBezTo>
                    <a:pt x="10783" y="17008"/>
                    <a:pt x="9656" y="22693"/>
                    <a:pt x="9558" y="30340"/>
                  </a:cubicBezTo>
                  <a:lnTo>
                    <a:pt x="9558" y="45632"/>
                  </a:lnTo>
                  <a:cubicBezTo>
                    <a:pt x="9558" y="53768"/>
                    <a:pt x="10734" y="59748"/>
                    <a:pt x="13087" y="63620"/>
                  </a:cubicBezTo>
                  <a:cubicBezTo>
                    <a:pt x="15439" y="67492"/>
                    <a:pt x="19017" y="69404"/>
                    <a:pt x="23821" y="69404"/>
                  </a:cubicBezTo>
                  <a:cubicBezTo>
                    <a:pt x="28624" y="69404"/>
                    <a:pt x="32055" y="67590"/>
                    <a:pt x="34310" y="63914"/>
                  </a:cubicBezTo>
                  <a:cubicBezTo>
                    <a:pt x="36613" y="60287"/>
                    <a:pt x="37790" y="54503"/>
                    <a:pt x="37888" y="46661"/>
                  </a:cubicBezTo>
                  <a:lnTo>
                    <a:pt x="37888" y="31026"/>
                  </a:lnTo>
                  <a:close/>
                </a:path>
              </a:pathLst>
            </a:custGeom>
            <a:solidFill>
              <a:srgbClr val="B3D5FF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092ECB1B-D72F-0FD2-0A3E-F8CF93A942B1}"/>
              </a:ext>
            </a:extLst>
          </p:cNvPr>
          <p:cNvGrpSpPr/>
          <p:nvPr/>
        </p:nvGrpSpPr>
        <p:grpSpPr>
          <a:xfrm>
            <a:off x="5857831" y="2454629"/>
            <a:ext cx="779703" cy="1145454"/>
            <a:chOff x="5416128" y="2501124"/>
            <a:chExt cx="779703" cy="1145454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EFF6087F-87FE-323D-879B-E7DF8D46F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16128" y="2501124"/>
              <a:ext cx="679872" cy="927876"/>
            </a:xfrm>
            <a:prstGeom prst="rect">
              <a:avLst/>
            </a:prstGeom>
            <a:effectLst/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F7891B78-980D-D18E-3599-AAE626B88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66044" y="2609913"/>
              <a:ext cx="679872" cy="927876"/>
            </a:xfrm>
            <a:prstGeom prst="rect">
              <a:avLst/>
            </a:prstGeom>
            <a:effectLst>
              <a:outerShdw blurRad="63500" sx="102000" sy="102000" algn="ctr" rotWithShape="0">
                <a:schemeClr val="bg2">
                  <a:lumMod val="10000"/>
                  <a:alpha val="32000"/>
                </a:schemeClr>
              </a:outerShdw>
            </a:effectLst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536B7B7A-6A35-2116-4462-007B7864F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15959" y="2718702"/>
              <a:ext cx="679872" cy="927876"/>
            </a:xfrm>
            <a:prstGeom prst="rect">
              <a:avLst/>
            </a:prstGeom>
            <a:effectLst>
              <a:outerShdw blurRad="63500" sx="102000" sy="102000" algn="ctr" rotWithShape="0">
                <a:schemeClr val="bg2">
                  <a:lumMod val="10000"/>
                  <a:alpha val="32000"/>
                </a:scheme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702679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02AFE35-B640-4E00-9F21-4239F2F8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Конвейер безопасной разработки ПО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43FACE-92C1-FCDF-213D-F85E7F985A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739"/>
          <a:stretch/>
        </p:blipFill>
        <p:spPr>
          <a:xfrm>
            <a:off x="1299410" y="2899792"/>
            <a:ext cx="10892583" cy="2458292"/>
          </a:xfrm>
          <a:prstGeom prst="rect">
            <a:avLst/>
          </a:prstGeom>
        </p:spPr>
      </p:pic>
      <p:sp>
        <p:nvSpPr>
          <p:cNvPr id="3" name="Объект 4">
            <a:extLst>
              <a:ext uri="{FF2B5EF4-FFF2-40B4-BE49-F238E27FC236}">
                <a16:creationId xmlns:a16="http://schemas.microsoft.com/office/drawing/2014/main" id="{288725B7-9918-03D2-37F3-0BBF6E8D4111}"/>
              </a:ext>
            </a:extLst>
          </p:cNvPr>
          <p:cNvSpPr txBox="1">
            <a:spLocks/>
          </p:cNvSpPr>
          <p:nvPr/>
        </p:nvSpPr>
        <p:spPr>
          <a:xfrm>
            <a:off x="3698015" y="1346950"/>
            <a:ext cx="5950259" cy="406171"/>
          </a:xfrm>
          <a:prstGeom prst="rect">
            <a:avLst/>
          </a:prstGeom>
          <a:solidFill>
            <a:srgbClr val="FFFFFF"/>
          </a:solidFill>
        </p:spPr>
        <p:txBody>
          <a:bodyPr vert="horz" lIns="68580" tIns="34290" rIns="68580" bIns="3429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Заказчики, оператор</a:t>
            </a:r>
          </a:p>
        </p:txBody>
      </p:sp>
      <p:sp>
        <p:nvSpPr>
          <p:cNvPr id="4" name="Скругленный прямоугольник 62">
            <a:extLst>
              <a:ext uri="{FF2B5EF4-FFF2-40B4-BE49-F238E27FC236}">
                <a16:creationId xmlns:a16="http://schemas.microsoft.com/office/drawing/2014/main" id="{482C4462-CADB-8680-C4D9-C46A2EA9B54B}"/>
              </a:ext>
            </a:extLst>
          </p:cNvPr>
          <p:cNvSpPr/>
          <p:nvPr/>
        </p:nvSpPr>
        <p:spPr>
          <a:xfrm>
            <a:off x="3232659" y="1769132"/>
            <a:ext cx="6625813" cy="376585"/>
          </a:xfrm>
          <a:prstGeom prst="roundRect">
            <a:avLst>
              <a:gd name="adj" fmla="val 16609"/>
            </a:avLst>
          </a:prstGeom>
          <a:solidFill>
            <a:srgbClr val="27529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ea typeface="Segoe UI Historic" panose="020B0502040204020203" pitchFamily="34" charset="0"/>
                <a:cs typeface="Calibri" panose="020F0502020204030204" pitchFamily="34" charset="0"/>
              </a:rPr>
              <a:t>Центр управления и мониторинга ФКУ «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ea typeface="Segoe UI Historic" panose="020B0502040204020203" pitchFamily="34" charset="0"/>
                <a:cs typeface="Calibri" panose="020F0502020204030204" pitchFamily="34" charset="0"/>
              </a:rPr>
              <a:t>ГосТех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ea typeface="Segoe UI Historic" panose="020B0502040204020203" pitchFamily="34" charset="0"/>
                <a:cs typeface="Calibri" panose="020F0502020204030204" pitchFamily="34" charset="0"/>
              </a:rPr>
              <a:t>»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AFAFA"/>
              </a:solidFill>
              <a:effectLst/>
              <a:uLnTx/>
              <a:uFillTx/>
              <a:ea typeface="Segoe UI Historic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5" name="Скругленный прямоугольник 49">
            <a:extLst>
              <a:ext uri="{FF2B5EF4-FFF2-40B4-BE49-F238E27FC236}">
                <a16:creationId xmlns:a16="http://schemas.microsoft.com/office/drawing/2014/main" id="{E57A16F5-F51D-07E9-9666-F2CAA83B0CCD}"/>
              </a:ext>
            </a:extLst>
          </p:cNvPr>
          <p:cNvSpPr/>
          <p:nvPr/>
        </p:nvSpPr>
        <p:spPr>
          <a:xfrm flipH="1">
            <a:off x="5897680" y="3064584"/>
            <a:ext cx="4144970" cy="2139242"/>
          </a:xfrm>
          <a:prstGeom prst="roundRect">
            <a:avLst>
              <a:gd name="adj" fmla="val 2880"/>
            </a:avLst>
          </a:prstGeom>
          <a:solidFill>
            <a:schemeClr val="bg1"/>
          </a:solidFill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0E264C"/>
              </a:solidFill>
              <a:effectLst/>
              <a:uLnTx/>
              <a:uFillTx/>
              <a:ea typeface="Segoe UI Historic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6" name="Объект 4">
            <a:extLst>
              <a:ext uri="{FF2B5EF4-FFF2-40B4-BE49-F238E27FC236}">
                <a16:creationId xmlns:a16="http://schemas.microsoft.com/office/drawing/2014/main" id="{982A5159-C5E2-EC99-F699-8B0FECCF9295}"/>
              </a:ext>
            </a:extLst>
          </p:cNvPr>
          <p:cNvSpPr txBox="1">
            <a:spLocks/>
          </p:cNvSpPr>
          <p:nvPr/>
        </p:nvSpPr>
        <p:spPr>
          <a:xfrm>
            <a:off x="1673507" y="5879632"/>
            <a:ext cx="9755333" cy="335028"/>
          </a:xfrm>
          <a:prstGeom prst="rect">
            <a:avLst/>
          </a:prstGeom>
          <a:solidFill>
            <a:srgbClr val="E4EDFC"/>
          </a:solidFill>
        </p:spPr>
        <p:txBody>
          <a:bodyPr vert="horz" lIns="68580" tIns="34290" rIns="68580" bIns="3429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команды разработки ГИС</a:t>
            </a:r>
          </a:p>
        </p:txBody>
      </p:sp>
      <p:sp>
        <p:nvSpPr>
          <p:cNvPr id="7" name="Скругленный прямоугольник 49">
            <a:extLst>
              <a:ext uri="{FF2B5EF4-FFF2-40B4-BE49-F238E27FC236}">
                <a16:creationId xmlns:a16="http://schemas.microsoft.com/office/drawing/2014/main" id="{5D9DC5B6-0928-C3E5-D620-901F427BCEC9}"/>
              </a:ext>
            </a:extLst>
          </p:cNvPr>
          <p:cNvSpPr/>
          <p:nvPr/>
        </p:nvSpPr>
        <p:spPr>
          <a:xfrm flipH="1">
            <a:off x="1706555" y="3064584"/>
            <a:ext cx="1390085" cy="2139242"/>
          </a:xfrm>
          <a:prstGeom prst="roundRect">
            <a:avLst>
              <a:gd name="adj" fmla="val 2880"/>
            </a:avLst>
          </a:prstGeom>
          <a:solidFill>
            <a:schemeClr val="bg1"/>
          </a:solidFill>
          <a:ln w="19050">
            <a:solidFill>
              <a:srgbClr val="0C67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 Historic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9" name="Скругленный прямоугольник 49">
            <a:extLst>
              <a:ext uri="{FF2B5EF4-FFF2-40B4-BE49-F238E27FC236}">
                <a16:creationId xmlns:a16="http://schemas.microsoft.com/office/drawing/2014/main" id="{784EAD16-DA29-DB7A-938A-26BAD12CAC8A}"/>
              </a:ext>
            </a:extLst>
          </p:cNvPr>
          <p:cNvSpPr/>
          <p:nvPr/>
        </p:nvSpPr>
        <p:spPr>
          <a:xfrm flipH="1">
            <a:off x="3155095" y="3064584"/>
            <a:ext cx="1311414" cy="2139242"/>
          </a:xfrm>
          <a:prstGeom prst="roundRect">
            <a:avLst>
              <a:gd name="adj" fmla="val 2880"/>
            </a:avLst>
          </a:prstGeom>
          <a:solidFill>
            <a:schemeClr val="bg1"/>
          </a:solidFill>
          <a:ln w="19050">
            <a:solidFill>
              <a:srgbClr val="0C67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 Historic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0" name="Скругленный прямоугольник 49">
            <a:extLst>
              <a:ext uri="{FF2B5EF4-FFF2-40B4-BE49-F238E27FC236}">
                <a16:creationId xmlns:a16="http://schemas.microsoft.com/office/drawing/2014/main" id="{09ECBE7E-45BE-8B46-A09A-95DFADFFB73B}"/>
              </a:ext>
            </a:extLst>
          </p:cNvPr>
          <p:cNvSpPr/>
          <p:nvPr/>
        </p:nvSpPr>
        <p:spPr>
          <a:xfrm flipH="1">
            <a:off x="4524963" y="3064584"/>
            <a:ext cx="1311414" cy="2139242"/>
          </a:xfrm>
          <a:prstGeom prst="roundRect">
            <a:avLst>
              <a:gd name="adj" fmla="val 2880"/>
            </a:avLst>
          </a:prstGeom>
          <a:solidFill>
            <a:schemeClr val="bg1"/>
          </a:solidFill>
          <a:ln w="19050">
            <a:solidFill>
              <a:srgbClr val="0C67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 Historic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1" name="Скругленный прямоугольник 49">
            <a:extLst>
              <a:ext uri="{FF2B5EF4-FFF2-40B4-BE49-F238E27FC236}">
                <a16:creationId xmlns:a16="http://schemas.microsoft.com/office/drawing/2014/main" id="{52641A33-F2C6-8D7E-3FF0-9233939AE532}"/>
              </a:ext>
            </a:extLst>
          </p:cNvPr>
          <p:cNvSpPr/>
          <p:nvPr/>
        </p:nvSpPr>
        <p:spPr>
          <a:xfrm flipH="1">
            <a:off x="10103461" y="3064584"/>
            <a:ext cx="1311414" cy="2139242"/>
          </a:xfrm>
          <a:prstGeom prst="roundRect">
            <a:avLst>
              <a:gd name="adj" fmla="val 2880"/>
            </a:avLst>
          </a:prstGeom>
          <a:solidFill>
            <a:schemeClr val="bg1"/>
          </a:solidFill>
          <a:ln w="19050">
            <a:solidFill>
              <a:srgbClr val="0C67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0E264C"/>
              </a:solidFill>
              <a:effectLst/>
              <a:uLnTx/>
              <a:uFillTx/>
              <a:ea typeface="Segoe UI Historic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2" name="Проектный офис Ростелекома…">
            <a:extLst>
              <a:ext uri="{FF2B5EF4-FFF2-40B4-BE49-F238E27FC236}">
                <a16:creationId xmlns:a16="http://schemas.microsoft.com/office/drawing/2014/main" id="{6FC8AD09-06FF-A6FB-2329-B84F3BABF3E6}"/>
              </a:ext>
            </a:extLst>
          </p:cNvPr>
          <p:cNvSpPr txBox="1"/>
          <p:nvPr/>
        </p:nvSpPr>
        <p:spPr>
          <a:xfrm>
            <a:off x="2461502" y="2225423"/>
            <a:ext cx="979281" cy="399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ts val="940"/>
              </a:lnSpc>
              <a:spcBef>
                <a:spcPts val="5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500" b="0">
                <a:solidFill>
                  <a:srgbClr val="313A48"/>
                </a:solidFill>
                <a:latin typeface="Basis Grotesque Pro Off White"/>
                <a:ea typeface="Basis Grotesque Pro Off White"/>
                <a:cs typeface="Basis Grotesque Pro Off White"/>
                <a:sym typeface="Basis Grotesque Pro Off White"/>
              </a:defRPr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13A48"/>
                </a:solidFill>
                <a:effectLst/>
                <a:uLnTx/>
                <a:uFillTx/>
                <a:sym typeface="Basis Grotesque Pro Off White"/>
              </a:rPr>
              <a:t>IT</a:t>
            </a:r>
            <a:r>
              <a:rPr lang="ru-RU" sz="900" dirty="0">
                <a:solidFill>
                  <a:srgbClr val="313A48"/>
                </a:solidFill>
                <a:sym typeface="Basis Grotesque Pro Off White"/>
              </a:rPr>
              <a:t>-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313A48"/>
                </a:solidFill>
                <a:effectLst/>
                <a:uLnTx/>
                <a:uFillTx/>
                <a:sym typeface="Basis Grotesque Pro Off White"/>
              </a:rPr>
              <a:t>архитектура</a:t>
            </a:r>
          </a:p>
          <a:p>
            <a:pPr marL="0" marR="0" lvl="0" indent="0" algn="l" defTabSz="1828800" rtl="0" eaLnBrk="1" fontAlgn="auto" latinLnBrk="0" hangingPunct="1">
              <a:lnSpc>
                <a:spcPts val="940"/>
              </a:lnSpc>
              <a:spcBef>
                <a:spcPts val="5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500" b="0">
                <a:solidFill>
                  <a:srgbClr val="313A48"/>
                </a:solidFill>
                <a:latin typeface="Basis Grotesque Pro Off White"/>
                <a:ea typeface="Basis Grotesque Pro Off White"/>
                <a:cs typeface="Basis Grotesque Pro Off White"/>
                <a:sym typeface="Basis Grotesque Pro Off White"/>
              </a:defRPr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313A48"/>
                </a:solidFill>
                <a:effectLst/>
                <a:uLnTx/>
                <a:uFillTx/>
                <a:sym typeface="Basis Grotesque Pro Off White"/>
              </a:rPr>
              <a:t>Дизайн системы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313A48"/>
              </a:solidFill>
              <a:effectLst/>
              <a:uLnTx/>
              <a:uFillTx/>
              <a:sym typeface="Basis Grotesque Pro Off White"/>
            </a:endParaRPr>
          </a:p>
        </p:txBody>
      </p:sp>
      <p:sp>
        <p:nvSpPr>
          <p:cNvPr id="13" name="Проектный офис Ростелекома…">
            <a:extLst>
              <a:ext uri="{FF2B5EF4-FFF2-40B4-BE49-F238E27FC236}">
                <a16:creationId xmlns:a16="http://schemas.microsoft.com/office/drawing/2014/main" id="{47142238-03A6-88E9-07A7-08694047D307}"/>
              </a:ext>
            </a:extLst>
          </p:cNvPr>
          <p:cNvSpPr txBox="1"/>
          <p:nvPr/>
        </p:nvSpPr>
        <p:spPr>
          <a:xfrm>
            <a:off x="3680758" y="2225423"/>
            <a:ext cx="979281" cy="450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ts val="940"/>
              </a:lnSpc>
              <a:spcBef>
                <a:spcPts val="5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500" b="0">
                <a:solidFill>
                  <a:srgbClr val="313A48"/>
                </a:solidFill>
                <a:latin typeface="Basis Grotesque Pro Off White"/>
                <a:ea typeface="Basis Grotesque Pro Off White"/>
                <a:cs typeface="Basis Grotesque Pro Off White"/>
                <a:sym typeface="Basis Grotesque Pro Off White"/>
              </a:defRPr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313A48"/>
                </a:solidFill>
                <a:effectLst/>
                <a:uLnTx/>
                <a:uFillTx/>
                <a:sym typeface="Basis Grotesque Pro Off White"/>
              </a:rPr>
              <a:t>Метрики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13A48"/>
                </a:solidFill>
                <a:effectLst/>
                <a:uLnTx/>
                <a:uFillTx/>
                <a:sym typeface="Basis Grotesque Pro Off White"/>
              </a:rPr>
              <a:t>: 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313A48"/>
                </a:solidFill>
                <a:effectLst/>
                <a:uLnTx/>
                <a:uFillTx/>
                <a:sym typeface="Basis Grotesque Pro Off White"/>
              </a:rPr>
              <a:t>переходы задач, состав релиза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313A48"/>
              </a:solidFill>
              <a:effectLst/>
              <a:uLnTx/>
              <a:uFillTx/>
              <a:sym typeface="Basis Grotesque Pro Off White"/>
            </a:endParaRPr>
          </a:p>
        </p:txBody>
      </p:sp>
      <p:sp>
        <p:nvSpPr>
          <p:cNvPr id="14" name="Проектный офис Ростелекома…">
            <a:extLst>
              <a:ext uri="{FF2B5EF4-FFF2-40B4-BE49-F238E27FC236}">
                <a16:creationId xmlns:a16="http://schemas.microsoft.com/office/drawing/2014/main" id="{7274CCFA-662E-13E9-BDB3-31E583A37980}"/>
              </a:ext>
            </a:extLst>
          </p:cNvPr>
          <p:cNvSpPr txBox="1"/>
          <p:nvPr/>
        </p:nvSpPr>
        <p:spPr>
          <a:xfrm>
            <a:off x="5043517" y="2225423"/>
            <a:ext cx="679646" cy="335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ts val="940"/>
              </a:lnSpc>
              <a:spcBef>
                <a:spcPts val="5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500" b="0">
                <a:solidFill>
                  <a:srgbClr val="313A48"/>
                </a:solidFill>
                <a:latin typeface="Basis Grotesque Pro Off White"/>
                <a:ea typeface="Basis Grotesque Pro Off White"/>
                <a:cs typeface="Basis Grotesque Pro Off White"/>
                <a:sym typeface="Basis Grotesque Pro Off White"/>
              </a:defRPr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313A48"/>
                </a:solidFill>
                <a:effectLst/>
                <a:uLnTx/>
                <a:uFillTx/>
                <a:sym typeface="Basis Grotesque Pro Off White"/>
              </a:rPr>
              <a:t>Исходный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13A48"/>
                </a:solidFill>
                <a:effectLst/>
                <a:uLnTx/>
                <a:uFillTx/>
                <a:sym typeface="Basis Grotesque Pro Off White"/>
              </a:rPr>
              <a:t> 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313A48"/>
                </a:solidFill>
                <a:effectLst/>
                <a:uLnTx/>
                <a:uFillTx/>
                <a:sym typeface="Basis Grotesque Pro Off White"/>
              </a:rPr>
              <a:t>код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313A48"/>
              </a:solidFill>
              <a:effectLst/>
              <a:uLnTx/>
              <a:uFillTx/>
              <a:sym typeface="Basis Grotesque Pro Off White"/>
            </a:endParaRPr>
          </a:p>
        </p:txBody>
      </p:sp>
      <p:sp>
        <p:nvSpPr>
          <p:cNvPr id="15" name="Проектный офис Ростелекома…">
            <a:extLst>
              <a:ext uri="{FF2B5EF4-FFF2-40B4-BE49-F238E27FC236}">
                <a16:creationId xmlns:a16="http://schemas.microsoft.com/office/drawing/2014/main" id="{18ABD6B8-000A-93D8-3CDF-0EEFD8ED2101}"/>
              </a:ext>
            </a:extLst>
          </p:cNvPr>
          <p:cNvSpPr txBox="1"/>
          <p:nvPr/>
        </p:nvSpPr>
        <p:spPr>
          <a:xfrm>
            <a:off x="6434147" y="2225423"/>
            <a:ext cx="891749" cy="335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ts val="940"/>
              </a:lnSpc>
              <a:spcBef>
                <a:spcPts val="5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500" b="0">
                <a:solidFill>
                  <a:srgbClr val="313A48"/>
                </a:solidFill>
                <a:latin typeface="Basis Grotesque Pro Off White"/>
                <a:ea typeface="Basis Grotesque Pro Off White"/>
                <a:cs typeface="Basis Grotesque Pro Off White"/>
                <a:sym typeface="Basis Grotesque Pro Off White"/>
              </a:defRPr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313A48"/>
                </a:solidFill>
                <a:effectLst/>
                <a:uLnTx/>
                <a:uFillTx/>
                <a:sym typeface="Basis Grotesque Pro Off White"/>
              </a:rPr>
              <a:t>Отчет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13A48"/>
                </a:solidFill>
                <a:effectLst/>
                <a:uLnTx/>
                <a:uFillTx/>
                <a:sym typeface="Basis Grotesque Pro Off White"/>
              </a:rPr>
              <a:t> c</a:t>
            </a: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313A48"/>
                </a:solidFill>
                <a:effectLst/>
                <a:uLnTx/>
                <a:uFillTx/>
                <a:sym typeface="Basis Grotesque Pro Off White"/>
              </a:rPr>
              <a:t>канирования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13A48"/>
                </a:solidFill>
                <a:effectLst/>
                <a:uLnTx/>
                <a:uFillTx/>
                <a:sym typeface="Basis Grotesque Pro Off White"/>
              </a:rPr>
              <a:t> 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313A48"/>
              </a:solidFill>
              <a:effectLst/>
              <a:uLnTx/>
              <a:uFillTx/>
              <a:sym typeface="Basis Grotesque Pro Off White"/>
            </a:endParaRPr>
          </a:p>
        </p:txBody>
      </p:sp>
      <p:sp>
        <p:nvSpPr>
          <p:cNvPr id="16" name="Проектный офис Ростелекома…">
            <a:extLst>
              <a:ext uri="{FF2B5EF4-FFF2-40B4-BE49-F238E27FC236}">
                <a16:creationId xmlns:a16="http://schemas.microsoft.com/office/drawing/2014/main" id="{F93EDC7A-EFE0-0BEF-71F6-3DCA2FADA335}"/>
              </a:ext>
            </a:extLst>
          </p:cNvPr>
          <p:cNvSpPr txBox="1"/>
          <p:nvPr/>
        </p:nvSpPr>
        <p:spPr>
          <a:xfrm>
            <a:off x="7822322" y="2225423"/>
            <a:ext cx="772469" cy="335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ts val="940"/>
              </a:lnSpc>
              <a:spcBef>
                <a:spcPts val="5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500" b="0">
                <a:solidFill>
                  <a:srgbClr val="313A48"/>
                </a:solidFill>
                <a:latin typeface="Basis Grotesque Pro Off White"/>
                <a:ea typeface="Basis Grotesque Pro Off White"/>
                <a:cs typeface="Basis Grotesque Pro Off White"/>
                <a:sym typeface="Basis Grotesque Pro Off White"/>
              </a:defRPr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313A48"/>
                </a:solidFill>
                <a:effectLst/>
                <a:uLnTx/>
                <a:uFillTx/>
                <a:sym typeface="Basis Grotesque Pro Off White"/>
              </a:rPr>
              <a:t>Статус сборки</a:t>
            </a:r>
          </a:p>
        </p:txBody>
      </p:sp>
      <p:sp>
        <p:nvSpPr>
          <p:cNvPr id="17" name="Проектный офис Ростелекома…">
            <a:extLst>
              <a:ext uri="{FF2B5EF4-FFF2-40B4-BE49-F238E27FC236}">
                <a16:creationId xmlns:a16="http://schemas.microsoft.com/office/drawing/2014/main" id="{A84D9607-DD31-AE86-1CBC-8AAB14920176}"/>
              </a:ext>
            </a:extLst>
          </p:cNvPr>
          <p:cNvSpPr txBox="1"/>
          <p:nvPr/>
        </p:nvSpPr>
        <p:spPr>
          <a:xfrm>
            <a:off x="9150135" y="2225423"/>
            <a:ext cx="854493" cy="335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ts val="940"/>
              </a:lnSpc>
              <a:spcBef>
                <a:spcPts val="5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500" b="0">
                <a:solidFill>
                  <a:srgbClr val="313A48"/>
                </a:solidFill>
                <a:latin typeface="Basis Grotesque Pro Off White"/>
                <a:ea typeface="Basis Grotesque Pro Off White"/>
                <a:cs typeface="Basis Grotesque Pro Off White"/>
                <a:sym typeface="Basis Grotesque Pro Off White"/>
              </a:defRPr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313A48"/>
                </a:solidFill>
                <a:effectLst/>
                <a:uLnTx/>
                <a:uFillTx/>
                <a:sym typeface="Basis Grotesque Pro Off White"/>
              </a:rPr>
              <a:t>Отчет сканирования</a:t>
            </a:r>
          </a:p>
        </p:txBody>
      </p:sp>
      <p:sp>
        <p:nvSpPr>
          <p:cNvPr id="18" name="Проектный офис Ростелекома…">
            <a:extLst>
              <a:ext uri="{FF2B5EF4-FFF2-40B4-BE49-F238E27FC236}">
                <a16:creationId xmlns:a16="http://schemas.microsoft.com/office/drawing/2014/main" id="{E6A20B81-A702-7F01-4669-E3943A1533CE}"/>
              </a:ext>
            </a:extLst>
          </p:cNvPr>
          <p:cNvSpPr txBox="1"/>
          <p:nvPr/>
        </p:nvSpPr>
        <p:spPr>
          <a:xfrm>
            <a:off x="10765680" y="2236644"/>
            <a:ext cx="732985" cy="335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ts val="940"/>
              </a:lnSpc>
              <a:spcBef>
                <a:spcPts val="5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500" b="0">
                <a:solidFill>
                  <a:srgbClr val="313A48"/>
                </a:solidFill>
                <a:latin typeface="Basis Grotesque Pro Off White"/>
                <a:ea typeface="Basis Grotesque Pro Off White"/>
                <a:cs typeface="Basis Grotesque Pro Off White"/>
                <a:sym typeface="Basis Grotesque Pro Off White"/>
              </a:defRPr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313A48"/>
                </a:solidFill>
                <a:effectLst/>
                <a:uLnTx/>
                <a:uFillTx/>
                <a:sym typeface="Basis Grotesque Pro Off White"/>
              </a:rPr>
              <a:t>Метрики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13A48"/>
                </a:solidFill>
                <a:effectLst/>
                <a:uLnTx/>
                <a:uFillTx/>
                <a:sym typeface="Basis Grotesque Pro Off White"/>
              </a:rPr>
              <a:t> 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313A48"/>
                </a:solidFill>
                <a:effectLst/>
                <a:uLnTx/>
                <a:uFillTx/>
                <a:sym typeface="Basis Grotesque Pro Off White"/>
              </a:rPr>
              <a:t>деплоя </a:t>
            </a:r>
          </a:p>
        </p:txBody>
      </p:sp>
      <p:sp>
        <p:nvSpPr>
          <p:cNvPr id="19" name="Скругленный прямоугольник 62">
            <a:extLst>
              <a:ext uri="{FF2B5EF4-FFF2-40B4-BE49-F238E27FC236}">
                <a16:creationId xmlns:a16="http://schemas.microsoft.com/office/drawing/2014/main" id="{C488A984-E5EC-0C2B-63C6-3A96ECC6FFA7}"/>
              </a:ext>
            </a:extLst>
          </p:cNvPr>
          <p:cNvSpPr/>
          <p:nvPr/>
        </p:nvSpPr>
        <p:spPr>
          <a:xfrm>
            <a:off x="5908916" y="3074277"/>
            <a:ext cx="4137359" cy="269586"/>
          </a:xfrm>
          <a:prstGeom prst="roundRect">
            <a:avLst>
              <a:gd name="adj" fmla="val 16609"/>
            </a:avLst>
          </a:prstGeom>
          <a:solidFill>
            <a:schemeClr val="accent2">
              <a:lumMod val="40000"/>
              <a:lumOff val="60000"/>
              <a:alpha val="69804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0E264C"/>
                </a:solidFill>
                <a:effectLst/>
                <a:uLnTx/>
                <a:uFillTx/>
                <a:ea typeface="Segoe UI Historic" panose="020B0502040204020203" pitchFamily="34" charset="0"/>
                <a:cs typeface="Calibri" panose="020F0502020204030204" pitchFamily="34" charset="0"/>
              </a:rPr>
              <a:t>Система анализа и контроля защищенности 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0E264C"/>
              </a:solidFill>
              <a:effectLst/>
              <a:uLnTx/>
              <a:uFillTx/>
              <a:ea typeface="Segoe UI Historic" panose="020B0502040204020203" pitchFamily="34" charset="0"/>
              <a:cs typeface="Calibri" panose="020F0502020204030204" pitchFamily="34" charset="0"/>
            </a:endParaRP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983B3BB8-2008-2CA0-0C8C-0AE5FF353D79}"/>
              </a:ext>
            </a:extLst>
          </p:cNvPr>
          <p:cNvCxnSpPr>
            <a:cxnSpLocks/>
          </p:cNvCxnSpPr>
          <p:nvPr/>
        </p:nvCxnSpPr>
        <p:spPr>
          <a:xfrm>
            <a:off x="6579061" y="2666140"/>
            <a:ext cx="0" cy="414883"/>
          </a:xfrm>
          <a:prstGeom prst="straightConnector1">
            <a:avLst/>
          </a:prstGeom>
          <a:ln w="22225">
            <a:solidFill>
              <a:srgbClr val="FF928E"/>
            </a:solidFill>
            <a:headEnd type="arrow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59DD116F-C75F-9524-6F38-1018962BA6D3}"/>
              </a:ext>
            </a:extLst>
          </p:cNvPr>
          <p:cNvCxnSpPr>
            <a:cxnSpLocks/>
          </p:cNvCxnSpPr>
          <p:nvPr/>
        </p:nvCxnSpPr>
        <p:spPr>
          <a:xfrm>
            <a:off x="7940676" y="2653392"/>
            <a:ext cx="0" cy="414883"/>
          </a:xfrm>
          <a:prstGeom prst="straightConnector1">
            <a:avLst/>
          </a:prstGeom>
          <a:ln w="22225">
            <a:solidFill>
              <a:srgbClr val="FF928E"/>
            </a:solidFill>
            <a:headEnd type="arrow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D851A6A7-A6A4-486A-7044-CD18E076C5AC}"/>
              </a:ext>
            </a:extLst>
          </p:cNvPr>
          <p:cNvCxnSpPr>
            <a:cxnSpLocks/>
          </p:cNvCxnSpPr>
          <p:nvPr/>
        </p:nvCxnSpPr>
        <p:spPr>
          <a:xfrm>
            <a:off x="9302291" y="2633690"/>
            <a:ext cx="0" cy="414883"/>
          </a:xfrm>
          <a:prstGeom prst="straightConnector1">
            <a:avLst/>
          </a:prstGeom>
          <a:ln w="22225">
            <a:solidFill>
              <a:srgbClr val="FF928E"/>
            </a:solidFill>
            <a:headEnd type="arrow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454E6D02-9CFD-94A3-E10B-7F5EB59F999B}"/>
              </a:ext>
            </a:extLst>
          </p:cNvPr>
          <p:cNvCxnSpPr>
            <a:cxnSpLocks/>
          </p:cNvCxnSpPr>
          <p:nvPr/>
        </p:nvCxnSpPr>
        <p:spPr>
          <a:xfrm>
            <a:off x="5177004" y="2645608"/>
            <a:ext cx="0" cy="414883"/>
          </a:xfrm>
          <a:prstGeom prst="straightConnector1">
            <a:avLst/>
          </a:prstGeom>
          <a:ln w="22225">
            <a:solidFill>
              <a:srgbClr val="0C67AF"/>
            </a:solidFill>
            <a:headEnd type="arrow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413A59AC-C7A0-E088-1249-A5D97BE0D6F3}"/>
              </a:ext>
            </a:extLst>
          </p:cNvPr>
          <p:cNvGrpSpPr/>
          <p:nvPr/>
        </p:nvGrpSpPr>
        <p:grpSpPr>
          <a:xfrm flipH="1">
            <a:off x="9949516" y="1989261"/>
            <a:ext cx="754372" cy="1232230"/>
            <a:chOff x="1120657" y="2783468"/>
            <a:chExt cx="662748" cy="994119"/>
          </a:xfrm>
        </p:grpSpPr>
        <p:cxnSp>
          <p:nvCxnSpPr>
            <p:cNvPr id="25" name="Прямая со стрелкой 24">
              <a:extLst>
                <a:ext uri="{FF2B5EF4-FFF2-40B4-BE49-F238E27FC236}">
                  <a16:creationId xmlns:a16="http://schemas.microsoft.com/office/drawing/2014/main" id="{FB3E7B55-FDEB-FAE0-A098-0DBE849DAF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28409" y="2783468"/>
              <a:ext cx="654996" cy="0"/>
            </a:xfrm>
            <a:prstGeom prst="straightConnector1">
              <a:avLst/>
            </a:prstGeom>
            <a:ln w="22225">
              <a:solidFill>
                <a:srgbClr val="0C67AF"/>
              </a:solidFill>
              <a:headEnd type="arrow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>
              <a:extLst>
                <a:ext uri="{FF2B5EF4-FFF2-40B4-BE49-F238E27FC236}">
                  <a16:creationId xmlns:a16="http://schemas.microsoft.com/office/drawing/2014/main" id="{A951F9BD-8396-03F0-35BD-AB1D80CFB6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0657" y="2775284"/>
              <a:ext cx="0" cy="883955"/>
            </a:xfrm>
            <a:prstGeom prst="straightConnector1">
              <a:avLst/>
            </a:prstGeom>
            <a:ln w="22225">
              <a:solidFill>
                <a:srgbClr val="0C67A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B9B67BAC-7AE2-D28D-2AEF-010F0986FD3E}"/>
              </a:ext>
            </a:extLst>
          </p:cNvPr>
          <p:cNvGrpSpPr/>
          <p:nvPr/>
        </p:nvGrpSpPr>
        <p:grpSpPr>
          <a:xfrm>
            <a:off x="2373666" y="1945064"/>
            <a:ext cx="789508" cy="1131116"/>
            <a:chOff x="1120657" y="2775284"/>
            <a:chExt cx="662748" cy="883955"/>
          </a:xfrm>
        </p:grpSpPr>
        <p:cxnSp>
          <p:nvCxnSpPr>
            <p:cNvPr id="28" name="Прямая со стрелкой 27">
              <a:extLst>
                <a:ext uri="{FF2B5EF4-FFF2-40B4-BE49-F238E27FC236}">
                  <a16:creationId xmlns:a16="http://schemas.microsoft.com/office/drawing/2014/main" id="{7FBF7A1D-D4C6-47EC-7767-A8FF1CE4B7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28409" y="2783468"/>
              <a:ext cx="654996" cy="0"/>
            </a:xfrm>
            <a:prstGeom prst="straightConnector1">
              <a:avLst/>
            </a:prstGeom>
            <a:ln w="22225">
              <a:solidFill>
                <a:srgbClr val="0C67AF"/>
              </a:solidFill>
              <a:headEnd type="arrow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 стрелкой 28">
              <a:extLst>
                <a:ext uri="{FF2B5EF4-FFF2-40B4-BE49-F238E27FC236}">
                  <a16:creationId xmlns:a16="http://schemas.microsoft.com/office/drawing/2014/main" id="{1E67633B-9B4A-553C-0067-1FFBD14886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0657" y="2775284"/>
              <a:ext cx="0" cy="883955"/>
            </a:xfrm>
            <a:prstGeom prst="straightConnector1">
              <a:avLst/>
            </a:prstGeom>
            <a:ln w="22225">
              <a:solidFill>
                <a:srgbClr val="0C67A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7514FF07-38E5-5519-C55E-5D56671BEDD0}"/>
              </a:ext>
            </a:extLst>
          </p:cNvPr>
          <p:cNvCxnSpPr>
            <a:cxnSpLocks/>
          </p:cNvCxnSpPr>
          <p:nvPr/>
        </p:nvCxnSpPr>
        <p:spPr>
          <a:xfrm>
            <a:off x="3786979" y="2652818"/>
            <a:ext cx="0" cy="414883"/>
          </a:xfrm>
          <a:prstGeom prst="straightConnector1">
            <a:avLst/>
          </a:prstGeom>
          <a:ln w="22225">
            <a:solidFill>
              <a:srgbClr val="0C67AF"/>
            </a:solidFill>
            <a:headEnd type="arrow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882241F-2893-3936-9B5A-70B611EE4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50022" y="3630589"/>
            <a:ext cx="754705" cy="52048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FF26455-70ED-96D6-D476-A28CAAFEDD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51330" y="3549220"/>
            <a:ext cx="690686" cy="64792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AFE829F-AA85-A5DD-3E30-90F68D4BFF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69578" y="3573176"/>
            <a:ext cx="529864" cy="52048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2B2A533-B2D8-C98C-066F-A20280724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72427" y="3572608"/>
            <a:ext cx="880048" cy="64758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D80E8BC-55BE-9507-37D4-26B5864D7A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370516" y="3625159"/>
            <a:ext cx="917162" cy="49605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4C13026-544A-21ED-A248-403BA79E91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268295" y="3516266"/>
            <a:ext cx="1024830" cy="70392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DFD9568-025F-3E90-923F-EB8F2576673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155646" y="3498857"/>
            <a:ext cx="1119893" cy="73774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3977901-C02B-5D55-F042-B97B65C43777}"/>
              </a:ext>
            </a:extLst>
          </p:cNvPr>
          <p:cNvSpPr txBox="1"/>
          <p:nvPr/>
        </p:nvSpPr>
        <p:spPr>
          <a:xfrm rot="16200000">
            <a:off x="899036" y="3916690"/>
            <a:ext cx="1138489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00" dirty="0">
                <a:solidFill>
                  <a:srgbClr val="6D8EE1"/>
                </a:solidFill>
              </a:rPr>
              <a:t>Конвейер</a:t>
            </a:r>
          </a:p>
        </p:txBody>
      </p:sp>
      <p:sp>
        <p:nvSpPr>
          <p:cNvPr id="39" name="Объект 4">
            <a:extLst>
              <a:ext uri="{FF2B5EF4-FFF2-40B4-BE49-F238E27FC236}">
                <a16:creationId xmlns:a16="http://schemas.microsoft.com/office/drawing/2014/main" id="{3D8F16E0-2AF9-264C-EE57-8944910B5094}"/>
              </a:ext>
            </a:extLst>
          </p:cNvPr>
          <p:cNvSpPr txBox="1">
            <a:spLocks/>
          </p:cNvSpPr>
          <p:nvPr/>
        </p:nvSpPr>
        <p:spPr>
          <a:xfrm>
            <a:off x="1808363" y="4748949"/>
            <a:ext cx="1282989" cy="46391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Проектирование</a:t>
            </a:r>
          </a:p>
        </p:txBody>
      </p:sp>
      <p:sp>
        <p:nvSpPr>
          <p:cNvPr id="40" name="Объект 4">
            <a:extLst>
              <a:ext uri="{FF2B5EF4-FFF2-40B4-BE49-F238E27FC236}">
                <a16:creationId xmlns:a16="http://schemas.microsoft.com/office/drawing/2014/main" id="{F8D94A15-A4D1-B73B-2FB1-0E89D119960B}"/>
              </a:ext>
            </a:extLst>
          </p:cNvPr>
          <p:cNvSpPr txBox="1">
            <a:spLocks/>
          </p:cNvSpPr>
          <p:nvPr/>
        </p:nvSpPr>
        <p:spPr>
          <a:xfrm>
            <a:off x="3167105" y="4681787"/>
            <a:ext cx="1292184" cy="50569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Релизное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планирование</a:t>
            </a:r>
          </a:p>
        </p:txBody>
      </p:sp>
      <p:sp>
        <p:nvSpPr>
          <p:cNvPr id="41" name="Объект 4">
            <a:extLst>
              <a:ext uri="{FF2B5EF4-FFF2-40B4-BE49-F238E27FC236}">
                <a16:creationId xmlns:a16="http://schemas.microsoft.com/office/drawing/2014/main" id="{0ACDF7C7-7450-9798-D42E-1417B3160F86}"/>
              </a:ext>
            </a:extLst>
          </p:cNvPr>
          <p:cNvSpPr txBox="1">
            <a:spLocks/>
          </p:cNvSpPr>
          <p:nvPr/>
        </p:nvSpPr>
        <p:spPr>
          <a:xfrm>
            <a:off x="4524941" y="4748949"/>
            <a:ext cx="1316228" cy="51750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Разработка</a:t>
            </a:r>
          </a:p>
        </p:txBody>
      </p:sp>
      <p:sp>
        <p:nvSpPr>
          <p:cNvPr id="42" name="Объект 4">
            <a:extLst>
              <a:ext uri="{FF2B5EF4-FFF2-40B4-BE49-F238E27FC236}">
                <a16:creationId xmlns:a16="http://schemas.microsoft.com/office/drawing/2014/main" id="{C1D4CF69-6EA7-697B-4EE9-6681CAB85D4E}"/>
              </a:ext>
            </a:extLst>
          </p:cNvPr>
          <p:cNvSpPr txBox="1">
            <a:spLocks/>
          </p:cNvSpPr>
          <p:nvPr/>
        </p:nvSpPr>
        <p:spPr>
          <a:xfrm>
            <a:off x="5920821" y="4681787"/>
            <a:ext cx="1295738" cy="49388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Тестирование </a:t>
            </a:r>
            <a:br>
              <a:rPr lang="ru-RU" sz="1200" b="1" dirty="0">
                <a:solidFill>
                  <a:srgbClr val="0F2851"/>
                </a:solidFill>
                <a:latin typeface="+mn-lt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кода</a:t>
            </a:r>
          </a:p>
        </p:txBody>
      </p:sp>
      <p:sp>
        <p:nvSpPr>
          <p:cNvPr id="43" name="Объект 4">
            <a:extLst>
              <a:ext uri="{FF2B5EF4-FFF2-40B4-BE49-F238E27FC236}">
                <a16:creationId xmlns:a16="http://schemas.microsoft.com/office/drawing/2014/main" id="{4F700CCF-DCB0-75AE-C5D0-DE9733B6EC9E}"/>
              </a:ext>
            </a:extLst>
          </p:cNvPr>
          <p:cNvSpPr txBox="1">
            <a:spLocks/>
          </p:cNvSpPr>
          <p:nvPr/>
        </p:nvSpPr>
        <p:spPr>
          <a:xfrm>
            <a:off x="7325547" y="4748949"/>
            <a:ext cx="1293536" cy="47027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Сборка</a:t>
            </a:r>
          </a:p>
        </p:txBody>
      </p:sp>
      <p:sp>
        <p:nvSpPr>
          <p:cNvPr id="44" name="Объект 4">
            <a:extLst>
              <a:ext uri="{FF2B5EF4-FFF2-40B4-BE49-F238E27FC236}">
                <a16:creationId xmlns:a16="http://schemas.microsoft.com/office/drawing/2014/main" id="{01E34F50-80D7-22D3-ECAF-F677ED83CEC4}"/>
              </a:ext>
            </a:extLst>
          </p:cNvPr>
          <p:cNvSpPr txBox="1">
            <a:spLocks/>
          </p:cNvSpPr>
          <p:nvPr/>
        </p:nvSpPr>
        <p:spPr>
          <a:xfrm>
            <a:off x="8630252" y="4681787"/>
            <a:ext cx="1365732" cy="42032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Тестирование сборки</a:t>
            </a:r>
          </a:p>
        </p:txBody>
      </p:sp>
      <p:sp>
        <p:nvSpPr>
          <p:cNvPr id="45" name="Объект 4">
            <a:extLst>
              <a:ext uri="{FF2B5EF4-FFF2-40B4-BE49-F238E27FC236}">
                <a16:creationId xmlns:a16="http://schemas.microsoft.com/office/drawing/2014/main" id="{EC104919-E831-7013-4116-EEF2E611590A}"/>
              </a:ext>
            </a:extLst>
          </p:cNvPr>
          <p:cNvSpPr txBox="1">
            <a:spLocks/>
          </p:cNvSpPr>
          <p:nvPr/>
        </p:nvSpPr>
        <p:spPr>
          <a:xfrm>
            <a:off x="10312973" y="4748949"/>
            <a:ext cx="1101902" cy="24172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Эксплуатация</a:t>
            </a:r>
          </a:p>
        </p:txBody>
      </p:sp>
      <p:sp>
        <p:nvSpPr>
          <p:cNvPr id="46" name="Полилиния: фигура 24">
            <a:extLst>
              <a:ext uri="{FF2B5EF4-FFF2-40B4-BE49-F238E27FC236}">
                <a16:creationId xmlns:a16="http://schemas.microsoft.com/office/drawing/2014/main" id="{4E41F66F-1F66-8198-5317-30B28A39D076}"/>
              </a:ext>
            </a:extLst>
          </p:cNvPr>
          <p:cNvSpPr/>
          <p:nvPr/>
        </p:nvSpPr>
        <p:spPr>
          <a:xfrm>
            <a:off x="3071315" y="4606052"/>
            <a:ext cx="136525" cy="476250"/>
          </a:xfrm>
          <a:custGeom>
            <a:avLst/>
            <a:gdLst>
              <a:gd name="connsiteX0" fmla="*/ 0 w 123825"/>
              <a:gd name="connsiteY0" fmla="*/ 0 h 495300"/>
              <a:gd name="connsiteX1" fmla="*/ 123825 w 123825"/>
              <a:gd name="connsiteY1" fmla="*/ 257175 h 495300"/>
              <a:gd name="connsiteX2" fmla="*/ 19050 w 123825"/>
              <a:gd name="connsiteY2" fmla="*/ 495300 h 495300"/>
              <a:gd name="connsiteX0" fmla="*/ 12700 w 136525"/>
              <a:gd name="connsiteY0" fmla="*/ 0 h 476250"/>
              <a:gd name="connsiteX1" fmla="*/ 136525 w 136525"/>
              <a:gd name="connsiteY1" fmla="*/ 257175 h 476250"/>
              <a:gd name="connsiteX2" fmla="*/ 0 w 136525"/>
              <a:gd name="connsiteY2" fmla="*/ 47625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525" h="476250">
                <a:moveTo>
                  <a:pt x="12700" y="0"/>
                </a:moveTo>
                <a:lnTo>
                  <a:pt x="136525" y="257175"/>
                </a:lnTo>
                <a:cubicBezTo>
                  <a:pt x="101600" y="336550"/>
                  <a:pt x="34925" y="396875"/>
                  <a:pt x="0" y="476250"/>
                </a:cubicBezTo>
              </a:path>
            </a:pathLst>
          </a:custGeom>
          <a:solidFill>
            <a:schemeClr val="bg1"/>
          </a:solidFill>
          <a:ln w="19050">
            <a:solidFill>
              <a:srgbClr val="0C67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200" b="1">
              <a:solidFill>
                <a:schemeClr val="tx1"/>
              </a:solidFill>
              <a:ea typeface="Segoe UI Historic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47" name="Полилиния: фигура 51">
            <a:extLst>
              <a:ext uri="{FF2B5EF4-FFF2-40B4-BE49-F238E27FC236}">
                <a16:creationId xmlns:a16="http://schemas.microsoft.com/office/drawing/2014/main" id="{D304DFAD-1DDA-809F-01B2-757893C4F53B}"/>
              </a:ext>
            </a:extLst>
          </p:cNvPr>
          <p:cNvSpPr/>
          <p:nvPr/>
        </p:nvSpPr>
        <p:spPr>
          <a:xfrm>
            <a:off x="4446646" y="4606052"/>
            <a:ext cx="136525" cy="476250"/>
          </a:xfrm>
          <a:custGeom>
            <a:avLst/>
            <a:gdLst>
              <a:gd name="connsiteX0" fmla="*/ 0 w 123825"/>
              <a:gd name="connsiteY0" fmla="*/ 0 h 495300"/>
              <a:gd name="connsiteX1" fmla="*/ 123825 w 123825"/>
              <a:gd name="connsiteY1" fmla="*/ 257175 h 495300"/>
              <a:gd name="connsiteX2" fmla="*/ 19050 w 123825"/>
              <a:gd name="connsiteY2" fmla="*/ 495300 h 495300"/>
              <a:gd name="connsiteX0" fmla="*/ 12700 w 136525"/>
              <a:gd name="connsiteY0" fmla="*/ 0 h 476250"/>
              <a:gd name="connsiteX1" fmla="*/ 136525 w 136525"/>
              <a:gd name="connsiteY1" fmla="*/ 257175 h 476250"/>
              <a:gd name="connsiteX2" fmla="*/ 0 w 136525"/>
              <a:gd name="connsiteY2" fmla="*/ 47625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525" h="476250">
                <a:moveTo>
                  <a:pt x="12700" y="0"/>
                </a:moveTo>
                <a:lnTo>
                  <a:pt x="136525" y="257175"/>
                </a:lnTo>
                <a:cubicBezTo>
                  <a:pt x="101600" y="336550"/>
                  <a:pt x="34925" y="396875"/>
                  <a:pt x="0" y="476250"/>
                </a:cubicBezTo>
              </a:path>
            </a:pathLst>
          </a:custGeom>
          <a:solidFill>
            <a:schemeClr val="bg1"/>
          </a:solidFill>
          <a:ln w="19050">
            <a:solidFill>
              <a:srgbClr val="0C67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200" b="1" dirty="0">
              <a:solidFill>
                <a:schemeClr val="tx1"/>
              </a:solidFill>
              <a:ea typeface="Segoe UI Historic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48" name="Полилиния: фигура 52">
            <a:extLst>
              <a:ext uri="{FF2B5EF4-FFF2-40B4-BE49-F238E27FC236}">
                <a16:creationId xmlns:a16="http://schemas.microsoft.com/office/drawing/2014/main" id="{0E54FCC5-E4D8-6A3D-BB5A-3C22E93473E0}"/>
              </a:ext>
            </a:extLst>
          </p:cNvPr>
          <p:cNvSpPr/>
          <p:nvPr/>
        </p:nvSpPr>
        <p:spPr>
          <a:xfrm>
            <a:off x="5807809" y="4606052"/>
            <a:ext cx="136525" cy="476250"/>
          </a:xfrm>
          <a:custGeom>
            <a:avLst/>
            <a:gdLst>
              <a:gd name="connsiteX0" fmla="*/ 0 w 123825"/>
              <a:gd name="connsiteY0" fmla="*/ 0 h 495300"/>
              <a:gd name="connsiteX1" fmla="*/ 123825 w 123825"/>
              <a:gd name="connsiteY1" fmla="*/ 257175 h 495300"/>
              <a:gd name="connsiteX2" fmla="*/ 19050 w 123825"/>
              <a:gd name="connsiteY2" fmla="*/ 495300 h 495300"/>
              <a:gd name="connsiteX0" fmla="*/ 12700 w 136525"/>
              <a:gd name="connsiteY0" fmla="*/ 0 h 476250"/>
              <a:gd name="connsiteX1" fmla="*/ 136525 w 136525"/>
              <a:gd name="connsiteY1" fmla="*/ 257175 h 476250"/>
              <a:gd name="connsiteX2" fmla="*/ 0 w 136525"/>
              <a:gd name="connsiteY2" fmla="*/ 47625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525" h="476250">
                <a:moveTo>
                  <a:pt x="12700" y="0"/>
                </a:moveTo>
                <a:lnTo>
                  <a:pt x="136525" y="257175"/>
                </a:lnTo>
                <a:cubicBezTo>
                  <a:pt x="101600" y="336550"/>
                  <a:pt x="34925" y="396875"/>
                  <a:pt x="0" y="476250"/>
                </a:cubicBezTo>
              </a:path>
            </a:pathLst>
          </a:custGeom>
          <a:solidFill>
            <a:schemeClr val="bg1"/>
          </a:solidFill>
          <a:ln w="19050">
            <a:solidFill>
              <a:srgbClr val="0C67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200" b="1" dirty="0">
              <a:solidFill>
                <a:schemeClr val="tx1"/>
              </a:solidFill>
              <a:ea typeface="Segoe UI Historic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49" name="Полилиния: фигура 53">
            <a:extLst>
              <a:ext uri="{FF2B5EF4-FFF2-40B4-BE49-F238E27FC236}">
                <a16:creationId xmlns:a16="http://schemas.microsoft.com/office/drawing/2014/main" id="{64F35649-889B-E2C4-8610-AB3987B7BD47}"/>
              </a:ext>
            </a:extLst>
          </p:cNvPr>
          <p:cNvSpPr/>
          <p:nvPr/>
        </p:nvSpPr>
        <p:spPr>
          <a:xfrm>
            <a:off x="10019121" y="4606052"/>
            <a:ext cx="136525" cy="476250"/>
          </a:xfrm>
          <a:custGeom>
            <a:avLst/>
            <a:gdLst>
              <a:gd name="connsiteX0" fmla="*/ 0 w 123825"/>
              <a:gd name="connsiteY0" fmla="*/ 0 h 495300"/>
              <a:gd name="connsiteX1" fmla="*/ 123825 w 123825"/>
              <a:gd name="connsiteY1" fmla="*/ 257175 h 495300"/>
              <a:gd name="connsiteX2" fmla="*/ 19050 w 123825"/>
              <a:gd name="connsiteY2" fmla="*/ 495300 h 495300"/>
              <a:gd name="connsiteX0" fmla="*/ 12700 w 136525"/>
              <a:gd name="connsiteY0" fmla="*/ 0 h 476250"/>
              <a:gd name="connsiteX1" fmla="*/ 136525 w 136525"/>
              <a:gd name="connsiteY1" fmla="*/ 257175 h 476250"/>
              <a:gd name="connsiteX2" fmla="*/ 0 w 136525"/>
              <a:gd name="connsiteY2" fmla="*/ 47625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525" h="476250">
                <a:moveTo>
                  <a:pt x="12700" y="0"/>
                </a:moveTo>
                <a:lnTo>
                  <a:pt x="136525" y="257175"/>
                </a:lnTo>
                <a:cubicBezTo>
                  <a:pt x="101600" y="336550"/>
                  <a:pt x="34925" y="396875"/>
                  <a:pt x="0" y="476250"/>
                </a:cubicBezTo>
              </a:path>
            </a:pathLst>
          </a:custGeom>
          <a:solidFill>
            <a:schemeClr val="bg1"/>
          </a:solidFill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200" b="1" dirty="0">
              <a:solidFill>
                <a:srgbClr val="0E264C"/>
              </a:solidFill>
              <a:ea typeface="Segoe UI Historic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50" name="Полилиния: фигура 54">
            <a:extLst>
              <a:ext uri="{FF2B5EF4-FFF2-40B4-BE49-F238E27FC236}">
                <a16:creationId xmlns:a16="http://schemas.microsoft.com/office/drawing/2014/main" id="{8111FF9F-7935-D773-B75F-ABF7803F1F34}"/>
              </a:ext>
            </a:extLst>
          </p:cNvPr>
          <p:cNvSpPr/>
          <p:nvPr/>
        </p:nvSpPr>
        <p:spPr>
          <a:xfrm>
            <a:off x="7246115" y="4606052"/>
            <a:ext cx="136525" cy="476250"/>
          </a:xfrm>
          <a:custGeom>
            <a:avLst/>
            <a:gdLst>
              <a:gd name="connsiteX0" fmla="*/ 0 w 123825"/>
              <a:gd name="connsiteY0" fmla="*/ 0 h 495300"/>
              <a:gd name="connsiteX1" fmla="*/ 123825 w 123825"/>
              <a:gd name="connsiteY1" fmla="*/ 257175 h 495300"/>
              <a:gd name="connsiteX2" fmla="*/ 19050 w 123825"/>
              <a:gd name="connsiteY2" fmla="*/ 495300 h 495300"/>
              <a:gd name="connsiteX0" fmla="*/ 12700 w 136525"/>
              <a:gd name="connsiteY0" fmla="*/ 0 h 476250"/>
              <a:gd name="connsiteX1" fmla="*/ 136525 w 136525"/>
              <a:gd name="connsiteY1" fmla="*/ 257175 h 476250"/>
              <a:gd name="connsiteX2" fmla="*/ 0 w 136525"/>
              <a:gd name="connsiteY2" fmla="*/ 47625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525" h="476250">
                <a:moveTo>
                  <a:pt x="12700" y="0"/>
                </a:moveTo>
                <a:lnTo>
                  <a:pt x="136525" y="257175"/>
                </a:lnTo>
                <a:cubicBezTo>
                  <a:pt x="101600" y="336550"/>
                  <a:pt x="34925" y="396875"/>
                  <a:pt x="0" y="476250"/>
                </a:cubicBezTo>
              </a:path>
            </a:pathLst>
          </a:custGeom>
          <a:solidFill>
            <a:schemeClr val="bg1"/>
          </a:solidFill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200" b="1" dirty="0">
              <a:solidFill>
                <a:srgbClr val="0E264C"/>
              </a:solidFill>
              <a:ea typeface="Segoe UI Historic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51" name="Полилиния: фигура 55">
            <a:extLst>
              <a:ext uri="{FF2B5EF4-FFF2-40B4-BE49-F238E27FC236}">
                <a16:creationId xmlns:a16="http://schemas.microsoft.com/office/drawing/2014/main" id="{04D52DC9-D4C8-F1A6-D539-2BEF30087BDC}"/>
              </a:ext>
            </a:extLst>
          </p:cNvPr>
          <p:cNvSpPr/>
          <p:nvPr/>
        </p:nvSpPr>
        <p:spPr>
          <a:xfrm>
            <a:off x="8563041" y="4606052"/>
            <a:ext cx="136525" cy="476250"/>
          </a:xfrm>
          <a:custGeom>
            <a:avLst/>
            <a:gdLst>
              <a:gd name="connsiteX0" fmla="*/ 0 w 123825"/>
              <a:gd name="connsiteY0" fmla="*/ 0 h 495300"/>
              <a:gd name="connsiteX1" fmla="*/ 123825 w 123825"/>
              <a:gd name="connsiteY1" fmla="*/ 257175 h 495300"/>
              <a:gd name="connsiteX2" fmla="*/ 19050 w 123825"/>
              <a:gd name="connsiteY2" fmla="*/ 495300 h 495300"/>
              <a:gd name="connsiteX0" fmla="*/ 12700 w 136525"/>
              <a:gd name="connsiteY0" fmla="*/ 0 h 476250"/>
              <a:gd name="connsiteX1" fmla="*/ 136525 w 136525"/>
              <a:gd name="connsiteY1" fmla="*/ 257175 h 476250"/>
              <a:gd name="connsiteX2" fmla="*/ 0 w 136525"/>
              <a:gd name="connsiteY2" fmla="*/ 47625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525" h="476250">
                <a:moveTo>
                  <a:pt x="12700" y="0"/>
                </a:moveTo>
                <a:lnTo>
                  <a:pt x="136525" y="257175"/>
                </a:lnTo>
                <a:cubicBezTo>
                  <a:pt x="101600" y="336550"/>
                  <a:pt x="34925" y="396875"/>
                  <a:pt x="0" y="476250"/>
                </a:cubicBezTo>
              </a:path>
            </a:pathLst>
          </a:custGeom>
          <a:solidFill>
            <a:schemeClr val="bg1"/>
          </a:solidFill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200" b="1" dirty="0">
              <a:solidFill>
                <a:srgbClr val="0E264C"/>
              </a:solidFill>
              <a:ea typeface="Segoe UI Historic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D5BA3BE6-47EA-3921-1650-06F51B14EEE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055746" y="1086437"/>
            <a:ext cx="713367" cy="67907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FB17FD1A-519A-B663-6542-F848D9F35E3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524941" y="5460208"/>
            <a:ext cx="952221" cy="75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656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02AFE35-B640-4E00-9F21-4239F2F8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Мониторинг разработки и эксплуатации</a:t>
            </a:r>
          </a:p>
        </p:txBody>
      </p:sp>
      <p:sp>
        <p:nvSpPr>
          <p:cNvPr id="2" name="Скругленный прямоугольник 88">
            <a:extLst>
              <a:ext uri="{FF2B5EF4-FFF2-40B4-BE49-F238E27FC236}">
                <a16:creationId xmlns:a16="http://schemas.microsoft.com/office/drawing/2014/main" id="{274EA41B-0F84-AA09-FCB8-42C6D7D93312}"/>
              </a:ext>
            </a:extLst>
          </p:cNvPr>
          <p:cNvSpPr/>
          <p:nvPr/>
        </p:nvSpPr>
        <p:spPr>
          <a:xfrm flipH="1">
            <a:off x="6534978" y="1228778"/>
            <a:ext cx="5657021" cy="5629222"/>
          </a:xfrm>
          <a:prstGeom prst="round1Rect">
            <a:avLst>
              <a:gd name="adj" fmla="val 6148"/>
            </a:avLst>
          </a:prstGeom>
          <a:solidFill>
            <a:srgbClr val="27529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04000" tIns="288000" rIns="360000" rtlCol="0" anchor="t"/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360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аправленные атаки, 0-day и 1-day атаки">
            <a:extLst>
              <a:ext uri="{FF2B5EF4-FFF2-40B4-BE49-F238E27FC236}">
                <a16:creationId xmlns:a16="http://schemas.microsoft.com/office/drawing/2014/main" id="{41007D51-134D-6C07-59FD-2A2273EB6371}"/>
              </a:ext>
            </a:extLst>
          </p:cNvPr>
          <p:cNvSpPr txBox="1"/>
          <p:nvPr/>
        </p:nvSpPr>
        <p:spPr>
          <a:xfrm>
            <a:off x="7752468" y="4177520"/>
            <a:ext cx="5174923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l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6"/>
              </a:buClr>
              <a:buSzTx/>
              <a:buFontTx/>
              <a:buNone/>
              <a:tabLst/>
              <a:defRPr sz="25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alibri"/>
              <a:ea typeface="+mn-ea"/>
              <a:cs typeface="+mn-cs"/>
              <a:sym typeface="Montserrat Regular"/>
            </a:endParaRPr>
          </a:p>
        </p:txBody>
      </p:sp>
      <p:sp>
        <p:nvSpPr>
          <p:cNvPr id="4" name="DoS и DDoS атаки">
            <a:extLst>
              <a:ext uri="{FF2B5EF4-FFF2-40B4-BE49-F238E27FC236}">
                <a16:creationId xmlns:a16="http://schemas.microsoft.com/office/drawing/2014/main" id="{DA375275-25B1-7C30-BF2C-9AFA1A097DE1}"/>
              </a:ext>
            </a:extLst>
          </p:cNvPr>
          <p:cNvSpPr txBox="1"/>
          <p:nvPr/>
        </p:nvSpPr>
        <p:spPr>
          <a:xfrm>
            <a:off x="7752468" y="4932919"/>
            <a:ext cx="5174931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l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6"/>
              </a:buClr>
              <a:buSzTx/>
              <a:buFont typeface="Montserrat Regular"/>
              <a:buNone/>
              <a:tabLst/>
              <a:defRPr sz="25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alibri"/>
              <a:ea typeface="+mn-ea"/>
              <a:cs typeface="+mn-cs"/>
              <a:sym typeface="Montserrat Regular"/>
            </a:endParaRPr>
          </a:p>
        </p:txBody>
      </p:sp>
      <p:sp>
        <p:nvSpPr>
          <p:cNvPr id="5" name="Атаки на API, бэкенды и смежные сервисы">
            <a:extLst>
              <a:ext uri="{FF2B5EF4-FFF2-40B4-BE49-F238E27FC236}">
                <a16:creationId xmlns:a16="http://schemas.microsoft.com/office/drawing/2014/main" id="{A41C526A-D0AC-3F89-32C0-4B32614C5B23}"/>
              </a:ext>
            </a:extLst>
          </p:cNvPr>
          <p:cNvSpPr txBox="1"/>
          <p:nvPr/>
        </p:nvSpPr>
        <p:spPr>
          <a:xfrm>
            <a:off x="7752468" y="5688317"/>
            <a:ext cx="5176591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l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6"/>
              </a:buClr>
              <a:buSzTx/>
              <a:buFont typeface="Montserrat Regular"/>
              <a:buNone/>
              <a:tabLst/>
              <a:defRPr sz="25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alibri"/>
              <a:ea typeface="+mn-ea"/>
              <a:cs typeface="+mn-cs"/>
              <a:sym typeface="Montserrat Regula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144940-11BE-73B0-C335-98226D095067}"/>
              </a:ext>
            </a:extLst>
          </p:cNvPr>
          <p:cNvSpPr txBox="1"/>
          <p:nvPr/>
        </p:nvSpPr>
        <p:spPr>
          <a:xfrm>
            <a:off x="6870810" y="5280513"/>
            <a:ext cx="498751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Контроль качества на этапе разработки и эксплуатации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Повышение надежности за счет приведения к единым стандартам эксплуатации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04B0ED6A-587C-1774-ADB0-4F71CA521717}"/>
              </a:ext>
            </a:extLst>
          </p:cNvPr>
          <p:cNvGrpSpPr>
            <a:grpSpLocks noChangeAspect="1"/>
          </p:cNvGrpSpPr>
          <p:nvPr/>
        </p:nvGrpSpPr>
        <p:grpSpPr>
          <a:xfrm>
            <a:off x="6982281" y="1648669"/>
            <a:ext cx="4548074" cy="2877664"/>
            <a:chOff x="855736" y="506061"/>
            <a:chExt cx="10561467" cy="5909518"/>
          </a:xfrm>
          <a:effectLst/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F6BF44B-ADD3-1BB3-A05F-076A7290D0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5736" y="506061"/>
              <a:ext cx="10561467" cy="5909518"/>
            </a:xfrm>
            <a:prstGeom prst="rect">
              <a:avLst/>
            </a:prstGeom>
            <a:ln w="171450" cap="rnd">
              <a:solidFill>
                <a:schemeClr val="bg2"/>
              </a:solidFill>
              <a:round/>
            </a:ln>
          </p:spPr>
        </p:pic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711DF758-F793-4C28-5C94-3A658CB24EA4}"/>
                </a:ext>
              </a:extLst>
            </p:cNvPr>
            <p:cNvSpPr/>
            <p:nvPr/>
          </p:nvSpPr>
          <p:spPr>
            <a:xfrm>
              <a:off x="1029810" y="1207363"/>
              <a:ext cx="2337189" cy="408373"/>
            </a:xfrm>
            <a:prstGeom prst="rect">
              <a:avLst/>
            </a:prstGeom>
            <a:solidFill>
              <a:srgbClr val="FFFFFF"/>
            </a:solidFill>
            <a:ln w="1714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ГИС на Гостех</a:t>
              </a: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86F4A043-D8A3-9A18-281B-00E50D47AEBB}"/>
              </a:ext>
            </a:extLst>
          </p:cNvPr>
          <p:cNvGrpSpPr/>
          <p:nvPr/>
        </p:nvGrpSpPr>
        <p:grpSpPr>
          <a:xfrm>
            <a:off x="1292568" y="1649829"/>
            <a:ext cx="4803432" cy="4492553"/>
            <a:chOff x="695286" y="1649829"/>
            <a:chExt cx="5056870" cy="4492553"/>
          </a:xfrm>
        </p:grpSpPr>
        <p:sp>
          <p:nvSpPr>
            <p:cNvPr id="12" name="Скругленный прямоугольник 88">
              <a:extLst>
                <a:ext uri="{FF2B5EF4-FFF2-40B4-BE49-F238E27FC236}">
                  <a16:creationId xmlns:a16="http://schemas.microsoft.com/office/drawing/2014/main" id="{7ABBDF31-8B6D-06B6-FE0E-4FF9FE5667CF}"/>
                </a:ext>
              </a:extLst>
            </p:cNvPr>
            <p:cNvSpPr/>
            <p:nvPr/>
          </p:nvSpPr>
          <p:spPr>
            <a:xfrm>
              <a:off x="862435" y="2666305"/>
              <a:ext cx="4781017" cy="569821"/>
            </a:xfrm>
            <a:prstGeom prst="roundRect">
              <a:avLst>
                <a:gd name="adj" fmla="val 50000"/>
              </a:avLst>
            </a:prstGeom>
            <a:solidFill>
              <a:srgbClr val="27529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Скругленный прямоугольник 80">
              <a:extLst>
                <a:ext uri="{FF2B5EF4-FFF2-40B4-BE49-F238E27FC236}">
                  <a16:creationId xmlns:a16="http://schemas.microsoft.com/office/drawing/2014/main" id="{E7881C8E-930E-56AA-C159-F38708AA603D}"/>
                </a:ext>
              </a:extLst>
            </p:cNvPr>
            <p:cNvSpPr/>
            <p:nvPr/>
          </p:nvSpPr>
          <p:spPr>
            <a:xfrm>
              <a:off x="815144" y="3778556"/>
              <a:ext cx="2437879" cy="1430537"/>
            </a:xfrm>
            <a:prstGeom prst="roundRect">
              <a:avLst>
                <a:gd name="adj" fmla="val 9393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4" name="Скругленный прямоугольник 86">
              <a:extLst>
                <a:ext uri="{FF2B5EF4-FFF2-40B4-BE49-F238E27FC236}">
                  <a16:creationId xmlns:a16="http://schemas.microsoft.com/office/drawing/2014/main" id="{44826678-64E9-555B-5FC7-7B3BBC3C8AAC}"/>
                </a:ext>
              </a:extLst>
            </p:cNvPr>
            <p:cNvSpPr/>
            <p:nvPr/>
          </p:nvSpPr>
          <p:spPr>
            <a:xfrm>
              <a:off x="695286" y="5740699"/>
              <a:ext cx="1224000" cy="401683"/>
            </a:xfrm>
            <a:prstGeom prst="roundRect">
              <a:avLst>
                <a:gd name="adj" fmla="val 50000"/>
              </a:avLst>
            </a:prstGeom>
            <a:solidFill>
              <a:srgbClr val="D0D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F2851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rPr>
                <a:t>Подрядчик</a:t>
              </a: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87E0832-6502-F770-5BC4-7012A8C1F244}"/>
                </a:ext>
              </a:extLst>
            </p:cNvPr>
            <p:cNvSpPr/>
            <p:nvPr/>
          </p:nvSpPr>
          <p:spPr>
            <a:xfrm>
              <a:off x="862435" y="2667343"/>
              <a:ext cx="4781017" cy="596349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rPr>
                <a:t>ГИС «Управление ГосТех»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88A0C9F-DC98-5A04-E084-AD2E88744B36}"/>
                </a:ext>
              </a:extLst>
            </p:cNvPr>
            <p:cNvSpPr txBox="1"/>
            <p:nvPr/>
          </p:nvSpPr>
          <p:spPr>
            <a:xfrm>
              <a:off x="839335" y="3858026"/>
              <a:ext cx="2389495" cy="3207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Данные по Ведомству</a:t>
              </a:r>
            </a:p>
          </p:txBody>
        </p:sp>
        <p:cxnSp>
          <p:nvCxnSpPr>
            <p:cNvPr id="17" name="Соединительная линия уступом 74">
              <a:extLst>
                <a:ext uri="{FF2B5EF4-FFF2-40B4-BE49-F238E27FC236}">
                  <a16:creationId xmlns:a16="http://schemas.microsoft.com/office/drawing/2014/main" id="{EC600DF1-BC25-126B-76B0-9CDF8DFA73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41343" y="3383220"/>
              <a:ext cx="0" cy="330044"/>
            </a:xfrm>
            <a:prstGeom prst="straightConnector1">
              <a:avLst/>
            </a:prstGeom>
            <a:ln w="25400" cap="rnd">
              <a:solidFill>
                <a:srgbClr val="895280"/>
              </a:solidFill>
              <a:prstDash val="sysDash"/>
              <a:round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Скругленный прямоугольник 94">
              <a:extLst>
                <a:ext uri="{FF2B5EF4-FFF2-40B4-BE49-F238E27FC236}">
                  <a16:creationId xmlns:a16="http://schemas.microsoft.com/office/drawing/2014/main" id="{98EBDD2E-ABE3-9588-F668-EBD523506E50}"/>
                </a:ext>
              </a:extLst>
            </p:cNvPr>
            <p:cNvSpPr/>
            <p:nvPr/>
          </p:nvSpPr>
          <p:spPr>
            <a:xfrm>
              <a:off x="3340323" y="3773144"/>
              <a:ext cx="2389495" cy="1430537"/>
            </a:xfrm>
            <a:prstGeom prst="roundRect">
              <a:avLst>
                <a:gd name="adj" fmla="val 9393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2A42CBB-333A-D3E4-FCE1-7C16DE3A439B}"/>
                </a:ext>
              </a:extLst>
            </p:cNvPr>
            <p:cNvSpPr txBox="1"/>
            <p:nvPr/>
          </p:nvSpPr>
          <p:spPr>
            <a:xfrm>
              <a:off x="3362661" y="3852614"/>
              <a:ext cx="2389495" cy="3207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Данные по Ведомству</a:t>
              </a:r>
            </a:p>
          </p:txBody>
        </p:sp>
        <p:cxnSp>
          <p:nvCxnSpPr>
            <p:cNvPr id="20" name="Соединительная линия уступом 74">
              <a:extLst>
                <a:ext uri="{FF2B5EF4-FFF2-40B4-BE49-F238E27FC236}">
                  <a16:creationId xmlns:a16="http://schemas.microsoft.com/office/drawing/2014/main" id="{219EC6D1-D195-424E-859B-8A282BB637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35462" y="3383220"/>
              <a:ext cx="0" cy="330044"/>
            </a:xfrm>
            <a:prstGeom prst="straightConnector1">
              <a:avLst/>
            </a:prstGeom>
            <a:ln w="25400" cap="rnd">
              <a:solidFill>
                <a:srgbClr val="895280"/>
              </a:solidFill>
              <a:prstDash val="sysDash"/>
              <a:round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Скругленный прямоугольник 101">
              <a:extLst>
                <a:ext uri="{FF2B5EF4-FFF2-40B4-BE49-F238E27FC236}">
                  <a16:creationId xmlns:a16="http://schemas.microsoft.com/office/drawing/2014/main" id="{44C1209E-13F0-5233-6A55-E1EED0D768FA}"/>
                </a:ext>
              </a:extLst>
            </p:cNvPr>
            <p:cNvSpPr/>
            <p:nvPr/>
          </p:nvSpPr>
          <p:spPr>
            <a:xfrm>
              <a:off x="2356533" y="5740699"/>
              <a:ext cx="1656342" cy="401683"/>
            </a:xfrm>
            <a:prstGeom prst="roundRect">
              <a:avLst>
                <a:gd name="adj" fmla="val 50000"/>
              </a:avLst>
            </a:prstGeom>
            <a:solidFill>
              <a:srgbClr val="D0D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F2851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rPr>
                <a:t>Подрядчик</a:t>
              </a:r>
            </a:p>
          </p:txBody>
        </p:sp>
        <p:sp>
          <p:nvSpPr>
            <p:cNvPr id="22" name="Скругленный прямоугольник 102">
              <a:extLst>
                <a:ext uri="{FF2B5EF4-FFF2-40B4-BE49-F238E27FC236}">
                  <a16:creationId xmlns:a16="http://schemas.microsoft.com/office/drawing/2014/main" id="{DF2A1C7F-7796-6B12-116A-7EFDF870A0F6}"/>
                </a:ext>
              </a:extLst>
            </p:cNvPr>
            <p:cNvSpPr/>
            <p:nvPr/>
          </p:nvSpPr>
          <p:spPr>
            <a:xfrm>
              <a:off x="4398880" y="5740699"/>
              <a:ext cx="1211331" cy="401683"/>
            </a:xfrm>
            <a:prstGeom prst="roundRect">
              <a:avLst>
                <a:gd name="adj" fmla="val 50000"/>
              </a:avLst>
            </a:prstGeom>
            <a:solidFill>
              <a:srgbClr val="D0D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F2851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rPr>
                <a:t>Подрядчик</a:t>
              </a:r>
            </a:p>
          </p:txBody>
        </p:sp>
        <p:sp>
          <p:nvSpPr>
            <p:cNvPr id="23" name="Скругленный прямоугольник 103">
              <a:extLst>
                <a:ext uri="{FF2B5EF4-FFF2-40B4-BE49-F238E27FC236}">
                  <a16:creationId xmlns:a16="http://schemas.microsoft.com/office/drawing/2014/main" id="{E6EDE17F-3379-B940-90DE-18B68844F5FD}"/>
                </a:ext>
              </a:extLst>
            </p:cNvPr>
            <p:cNvSpPr/>
            <p:nvPr/>
          </p:nvSpPr>
          <p:spPr>
            <a:xfrm>
              <a:off x="4384400" y="1649829"/>
              <a:ext cx="1224000" cy="466455"/>
            </a:xfrm>
            <a:prstGeom prst="roundRect">
              <a:avLst>
                <a:gd name="adj" fmla="val 50000"/>
              </a:avLst>
            </a:prstGeom>
            <a:solidFill>
              <a:srgbClr val="D0D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F2851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rPr>
                <a:t>Минцифры</a:t>
              </a:r>
            </a:p>
          </p:txBody>
        </p:sp>
        <p:sp>
          <p:nvSpPr>
            <p:cNvPr id="24" name="Скругленный прямоугольник 104">
              <a:extLst>
                <a:ext uri="{FF2B5EF4-FFF2-40B4-BE49-F238E27FC236}">
                  <a16:creationId xmlns:a16="http://schemas.microsoft.com/office/drawing/2014/main" id="{0FCC3031-7AD0-C444-76E0-D4CEE5DD4872}"/>
                </a:ext>
              </a:extLst>
            </p:cNvPr>
            <p:cNvSpPr/>
            <p:nvPr/>
          </p:nvSpPr>
          <p:spPr>
            <a:xfrm>
              <a:off x="2171537" y="1649829"/>
              <a:ext cx="1224000" cy="466455"/>
            </a:xfrm>
            <a:prstGeom prst="roundRect">
              <a:avLst>
                <a:gd name="adj" fmla="val 50000"/>
              </a:avLst>
            </a:prstGeom>
            <a:solidFill>
              <a:srgbClr val="D0D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F2851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rPr>
                <a:t>Ведомство</a:t>
              </a:r>
            </a:p>
          </p:txBody>
        </p:sp>
        <p:sp>
          <p:nvSpPr>
            <p:cNvPr id="25" name="Скругленный прямоугольник 105">
              <a:extLst>
                <a:ext uri="{FF2B5EF4-FFF2-40B4-BE49-F238E27FC236}">
                  <a16:creationId xmlns:a16="http://schemas.microsoft.com/office/drawing/2014/main" id="{371AD621-7807-3F2F-ABB0-9076D304F03D}"/>
                </a:ext>
              </a:extLst>
            </p:cNvPr>
            <p:cNvSpPr/>
            <p:nvPr/>
          </p:nvSpPr>
          <p:spPr>
            <a:xfrm>
              <a:off x="778809" y="1649829"/>
              <a:ext cx="1224000" cy="466455"/>
            </a:xfrm>
            <a:prstGeom prst="roundRect">
              <a:avLst>
                <a:gd name="adj" fmla="val 50000"/>
              </a:avLst>
            </a:prstGeom>
            <a:solidFill>
              <a:srgbClr val="D0D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F2851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rPr>
                <a:t>Ведомство</a:t>
              </a:r>
            </a:p>
          </p:txBody>
        </p:sp>
        <p:cxnSp>
          <p:nvCxnSpPr>
            <p:cNvPr id="26" name="Прямая со стрелкой 25">
              <a:extLst>
                <a:ext uri="{FF2B5EF4-FFF2-40B4-BE49-F238E27FC236}">
                  <a16:creationId xmlns:a16="http://schemas.microsoft.com/office/drawing/2014/main" id="{14A4468F-FCE4-B30E-1266-9180101C1882}"/>
                </a:ext>
              </a:extLst>
            </p:cNvPr>
            <p:cNvCxnSpPr>
              <a:cxnSpLocks/>
            </p:cNvCxnSpPr>
            <p:nvPr/>
          </p:nvCxnSpPr>
          <p:spPr>
            <a:xfrm>
              <a:off x="1408074" y="5003167"/>
              <a:ext cx="0" cy="608835"/>
            </a:xfrm>
            <a:prstGeom prst="straightConnector1">
              <a:avLst/>
            </a:prstGeom>
            <a:noFill/>
            <a:ln w="25400" cap="rnd">
              <a:solidFill>
                <a:srgbClr val="0F2851"/>
              </a:solidFill>
              <a:round/>
              <a:headEnd type="triangle" w="lg" len="lg"/>
              <a:tailEnd type="none"/>
            </a:ln>
            <a:effectLst>
              <a:outerShdw blurRad="482600" dist="495300" dir="4860000" sx="81000" sy="81000" algn="t" rotWithShape="0">
                <a:schemeClr val="tx1">
                  <a:alpha val="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" name="Прямая со стрелкой 26">
              <a:extLst>
                <a:ext uri="{FF2B5EF4-FFF2-40B4-BE49-F238E27FC236}">
                  <a16:creationId xmlns:a16="http://schemas.microsoft.com/office/drawing/2014/main" id="{A3F37201-17A8-C1FC-83EE-32B8BB2904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09704" y="2201704"/>
              <a:ext cx="0" cy="372755"/>
            </a:xfrm>
            <a:prstGeom prst="straightConnector1">
              <a:avLst/>
            </a:prstGeom>
            <a:noFill/>
            <a:ln w="25400" cap="rnd">
              <a:solidFill>
                <a:srgbClr val="0F2851"/>
              </a:solidFill>
              <a:round/>
              <a:headEnd type="triangle" w="lg" len="lg"/>
            </a:ln>
            <a:effectLst>
              <a:outerShdw blurRad="482600" dist="495300" dir="4860000" sx="81000" sy="81000" algn="t" rotWithShape="0">
                <a:schemeClr val="tx1">
                  <a:alpha val="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" name="Прямая со стрелкой 27">
              <a:extLst>
                <a:ext uri="{FF2B5EF4-FFF2-40B4-BE49-F238E27FC236}">
                  <a16:creationId xmlns:a16="http://schemas.microsoft.com/office/drawing/2014/main" id="{1F61AE8D-799C-A29A-C9D6-86DBAA4789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84442" y="2201704"/>
              <a:ext cx="0" cy="372755"/>
            </a:xfrm>
            <a:prstGeom prst="straightConnector1">
              <a:avLst/>
            </a:prstGeom>
            <a:noFill/>
            <a:ln w="25400" cap="rnd">
              <a:solidFill>
                <a:srgbClr val="0F2851"/>
              </a:solidFill>
              <a:round/>
              <a:headEnd type="triangle" w="lg" len="lg"/>
            </a:ln>
            <a:effectLst>
              <a:outerShdw blurRad="482600" dist="495300" dir="4860000" sx="81000" sy="81000" algn="t" rotWithShape="0">
                <a:schemeClr val="tx1">
                  <a:alpha val="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" name="Прямая со стрелкой 28">
              <a:extLst>
                <a:ext uri="{FF2B5EF4-FFF2-40B4-BE49-F238E27FC236}">
                  <a16:creationId xmlns:a16="http://schemas.microsoft.com/office/drawing/2014/main" id="{0C8045DD-B371-0000-14FC-6627536051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90974" y="2201704"/>
              <a:ext cx="0" cy="372755"/>
            </a:xfrm>
            <a:prstGeom prst="straightConnector1">
              <a:avLst/>
            </a:prstGeom>
            <a:noFill/>
            <a:ln w="25400" cap="rnd">
              <a:solidFill>
                <a:srgbClr val="0F2851"/>
              </a:solidFill>
              <a:round/>
              <a:headEnd type="triangle" w="lg" len="lg"/>
            </a:ln>
            <a:effectLst>
              <a:outerShdw blurRad="482600" dist="495300" dir="4860000" sx="81000" sy="81000" algn="t" rotWithShape="0">
                <a:schemeClr val="tx1">
                  <a:alpha val="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CE017DA-B352-4BC1-4CC7-50BB8C196CD3}"/>
                </a:ext>
              </a:extLst>
            </p:cNvPr>
            <p:cNvSpPr txBox="1"/>
            <p:nvPr/>
          </p:nvSpPr>
          <p:spPr>
            <a:xfrm>
              <a:off x="2052977" y="3381034"/>
              <a:ext cx="1007877" cy="320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89528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Метрики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9DA4D12-4931-2BAE-C16A-CE64C9C3ED88}"/>
                </a:ext>
              </a:extLst>
            </p:cNvPr>
            <p:cNvSpPr txBox="1"/>
            <p:nvPr/>
          </p:nvSpPr>
          <p:spPr>
            <a:xfrm>
              <a:off x="4635575" y="3389708"/>
              <a:ext cx="1007877" cy="320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89528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Метрики</a:t>
              </a:r>
            </a:p>
          </p:txBody>
        </p: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4ED11A9F-688C-5368-3E9D-4E8B3E27CFD0}"/>
                </a:ext>
              </a:extLst>
            </p:cNvPr>
            <p:cNvGrpSpPr/>
            <p:nvPr/>
          </p:nvGrpSpPr>
          <p:grpSpPr>
            <a:xfrm>
              <a:off x="948616" y="4239351"/>
              <a:ext cx="2192147" cy="647658"/>
              <a:chOff x="948617" y="4239351"/>
              <a:chExt cx="2073914" cy="647658"/>
            </a:xfrm>
          </p:grpSpPr>
          <p:sp>
            <p:nvSpPr>
              <p:cNvPr id="39" name="Скругленный прямоугольник 91">
                <a:extLst>
                  <a:ext uri="{FF2B5EF4-FFF2-40B4-BE49-F238E27FC236}">
                    <a16:creationId xmlns:a16="http://schemas.microsoft.com/office/drawing/2014/main" id="{2E3D2030-C530-78EE-AB9E-05EA0D813959}"/>
                  </a:ext>
                </a:extLst>
              </p:cNvPr>
              <p:cNvSpPr/>
              <p:nvPr/>
            </p:nvSpPr>
            <p:spPr>
              <a:xfrm>
                <a:off x="948617" y="4239351"/>
                <a:ext cx="999307" cy="643647"/>
              </a:xfrm>
              <a:prstGeom prst="roundRect">
                <a:avLst>
                  <a:gd name="adj" fmla="val 9393"/>
                </a:avLst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Данные по подрядчику / 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по ГИС</a:t>
                </a:r>
              </a:p>
            </p:txBody>
          </p:sp>
          <p:sp>
            <p:nvSpPr>
              <p:cNvPr id="40" name="Скругленный прямоугольник 91">
                <a:extLst>
                  <a:ext uri="{FF2B5EF4-FFF2-40B4-BE49-F238E27FC236}">
                    <a16:creationId xmlns:a16="http://schemas.microsoft.com/office/drawing/2014/main" id="{D79D8C2F-72C3-2755-6C98-9CCACDA2E091}"/>
                  </a:ext>
                </a:extLst>
              </p:cNvPr>
              <p:cNvSpPr/>
              <p:nvPr/>
            </p:nvSpPr>
            <p:spPr>
              <a:xfrm>
                <a:off x="2023224" y="4243362"/>
                <a:ext cx="999307" cy="643647"/>
              </a:xfrm>
              <a:prstGeom prst="roundRect">
                <a:avLst>
                  <a:gd name="adj" fmla="val 9393"/>
                </a:avLst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Данные по подрядчику / 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по ГИС</a:t>
                </a:r>
              </a:p>
            </p:txBody>
          </p:sp>
        </p:grp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1A933907-5326-81F6-7EC1-0413B5E74951}"/>
                </a:ext>
              </a:extLst>
            </p:cNvPr>
            <p:cNvGrpSpPr/>
            <p:nvPr/>
          </p:nvGrpSpPr>
          <p:grpSpPr>
            <a:xfrm>
              <a:off x="3418063" y="4254851"/>
              <a:ext cx="2192147" cy="647658"/>
              <a:chOff x="948617" y="4239351"/>
              <a:chExt cx="2073914" cy="647658"/>
            </a:xfrm>
          </p:grpSpPr>
          <p:sp>
            <p:nvSpPr>
              <p:cNvPr id="37" name="Скругленный прямоугольник 91">
                <a:extLst>
                  <a:ext uri="{FF2B5EF4-FFF2-40B4-BE49-F238E27FC236}">
                    <a16:creationId xmlns:a16="http://schemas.microsoft.com/office/drawing/2014/main" id="{E52F5977-961B-93C6-95AD-D3B1DCBCF138}"/>
                  </a:ext>
                </a:extLst>
              </p:cNvPr>
              <p:cNvSpPr/>
              <p:nvPr/>
            </p:nvSpPr>
            <p:spPr>
              <a:xfrm>
                <a:off x="948617" y="4239351"/>
                <a:ext cx="999307" cy="643647"/>
              </a:xfrm>
              <a:prstGeom prst="roundRect">
                <a:avLst>
                  <a:gd name="adj" fmla="val 9393"/>
                </a:avLst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Данные по подрядчику / 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по ГИС</a:t>
                </a:r>
              </a:p>
            </p:txBody>
          </p:sp>
          <p:sp>
            <p:nvSpPr>
              <p:cNvPr id="38" name="Скругленный прямоугольник 91">
                <a:extLst>
                  <a:ext uri="{FF2B5EF4-FFF2-40B4-BE49-F238E27FC236}">
                    <a16:creationId xmlns:a16="http://schemas.microsoft.com/office/drawing/2014/main" id="{4ADAAA0C-D2E0-6F94-E439-62E7A4ABD5FD}"/>
                  </a:ext>
                </a:extLst>
              </p:cNvPr>
              <p:cNvSpPr/>
              <p:nvPr/>
            </p:nvSpPr>
            <p:spPr>
              <a:xfrm>
                <a:off x="2023224" y="4243362"/>
                <a:ext cx="999307" cy="643647"/>
              </a:xfrm>
              <a:prstGeom prst="roundRect">
                <a:avLst>
                  <a:gd name="adj" fmla="val 9393"/>
                </a:avLst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Данные по подрядчику / 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по ГИС</a:t>
                </a:r>
              </a:p>
            </p:txBody>
          </p:sp>
        </p:grpSp>
        <p:cxnSp>
          <p:nvCxnSpPr>
            <p:cNvPr id="34" name="Прямая со стрелкой 33">
              <a:extLst>
                <a:ext uri="{FF2B5EF4-FFF2-40B4-BE49-F238E27FC236}">
                  <a16:creationId xmlns:a16="http://schemas.microsoft.com/office/drawing/2014/main" id="{24C31647-AACB-9AAC-9138-48779400A6A3}"/>
                </a:ext>
              </a:extLst>
            </p:cNvPr>
            <p:cNvCxnSpPr>
              <a:cxnSpLocks/>
            </p:cNvCxnSpPr>
            <p:nvPr/>
          </p:nvCxnSpPr>
          <p:spPr>
            <a:xfrm>
              <a:off x="2631395" y="5003167"/>
              <a:ext cx="0" cy="608835"/>
            </a:xfrm>
            <a:prstGeom prst="straightConnector1">
              <a:avLst/>
            </a:prstGeom>
            <a:noFill/>
            <a:ln w="25400" cap="rnd">
              <a:solidFill>
                <a:srgbClr val="0F2851"/>
              </a:solidFill>
              <a:round/>
              <a:headEnd type="triangle" w="lg" len="lg"/>
              <a:tailEnd type="none"/>
            </a:ln>
            <a:effectLst>
              <a:outerShdw blurRad="482600" dist="495300" dir="4860000" sx="81000" sy="81000" algn="t" rotWithShape="0">
                <a:schemeClr val="tx1">
                  <a:alpha val="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5" name="Прямая со стрелкой 34">
              <a:extLst>
                <a:ext uri="{FF2B5EF4-FFF2-40B4-BE49-F238E27FC236}">
                  <a16:creationId xmlns:a16="http://schemas.microsoft.com/office/drawing/2014/main" id="{7CA39676-4524-FA00-2031-658B972F1F5E}"/>
                </a:ext>
              </a:extLst>
            </p:cNvPr>
            <p:cNvCxnSpPr>
              <a:cxnSpLocks/>
            </p:cNvCxnSpPr>
            <p:nvPr/>
          </p:nvCxnSpPr>
          <p:spPr>
            <a:xfrm>
              <a:off x="3804071" y="5003167"/>
              <a:ext cx="0" cy="608835"/>
            </a:xfrm>
            <a:prstGeom prst="straightConnector1">
              <a:avLst/>
            </a:prstGeom>
            <a:noFill/>
            <a:ln w="25400" cap="rnd">
              <a:solidFill>
                <a:srgbClr val="0F2851"/>
              </a:solidFill>
              <a:round/>
              <a:headEnd type="triangle" w="lg" len="lg"/>
              <a:tailEnd type="none"/>
            </a:ln>
            <a:effectLst>
              <a:outerShdw blurRad="482600" dist="495300" dir="4860000" sx="81000" sy="81000" algn="t" rotWithShape="0">
                <a:schemeClr val="tx1">
                  <a:alpha val="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" name="Прямая со стрелкой 35">
              <a:extLst>
                <a:ext uri="{FF2B5EF4-FFF2-40B4-BE49-F238E27FC236}">
                  <a16:creationId xmlns:a16="http://schemas.microsoft.com/office/drawing/2014/main" id="{572D42EC-98FB-49C3-9CC4-92A1BC47340D}"/>
                </a:ext>
              </a:extLst>
            </p:cNvPr>
            <p:cNvCxnSpPr>
              <a:cxnSpLocks/>
            </p:cNvCxnSpPr>
            <p:nvPr/>
          </p:nvCxnSpPr>
          <p:spPr>
            <a:xfrm>
              <a:off x="5002735" y="5003167"/>
              <a:ext cx="0" cy="608835"/>
            </a:xfrm>
            <a:prstGeom prst="straightConnector1">
              <a:avLst/>
            </a:prstGeom>
            <a:noFill/>
            <a:ln w="25400" cap="rnd">
              <a:solidFill>
                <a:srgbClr val="0F2851"/>
              </a:solidFill>
              <a:round/>
              <a:headEnd type="triangle" w="lg" len="lg"/>
              <a:tailEnd type="none"/>
            </a:ln>
            <a:effectLst>
              <a:outerShdw blurRad="482600" dist="495300" dir="4860000" sx="81000" sy="81000" algn="t" rotWithShape="0">
                <a:schemeClr val="tx1">
                  <a:alpha val="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2812201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02AFE35-B640-4E00-9F21-4239F2F8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Взаимозависимость</a:t>
            </a:r>
          </a:p>
        </p:txBody>
      </p:sp>
      <p:sp>
        <p:nvSpPr>
          <p:cNvPr id="2" name="Прямоугольник: скругленные углы 87">
            <a:extLst>
              <a:ext uri="{FF2B5EF4-FFF2-40B4-BE49-F238E27FC236}">
                <a16:creationId xmlns:a16="http://schemas.microsoft.com/office/drawing/2014/main" id="{33E84149-B278-0CED-47A5-4AF985B09329}"/>
              </a:ext>
            </a:extLst>
          </p:cNvPr>
          <p:cNvSpPr/>
          <p:nvPr/>
        </p:nvSpPr>
        <p:spPr>
          <a:xfrm rot="5400000">
            <a:off x="4232150" y="-1165532"/>
            <a:ext cx="4743219" cy="10086441"/>
          </a:xfrm>
          <a:prstGeom prst="roundRect">
            <a:avLst>
              <a:gd name="adj" fmla="val 8081"/>
            </a:avLst>
          </a:prstGeom>
          <a:solidFill>
            <a:srgbClr val="275296"/>
          </a:solidFill>
          <a:ln w="984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 descr="Изображение выглядит как текст, iPod&#10;&#10;Автоматически созданное описание">
            <a:extLst>
              <a:ext uri="{FF2B5EF4-FFF2-40B4-BE49-F238E27FC236}">
                <a16:creationId xmlns:a16="http://schemas.microsoft.com/office/drawing/2014/main" id="{6A8C69BA-B6B0-7242-4FFA-639BEE702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317" y="3171045"/>
            <a:ext cx="2628301" cy="28858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435F6F-F765-8D43-DBB7-25F03B2CBB3D}"/>
              </a:ext>
            </a:extLst>
          </p:cNvPr>
          <p:cNvSpPr txBox="1"/>
          <p:nvPr/>
        </p:nvSpPr>
        <p:spPr>
          <a:xfrm>
            <a:off x="4936286" y="1926685"/>
            <a:ext cx="2754076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Методологии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BFB33C-D1B3-8996-B86B-5D708E8F5EC5}"/>
              </a:ext>
            </a:extLst>
          </p:cNvPr>
          <p:cNvSpPr txBox="1"/>
          <p:nvPr/>
        </p:nvSpPr>
        <p:spPr>
          <a:xfrm>
            <a:off x="8491380" y="4168350"/>
            <a:ext cx="3216464" cy="13942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Инструменты производственного процесса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(конвейера)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A1D992-B145-6527-FC4D-C447773AF9F8}"/>
              </a:ext>
            </a:extLst>
          </p:cNvPr>
          <p:cNvSpPr txBox="1"/>
          <p:nvPr/>
        </p:nvSpPr>
        <p:spPr>
          <a:xfrm>
            <a:off x="1770975" y="4425873"/>
            <a:ext cx="1915686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Цифровая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платформа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54FDAFC-7999-8D3D-09A6-9FAA24930CDE}"/>
              </a:ext>
            </a:extLst>
          </p:cNvPr>
          <p:cNvGrpSpPr/>
          <p:nvPr/>
        </p:nvGrpSpPr>
        <p:grpSpPr>
          <a:xfrm>
            <a:off x="4936286" y="2903563"/>
            <a:ext cx="2619191" cy="2596856"/>
            <a:chOff x="4935410" y="1895967"/>
            <a:chExt cx="4010592" cy="3976392"/>
          </a:xfrm>
        </p:grpSpPr>
        <p:sp>
          <p:nvSpPr>
            <p:cNvPr id="9" name="Дуга 8">
              <a:extLst>
                <a:ext uri="{FF2B5EF4-FFF2-40B4-BE49-F238E27FC236}">
                  <a16:creationId xmlns:a16="http://schemas.microsoft.com/office/drawing/2014/main" id="{D613B246-DC2D-3197-9162-49BF58EAEE54}"/>
                </a:ext>
              </a:extLst>
            </p:cNvPr>
            <p:cNvSpPr/>
            <p:nvPr/>
          </p:nvSpPr>
          <p:spPr>
            <a:xfrm>
              <a:off x="4935410" y="1919907"/>
              <a:ext cx="3952454" cy="3952452"/>
            </a:xfrm>
            <a:prstGeom prst="arc">
              <a:avLst>
                <a:gd name="adj1" fmla="val 17822975"/>
                <a:gd name="adj2" fmla="val 21196327"/>
              </a:avLst>
            </a:prstGeom>
            <a:ln w="762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Дуга 9">
              <a:extLst>
                <a:ext uri="{FF2B5EF4-FFF2-40B4-BE49-F238E27FC236}">
                  <a16:creationId xmlns:a16="http://schemas.microsoft.com/office/drawing/2014/main" id="{25AC755A-F0A6-DF28-A56F-0FE90FE5FB76}"/>
                </a:ext>
              </a:extLst>
            </p:cNvPr>
            <p:cNvSpPr/>
            <p:nvPr/>
          </p:nvSpPr>
          <p:spPr>
            <a:xfrm>
              <a:off x="4993548" y="1895967"/>
              <a:ext cx="3952454" cy="3952452"/>
            </a:xfrm>
            <a:prstGeom prst="arc">
              <a:avLst>
                <a:gd name="adj1" fmla="val 3030071"/>
                <a:gd name="adj2" fmla="val 7659705"/>
              </a:avLst>
            </a:prstGeom>
            <a:ln w="762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Дуга 10">
              <a:extLst>
                <a:ext uri="{FF2B5EF4-FFF2-40B4-BE49-F238E27FC236}">
                  <a16:creationId xmlns:a16="http://schemas.microsoft.com/office/drawing/2014/main" id="{1F8B33C3-0009-0361-9471-9FAA1B04E096}"/>
                </a:ext>
              </a:extLst>
            </p:cNvPr>
            <p:cNvSpPr/>
            <p:nvPr/>
          </p:nvSpPr>
          <p:spPr>
            <a:xfrm>
              <a:off x="4949804" y="1907937"/>
              <a:ext cx="3952454" cy="3952452"/>
            </a:xfrm>
            <a:prstGeom prst="arc">
              <a:avLst>
                <a:gd name="adj1" fmla="val 11085697"/>
                <a:gd name="adj2" fmla="val 14501882"/>
              </a:avLst>
            </a:prstGeom>
            <a:ln w="762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B652FB1-68DC-68E3-73C4-58ECEEE7D0F3}"/>
              </a:ext>
            </a:extLst>
          </p:cNvPr>
          <p:cNvGrpSpPr/>
          <p:nvPr/>
        </p:nvGrpSpPr>
        <p:grpSpPr>
          <a:xfrm>
            <a:off x="7176182" y="4338625"/>
            <a:ext cx="1074887" cy="1008459"/>
            <a:chOff x="6784871" y="4422609"/>
            <a:chExt cx="1028654" cy="965083"/>
          </a:xfrm>
          <a:effectLst>
            <a:outerShdw blurRad="63500" sx="102000" sy="102000" algn="ctr" rotWithShape="0">
              <a:schemeClr val="bg2">
                <a:lumMod val="10000"/>
                <a:alpha val="38000"/>
              </a:schemeClr>
            </a:outerShdw>
          </a:effectLst>
        </p:grpSpPr>
        <p:sp>
          <p:nvSpPr>
            <p:cNvPr id="13" name="Полилиния: фигура 55">
              <a:extLst>
                <a:ext uri="{FF2B5EF4-FFF2-40B4-BE49-F238E27FC236}">
                  <a16:creationId xmlns:a16="http://schemas.microsoft.com/office/drawing/2014/main" id="{C9E1067F-5BF8-D593-F67D-18F2824F5EAF}"/>
                </a:ext>
              </a:extLst>
            </p:cNvPr>
            <p:cNvSpPr/>
            <p:nvPr/>
          </p:nvSpPr>
          <p:spPr>
            <a:xfrm>
              <a:off x="6784871" y="4422609"/>
              <a:ext cx="482541" cy="965083"/>
            </a:xfrm>
            <a:custGeom>
              <a:avLst/>
              <a:gdLst>
                <a:gd name="connsiteX0" fmla="*/ 482542 w 482541"/>
                <a:gd name="connsiteY0" fmla="*/ 965084 h 965083"/>
                <a:gd name="connsiteX1" fmla="*/ 0 w 482541"/>
                <a:gd name="connsiteY1" fmla="*/ 482542 h 965083"/>
                <a:gd name="connsiteX2" fmla="*/ 482542 w 482541"/>
                <a:gd name="connsiteY2" fmla="*/ 0 h 965083"/>
                <a:gd name="connsiteX3" fmla="*/ 482542 w 482541"/>
                <a:gd name="connsiteY3" fmla="*/ 965084 h 96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2541" h="965083">
                  <a:moveTo>
                    <a:pt x="482542" y="965084"/>
                  </a:moveTo>
                  <a:cubicBezTo>
                    <a:pt x="216053" y="965084"/>
                    <a:pt x="0" y="749080"/>
                    <a:pt x="0" y="482542"/>
                  </a:cubicBezTo>
                  <a:cubicBezTo>
                    <a:pt x="0" y="216004"/>
                    <a:pt x="216053" y="0"/>
                    <a:pt x="482542" y="0"/>
                  </a:cubicBezTo>
                  <a:lnTo>
                    <a:pt x="482542" y="965084"/>
                  </a:lnTo>
                  <a:close/>
                </a:path>
              </a:pathLst>
            </a:custGeom>
            <a:solidFill>
              <a:srgbClr val="C9DBFF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Полилиния: фигура 56">
              <a:extLst>
                <a:ext uri="{FF2B5EF4-FFF2-40B4-BE49-F238E27FC236}">
                  <a16:creationId xmlns:a16="http://schemas.microsoft.com/office/drawing/2014/main" id="{2BF386F4-0E48-B371-14D5-A57CED4F1E6F}"/>
                </a:ext>
              </a:extLst>
            </p:cNvPr>
            <p:cNvSpPr/>
            <p:nvPr/>
          </p:nvSpPr>
          <p:spPr>
            <a:xfrm>
              <a:off x="6959525" y="4548917"/>
              <a:ext cx="335923" cy="711877"/>
            </a:xfrm>
            <a:custGeom>
              <a:avLst/>
              <a:gdLst>
                <a:gd name="connsiteX0" fmla="*/ 335924 w 335923"/>
                <a:gd name="connsiteY0" fmla="*/ 0 h 711877"/>
                <a:gd name="connsiteX1" fmla="*/ 289213 w 335923"/>
                <a:gd name="connsiteY1" fmla="*/ 0 h 711877"/>
                <a:gd name="connsiteX2" fmla="*/ 256619 w 335923"/>
                <a:gd name="connsiteY2" fmla="*/ 28624 h 711877"/>
                <a:gd name="connsiteX3" fmla="*/ 246277 w 335923"/>
                <a:gd name="connsiteY3" fmla="*/ 107684 h 711877"/>
                <a:gd name="connsiteX4" fmla="*/ 228485 w 335923"/>
                <a:gd name="connsiteY4" fmla="*/ 132730 h 711877"/>
                <a:gd name="connsiteX5" fmla="*/ 196479 w 335923"/>
                <a:gd name="connsiteY5" fmla="*/ 151257 h 711877"/>
                <a:gd name="connsiteX6" fmla="*/ 165845 w 335923"/>
                <a:gd name="connsiteY6" fmla="*/ 154198 h 711877"/>
                <a:gd name="connsiteX7" fmla="*/ 92177 w 335923"/>
                <a:gd name="connsiteY7" fmla="*/ 123613 h 711877"/>
                <a:gd name="connsiteX8" fmla="*/ 51104 w 335923"/>
                <a:gd name="connsiteY8" fmla="*/ 137533 h 711877"/>
                <a:gd name="connsiteX9" fmla="*/ 4393 w 335923"/>
                <a:gd name="connsiteY9" fmla="*/ 218406 h 711877"/>
                <a:gd name="connsiteX10" fmla="*/ 12873 w 335923"/>
                <a:gd name="connsiteY10" fmla="*/ 260950 h 711877"/>
                <a:gd name="connsiteX11" fmla="*/ 76150 w 335923"/>
                <a:gd name="connsiteY11" fmla="*/ 309474 h 711877"/>
                <a:gd name="connsiteX12" fmla="*/ 88893 w 335923"/>
                <a:gd name="connsiteY12" fmla="*/ 337951 h 711877"/>
                <a:gd name="connsiteX13" fmla="*/ 88207 w 335923"/>
                <a:gd name="connsiteY13" fmla="*/ 355939 h 711877"/>
                <a:gd name="connsiteX14" fmla="*/ 88893 w 335923"/>
                <a:gd name="connsiteY14" fmla="*/ 373927 h 711877"/>
                <a:gd name="connsiteX15" fmla="*/ 76150 w 335923"/>
                <a:gd name="connsiteY15" fmla="*/ 402404 h 711877"/>
                <a:gd name="connsiteX16" fmla="*/ 12873 w 335923"/>
                <a:gd name="connsiteY16" fmla="*/ 450928 h 711877"/>
                <a:gd name="connsiteX17" fmla="*/ 4393 w 335923"/>
                <a:gd name="connsiteY17" fmla="*/ 493472 h 711877"/>
                <a:gd name="connsiteX18" fmla="*/ 51104 w 335923"/>
                <a:gd name="connsiteY18" fmla="*/ 574345 h 711877"/>
                <a:gd name="connsiteX19" fmla="*/ 92177 w 335923"/>
                <a:gd name="connsiteY19" fmla="*/ 588265 h 711877"/>
                <a:gd name="connsiteX20" fmla="*/ 165845 w 335923"/>
                <a:gd name="connsiteY20" fmla="*/ 557680 h 711877"/>
                <a:gd name="connsiteX21" fmla="*/ 196479 w 335923"/>
                <a:gd name="connsiteY21" fmla="*/ 560621 h 711877"/>
                <a:gd name="connsiteX22" fmla="*/ 228485 w 335923"/>
                <a:gd name="connsiteY22" fmla="*/ 579148 h 711877"/>
                <a:gd name="connsiteX23" fmla="*/ 246277 w 335923"/>
                <a:gd name="connsiteY23" fmla="*/ 604194 h 711877"/>
                <a:gd name="connsiteX24" fmla="*/ 256619 w 335923"/>
                <a:gd name="connsiteY24" fmla="*/ 683254 h 711877"/>
                <a:gd name="connsiteX25" fmla="*/ 289213 w 335923"/>
                <a:gd name="connsiteY25" fmla="*/ 711878 h 711877"/>
                <a:gd name="connsiteX26" fmla="*/ 335924 w 335923"/>
                <a:gd name="connsiteY26" fmla="*/ 711878 h 711877"/>
                <a:gd name="connsiteX27" fmla="*/ 335924 w 335923"/>
                <a:gd name="connsiteY27" fmla="*/ 0 h 711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35923" h="711877">
                  <a:moveTo>
                    <a:pt x="335924" y="0"/>
                  </a:moveTo>
                  <a:lnTo>
                    <a:pt x="289213" y="0"/>
                  </a:lnTo>
                  <a:cubicBezTo>
                    <a:pt x="272696" y="0"/>
                    <a:pt x="258776" y="12253"/>
                    <a:pt x="256619" y="28624"/>
                  </a:cubicBezTo>
                  <a:lnTo>
                    <a:pt x="246277" y="107684"/>
                  </a:lnTo>
                  <a:cubicBezTo>
                    <a:pt x="244856" y="118467"/>
                    <a:pt x="238239" y="127975"/>
                    <a:pt x="228485" y="132730"/>
                  </a:cubicBezTo>
                  <a:cubicBezTo>
                    <a:pt x="217310" y="138121"/>
                    <a:pt x="206625" y="144297"/>
                    <a:pt x="196479" y="151257"/>
                  </a:cubicBezTo>
                  <a:cubicBezTo>
                    <a:pt x="187460" y="157384"/>
                    <a:pt x="175893" y="158413"/>
                    <a:pt x="165845" y="154198"/>
                  </a:cubicBezTo>
                  <a:lnTo>
                    <a:pt x="92177" y="123613"/>
                  </a:lnTo>
                  <a:cubicBezTo>
                    <a:pt x="76934" y="117290"/>
                    <a:pt x="59338" y="123270"/>
                    <a:pt x="51104" y="137533"/>
                  </a:cubicBezTo>
                  <a:lnTo>
                    <a:pt x="4393" y="218406"/>
                  </a:lnTo>
                  <a:cubicBezTo>
                    <a:pt x="-3841" y="232718"/>
                    <a:pt x="-214" y="250902"/>
                    <a:pt x="12873" y="260950"/>
                  </a:cubicBezTo>
                  <a:lnTo>
                    <a:pt x="76150" y="309474"/>
                  </a:lnTo>
                  <a:cubicBezTo>
                    <a:pt x="84923" y="316189"/>
                    <a:pt x="89678" y="326923"/>
                    <a:pt x="88893" y="337951"/>
                  </a:cubicBezTo>
                  <a:cubicBezTo>
                    <a:pt x="88452" y="343882"/>
                    <a:pt x="88207" y="349910"/>
                    <a:pt x="88207" y="355939"/>
                  </a:cubicBezTo>
                  <a:cubicBezTo>
                    <a:pt x="88207" y="361968"/>
                    <a:pt x="88452" y="367996"/>
                    <a:pt x="88893" y="373927"/>
                  </a:cubicBezTo>
                  <a:cubicBezTo>
                    <a:pt x="89727" y="384955"/>
                    <a:pt x="84972" y="395689"/>
                    <a:pt x="76150" y="402404"/>
                  </a:cubicBezTo>
                  <a:lnTo>
                    <a:pt x="12873" y="450928"/>
                  </a:lnTo>
                  <a:cubicBezTo>
                    <a:pt x="-214" y="460976"/>
                    <a:pt x="-3841" y="479160"/>
                    <a:pt x="4393" y="493472"/>
                  </a:cubicBezTo>
                  <a:lnTo>
                    <a:pt x="51104" y="574345"/>
                  </a:lnTo>
                  <a:cubicBezTo>
                    <a:pt x="59338" y="588657"/>
                    <a:pt x="76934" y="594588"/>
                    <a:pt x="92177" y="588265"/>
                  </a:cubicBezTo>
                  <a:lnTo>
                    <a:pt x="165845" y="557680"/>
                  </a:lnTo>
                  <a:cubicBezTo>
                    <a:pt x="175942" y="553514"/>
                    <a:pt x="187460" y="554494"/>
                    <a:pt x="196479" y="560621"/>
                  </a:cubicBezTo>
                  <a:cubicBezTo>
                    <a:pt x="206625" y="567532"/>
                    <a:pt x="217310" y="573757"/>
                    <a:pt x="228485" y="579148"/>
                  </a:cubicBezTo>
                  <a:cubicBezTo>
                    <a:pt x="238288" y="583854"/>
                    <a:pt x="244905" y="593411"/>
                    <a:pt x="246277" y="604194"/>
                  </a:cubicBezTo>
                  <a:lnTo>
                    <a:pt x="256619" y="683254"/>
                  </a:lnTo>
                  <a:cubicBezTo>
                    <a:pt x="258776" y="699625"/>
                    <a:pt x="272696" y="711878"/>
                    <a:pt x="289213" y="711878"/>
                  </a:cubicBezTo>
                  <a:lnTo>
                    <a:pt x="335924" y="711878"/>
                  </a:lnTo>
                  <a:lnTo>
                    <a:pt x="335924" y="0"/>
                  </a:lnTo>
                  <a:close/>
                </a:path>
              </a:pathLst>
            </a:custGeom>
            <a:solidFill>
              <a:srgbClr val="0D4CD3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5" name="Рисунок 38">
              <a:extLst>
                <a:ext uri="{FF2B5EF4-FFF2-40B4-BE49-F238E27FC236}">
                  <a16:creationId xmlns:a16="http://schemas.microsoft.com/office/drawing/2014/main" id="{CC7C318B-C7E6-5D54-C48E-8E2E100DBA2D}"/>
                </a:ext>
              </a:extLst>
            </p:cNvPr>
            <p:cNvGrpSpPr/>
            <p:nvPr/>
          </p:nvGrpSpPr>
          <p:grpSpPr>
            <a:xfrm>
              <a:off x="7154206" y="4763598"/>
              <a:ext cx="141291" cy="282467"/>
              <a:chOff x="7154206" y="4763598"/>
              <a:chExt cx="141291" cy="282467"/>
            </a:xfrm>
          </p:grpSpPr>
          <p:sp>
            <p:nvSpPr>
              <p:cNvPr id="42" name="Полилиния: фигура 58">
                <a:extLst>
                  <a:ext uri="{FF2B5EF4-FFF2-40B4-BE49-F238E27FC236}">
                    <a16:creationId xmlns:a16="http://schemas.microsoft.com/office/drawing/2014/main" id="{DED8E240-9B3D-06B4-605D-6B5052906E35}"/>
                  </a:ext>
                </a:extLst>
              </p:cNvPr>
              <p:cNvSpPr/>
              <p:nvPr/>
            </p:nvSpPr>
            <p:spPr>
              <a:xfrm>
                <a:off x="7154206" y="4763598"/>
                <a:ext cx="141242" cy="282467"/>
              </a:xfrm>
              <a:custGeom>
                <a:avLst/>
                <a:gdLst>
                  <a:gd name="connsiteX0" fmla="*/ 141243 w 141242"/>
                  <a:gd name="connsiteY0" fmla="*/ 0 h 282467"/>
                  <a:gd name="connsiteX1" fmla="*/ 15718 w 141242"/>
                  <a:gd name="connsiteY1" fmla="*/ 76511 h 282467"/>
                  <a:gd name="connsiteX2" fmla="*/ 76544 w 141242"/>
                  <a:gd name="connsiteY2" fmla="*/ 266783 h 282467"/>
                  <a:gd name="connsiteX3" fmla="*/ 141243 w 141242"/>
                  <a:gd name="connsiteY3" fmla="*/ 282467 h 282467"/>
                  <a:gd name="connsiteX4" fmla="*/ 141243 w 141242"/>
                  <a:gd name="connsiteY4" fmla="*/ 0 h 282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242" h="282467">
                    <a:moveTo>
                      <a:pt x="141243" y="0"/>
                    </a:moveTo>
                    <a:cubicBezTo>
                      <a:pt x="90072" y="0"/>
                      <a:pt x="40764" y="27938"/>
                      <a:pt x="15718" y="76511"/>
                    </a:cubicBezTo>
                    <a:cubicBezTo>
                      <a:pt x="-20013" y="145865"/>
                      <a:pt x="7239" y="231003"/>
                      <a:pt x="76544" y="266783"/>
                    </a:cubicBezTo>
                    <a:cubicBezTo>
                      <a:pt x="97277" y="277468"/>
                      <a:pt x="119432" y="282467"/>
                      <a:pt x="141243" y="282467"/>
                    </a:cubicBezTo>
                    <a:lnTo>
                      <a:pt x="141243" y="0"/>
                    </a:lnTo>
                    <a:close/>
                  </a:path>
                </a:pathLst>
              </a:custGeom>
              <a:solidFill>
                <a:srgbClr val="EBF0FF"/>
              </a:solidFill>
              <a:ln w="48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Полилиния: фигура 59">
                <a:extLst>
                  <a:ext uri="{FF2B5EF4-FFF2-40B4-BE49-F238E27FC236}">
                    <a16:creationId xmlns:a16="http://schemas.microsoft.com/office/drawing/2014/main" id="{F58CAEE1-2A4E-4B38-77A2-E3285E375AA2}"/>
                  </a:ext>
                </a:extLst>
              </p:cNvPr>
              <p:cNvSpPr/>
              <p:nvPr/>
            </p:nvSpPr>
            <p:spPr>
              <a:xfrm>
                <a:off x="7206492" y="4815945"/>
                <a:ext cx="89004" cy="177822"/>
              </a:xfrm>
              <a:custGeom>
                <a:avLst/>
                <a:gdLst>
                  <a:gd name="connsiteX0" fmla="*/ 88956 w 89004"/>
                  <a:gd name="connsiteY0" fmla="*/ 0 h 177822"/>
                  <a:gd name="connsiteX1" fmla="*/ 9896 w 89004"/>
                  <a:gd name="connsiteY1" fmla="*/ 48132 h 177822"/>
                  <a:gd name="connsiteX2" fmla="*/ 48225 w 89004"/>
                  <a:gd name="connsiteY2" fmla="*/ 167971 h 177822"/>
                  <a:gd name="connsiteX3" fmla="*/ 89005 w 89004"/>
                  <a:gd name="connsiteY3" fmla="*/ 177822 h 177822"/>
                  <a:gd name="connsiteX4" fmla="*/ 89005 w 89004"/>
                  <a:gd name="connsiteY4" fmla="*/ 0 h 177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04" h="177822">
                    <a:moveTo>
                      <a:pt x="88956" y="0"/>
                    </a:moveTo>
                    <a:cubicBezTo>
                      <a:pt x="56754" y="0"/>
                      <a:pt x="25679" y="17547"/>
                      <a:pt x="9896" y="48132"/>
                    </a:cubicBezTo>
                    <a:cubicBezTo>
                      <a:pt x="-12601" y="91803"/>
                      <a:pt x="4554" y="145473"/>
                      <a:pt x="48225" y="167971"/>
                    </a:cubicBezTo>
                    <a:cubicBezTo>
                      <a:pt x="61263" y="174686"/>
                      <a:pt x="75232" y="177822"/>
                      <a:pt x="89005" y="177822"/>
                    </a:cubicBezTo>
                    <a:lnTo>
                      <a:pt x="89005" y="0"/>
                    </a:lnTo>
                    <a:close/>
                  </a:path>
                </a:pathLst>
              </a:custGeom>
              <a:solidFill>
                <a:srgbClr val="0E265F"/>
              </a:solidFill>
              <a:ln w="48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Рисунок 38">
              <a:extLst>
                <a:ext uri="{FF2B5EF4-FFF2-40B4-BE49-F238E27FC236}">
                  <a16:creationId xmlns:a16="http://schemas.microsoft.com/office/drawing/2014/main" id="{12268773-32BF-69DE-46BE-69D88F097128}"/>
                </a:ext>
              </a:extLst>
            </p:cNvPr>
            <p:cNvGrpSpPr/>
            <p:nvPr/>
          </p:nvGrpSpPr>
          <p:grpSpPr>
            <a:xfrm>
              <a:off x="7313682" y="4636652"/>
              <a:ext cx="397404" cy="537045"/>
              <a:chOff x="7313682" y="4636652"/>
              <a:chExt cx="397404" cy="537045"/>
            </a:xfrm>
          </p:grpSpPr>
          <p:sp>
            <p:nvSpPr>
              <p:cNvPr id="32" name="Полилиния: фигура 61">
                <a:extLst>
                  <a:ext uri="{FF2B5EF4-FFF2-40B4-BE49-F238E27FC236}">
                    <a16:creationId xmlns:a16="http://schemas.microsoft.com/office/drawing/2014/main" id="{46F9EA50-89B8-AF48-7FAC-43BFF309A156}"/>
                  </a:ext>
                </a:extLst>
              </p:cNvPr>
              <p:cNvSpPr/>
              <p:nvPr/>
            </p:nvSpPr>
            <p:spPr>
              <a:xfrm>
                <a:off x="7313682" y="4636652"/>
                <a:ext cx="118172" cy="118172"/>
              </a:xfrm>
              <a:custGeom>
                <a:avLst/>
                <a:gdLst>
                  <a:gd name="connsiteX0" fmla="*/ 101655 w 118172"/>
                  <a:gd name="connsiteY0" fmla="*/ 118173 h 118172"/>
                  <a:gd name="connsiteX1" fmla="*/ 0 w 118172"/>
                  <a:gd name="connsiteY1" fmla="*/ 118173 h 118172"/>
                  <a:gd name="connsiteX2" fmla="*/ 0 w 118172"/>
                  <a:gd name="connsiteY2" fmla="*/ 0 h 118172"/>
                  <a:gd name="connsiteX3" fmla="*/ 101655 w 118172"/>
                  <a:gd name="connsiteY3" fmla="*/ 0 h 118172"/>
                  <a:gd name="connsiteX4" fmla="*/ 118173 w 118172"/>
                  <a:gd name="connsiteY4" fmla="*/ 16518 h 118172"/>
                  <a:gd name="connsiteX5" fmla="*/ 118173 w 118172"/>
                  <a:gd name="connsiteY5" fmla="*/ 101704 h 118172"/>
                  <a:gd name="connsiteX6" fmla="*/ 101704 w 118172"/>
                  <a:gd name="connsiteY6" fmla="*/ 118173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172" h="118172">
                    <a:moveTo>
                      <a:pt x="101655" y="118173"/>
                    </a:moveTo>
                    <a:lnTo>
                      <a:pt x="0" y="118173"/>
                    </a:lnTo>
                    <a:lnTo>
                      <a:pt x="0" y="0"/>
                    </a:lnTo>
                    <a:lnTo>
                      <a:pt x="101655" y="0"/>
                    </a:lnTo>
                    <a:cubicBezTo>
                      <a:pt x="110771" y="0"/>
                      <a:pt x="118173" y="7401"/>
                      <a:pt x="118173" y="16518"/>
                    </a:cubicBezTo>
                    <a:lnTo>
                      <a:pt x="118173" y="101704"/>
                    </a:lnTo>
                    <a:cubicBezTo>
                      <a:pt x="118173" y="110820"/>
                      <a:pt x="110771" y="118173"/>
                      <a:pt x="101704" y="118173"/>
                    </a:cubicBezTo>
                    <a:close/>
                  </a:path>
                </a:pathLst>
              </a:custGeom>
              <a:solidFill>
                <a:srgbClr val="0D4CD3"/>
              </a:solidFill>
              <a:ln w="48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Полилиния: фигура 62">
                <a:extLst>
                  <a:ext uri="{FF2B5EF4-FFF2-40B4-BE49-F238E27FC236}">
                    <a16:creationId xmlns:a16="http://schemas.microsoft.com/office/drawing/2014/main" id="{BAB2F090-AE71-FF36-5D0F-97C88493A640}"/>
                  </a:ext>
                </a:extLst>
              </p:cNvPr>
              <p:cNvSpPr/>
              <p:nvPr/>
            </p:nvSpPr>
            <p:spPr>
              <a:xfrm>
                <a:off x="7313682" y="4776244"/>
                <a:ext cx="118172" cy="118172"/>
              </a:xfrm>
              <a:custGeom>
                <a:avLst/>
                <a:gdLst>
                  <a:gd name="connsiteX0" fmla="*/ 101655 w 118172"/>
                  <a:gd name="connsiteY0" fmla="*/ 118173 h 118172"/>
                  <a:gd name="connsiteX1" fmla="*/ 0 w 118172"/>
                  <a:gd name="connsiteY1" fmla="*/ 118173 h 118172"/>
                  <a:gd name="connsiteX2" fmla="*/ 0 w 118172"/>
                  <a:gd name="connsiteY2" fmla="*/ 0 h 118172"/>
                  <a:gd name="connsiteX3" fmla="*/ 101655 w 118172"/>
                  <a:gd name="connsiteY3" fmla="*/ 0 h 118172"/>
                  <a:gd name="connsiteX4" fmla="*/ 118173 w 118172"/>
                  <a:gd name="connsiteY4" fmla="*/ 16518 h 118172"/>
                  <a:gd name="connsiteX5" fmla="*/ 118173 w 118172"/>
                  <a:gd name="connsiteY5" fmla="*/ 101704 h 118172"/>
                  <a:gd name="connsiteX6" fmla="*/ 101704 w 118172"/>
                  <a:gd name="connsiteY6" fmla="*/ 118173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172" h="118172">
                    <a:moveTo>
                      <a:pt x="101655" y="118173"/>
                    </a:moveTo>
                    <a:lnTo>
                      <a:pt x="0" y="118173"/>
                    </a:lnTo>
                    <a:lnTo>
                      <a:pt x="0" y="0"/>
                    </a:lnTo>
                    <a:lnTo>
                      <a:pt x="101655" y="0"/>
                    </a:lnTo>
                    <a:cubicBezTo>
                      <a:pt x="110771" y="0"/>
                      <a:pt x="118173" y="7401"/>
                      <a:pt x="118173" y="16518"/>
                    </a:cubicBezTo>
                    <a:lnTo>
                      <a:pt x="118173" y="101704"/>
                    </a:lnTo>
                    <a:cubicBezTo>
                      <a:pt x="118173" y="110820"/>
                      <a:pt x="110771" y="118173"/>
                      <a:pt x="101704" y="118173"/>
                    </a:cubicBezTo>
                    <a:close/>
                  </a:path>
                </a:pathLst>
              </a:custGeom>
              <a:solidFill>
                <a:srgbClr val="0E265F"/>
              </a:solidFill>
              <a:ln w="48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Полилиния: фигура 63">
                <a:extLst>
                  <a:ext uri="{FF2B5EF4-FFF2-40B4-BE49-F238E27FC236}">
                    <a16:creationId xmlns:a16="http://schemas.microsoft.com/office/drawing/2014/main" id="{B95199B9-3B9A-AE84-8C3C-78377D5870E5}"/>
                  </a:ext>
                </a:extLst>
              </p:cNvPr>
              <p:cNvSpPr/>
              <p:nvPr/>
            </p:nvSpPr>
            <p:spPr>
              <a:xfrm>
                <a:off x="7313682" y="4915884"/>
                <a:ext cx="118172" cy="118172"/>
              </a:xfrm>
              <a:custGeom>
                <a:avLst/>
                <a:gdLst>
                  <a:gd name="connsiteX0" fmla="*/ 101655 w 118172"/>
                  <a:gd name="connsiteY0" fmla="*/ 118173 h 118172"/>
                  <a:gd name="connsiteX1" fmla="*/ 0 w 118172"/>
                  <a:gd name="connsiteY1" fmla="*/ 118173 h 118172"/>
                  <a:gd name="connsiteX2" fmla="*/ 0 w 118172"/>
                  <a:gd name="connsiteY2" fmla="*/ 0 h 118172"/>
                  <a:gd name="connsiteX3" fmla="*/ 101655 w 118172"/>
                  <a:gd name="connsiteY3" fmla="*/ 0 h 118172"/>
                  <a:gd name="connsiteX4" fmla="*/ 118173 w 118172"/>
                  <a:gd name="connsiteY4" fmla="*/ 16518 h 118172"/>
                  <a:gd name="connsiteX5" fmla="*/ 118173 w 118172"/>
                  <a:gd name="connsiteY5" fmla="*/ 101704 h 118172"/>
                  <a:gd name="connsiteX6" fmla="*/ 101704 w 118172"/>
                  <a:gd name="connsiteY6" fmla="*/ 118173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172" h="118172">
                    <a:moveTo>
                      <a:pt x="101655" y="118173"/>
                    </a:moveTo>
                    <a:lnTo>
                      <a:pt x="0" y="118173"/>
                    </a:lnTo>
                    <a:lnTo>
                      <a:pt x="0" y="0"/>
                    </a:lnTo>
                    <a:lnTo>
                      <a:pt x="101655" y="0"/>
                    </a:lnTo>
                    <a:cubicBezTo>
                      <a:pt x="110771" y="0"/>
                      <a:pt x="118173" y="7401"/>
                      <a:pt x="118173" y="16518"/>
                    </a:cubicBezTo>
                    <a:lnTo>
                      <a:pt x="118173" y="101704"/>
                    </a:lnTo>
                    <a:cubicBezTo>
                      <a:pt x="118173" y="110820"/>
                      <a:pt x="110771" y="118173"/>
                      <a:pt x="101704" y="118173"/>
                    </a:cubicBezTo>
                    <a:close/>
                  </a:path>
                </a:pathLst>
              </a:custGeom>
              <a:solidFill>
                <a:srgbClr val="EE3F58"/>
              </a:solidFill>
              <a:ln w="48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Полилиния: фигура 64">
                <a:extLst>
                  <a:ext uri="{FF2B5EF4-FFF2-40B4-BE49-F238E27FC236}">
                    <a16:creationId xmlns:a16="http://schemas.microsoft.com/office/drawing/2014/main" id="{CFB8CC79-D287-3F79-9143-BB1EA409D184}"/>
                  </a:ext>
                </a:extLst>
              </p:cNvPr>
              <p:cNvSpPr/>
              <p:nvPr/>
            </p:nvSpPr>
            <p:spPr>
              <a:xfrm>
                <a:off x="7313682" y="5055525"/>
                <a:ext cx="118172" cy="118172"/>
              </a:xfrm>
              <a:custGeom>
                <a:avLst/>
                <a:gdLst>
                  <a:gd name="connsiteX0" fmla="*/ 0 w 118172"/>
                  <a:gd name="connsiteY0" fmla="*/ 118173 h 118172"/>
                  <a:gd name="connsiteX1" fmla="*/ 0 w 118172"/>
                  <a:gd name="connsiteY1" fmla="*/ 0 h 118172"/>
                  <a:gd name="connsiteX2" fmla="*/ 101655 w 118172"/>
                  <a:gd name="connsiteY2" fmla="*/ 0 h 118172"/>
                  <a:gd name="connsiteX3" fmla="*/ 118173 w 118172"/>
                  <a:gd name="connsiteY3" fmla="*/ 16518 h 118172"/>
                  <a:gd name="connsiteX4" fmla="*/ 118173 w 118172"/>
                  <a:gd name="connsiteY4" fmla="*/ 101704 h 118172"/>
                  <a:gd name="connsiteX5" fmla="*/ 101704 w 118172"/>
                  <a:gd name="connsiteY5" fmla="*/ 118173 h 118172"/>
                  <a:gd name="connsiteX6" fmla="*/ 49 w 118172"/>
                  <a:gd name="connsiteY6" fmla="*/ 118173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172" h="118172">
                    <a:moveTo>
                      <a:pt x="0" y="118173"/>
                    </a:moveTo>
                    <a:lnTo>
                      <a:pt x="0" y="0"/>
                    </a:lnTo>
                    <a:lnTo>
                      <a:pt x="101655" y="0"/>
                    </a:lnTo>
                    <a:cubicBezTo>
                      <a:pt x="110771" y="0"/>
                      <a:pt x="118173" y="7401"/>
                      <a:pt x="118173" y="16518"/>
                    </a:cubicBezTo>
                    <a:lnTo>
                      <a:pt x="118173" y="101704"/>
                    </a:lnTo>
                    <a:cubicBezTo>
                      <a:pt x="118173" y="110820"/>
                      <a:pt x="110771" y="118173"/>
                      <a:pt x="101704" y="118173"/>
                    </a:cubicBezTo>
                    <a:lnTo>
                      <a:pt x="49" y="118173"/>
                    </a:lnTo>
                    <a:close/>
                  </a:path>
                </a:pathLst>
              </a:custGeom>
              <a:solidFill>
                <a:srgbClr val="0D4CD3"/>
              </a:solidFill>
              <a:ln w="48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Полилиния: фигура 65">
                <a:extLst>
                  <a:ext uri="{FF2B5EF4-FFF2-40B4-BE49-F238E27FC236}">
                    <a16:creationId xmlns:a16="http://schemas.microsoft.com/office/drawing/2014/main" id="{67E6DB1F-55F0-7ECC-23A4-5D8A83EBBA5B}"/>
                  </a:ext>
                </a:extLst>
              </p:cNvPr>
              <p:cNvSpPr/>
              <p:nvPr/>
            </p:nvSpPr>
            <p:spPr>
              <a:xfrm>
                <a:off x="7453322" y="5055525"/>
                <a:ext cx="118172" cy="118172"/>
              </a:xfrm>
              <a:custGeom>
                <a:avLst/>
                <a:gdLst>
                  <a:gd name="connsiteX0" fmla="*/ 101655 w 118172"/>
                  <a:gd name="connsiteY0" fmla="*/ 0 h 118172"/>
                  <a:gd name="connsiteX1" fmla="*/ 118172 w 118172"/>
                  <a:gd name="connsiteY1" fmla="*/ 16518 h 118172"/>
                  <a:gd name="connsiteX2" fmla="*/ 118172 w 118172"/>
                  <a:gd name="connsiteY2" fmla="*/ 101655 h 118172"/>
                  <a:gd name="connsiteX3" fmla="*/ 101655 w 118172"/>
                  <a:gd name="connsiteY3" fmla="*/ 118172 h 118172"/>
                  <a:gd name="connsiteX4" fmla="*/ 16518 w 118172"/>
                  <a:gd name="connsiteY4" fmla="*/ 118172 h 118172"/>
                  <a:gd name="connsiteX5" fmla="*/ 0 w 118172"/>
                  <a:gd name="connsiteY5" fmla="*/ 101655 h 118172"/>
                  <a:gd name="connsiteX6" fmla="*/ 0 w 118172"/>
                  <a:gd name="connsiteY6" fmla="*/ 16518 h 118172"/>
                  <a:gd name="connsiteX7" fmla="*/ 16518 w 118172"/>
                  <a:gd name="connsiteY7" fmla="*/ 0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8172" h="118172">
                    <a:moveTo>
                      <a:pt x="101655" y="0"/>
                    </a:moveTo>
                    <a:cubicBezTo>
                      <a:pt x="110777" y="0"/>
                      <a:pt x="118172" y="7395"/>
                      <a:pt x="118172" y="16518"/>
                    </a:cubicBezTo>
                    <a:lnTo>
                      <a:pt x="118172" y="101655"/>
                    </a:lnTo>
                    <a:cubicBezTo>
                      <a:pt x="118172" y="110777"/>
                      <a:pt x="110777" y="118172"/>
                      <a:pt x="101655" y="118172"/>
                    </a:cubicBezTo>
                    <a:lnTo>
                      <a:pt x="16518" y="118172"/>
                    </a:lnTo>
                    <a:cubicBezTo>
                      <a:pt x="7395" y="118172"/>
                      <a:pt x="0" y="110777"/>
                      <a:pt x="0" y="101655"/>
                    </a:cubicBezTo>
                    <a:lnTo>
                      <a:pt x="0" y="16518"/>
                    </a:lnTo>
                    <a:cubicBezTo>
                      <a:pt x="0" y="7395"/>
                      <a:pt x="7395" y="0"/>
                      <a:pt x="16518" y="0"/>
                    </a:cubicBezTo>
                    <a:close/>
                  </a:path>
                </a:pathLst>
              </a:custGeom>
              <a:solidFill>
                <a:srgbClr val="8FB3FF"/>
              </a:solidFill>
              <a:ln w="48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Полилиния: фигура 66">
                <a:extLst>
                  <a:ext uri="{FF2B5EF4-FFF2-40B4-BE49-F238E27FC236}">
                    <a16:creationId xmlns:a16="http://schemas.microsoft.com/office/drawing/2014/main" id="{559ED78F-04DE-A7DC-2AAD-F6835262CE3E}"/>
                  </a:ext>
                </a:extLst>
              </p:cNvPr>
              <p:cNvSpPr/>
              <p:nvPr/>
            </p:nvSpPr>
            <p:spPr>
              <a:xfrm>
                <a:off x="7592914" y="4776930"/>
                <a:ext cx="118172" cy="118172"/>
              </a:xfrm>
              <a:custGeom>
                <a:avLst/>
                <a:gdLst>
                  <a:gd name="connsiteX0" fmla="*/ 101655 w 118172"/>
                  <a:gd name="connsiteY0" fmla="*/ 0 h 118172"/>
                  <a:gd name="connsiteX1" fmla="*/ 118173 w 118172"/>
                  <a:gd name="connsiteY1" fmla="*/ 16518 h 118172"/>
                  <a:gd name="connsiteX2" fmla="*/ 118173 w 118172"/>
                  <a:gd name="connsiteY2" fmla="*/ 101655 h 118172"/>
                  <a:gd name="connsiteX3" fmla="*/ 101655 w 118172"/>
                  <a:gd name="connsiteY3" fmla="*/ 118173 h 118172"/>
                  <a:gd name="connsiteX4" fmla="*/ 16518 w 118172"/>
                  <a:gd name="connsiteY4" fmla="*/ 118173 h 118172"/>
                  <a:gd name="connsiteX5" fmla="*/ 0 w 118172"/>
                  <a:gd name="connsiteY5" fmla="*/ 101655 h 118172"/>
                  <a:gd name="connsiteX6" fmla="*/ 0 w 118172"/>
                  <a:gd name="connsiteY6" fmla="*/ 16518 h 118172"/>
                  <a:gd name="connsiteX7" fmla="*/ 16518 w 118172"/>
                  <a:gd name="connsiteY7" fmla="*/ 0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8172" h="118172">
                    <a:moveTo>
                      <a:pt x="101655" y="0"/>
                    </a:moveTo>
                    <a:cubicBezTo>
                      <a:pt x="110777" y="0"/>
                      <a:pt x="118173" y="7395"/>
                      <a:pt x="118173" y="16518"/>
                    </a:cubicBezTo>
                    <a:lnTo>
                      <a:pt x="118173" y="101655"/>
                    </a:lnTo>
                    <a:cubicBezTo>
                      <a:pt x="118173" y="110777"/>
                      <a:pt x="110777" y="118173"/>
                      <a:pt x="101655" y="118173"/>
                    </a:cubicBezTo>
                    <a:lnTo>
                      <a:pt x="16518" y="118173"/>
                    </a:lnTo>
                    <a:cubicBezTo>
                      <a:pt x="7395" y="118173"/>
                      <a:pt x="0" y="110777"/>
                      <a:pt x="0" y="101655"/>
                    </a:cubicBezTo>
                    <a:lnTo>
                      <a:pt x="0" y="16518"/>
                    </a:lnTo>
                    <a:cubicBezTo>
                      <a:pt x="0" y="7395"/>
                      <a:pt x="7395" y="0"/>
                      <a:pt x="16518" y="0"/>
                    </a:cubicBezTo>
                    <a:close/>
                  </a:path>
                </a:pathLst>
              </a:custGeom>
              <a:solidFill>
                <a:srgbClr val="8FB3FF"/>
              </a:solidFill>
              <a:ln w="48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Полилиния: фигура 67">
                <a:extLst>
                  <a:ext uri="{FF2B5EF4-FFF2-40B4-BE49-F238E27FC236}">
                    <a16:creationId xmlns:a16="http://schemas.microsoft.com/office/drawing/2014/main" id="{08075DC1-D8F3-44B0-4792-B2F9E1134F62}"/>
                  </a:ext>
                </a:extLst>
              </p:cNvPr>
              <p:cNvSpPr/>
              <p:nvPr/>
            </p:nvSpPr>
            <p:spPr>
              <a:xfrm>
                <a:off x="7453322" y="4776244"/>
                <a:ext cx="118172" cy="118172"/>
              </a:xfrm>
              <a:custGeom>
                <a:avLst/>
                <a:gdLst>
                  <a:gd name="connsiteX0" fmla="*/ 101655 w 118172"/>
                  <a:gd name="connsiteY0" fmla="*/ 0 h 118172"/>
                  <a:gd name="connsiteX1" fmla="*/ 118172 w 118172"/>
                  <a:gd name="connsiteY1" fmla="*/ 16518 h 118172"/>
                  <a:gd name="connsiteX2" fmla="*/ 118172 w 118172"/>
                  <a:gd name="connsiteY2" fmla="*/ 101655 h 118172"/>
                  <a:gd name="connsiteX3" fmla="*/ 101655 w 118172"/>
                  <a:gd name="connsiteY3" fmla="*/ 118173 h 118172"/>
                  <a:gd name="connsiteX4" fmla="*/ 16518 w 118172"/>
                  <a:gd name="connsiteY4" fmla="*/ 118173 h 118172"/>
                  <a:gd name="connsiteX5" fmla="*/ 0 w 118172"/>
                  <a:gd name="connsiteY5" fmla="*/ 101655 h 118172"/>
                  <a:gd name="connsiteX6" fmla="*/ 0 w 118172"/>
                  <a:gd name="connsiteY6" fmla="*/ 16518 h 118172"/>
                  <a:gd name="connsiteX7" fmla="*/ 16518 w 118172"/>
                  <a:gd name="connsiteY7" fmla="*/ 0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8172" h="118172">
                    <a:moveTo>
                      <a:pt x="101655" y="0"/>
                    </a:moveTo>
                    <a:cubicBezTo>
                      <a:pt x="110777" y="0"/>
                      <a:pt x="118172" y="7395"/>
                      <a:pt x="118172" y="16518"/>
                    </a:cubicBezTo>
                    <a:lnTo>
                      <a:pt x="118172" y="101655"/>
                    </a:lnTo>
                    <a:cubicBezTo>
                      <a:pt x="118172" y="110777"/>
                      <a:pt x="110777" y="118173"/>
                      <a:pt x="101655" y="118173"/>
                    </a:cubicBezTo>
                    <a:lnTo>
                      <a:pt x="16518" y="118173"/>
                    </a:lnTo>
                    <a:cubicBezTo>
                      <a:pt x="7395" y="118173"/>
                      <a:pt x="0" y="110777"/>
                      <a:pt x="0" y="101655"/>
                    </a:cubicBezTo>
                    <a:lnTo>
                      <a:pt x="0" y="16518"/>
                    </a:lnTo>
                    <a:cubicBezTo>
                      <a:pt x="0" y="7395"/>
                      <a:pt x="7395" y="0"/>
                      <a:pt x="16518" y="0"/>
                    </a:cubicBezTo>
                    <a:close/>
                  </a:path>
                </a:pathLst>
              </a:custGeom>
              <a:solidFill>
                <a:srgbClr val="0D4CD3"/>
              </a:solidFill>
              <a:ln w="48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Полилиния: фигура 68">
                <a:extLst>
                  <a:ext uri="{FF2B5EF4-FFF2-40B4-BE49-F238E27FC236}">
                    <a16:creationId xmlns:a16="http://schemas.microsoft.com/office/drawing/2014/main" id="{1E56755E-5618-6943-BEBB-2E264969E93D}"/>
                  </a:ext>
                </a:extLst>
              </p:cNvPr>
              <p:cNvSpPr/>
              <p:nvPr/>
            </p:nvSpPr>
            <p:spPr>
              <a:xfrm>
                <a:off x="7453322" y="4915884"/>
                <a:ext cx="118172" cy="118221"/>
              </a:xfrm>
              <a:custGeom>
                <a:avLst/>
                <a:gdLst>
                  <a:gd name="connsiteX0" fmla="*/ 16469 w 118172"/>
                  <a:gd name="connsiteY0" fmla="*/ 0 h 118221"/>
                  <a:gd name="connsiteX1" fmla="*/ 101655 w 118172"/>
                  <a:gd name="connsiteY1" fmla="*/ 0 h 118221"/>
                  <a:gd name="connsiteX2" fmla="*/ 118173 w 118172"/>
                  <a:gd name="connsiteY2" fmla="*/ 16518 h 118221"/>
                  <a:gd name="connsiteX3" fmla="*/ 118173 w 118172"/>
                  <a:gd name="connsiteY3" fmla="*/ 101704 h 118221"/>
                  <a:gd name="connsiteX4" fmla="*/ 101655 w 118172"/>
                  <a:gd name="connsiteY4" fmla="*/ 118222 h 118221"/>
                  <a:gd name="connsiteX5" fmla="*/ 16469 w 118172"/>
                  <a:gd name="connsiteY5" fmla="*/ 118222 h 118221"/>
                  <a:gd name="connsiteX6" fmla="*/ 0 w 118172"/>
                  <a:gd name="connsiteY6" fmla="*/ 101753 h 118221"/>
                  <a:gd name="connsiteX7" fmla="*/ 0 w 118172"/>
                  <a:gd name="connsiteY7" fmla="*/ 16567 h 118221"/>
                  <a:gd name="connsiteX8" fmla="*/ 16518 w 118172"/>
                  <a:gd name="connsiteY8" fmla="*/ 49 h 11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8172" h="118221">
                    <a:moveTo>
                      <a:pt x="16469" y="0"/>
                    </a:moveTo>
                    <a:lnTo>
                      <a:pt x="101655" y="0"/>
                    </a:lnTo>
                    <a:cubicBezTo>
                      <a:pt x="110771" y="0"/>
                      <a:pt x="118173" y="7401"/>
                      <a:pt x="118173" y="16518"/>
                    </a:cubicBezTo>
                    <a:lnTo>
                      <a:pt x="118173" y="101704"/>
                    </a:lnTo>
                    <a:cubicBezTo>
                      <a:pt x="118173" y="110820"/>
                      <a:pt x="110771" y="118222"/>
                      <a:pt x="101655" y="118222"/>
                    </a:cubicBezTo>
                    <a:lnTo>
                      <a:pt x="16469" y="118222"/>
                    </a:lnTo>
                    <a:cubicBezTo>
                      <a:pt x="7352" y="118222"/>
                      <a:pt x="0" y="110820"/>
                      <a:pt x="0" y="101753"/>
                    </a:cubicBezTo>
                    <a:lnTo>
                      <a:pt x="0" y="16567"/>
                    </a:lnTo>
                    <a:cubicBezTo>
                      <a:pt x="0" y="7450"/>
                      <a:pt x="7401" y="49"/>
                      <a:pt x="16518" y="49"/>
                    </a:cubicBezTo>
                    <a:close/>
                  </a:path>
                </a:pathLst>
              </a:custGeom>
              <a:solidFill>
                <a:srgbClr val="0D4CD3"/>
              </a:solidFill>
              <a:ln w="48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Полилиния: фигура 69">
                <a:extLst>
                  <a:ext uri="{FF2B5EF4-FFF2-40B4-BE49-F238E27FC236}">
                    <a16:creationId xmlns:a16="http://schemas.microsoft.com/office/drawing/2014/main" id="{FBEA90E7-E445-26C8-B8F2-BB5CF9584ADA}"/>
                  </a:ext>
                </a:extLst>
              </p:cNvPr>
              <p:cNvSpPr/>
              <p:nvPr/>
            </p:nvSpPr>
            <p:spPr>
              <a:xfrm>
                <a:off x="7592914" y="4636652"/>
                <a:ext cx="118172" cy="118172"/>
              </a:xfrm>
              <a:custGeom>
                <a:avLst/>
                <a:gdLst>
                  <a:gd name="connsiteX0" fmla="*/ 101655 w 118172"/>
                  <a:gd name="connsiteY0" fmla="*/ 0 h 118172"/>
                  <a:gd name="connsiteX1" fmla="*/ 118173 w 118172"/>
                  <a:gd name="connsiteY1" fmla="*/ 16518 h 118172"/>
                  <a:gd name="connsiteX2" fmla="*/ 118173 w 118172"/>
                  <a:gd name="connsiteY2" fmla="*/ 101655 h 118172"/>
                  <a:gd name="connsiteX3" fmla="*/ 101655 w 118172"/>
                  <a:gd name="connsiteY3" fmla="*/ 118173 h 118172"/>
                  <a:gd name="connsiteX4" fmla="*/ 16518 w 118172"/>
                  <a:gd name="connsiteY4" fmla="*/ 118173 h 118172"/>
                  <a:gd name="connsiteX5" fmla="*/ 0 w 118172"/>
                  <a:gd name="connsiteY5" fmla="*/ 101655 h 118172"/>
                  <a:gd name="connsiteX6" fmla="*/ 0 w 118172"/>
                  <a:gd name="connsiteY6" fmla="*/ 16518 h 118172"/>
                  <a:gd name="connsiteX7" fmla="*/ 16518 w 118172"/>
                  <a:gd name="connsiteY7" fmla="*/ 0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8172" h="118172">
                    <a:moveTo>
                      <a:pt x="101655" y="0"/>
                    </a:moveTo>
                    <a:cubicBezTo>
                      <a:pt x="110777" y="0"/>
                      <a:pt x="118173" y="7395"/>
                      <a:pt x="118173" y="16518"/>
                    </a:cubicBezTo>
                    <a:lnTo>
                      <a:pt x="118173" y="101655"/>
                    </a:lnTo>
                    <a:cubicBezTo>
                      <a:pt x="118173" y="110777"/>
                      <a:pt x="110777" y="118173"/>
                      <a:pt x="101655" y="118173"/>
                    </a:cubicBezTo>
                    <a:lnTo>
                      <a:pt x="16518" y="118173"/>
                    </a:lnTo>
                    <a:cubicBezTo>
                      <a:pt x="7395" y="118173"/>
                      <a:pt x="0" y="110777"/>
                      <a:pt x="0" y="101655"/>
                    </a:cubicBezTo>
                    <a:lnTo>
                      <a:pt x="0" y="16518"/>
                    </a:lnTo>
                    <a:cubicBezTo>
                      <a:pt x="0" y="7395"/>
                      <a:pt x="7395" y="0"/>
                      <a:pt x="16518" y="0"/>
                    </a:cubicBezTo>
                    <a:close/>
                  </a:path>
                </a:pathLst>
              </a:custGeom>
              <a:solidFill>
                <a:srgbClr val="0D4CD3"/>
              </a:solidFill>
              <a:ln w="48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Полилиния: фигура 70">
                <a:extLst>
                  <a:ext uri="{FF2B5EF4-FFF2-40B4-BE49-F238E27FC236}">
                    <a16:creationId xmlns:a16="http://schemas.microsoft.com/office/drawing/2014/main" id="{9A3A815D-2493-3AF7-15E7-8DDFFBBD0402}"/>
                  </a:ext>
                </a:extLst>
              </p:cNvPr>
              <p:cNvSpPr/>
              <p:nvPr/>
            </p:nvSpPr>
            <p:spPr>
              <a:xfrm>
                <a:off x="7592914" y="5055525"/>
                <a:ext cx="118172" cy="118172"/>
              </a:xfrm>
              <a:custGeom>
                <a:avLst/>
                <a:gdLst>
                  <a:gd name="connsiteX0" fmla="*/ 101655 w 118172"/>
                  <a:gd name="connsiteY0" fmla="*/ 0 h 118172"/>
                  <a:gd name="connsiteX1" fmla="*/ 118173 w 118172"/>
                  <a:gd name="connsiteY1" fmla="*/ 16518 h 118172"/>
                  <a:gd name="connsiteX2" fmla="*/ 118173 w 118172"/>
                  <a:gd name="connsiteY2" fmla="*/ 101655 h 118172"/>
                  <a:gd name="connsiteX3" fmla="*/ 101655 w 118172"/>
                  <a:gd name="connsiteY3" fmla="*/ 118172 h 118172"/>
                  <a:gd name="connsiteX4" fmla="*/ 16518 w 118172"/>
                  <a:gd name="connsiteY4" fmla="*/ 118172 h 118172"/>
                  <a:gd name="connsiteX5" fmla="*/ 0 w 118172"/>
                  <a:gd name="connsiteY5" fmla="*/ 101655 h 118172"/>
                  <a:gd name="connsiteX6" fmla="*/ 0 w 118172"/>
                  <a:gd name="connsiteY6" fmla="*/ 16518 h 118172"/>
                  <a:gd name="connsiteX7" fmla="*/ 16518 w 118172"/>
                  <a:gd name="connsiteY7" fmla="*/ 0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8172" h="118172">
                    <a:moveTo>
                      <a:pt x="101655" y="0"/>
                    </a:moveTo>
                    <a:cubicBezTo>
                      <a:pt x="110777" y="0"/>
                      <a:pt x="118173" y="7395"/>
                      <a:pt x="118173" y="16518"/>
                    </a:cubicBezTo>
                    <a:lnTo>
                      <a:pt x="118173" y="101655"/>
                    </a:lnTo>
                    <a:cubicBezTo>
                      <a:pt x="118173" y="110777"/>
                      <a:pt x="110777" y="118172"/>
                      <a:pt x="101655" y="118172"/>
                    </a:cubicBezTo>
                    <a:lnTo>
                      <a:pt x="16518" y="118172"/>
                    </a:lnTo>
                    <a:cubicBezTo>
                      <a:pt x="7395" y="118172"/>
                      <a:pt x="0" y="110777"/>
                      <a:pt x="0" y="101655"/>
                    </a:cubicBezTo>
                    <a:lnTo>
                      <a:pt x="0" y="16518"/>
                    </a:lnTo>
                    <a:cubicBezTo>
                      <a:pt x="0" y="7395"/>
                      <a:pt x="7395" y="0"/>
                      <a:pt x="16518" y="0"/>
                    </a:cubicBezTo>
                    <a:close/>
                  </a:path>
                </a:pathLst>
              </a:custGeom>
              <a:solidFill>
                <a:srgbClr val="0D4CD3"/>
              </a:solidFill>
              <a:ln w="48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" name="Полилиния: фигура 71">
              <a:extLst>
                <a:ext uri="{FF2B5EF4-FFF2-40B4-BE49-F238E27FC236}">
                  <a16:creationId xmlns:a16="http://schemas.microsoft.com/office/drawing/2014/main" id="{122CF1AF-FA70-9BCB-96C5-E389409FE166}"/>
                </a:ext>
              </a:extLst>
            </p:cNvPr>
            <p:cNvSpPr/>
            <p:nvPr/>
          </p:nvSpPr>
          <p:spPr>
            <a:xfrm>
              <a:off x="7267461" y="4422609"/>
              <a:ext cx="46220" cy="965083"/>
            </a:xfrm>
            <a:custGeom>
              <a:avLst/>
              <a:gdLst>
                <a:gd name="connsiteX0" fmla="*/ 0 w 46220"/>
                <a:gd name="connsiteY0" fmla="*/ 0 h 965083"/>
                <a:gd name="connsiteX1" fmla="*/ 46220 w 46220"/>
                <a:gd name="connsiteY1" fmla="*/ 0 h 965083"/>
                <a:gd name="connsiteX2" fmla="*/ 46220 w 46220"/>
                <a:gd name="connsiteY2" fmla="*/ 965084 h 965083"/>
                <a:gd name="connsiteX3" fmla="*/ 0 w 46220"/>
                <a:gd name="connsiteY3" fmla="*/ 965084 h 96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220" h="965083">
                  <a:moveTo>
                    <a:pt x="0" y="0"/>
                  </a:moveTo>
                  <a:lnTo>
                    <a:pt x="46220" y="0"/>
                  </a:lnTo>
                  <a:lnTo>
                    <a:pt x="46220" y="965084"/>
                  </a:lnTo>
                  <a:lnTo>
                    <a:pt x="0" y="965084"/>
                  </a:lnTo>
                  <a:close/>
                </a:path>
              </a:pathLst>
            </a:custGeom>
            <a:solidFill>
              <a:srgbClr val="EE3F58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Полилиния: фигура 72">
              <a:extLst>
                <a:ext uri="{FF2B5EF4-FFF2-40B4-BE49-F238E27FC236}">
                  <a16:creationId xmlns:a16="http://schemas.microsoft.com/office/drawing/2014/main" id="{BE2F0BEB-40A3-F3F4-F09C-B9BD6E0CDFEA}"/>
                </a:ext>
              </a:extLst>
            </p:cNvPr>
            <p:cNvSpPr/>
            <p:nvPr/>
          </p:nvSpPr>
          <p:spPr>
            <a:xfrm>
              <a:off x="7349021" y="4518676"/>
              <a:ext cx="47445" cy="77196"/>
            </a:xfrm>
            <a:custGeom>
              <a:avLst/>
              <a:gdLst>
                <a:gd name="connsiteX0" fmla="*/ 47445 w 47445"/>
                <a:gd name="connsiteY0" fmla="*/ 44113 h 77196"/>
                <a:gd name="connsiteX1" fmla="*/ 41711 w 47445"/>
                <a:gd name="connsiteY1" fmla="*/ 69061 h 77196"/>
                <a:gd name="connsiteX2" fmla="*/ 23772 w 47445"/>
                <a:gd name="connsiteY2" fmla="*/ 77197 h 77196"/>
                <a:gd name="connsiteX3" fmla="*/ 5980 w 47445"/>
                <a:gd name="connsiteY3" fmla="*/ 69208 h 77196"/>
                <a:gd name="connsiteX4" fmla="*/ 0 w 47445"/>
                <a:gd name="connsiteY4" fmla="*/ 45387 h 77196"/>
                <a:gd name="connsiteX5" fmla="*/ 0 w 47445"/>
                <a:gd name="connsiteY5" fmla="*/ 32643 h 77196"/>
                <a:gd name="connsiteX6" fmla="*/ 5735 w 47445"/>
                <a:gd name="connsiteY6" fmla="*/ 8038 h 77196"/>
                <a:gd name="connsiteX7" fmla="*/ 23674 w 47445"/>
                <a:gd name="connsiteY7" fmla="*/ 0 h 77196"/>
                <a:gd name="connsiteX8" fmla="*/ 41515 w 47445"/>
                <a:gd name="connsiteY8" fmla="*/ 7744 h 77196"/>
                <a:gd name="connsiteX9" fmla="*/ 47396 w 47445"/>
                <a:gd name="connsiteY9" fmla="*/ 31712 h 77196"/>
                <a:gd name="connsiteX10" fmla="*/ 47396 w 47445"/>
                <a:gd name="connsiteY10" fmla="*/ 44113 h 77196"/>
                <a:gd name="connsiteX11" fmla="*/ 37888 w 47445"/>
                <a:gd name="connsiteY11" fmla="*/ 31075 h 77196"/>
                <a:gd name="connsiteX12" fmla="*/ 34506 w 47445"/>
                <a:gd name="connsiteY12" fmla="*/ 13381 h 77196"/>
                <a:gd name="connsiteX13" fmla="*/ 23723 w 47445"/>
                <a:gd name="connsiteY13" fmla="*/ 7842 h 77196"/>
                <a:gd name="connsiteX14" fmla="*/ 13038 w 47445"/>
                <a:gd name="connsiteY14" fmla="*/ 13332 h 77196"/>
                <a:gd name="connsiteX15" fmla="*/ 9558 w 47445"/>
                <a:gd name="connsiteY15" fmla="*/ 30340 h 77196"/>
                <a:gd name="connsiteX16" fmla="*/ 9558 w 47445"/>
                <a:gd name="connsiteY16" fmla="*/ 45632 h 77196"/>
                <a:gd name="connsiteX17" fmla="*/ 13087 w 47445"/>
                <a:gd name="connsiteY17" fmla="*/ 63620 h 77196"/>
                <a:gd name="connsiteX18" fmla="*/ 23821 w 47445"/>
                <a:gd name="connsiteY18" fmla="*/ 69404 h 77196"/>
                <a:gd name="connsiteX19" fmla="*/ 34310 w 47445"/>
                <a:gd name="connsiteY19" fmla="*/ 63914 h 77196"/>
                <a:gd name="connsiteX20" fmla="*/ 37888 w 47445"/>
                <a:gd name="connsiteY20" fmla="*/ 46661 h 77196"/>
                <a:gd name="connsiteX21" fmla="*/ 37888 w 47445"/>
                <a:gd name="connsiteY21" fmla="*/ 31026 h 7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445" h="77196">
                  <a:moveTo>
                    <a:pt x="47445" y="44113"/>
                  </a:moveTo>
                  <a:cubicBezTo>
                    <a:pt x="47445" y="55288"/>
                    <a:pt x="45534" y="63620"/>
                    <a:pt x="41711" y="69061"/>
                  </a:cubicBezTo>
                  <a:cubicBezTo>
                    <a:pt x="37888" y="74501"/>
                    <a:pt x="31908" y="77197"/>
                    <a:pt x="23772" y="77197"/>
                  </a:cubicBezTo>
                  <a:cubicBezTo>
                    <a:pt x="15635" y="77197"/>
                    <a:pt x="9803" y="74550"/>
                    <a:pt x="5980" y="69208"/>
                  </a:cubicBezTo>
                  <a:cubicBezTo>
                    <a:pt x="2108" y="63865"/>
                    <a:pt x="98" y="55925"/>
                    <a:pt x="0" y="45387"/>
                  </a:cubicBezTo>
                  <a:lnTo>
                    <a:pt x="0" y="32643"/>
                  </a:lnTo>
                  <a:cubicBezTo>
                    <a:pt x="0" y="21615"/>
                    <a:pt x="1912" y="13381"/>
                    <a:pt x="5735" y="8038"/>
                  </a:cubicBezTo>
                  <a:cubicBezTo>
                    <a:pt x="9558" y="2647"/>
                    <a:pt x="15537" y="0"/>
                    <a:pt x="23674" y="0"/>
                  </a:cubicBezTo>
                  <a:cubicBezTo>
                    <a:pt x="31810" y="0"/>
                    <a:pt x="37692" y="2598"/>
                    <a:pt x="41515" y="7744"/>
                  </a:cubicBezTo>
                  <a:cubicBezTo>
                    <a:pt x="45338" y="12940"/>
                    <a:pt x="47298" y="20929"/>
                    <a:pt x="47396" y="31712"/>
                  </a:cubicBezTo>
                  <a:lnTo>
                    <a:pt x="47396" y="44113"/>
                  </a:lnTo>
                  <a:close/>
                  <a:moveTo>
                    <a:pt x="37888" y="31075"/>
                  </a:moveTo>
                  <a:cubicBezTo>
                    <a:pt x="37888" y="22988"/>
                    <a:pt x="36760" y="17106"/>
                    <a:pt x="34506" y="13381"/>
                  </a:cubicBezTo>
                  <a:cubicBezTo>
                    <a:pt x="32251" y="9656"/>
                    <a:pt x="28624" y="7842"/>
                    <a:pt x="23723" y="7842"/>
                  </a:cubicBezTo>
                  <a:cubicBezTo>
                    <a:pt x="18821" y="7842"/>
                    <a:pt x="15292" y="9656"/>
                    <a:pt x="13038" y="13332"/>
                  </a:cubicBezTo>
                  <a:cubicBezTo>
                    <a:pt x="10783" y="17008"/>
                    <a:pt x="9656" y="22693"/>
                    <a:pt x="9558" y="30340"/>
                  </a:cubicBezTo>
                  <a:lnTo>
                    <a:pt x="9558" y="45632"/>
                  </a:lnTo>
                  <a:cubicBezTo>
                    <a:pt x="9558" y="53768"/>
                    <a:pt x="10734" y="59748"/>
                    <a:pt x="13087" y="63620"/>
                  </a:cubicBezTo>
                  <a:cubicBezTo>
                    <a:pt x="15439" y="67492"/>
                    <a:pt x="19017" y="69404"/>
                    <a:pt x="23821" y="69404"/>
                  </a:cubicBezTo>
                  <a:cubicBezTo>
                    <a:pt x="28624" y="69404"/>
                    <a:pt x="32055" y="67590"/>
                    <a:pt x="34310" y="63914"/>
                  </a:cubicBezTo>
                  <a:cubicBezTo>
                    <a:pt x="36613" y="60287"/>
                    <a:pt x="37790" y="54503"/>
                    <a:pt x="37888" y="46661"/>
                  </a:cubicBezTo>
                  <a:lnTo>
                    <a:pt x="37888" y="31026"/>
                  </a:lnTo>
                  <a:close/>
                </a:path>
              </a:pathLst>
            </a:custGeom>
            <a:solidFill>
              <a:srgbClr val="B3D5FF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Полилиния: фигура 73">
              <a:extLst>
                <a:ext uri="{FF2B5EF4-FFF2-40B4-BE49-F238E27FC236}">
                  <a16:creationId xmlns:a16="http://schemas.microsoft.com/office/drawing/2014/main" id="{F0A53F25-9815-60A7-44F0-F176BB7D9A8C}"/>
                </a:ext>
              </a:extLst>
            </p:cNvPr>
            <p:cNvSpPr/>
            <p:nvPr/>
          </p:nvSpPr>
          <p:spPr>
            <a:xfrm>
              <a:off x="7488661" y="4518676"/>
              <a:ext cx="47445" cy="77196"/>
            </a:xfrm>
            <a:custGeom>
              <a:avLst/>
              <a:gdLst>
                <a:gd name="connsiteX0" fmla="*/ 47446 w 47445"/>
                <a:gd name="connsiteY0" fmla="*/ 44113 h 77196"/>
                <a:gd name="connsiteX1" fmla="*/ 41711 w 47445"/>
                <a:gd name="connsiteY1" fmla="*/ 69061 h 77196"/>
                <a:gd name="connsiteX2" fmla="*/ 23772 w 47445"/>
                <a:gd name="connsiteY2" fmla="*/ 77197 h 77196"/>
                <a:gd name="connsiteX3" fmla="*/ 5980 w 47445"/>
                <a:gd name="connsiteY3" fmla="*/ 69208 h 77196"/>
                <a:gd name="connsiteX4" fmla="*/ 0 w 47445"/>
                <a:gd name="connsiteY4" fmla="*/ 45387 h 77196"/>
                <a:gd name="connsiteX5" fmla="*/ 0 w 47445"/>
                <a:gd name="connsiteY5" fmla="*/ 32643 h 77196"/>
                <a:gd name="connsiteX6" fmla="*/ 5735 w 47445"/>
                <a:gd name="connsiteY6" fmla="*/ 8038 h 77196"/>
                <a:gd name="connsiteX7" fmla="*/ 23674 w 47445"/>
                <a:gd name="connsiteY7" fmla="*/ 0 h 77196"/>
                <a:gd name="connsiteX8" fmla="*/ 41515 w 47445"/>
                <a:gd name="connsiteY8" fmla="*/ 7744 h 77196"/>
                <a:gd name="connsiteX9" fmla="*/ 47396 w 47445"/>
                <a:gd name="connsiteY9" fmla="*/ 31712 h 77196"/>
                <a:gd name="connsiteX10" fmla="*/ 47396 w 47445"/>
                <a:gd name="connsiteY10" fmla="*/ 44113 h 77196"/>
                <a:gd name="connsiteX11" fmla="*/ 37888 w 47445"/>
                <a:gd name="connsiteY11" fmla="*/ 31075 h 77196"/>
                <a:gd name="connsiteX12" fmla="*/ 34506 w 47445"/>
                <a:gd name="connsiteY12" fmla="*/ 13381 h 77196"/>
                <a:gd name="connsiteX13" fmla="*/ 23723 w 47445"/>
                <a:gd name="connsiteY13" fmla="*/ 7842 h 77196"/>
                <a:gd name="connsiteX14" fmla="*/ 13038 w 47445"/>
                <a:gd name="connsiteY14" fmla="*/ 13332 h 77196"/>
                <a:gd name="connsiteX15" fmla="*/ 9558 w 47445"/>
                <a:gd name="connsiteY15" fmla="*/ 30340 h 77196"/>
                <a:gd name="connsiteX16" fmla="*/ 9558 w 47445"/>
                <a:gd name="connsiteY16" fmla="*/ 45632 h 77196"/>
                <a:gd name="connsiteX17" fmla="*/ 13087 w 47445"/>
                <a:gd name="connsiteY17" fmla="*/ 63620 h 77196"/>
                <a:gd name="connsiteX18" fmla="*/ 23821 w 47445"/>
                <a:gd name="connsiteY18" fmla="*/ 69404 h 77196"/>
                <a:gd name="connsiteX19" fmla="*/ 34310 w 47445"/>
                <a:gd name="connsiteY19" fmla="*/ 63914 h 77196"/>
                <a:gd name="connsiteX20" fmla="*/ 37888 w 47445"/>
                <a:gd name="connsiteY20" fmla="*/ 46661 h 77196"/>
                <a:gd name="connsiteX21" fmla="*/ 37888 w 47445"/>
                <a:gd name="connsiteY21" fmla="*/ 31026 h 7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445" h="77196">
                  <a:moveTo>
                    <a:pt x="47446" y="44113"/>
                  </a:moveTo>
                  <a:cubicBezTo>
                    <a:pt x="47446" y="55288"/>
                    <a:pt x="45534" y="63620"/>
                    <a:pt x="41711" y="69061"/>
                  </a:cubicBezTo>
                  <a:cubicBezTo>
                    <a:pt x="37888" y="74501"/>
                    <a:pt x="31908" y="77197"/>
                    <a:pt x="23772" y="77197"/>
                  </a:cubicBezTo>
                  <a:cubicBezTo>
                    <a:pt x="15635" y="77197"/>
                    <a:pt x="9803" y="74550"/>
                    <a:pt x="5980" y="69208"/>
                  </a:cubicBezTo>
                  <a:cubicBezTo>
                    <a:pt x="2108" y="63865"/>
                    <a:pt x="98" y="55925"/>
                    <a:pt x="0" y="45387"/>
                  </a:cubicBezTo>
                  <a:lnTo>
                    <a:pt x="0" y="32643"/>
                  </a:lnTo>
                  <a:cubicBezTo>
                    <a:pt x="0" y="21615"/>
                    <a:pt x="1912" y="13381"/>
                    <a:pt x="5735" y="8038"/>
                  </a:cubicBezTo>
                  <a:cubicBezTo>
                    <a:pt x="9558" y="2647"/>
                    <a:pt x="15537" y="0"/>
                    <a:pt x="23674" y="0"/>
                  </a:cubicBezTo>
                  <a:cubicBezTo>
                    <a:pt x="31810" y="0"/>
                    <a:pt x="37692" y="2598"/>
                    <a:pt x="41515" y="7744"/>
                  </a:cubicBezTo>
                  <a:cubicBezTo>
                    <a:pt x="45338" y="12891"/>
                    <a:pt x="47298" y="20929"/>
                    <a:pt x="47396" y="31712"/>
                  </a:cubicBezTo>
                  <a:lnTo>
                    <a:pt x="47396" y="44113"/>
                  </a:lnTo>
                  <a:close/>
                  <a:moveTo>
                    <a:pt x="37888" y="31075"/>
                  </a:moveTo>
                  <a:cubicBezTo>
                    <a:pt x="37888" y="22988"/>
                    <a:pt x="36760" y="17106"/>
                    <a:pt x="34506" y="13381"/>
                  </a:cubicBezTo>
                  <a:cubicBezTo>
                    <a:pt x="32251" y="9656"/>
                    <a:pt x="28624" y="7842"/>
                    <a:pt x="23723" y="7842"/>
                  </a:cubicBezTo>
                  <a:cubicBezTo>
                    <a:pt x="18821" y="7842"/>
                    <a:pt x="15292" y="9656"/>
                    <a:pt x="13038" y="13332"/>
                  </a:cubicBezTo>
                  <a:cubicBezTo>
                    <a:pt x="10783" y="17008"/>
                    <a:pt x="9656" y="22693"/>
                    <a:pt x="9558" y="30340"/>
                  </a:cubicBezTo>
                  <a:lnTo>
                    <a:pt x="9558" y="45632"/>
                  </a:lnTo>
                  <a:cubicBezTo>
                    <a:pt x="9558" y="53768"/>
                    <a:pt x="10734" y="59748"/>
                    <a:pt x="13087" y="63620"/>
                  </a:cubicBezTo>
                  <a:cubicBezTo>
                    <a:pt x="15439" y="67492"/>
                    <a:pt x="19017" y="69404"/>
                    <a:pt x="23821" y="69404"/>
                  </a:cubicBezTo>
                  <a:cubicBezTo>
                    <a:pt x="28624" y="69404"/>
                    <a:pt x="32055" y="67590"/>
                    <a:pt x="34310" y="63914"/>
                  </a:cubicBezTo>
                  <a:cubicBezTo>
                    <a:pt x="36613" y="60287"/>
                    <a:pt x="37790" y="54503"/>
                    <a:pt x="37888" y="46661"/>
                  </a:cubicBezTo>
                  <a:lnTo>
                    <a:pt x="37888" y="31026"/>
                  </a:lnTo>
                  <a:close/>
                </a:path>
              </a:pathLst>
            </a:custGeom>
            <a:solidFill>
              <a:srgbClr val="B3D5FF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Полилиния: фигура 74">
              <a:extLst>
                <a:ext uri="{FF2B5EF4-FFF2-40B4-BE49-F238E27FC236}">
                  <a16:creationId xmlns:a16="http://schemas.microsoft.com/office/drawing/2014/main" id="{487F3D72-A28C-CE93-236F-8C1B7477A820}"/>
                </a:ext>
              </a:extLst>
            </p:cNvPr>
            <p:cNvSpPr/>
            <p:nvPr/>
          </p:nvSpPr>
          <p:spPr>
            <a:xfrm>
              <a:off x="7637614" y="4519460"/>
              <a:ext cx="28820" cy="75579"/>
            </a:xfrm>
            <a:custGeom>
              <a:avLst/>
              <a:gdLst>
                <a:gd name="connsiteX0" fmla="*/ 28820 w 28820"/>
                <a:gd name="connsiteY0" fmla="*/ 75579 h 75579"/>
                <a:gd name="connsiteX1" fmla="*/ 19263 w 28820"/>
                <a:gd name="connsiteY1" fmla="*/ 75579 h 75579"/>
                <a:gd name="connsiteX2" fmla="*/ 19263 w 28820"/>
                <a:gd name="connsiteY2" fmla="*/ 11910 h 75579"/>
                <a:gd name="connsiteX3" fmla="*/ 0 w 28820"/>
                <a:gd name="connsiteY3" fmla="*/ 18968 h 75579"/>
                <a:gd name="connsiteX4" fmla="*/ 0 w 28820"/>
                <a:gd name="connsiteY4" fmla="*/ 10293 h 75579"/>
                <a:gd name="connsiteX5" fmla="*/ 27350 w 28820"/>
                <a:gd name="connsiteY5" fmla="*/ 0 h 75579"/>
                <a:gd name="connsiteX6" fmla="*/ 28820 w 28820"/>
                <a:gd name="connsiteY6" fmla="*/ 0 h 75579"/>
                <a:gd name="connsiteX7" fmla="*/ 28820 w 28820"/>
                <a:gd name="connsiteY7" fmla="*/ 75530 h 75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20" h="75579">
                  <a:moveTo>
                    <a:pt x="28820" y="75579"/>
                  </a:moveTo>
                  <a:lnTo>
                    <a:pt x="19263" y="75579"/>
                  </a:lnTo>
                  <a:lnTo>
                    <a:pt x="19263" y="11910"/>
                  </a:lnTo>
                  <a:lnTo>
                    <a:pt x="0" y="18968"/>
                  </a:lnTo>
                  <a:lnTo>
                    <a:pt x="0" y="10293"/>
                  </a:lnTo>
                  <a:lnTo>
                    <a:pt x="27350" y="0"/>
                  </a:lnTo>
                  <a:lnTo>
                    <a:pt x="28820" y="0"/>
                  </a:lnTo>
                  <a:lnTo>
                    <a:pt x="28820" y="75530"/>
                  </a:lnTo>
                  <a:close/>
                </a:path>
              </a:pathLst>
            </a:custGeom>
            <a:solidFill>
              <a:srgbClr val="B3D5FF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Полилиния: фигура 75">
              <a:extLst>
                <a:ext uri="{FF2B5EF4-FFF2-40B4-BE49-F238E27FC236}">
                  <a16:creationId xmlns:a16="http://schemas.microsoft.com/office/drawing/2014/main" id="{B3C46F79-F76E-426C-BBEC-E05E620B1616}"/>
                </a:ext>
              </a:extLst>
            </p:cNvPr>
            <p:cNvSpPr/>
            <p:nvPr/>
          </p:nvSpPr>
          <p:spPr>
            <a:xfrm>
              <a:off x="7766080" y="4518676"/>
              <a:ext cx="47445" cy="77196"/>
            </a:xfrm>
            <a:custGeom>
              <a:avLst/>
              <a:gdLst>
                <a:gd name="connsiteX0" fmla="*/ 47445 w 47445"/>
                <a:gd name="connsiteY0" fmla="*/ 44113 h 77196"/>
                <a:gd name="connsiteX1" fmla="*/ 41711 w 47445"/>
                <a:gd name="connsiteY1" fmla="*/ 69061 h 77196"/>
                <a:gd name="connsiteX2" fmla="*/ 23772 w 47445"/>
                <a:gd name="connsiteY2" fmla="*/ 77197 h 77196"/>
                <a:gd name="connsiteX3" fmla="*/ 5980 w 47445"/>
                <a:gd name="connsiteY3" fmla="*/ 69208 h 77196"/>
                <a:gd name="connsiteX4" fmla="*/ 0 w 47445"/>
                <a:gd name="connsiteY4" fmla="*/ 45387 h 77196"/>
                <a:gd name="connsiteX5" fmla="*/ 0 w 47445"/>
                <a:gd name="connsiteY5" fmla="*/ 32643 h 77196"/>
                <a:gd name="connsiteX6" fmla="*/ 5735 w 47445"/>
                <a:gd name="connsiteY6" fmla="*/ 8038 h 77196"/>
                <a:gd name="connsiteX7" fmla="*/ 23674 w 47445"/>
                <a:gd name="connsiteY7" fmla="*/ 0 h 77196"/>
                <a:gd name="connsiteX8" fmla="*/ 41515 w 47445"/>
                <a:gd name="connsiteY8" fmla="*/ 7744 h 77196"/>
                <a:gd name="connsiteX9" fmla="*/ 47396 w 47445"/>
                <a:gd name="connsiteY9" fmla="*/ 31712 h 77196"/>
                <a:gd name="connsiteX10" fmla="*/ 47396 w 47445"/>
                <a:gd name="connsiteY10" fmla="*/ 44113 h 77196"/>
                <a:gd name="connsiteX11" fmla="*/ 37888 w 47445"/>
                <a:gd name="connsiteY11" fmla="*/ 31075 h 77196"/>
                <a:gd name="connsiteX12" fmla="*/ 34506 w 47445"/>
                <a:gd name="connsiteY12" fmla="*/ 13381 h 77196"/>
                <a:gd name="connsiteX13" fmla="*/ 23723 w 47445"/>
                <a:gd name="connsiteY13" fmla="*/ 7842 h 77196"/>
                <a:gd name="connsiteX14" fmla="*/ 13038 w 47445"/>
                <a:gd name="connsiteY14" fmla="*/ 13332 h 77196"/>
                <a:gd name="connsiteX15" fmla="*/ 9558 w 47445"/>
                <a:gd name="connsiteY15" fmla="*/ 30340 h 77196"/>
                <a:gd name="connsiteX16" fmla="*/ 9558 w 47445"/>
                <a:gd name="connsiteY16" fmla="*/ 45632 h 77196"/>
                <a:gd name="connsiteX17" fmla="*/ 13087 w 47445"/>
                <a:gd name="connsiteY17" fmla="*/ 63620 h 77196"/>
                <a:gd name="connsiteX18" fmla="*/ 23821 w 47445"/>
                <a:gd name="connsiteY18" fmla="*/ 69404 h 77196"/>
                <a:gd name="connsiteX19" fmla="*/ 34310 w 47445"/>
                <a:gd name="connsiteY19" fmla="*/ 63914 h 77196"/>
                <a:gd name="connsiteX20" fmla="*/ 37888 w 47445"/>
                <a:gd name="connsiteY20" fmla="*/ 46661 h 77196"/>
                <a:gd name="connsiteX21" fmla="*/ 37888 w 47445"/>
                <a:gd name="connsiteY21" fmla="*/ 31026 h 7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445" h="77196">
                  <a:moveTo>
                    <a:pt x="47445" y="44113"/>
                  </a:moveTo>
                  <a:cubicBezTo>
                    <a:pt x="47445" y="55288"/>
                    <a:pt x="45534" y="63620"/>
                    <a:pt x="41711" y="69061"/>
                  </a:cubicBezTo>
                  <a:cubicBezTo>
                    <a:pt x="37888" y="74501"/>
                    <a:pt x="31908" y="77197"/>
                    <a:pt x="23772" y="77197"/>
                  </a:cubicBezTo>
                  <a:cubicBezTo>
                    <a:pt x="15635" y="77197"/>
                    <a:pt x="9803" y="74550"/>
                    <a:pt x="5980" y="69208"/>
                  </a:cubicBezTo>
                  <a:cubicBezTo>
                    <a:pt x="2108" y="63865"/>
                    <a:pt x="98" y="55925"/>
                    <a:pt x="0" y="45387"/>
                  </a:cubicBezTo>
                  <a:lnTo>
                    <a:pt x="0" y="32643"/>
                  </a:lnTo>
                  <a:cubicBezTo>
                    <a:pt x="0" y="21615"/>
                    <a:pt x="1912" y="13381"/>
                    <a:pt x="5735" y="8038"/>
                  </a:cubicBezTo>
                  <a:cubicBezTo>
                    <a:pt x="9558" y="2696"/>
                    <a:pt x="15537" y="0"/>
                    <a:pt x="23674" y="0"/>
                  </a:cubicBezTo>
                  <a:cubicBezTo>
                    <a:pt x="31810" y="0"/>
                    <a:pt x="37692" y="2598"/>
                    <a:pt x="41515" y="7744"/>
                  </a:cubicBezTo>
                  <a:cubicBezTo>
                    <a:pt x="45338" y="12891"/>
                    <a:pt x="47298" y="20929"/>
                    <a:pt x="47396" y="31712"/>
                  </a:cubicBezTo>
                  <a:lnTo>
                    <a:pt x="47396" y="44113"/>
                  </a:lnTo>
                  <a:close/>
                  <a:moveTo>
                    <a:pt x="37888" y="31075"/>
                  </a:moveTo>
                  <a:cubicBezTo>
                    <a:pt x="37888" y="22988"/>
                    <a:pt x="36760" y="17106"/>
                    <a:pt x="34506" y="13381"/>
                  </a:cubicBezTo>
                  <a:cubicBezTo>
                    <a:pt x="32251" y="9656"/>
                    <a:pt x="28624" y="7842"/>
                    <a:pt x="23723" y="7842"/>
                  </a:cubicBezTo>
                  <a:cubicBezTo>
                    <a:pt x="18821" y="7842"/>
                    <a:pt x="15292" y="9656"/>
                    <a:pt x="13038" y="13332"/>
                  </a:cubicBezTo>
                  <a:cubicBezTo>
                    <a:pt x="10783" y="17008"/>
                    <a:pt x="9656" y="22693"/>
                    <a:pt x="9558" y="30340"/>
                  </a:cubicBezTo>
                  <a:lnTo>
                    <a:pt x="9558" y="45632"/>
                  </a:lnTo>
                  <a:cubicBezTo>
                    <a:pt x="9558" y="53768"/>
                    <a:pt x="10734" y="59748"/>
                    <a:pt x="13087" y="63620"/>
                  </a:cubicBezTo>
                  <a:cubicBezTo>
                    <a:pt x="15439" y="67492"/>
                    <a:pt x="19017" y="69404"/>
                    <a:pt x="23821" y="69404"/>
                  </a:cubicBezTo>
                  <a:cubicBezTo>
                    <a:pt x="28624" y="69404"/>
                    <a:pt x="32055" y="67590"/>
                    <a:pt x="34310" y="63914"/>
                  </a:cubicBezTo>
                  <a:cubicBezTo>
                    <a:pt x="36613" y="60287"/>
                    <a:pt x="37790" y="54503"/>
                    <a:pt x="37888" y="46661"/>
                  </a:cubicBezTo>
                  <a:lnTo>
                    <a:pt x="37888" y="31026"/>
                  </a:lnTo>
                  <a:close/>
                </a:path>
              </a:pathLst>
            </a:custGeom>
            <a:solidFill>
              <a:srgbClr val="B3D5FF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Полилиния: фигура 76">
              <a:extLst>
                <a:ext uri="{FF2B5EF4-FFF2-40B4-BE49-F238E27FC236}">
                  <a16:creationId xmlns:a16="http://schemas.microsoft.com/office/drawing/2014/main" id="{5D16B0F9-E9AB-C0CD-1C6C-8D88BDACCCCD}"/>
                </a:ext>
              </a:extLst>
            </p:cNvPr>
            <p:cNvSpPr/>
            <p:nvPr/>
          </p:nvSpPr>
          <p:spPr>
            <a:xfrm>
              <a:off x="7488661" y="4657140"/>
              <a:ext cx="47445" cy="77196"/>
            </a:xfrm>
            <a:custGeom>
              <a:avLst/>
              <a:gdLst>
                <a:gd name="connsiteX0" fmla="*/ 47446 w 47445"/>
                <a:gd name="connsiteY0" fmla="*/ 44113 h 77196"/>
                <a:gd name="connsiteX1" fmla="*/ 41711 w 47445"/>
                <a:gd name="connsiteY1" fmla="*/ 69061 h 77196"/>
                <a:gd name="connsiteX2" fmla="*/ 23772 w 47445"/>
                <a:gd name="connsiteY2" fmla="*/ 77197 h 77196"/>
                <a:gd name="connsiteX3" fmla="*/ 5980 w 47445"/>
                <a:gd name="connsiteY3" fmla="*/ 69208 h 77196"/>
                <a:gd name="connsiteX4" fmla="*/ 0 w 47445"/>
                <a:gd name="connsiteY4" fmla="*/ 45387 h 77196"/>
                <a:gd name="connsiteX5" fmla="*/ 0 w 47445"/>
                <a:gd name="connsiteY5" fmla="*/ 32643 h 77196"/>
                <a:gd name="connsiteX6" fmla="*/ 5735 w 47445"/>
                <a:gd name="connsiteY6" fmla="*/ 8038 h 77196"/>
                <a:gd name="connsiteX7" fmla="*/ 23674 w 47445"/>
                <a:gd name="connsiteY7" fmla="*/ 0 h 77196"/>
                <a:gd name="connsiteX8" fmla="*/ 41515 w 47445"/>
                <a:gd name="connsiteY8" fmla="*/ 7744 h 77196"/>
                <a:gd name="connsiteX9" fmla="*/ 47396 w 47445"/>
                <a:gd name="connsiteY9" fmla="*/ 31712 h 77196"/>
                <a:gd name="connsiteX10" fmla="*/ 47396 w 47445"/>
                <a:gd name="connsiteY10" fmla="*/ 44113 h 77196"/>
                <a:gd name="connsiteX11" fmla="*/ 37888 w 47445"/>
                <a:gd name="connsiteY11" fmla="*/ 31075 h 77196"/>
                <a:gd name="connsiteX12" fmla="*/ 34506 w 47445"/>
                <a:gd name="connsiteY12" fmla="*/ 13381 h 77196"/>
                <a:gd name="connsiteX13" fmla="*/ 23723 w 47445"/>
                <a:gd name="connsiteY13" fmla="*/ 7842 h 77196"/>
                <a:gd name="connsiteX14" fmla="*/ 13038 w 47445"/>
                <a:gd name="connsiteY14" fmla="*/ 13332 h 77196"/>
                <a:gd name="connsiteX15" fmla="*/ 9558 w 47445"/>
                <a:gd name="connsiteY15" fmla="*/ 30340 h 77196"/>
                <a:gd name="connsiteX16" fmla="*/ 9558 w 47445"/>
                <a:gd name="connsiteY16" fmla="*/ 45632 h 77196"/>
                <a:gd name="connsiteX17" fmla="*/ 13087 w 47445"/>
                <a:gd name="connsiteY17" fmla="*/ 63620 h 77196"/>
                <a:gd name="connsiteX18" fmla="*/ 23821 w 47445"/>
                <a:gd name="connsiteY18" fmla="*/ 69404 h 77196"/>
                <a:gd name="connsiteX19" fmla="*/ 34310 w 47445"/>
                <a:gd name="connsiteY19" fmla="*/ 63914 h 77196"/>
                <a:gd name="connsiteX20" fmla="*/ 37888 w 47445"/>
                <a:gd name="connsiteY20" fmla="*/ 46661 h 77196"/>
                <a:gd name="connsiteX21" fmla="*/ 37888 w 47445"/>
                <a:gd name="connsiteY21" fmla="*/ 31026 h 7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445" h="77196">
                  <a:moveTo>
                    <a:pt x="47446" y="44113"/>
                  </a:moveTo>
                  <a:cubicBezTo>
                    <a:pt x="47446" y="55288"/>
                    <a:pt x="45534" y="63620"/>
                    <a:pt x="41711" y="69061"/>
                  </a:cubicBezTo>
                  <a:cubicBezTo>
                    <a:pt x="37888" y="74501"/>
                    <a:pt x="31908" y="77197"/>
                    <a:pt x="23772" y="77197"/>
                  </a:cubicBezTo>
                  <a:cubicBezTo>
                    <a:pt x="15635" y="77197"/>
                    <a:pt x="9803" y="74550"/>
                    <a:pt x="5980" y="69208"/>
                  </a:cubicBezTo>
                  <a:cubicBezTo>
                    <a:pt x="2108" y="63865"/>
                    <a:pt x="98" y="55925"/>
                    <a:pt x="0" y="45387"/>
                  </a:cubicBezTo>
                  <a:lnTo>
                    <a:pt x="0" y="32643"/>
                  </a:lnTo>
                  <a:cubicBezTo>
                    <a:pt x="0" y="21615"/>
                    <a:pt x="1912" y="13381"/>
                    <a:pt x="5735" y="8038"/>
                  </a:cubicBezTo>
                  <a:cubicBezTo>
                    <a:pt x="9558" y="2696"/>
                    <a:pt x="15537" y="0"/>
                    <a:pt x="23674" y="0"/>
                  </a:cubicBezTo>
                  <a:cubicBezTo>
                    <a:pt x="31810" y="0"/>
                    <a:pt x="37692" y="2598"/>
                    <a:pt x="41515" y="7744"/>
                  </a:cubicBezTo>
                  <a:cubicBezTo>
                    <a:pt x="45338" y="12891"/>
                    <a:pt x="47298" y="20929"/>
                    <a:pt x="47396" y="31712"/>
                  </a:cubicBezTo>
                  <a:lnTo>
                    <a:pt x="47396" y="44113"/>
                  </a:lnTo>
                  <a:close/>
                  <a:moveTo>
                    <a:pt x="37888" y="31075"/>
                  </a:moveTo>
                  <a:cubicBezTo>
                    <a:pt x="37888" y="22988"/>
                    <a:pt x="36760" y="17106"/>
                    <a:pt x="34506" y="13381"/>
                  </a:cubicBezTo>
                  <a:cubicBezTo>
                    <a:pt x="32251" y="9656"/>
                    <a:pt x="28624" y="7842"/>
                    <a:pt x="23723" y="7842"/>
                  </a:cubicBezTo>
                  <a:cubicBezTo>
                    <a:pt x="18821" y="7842"/>
                    <a:pt x="15292" y="9656"/>
                    <a:pt x="13038" y="13332"/>
                  </a:cubicBezTo>
                  <a:cubicBezTo>
                    <a:pt x="10783" y="17008"/>
                    <a:pt x="9656" y="22693"/>
                    <a:pt x="9558" y="30340"/>
                  </a:cubicBezTo>
                  <a:lnTo>
                    <a:pt x="9558" y="45632"/>
                  </a:lnTo>
                  <a:cubicBezTo>
                    <a:pt x="9558" y="53768"/>
                    <a:pt x="10734" y="59748"/>
                    <a:pt x="13087" y="63620"/>
                  </a:cubicBezTo>
                  <a:cubicBezTo>
                    <a:pt x="15439" y="67492"/>
                    <a:pt x="19017" y="69404"/>
                    <a:pt x="23821" y="69404"/>
                  </a:cubicBezTo>
                  <a:cubicBezTo>
                    <a:pt x="28624" y="69404"/>
                    <a:pt x="32055" y="67590"/>
                    <a:pt x="34310" y="63914"/>
                  </a:cubicBezTo>
                  <a:cubicBezTo>
                    <a:pt x="36613" y="60287"/>
                    <a:pt x="37790" y="54503"/>
                    <a:pt x="37888" y="46661"/>
                  </a:cubicBezTo>
                  <a:lnTo>
                    <a:pt x="37888" y="31026"/>
                  </a:lnTo>
                  <a:close/>
                </a:path>
              </a:pathLst>
            </a:custGeom>
            <a:solidFill>
              <a:srgbClr val="B3D5FF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Полилиния: фигура 77">
              <a:extLst>
                <a:ext uri="{FF2B5EF4-FFF2-40B4-BE49-F238E27FC236}">
                  <a16:creationId xmlns:a16="http://schemas.microsoft.com/office/drawing/2014/main" id="{FD30CDAB-8452-7625-E2B6-891345007E63}"/>
                </a:ext>
              </a:extLst>
            </p:cNvPr>
            <p:cNvSpPr/>
            <p:nvPr/>
          </p:nvSpPr>
          <p:spPr>
            <a:xfrm>
              <a:off x="7775392" y="4657924"/>
              <a:ext cx="28820" cy="75579"/>
            </a:xfrm>
            <a:custGeom>
              <a:avLst/>
              <a:gdLst>
                <a:gd name="connsiteX0" fmla="*/ 28820 w 28820"/>
                <a:gd name="connsiteY0" fmla="*/ 75579 h 75579"/>
                <a:gd name="connsiteX1" fmla="*/ 19263 w 28820"/>
                <a:gd name="connsiteY1" fmla="*/ 75579 h 75579"/>
                <a:gd name="connsiteX2" fmla="*/ 19263 w 28820"/>
                <a:gd name="connsiteY2" fmla="*/ 11910 h 75579"/>
                <a:gd name="connsiteX3" fmla="*/ 0 w 28820"/>
                <a:gd name="connsiteY3" fmla="*/ 18968 h 75579"/>
                <a:gd name="connsiteX4" fmla="*/ 0 w 28820"/>
                <a:gd name="connsiteY4" fmla="*/ 10293 h 75579"/>
                <a:gd name="connsiteX5" fmla="*/ 27350 w 28820"/>
                <a:gd name="connsiteY5" fmla="*/ 0 h 75579"/>
                <a:gd name="connsiteX6" fmla="*/ 28820 w 28820"/>
                <a:gd name="connsiteY6" fmla="*/ 0 h 75579"/>
                <a:gd name="connsiteX7" fmla="*/ 28820 w 28820"/>
                <a:gd name="connsiteY7" fmla="*/ 75530 h 75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20" h="75579">
                  <a:moveTo>
                    <a:pt x="28820" y="75579"/>
                  </a:moveTo>
                  <a:lnTo>
                    <a:pt x="19263" y="75579"/>
                  </a:lnTo>
                  <a:lnTo>
                    <a:pt x="19263" y="11910"/>
                  </a:lnTo>
                  <a:lnTo>
                    <a:pt x="0" y="18968"/>
                  </a:lnTo>
                  <a:lnTo>
                    <a:pt x="0" y="10293"/>
                  </a:lnTo>
                  <a:lnTo>
                    <a:pt x="27350" y="0"/>
                  </a:lnTo>
                  <a:lnTo>
                    <a:pt x="28820" y="0"/>
                  </a:lnTo>
                  <a:lnTo>
                    <a:pt x="28820" y="75530"/>
                  </a:lnTo>
                  <a:close/>
                </a:path>
              </a:pathLst>
            </a:custGeom>
            <a:solidFill>
              <a:srgbClr val="B3D5FF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Полилиния: фигура 78">
              <a:extLst>
                <a:ext uri="{FF2B5EF4-FFF2-40B4-BE49-F238E27FC236}">
                  <a16:creationId xmlns:a16="http://schemas.microsoft.com/office/drawing/2014/main" id="{8F1AD2D8-710C-9224-C585-D87948572C5D}"/>
                </a:ext>
              </a:extLst>
            </p:cNvPr>
            <p:cNvSpPr/>
            <p:nvPr/>
          </p:nvSpPr>
          <p:spPr>
            <a:xfrm>
              <a:off x="7775392" y="4798202"/>
              <a:ext cx="28820" cy="75579"/>
            </a:xfrm>
            <a:custGeom>
              <a:avLst/>
              <a:gdLst>
                <a:gd name="connsiteX0" fmla="*/ 28820 w 28820"/>
                <a:gd name="connsiteY0" fmla="*/ 75579 h 75579"/>
                <a:gd name="connsiteX1" fmla="*/ 19263 w 28820"/>
                <a:gd name="connsiteY1" fmla="*/ 75579 h 75579"/>
                <a:gd name="connsiteX2" fmla="*/ 19263 w 28820"/>
                <a:gd name="connsiteY2" fmla="*/ 11910 h 75579"/>
                <a:gd name="connsiteX3" fmla="*/ 0 w 28820"/>
                <a:gd name="connsiteY3" fmla="*/ 18968 h 75579"/>
                <a:gd name="connsiteX4" fmla="*/ 0 w 28820"/>
                <a:gd name="connsiteY4" fmla="*/ 10293 h 75579"/>
                <a:gd name="connsiteX5" fmla="*/ 27350 w 28820"/>
                <a:gd name="connsiteY5" fmla="*/ 0 h 75579"/>
                <a:gd name="connsiteX6" fmla="*/ 28820 w 28820"/>
                <a:gd name="connsiteY6" fmla="*/ 0 h 75579"/>
                <a:gd name="connsiteX7" fmla="*/ 28820 w 28820"/>
                <a:gd name="connsiteY7" fmla="*/ 75530 h 75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20" h="75579">
                  <a:moveTo>
                    <a:pt x="28820" y="75579"/>
                  </a:moveTo>
                  <a:lnTo>
                    <a:pt x="19263" y="75579"/>
                  </a:lnTo>
                  <a:lnTo>
                    <a:pt x="19263" y="11910"/>
                  </a:lnTo>
                  <a:lnTo>
                    <a:pt x="0" y="18968"/>
                  </a:lnTo>
                  <a:lnTo>
                    <a:pt x="0" y="10293"/>
                  </a:lnTo>
                  <a:lnTo>
                    <a:pt x="27350" y="0"/>
                  </a:lnTo>
                  <a:lnTo>
                    <a:pt x="28820" y="0"/>
                  </a:lnTo>
                  <a:lnTo>
                    <a:pt x="28820" y="75530"/>
                  </a:lnTo>
                  <a:close/>
                </a:path>
              </a:pathLst>
            </a:custGeom>
            <a:solidFill>
              <a:srgbClr val="B3D5FF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Полилиния: фигура 79">
              <a:extLst>
                <a:ext uri="{FF2B5EF4-FFF2-40B4-BE49-F238E27FC236}">
                  <a16:creationId xmlns:a16="http://schemas.microsoft.com/office/drawing/2014/main" id="{28B39F69-EB1B-F972-0F87-27629250D761}"/>
                </a:ext>
              </a:extLst>
            </p:cNvPr>
            <p:cNvSpPr/>
            <p:nvPr/>
          </p:nvSpPr>
          <p:spPr>
            <a:xfrm>
              <a:off x="7628253" y="4936372"/>
              <a:ext cx="47445" cy="77196"/>
            </a:xfrm>
            <a:custGeom>
              <a:avLst/>
              <a:gdLst>
                <a:gd name="connsiteX0" fmla="*/ 47445 w 47445"/>
                <a:gd name="connsiteY0" fmla="*/ 44113 h 77196"/>
                <a:gd name="connsiteX1" fmla="*/ 41711 w 47445"/>
                <a:gd name="connsiteY1" fmla="*/ 69061 h 77196"/>
                <a:gd name="connsiteX2" fmla="*/ 23772 w 47445"/>
                <a:gd name="connsiteY2" fmla="*/ 77197 h 77196"/>
                <a:gd name="connsiteX3" fmla="*/ 5980 w 47445"/>
                <a:gd name="connsiteY3" fmla="*/ 69208 h 77196"/>
                <a:gd name="connsiteX4" fmla="*/ 0 w 47445"/>
                <a:gd name="connsiteY4" fmla="*/ 45387 h 77196"/>
                <a:gd name="connsiteX5" fmla="*/ 0 w 47445"/>
                <a:gd name="connsiteY5" fmla="*/ 32643 h 77196"/>
                <a:gd name="connsiteX6" fmla="*/ 5735 w 47445"/>
                <a:gd name="connsiteY6" fmla="*/ 8038 h 77196"/>
                <a:gd name="connsiteX7" fmla="*/ 23674 w 47445"/>
                <a:gd name="connsiteY7" fmla="*/ 0 h 77196"/>
                <a:gd name="connsiteX8" fmla="*/ 41515 w 47445"/>
                <a:gd name="connsiteY8" fmla="*/ 7744 h 77196"/>
                <a:gd name="connsiteX9" fmla="*/ 47396 w 47445"/>
                <a:gd name="connsiteY9" fmla="*/ 31712 h 77196"/>
                <a:gd name="connsiteX10" fmla="*/ 47396 w 47445"/>
                <a:gd name="connsiteY10" fmla="*/ 44113 h 77196"/>
                <a:gd name="connsiteX11" fmla="*/ 37888 w 47445"/>
                <a:gd name="connsiteY11" fmla="*/ 31075 h 77196"/>
                <a:gd name="connsiteX12" fmla="*/ 34506 w 47445"/>
                <a:gd name="connsiteY12" fmla="*/ 13381 h 77196"/>
                <a:gd name="connsiteX13" fmla="*/ 23723 w 47445"/>
                <a:gd name="connsiteY13" fmla="*/ 7842 h 77196"/>
                <a:gd name="connsiteX14" fmla="*/ 13038 w 47445"/>
                <a:gd name="connsiteY14" fmla="*/ 13332 h 77196"/>
                <a:gd name="connsiteX15" fmla="*/ 9558 w 47445"/>
                <a:gd name="connsiteY15" fmla="*/ 30340 h 77196"/>
                <a:gd name="connsiteX16" fmla="*/ 9558 w 47445"/>
                <a:gd name="connsiteY16" fmla="*/ 45632 h 77196"/>
                <a:gd name="connsiteX17" fmla="*/ 13087 w 47445"/>
                <a:gd name="connsiteY17" fmla="*/ 63620 h 77196"/>
                <a:gd name="connsiteX18" fmla="*/ 23821 w 47445"/>
                <a:gd name="connsiteY18" fmla="*/ 69404 h 77196"/>
                <a:gd name="connsiteX19" fmla="*/ 34310 w 47445"/>
                <a:gd name="connsiteY19" fmla="*/ 63914 h 77196"/>
                <a:gd name="connsiteX20" fmla="*/ 37888 w 47445"/>
                <a:gd name="connsiteY20" fmla="*/ 46661 h 77196"/>
                <a:gd name="connsiteX21" fmla="*/ 37888 w 47445"/>
                <a:gd name="connsiteY21" fmla="*/ 31026 h 7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445" h="77196">
                  <a:moveTo>
                    <a:pt x="47445" y="44113"/>
                  </a:moveTo>
                  <a:cubicBezTo>
                    <a:pt x="47445" y="55288"/>
                    <a:pt x="45534" y="63620"/>
                    <a:pt x="41711" y="69061"/>
                  </a:cubicBezTo>
                  <a:cubicBezTo>
                    <a:pt x="37888" y="74501"/>
                    <a:pt x="31908" y="77197"/>
                    <a:pt x="23772" y="77197"/>
                  </a:cubicBezTo>
                  <a:cubicBezTo>
                    <a:pt x="15635" y="77197"/>
                    <a:pt x="9803" y="74550"/>
                    <a:pt x="5980" y="69208"/>
                  </a:cubicBezTo>
                  <a:cubicBezTo>
                    <a:pt x="2108" y="63865"/>
                    <a:pt x="98" y="55925"/>
                    <a:pt x="0" y="45387"/>
                  </a:cubicBezTo>
                  <a:lnTo>
                    <a:pt x="0" y="32643"/>
                  </a:lnTo>
                  <a:cubicBezTo>
                    <a:pt x="0" y="21615"/>
                    <a:pt x="1912" y="13381"/>
                    <a:pt x="5735" y="8038"/>
                  </a:cubicBezTo>
                  <a:cubicBezTo>
                    <a:pt x="9558" y="2696"/>
                    <a:pt x="15537" y="0"/>
                    <a:pt x="23674" y="0"/>
                  </a:cubicBezTo>
                  <a:cubicBezTo>
                    <a:pt x="31810" y="0"/>
                    <a:pt x="37692" y="2598"/>
                    <a:pt x="41515" y="7744"/>
                  </a:cubicBezTo>
                  <a:cubicBezTo>
                    <a:pt x="45338" y="12940"/>
                    <a:pt x="47298" y="20929"/>
                    <a:pt x="47396" y="31712"/>
                  </a:cubicBezTo>
                  <a:lnTo>
                    <a:pt x="47396" y="44113"/>
                  </a:lnTo>
                  <a:close/>
                  <a:moveTo>
                    <a:pt x="37888" y="31075"/>
                  </a:moveTo>
                  <a:cubicBezTo>
                    <a:pt x="37888" y="22988"/>
                    <a:pt x="36760" y="17106"/>
                    <a:pt x="34506" y="13381"/>
                  </a:cubicBezTo>
                  <a:cubicBezTo>
                    <a:pt x="32251" y="9656"/>
                    <a:pt x="28624" y="7842"/>
                    <a:pt x="23723" y="7842"/>
                  </a:cubicBezTo>
                  <a:cubicBezTo>
                    <a:pt x="18821" y="7842"/>
                    <a:pt x="15292" y="9656"/>
                    <a:pt x="13038" y="13332"/>
                  </a:cubicBezTo>
                  <a:cubicBezTo>
                    <a:pt x="10783" y="17008"/>
                    <a:pt x="9656" y="22693"/>
                    <a:pt x="9558" y="30340"/>
                  </a:cubicBezTo>
                  <a:lnTo>
                    <a:pt x="9558" y="45632"/>
                  </a:lnTo>
                  <a:cubicBezTo>
                    <a:pt x="9558" y="53768"/>
                    <a:pt x="10734" y="59748"/>
                    <a:pt x="13087" y="63620"/>
                  </a:cubicBezTo>
                  <a:cubicBezTo>
                    <a:pt x="15439" y="67492"/>
                    <a:pt x="19017" y="69404"/>
                    <a:pt x="23821" y="69404"/>
                  </a:cubicBezTo>
                  <a:cubicBezTo>
                    <a:pt x="28624" y="69404"/>
                    <a:pt x="32055" y="67590"/>
                    <a:pt x="34310" y="63914"/>
                  </a:cubicBezTo>
                  <a:cubicBezTo>
                    <a:pt x="36613" y="60287"/>
                    <a:pt x="37790" y="54503"/>
                    <a:pt x="37888" y="46661"/>
                  </a:cubicBezTo>
                  <a:lnTo>
                    <a:pt x="37888" y="31026"/>
                  </a:lnTo>
                  <a:close/>
                </a:path>
              </a:pathLst>
            </a:custGeom>
            <a:solidFill>
              <a:srgbClr val="B3D5FF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Полилиния: фигура 80">
              <a:extLst>
                <a:ext uri="{FF2B5EF4-FFF2-40B4-BE49-F238E27FC236}">
                  <a16:creationId xmlns:a16="http://schemas.microsoft.com/office/drawing/2014/main" id="{B110D103-F15A-15F6-C6CE-BACF0E572CE4}"/>
                </a:ext>
              </a:extLst>
            </p:cNvPr>
            <p:cNvSpPr/>
            <p:nvPr/>
          </p:nvSpPr>
          <p:spPr>
            <a:xfrm>
              <a:off x="7766080" y="4936372"/>
              <a:ext cx="47445" cy="77196"/>
            </a:xfrm>
            <a:custGeom>
              <a:avLst/>
              <a:gdLst>
                <a:gd name="connsiteX0" fmla="*/ 47445 w 47445"/>
                <a:gd name="connsiteY0" fmla="*/ 44113 h 77196"/>
                <a:gd name="connsiteX1" fmla="*/ 41711 w 47445"/>
                <a:gd name="connsiteY1" fmla="*/ 69061 h 77196"/>
                <a:gd name="connsiteX2" fmla="*/ 23772 w 47445"/>
                <a:gd name="connsiteY2" fmla="*/ 77197 h 77196"/>
                <a:gd name="connsiteX3" fmla="*/ 5980 w 47445"/>
                <a:gd name="connsiteY3" fmla="*/ 69208 h 77196"/>
                <a:gd name="connsiteX4" fmla="*/ 0 w 47445"/>
                <a:gd name="connsiteY4" fmla="*/ 45387 h 77196"/>
                <a:gd name="connsiteX5" fmla="*/ 0 w 47445"/>
                <a:gd name="connsiteY5" fmla="*/ 32643 h 77196"/>
                <a:gd name="connsiteX6" fmla="*/ 5735 w 47445"/>
                <a:gd name="connsiteY6" fmla="*/ 8038 h 77196"/>
                <a:gd name="connsiteX7" fmla="*/ 23674 w 47445"/>
                <a:gd name="connsiteY7" fmla="*/ 0 h 77196"/>
                <a:gd name="connsiteX8" fmla="*/ 41515 w 47445"/>
                <a:gd name="connsiteY8" fmla="*/ 7744 h 77196"/>
                <a:gd name="connsiteX9" fmla="*/ 47396 w 47445"/>
                <a:gd name="connsiteY9" fmla="*/ 31712 h 77196"/>
                <a:gd name="connsiteX10" fmla="*/ 47396 w 47445"/>
                <a:gd name="connsiteY10" fmla="*/ 44113 h 77196"/>
                <a:gd name="connsiteX11" fmla="*/ 37888 w 47445"/>
                <a:gd name="connsiteY11" fmla="*/ 31075 h 77196"/>
                <a:gd name="connsiteX12" fmla="*/ 34506 w 47445"/>
                <a:gd name="connsiteY12" fmla="*/ 13381 h 77196"/>
                <a:gd name="connsiteX13" fmla="*/ 23723 w 47445"/>
                <a:gd name="connsiteY13" fmla="*/ 7842 h 77196"/>
                <a:gd name="connsiteX14" fmla="*/ 13038 w 47445"/>
                <a:gd name="connsiteY14" fmla="*/ 13332 h 77196"/>
                <a:gd name="connsiteX15" fmla="*/ 9558 w 47445"/>
                <a:gd name="connsiteY15" fmla="*/ 30340 h 77196"/>
                <a:gd name="connsiteX16" fmla="*/ 9558 w 47445"/>
                <a:gd name="connsiteY16" fmla="*/ 45632 h 77196"/>
                <a:gd name="connsiteX17" fmla="*/ 13087 w 47445"/>
                <a:gd name="connsiteY17" fmla="*/ 63620 h 77196"/>
                <a:gd name="connsiteX18" fmla="*/ 23821 w 47445"/>
                <a:gd name="connsiteY18" fmla="*/ 69404 h 77196"/>
                <a:gd name="connsiteX19" fmla="*/ 34310 w 47445"/>
                <a:gd name="connsiteY19" fmla="*/ 63914 h 77196"/>
                <a:gd name="connsiteX20" fmla="*/ 37888 w 47445"/>
                <a:gd name="connsiteY20" fmla="*/ 46661 h 77196"/>
                <a:gd name="connsiteX21" fmla="*/ 37888 w 47445"/>
                <a:gd name="connsiteY21" fmla="*/ 31026 h 7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445" h="77196">
                  <a:moveTo>
                    <a:pt x="47445" y="44113"/>
                  </a:moveTo>
                  <a:cubicBezTo>
                    <a:pt x="47445" y="55288"/>
                    <a:pt x="45534" y="63620"/>
                    <a:pt x="41711" y="69061"/>
                  </a:cubicBezTo>
                  <a:cubicBezTo>
                    <a:pt x="37888" y="74501"/>
                    <a:pt x="31908" y="77197"/>
                    <a:pt x="23772" y="77197"/>
                  </a:cubicBezTo>
                  <a:cubicBezTo>
                    <a:pt x="15635" y="77197"/>
                    <a:pt x="9803" y="74550"/>
                    <a:pt x="5980" y="69208"/>
                  </a:cubicBezTo>
                  <a:cubicBezTo>
                    <a:pt x="2108" y="63865"/>
                    <a:pt x="98" y="55925"/>
                    <a:pt x="0" y="45387"/>
                  </a:cubicBezTo>
                  <a:lnTo>
                    <a:pt x="0" y="32643"/>
                  </a:lnTo>
                  <a:cubicBezTo>
                    <a:pt x="0" y="21615"/>
                    <a:pt x="1912" y="13381"/>
                    <a:pt x="5735" y="8038"/>
                  </a:cubicBezTo>
                  <a:cubicBezTo>
                    <a:pt x="9558" y="2696"/>
                    <a:pt x="15537" y="0"/>
                    <a:pt x="23674" y="0"/>
                  </a:cubicBezTo>
                  <a:cubicBezTo>
                    <a:pt x="31810" y="0"/>
                    <a:pt x="37692" y="2598"/>
                    <a:pt x="41515" y="7744"/>
                  </a:cubicBezTo>
                  <a:cubicBezTo>
                    <a:pt x="45338" y="12891"/>
                    <a:pt x="47298" y="20929"/>
                    <a:pt x="47396" y="31712"/>
                  </a:cubicBezTo>
                  <a:lnTo>
                    <a:pt x="47396" y="44113"/>
                  </a:lnTo>
                  <a:close/>
                  <a:moveTo>
                    <a:pt x="37888" y="31075"/>
                  </a:moveTo>
                  <a:cubicBezTo>
                    <a:pt x="37888" y="22988"/>
                    <a:pt x="36760" y="17106"/>
                    <a:pt x="34506" y="13381"/>
                  </a:cubicBezTo>
                  <a:cubicBezTo>
                    <a:pt x="32251" y="9656"/>
                    <a:pt x="28624" y="7842"/>
                    <a:pt x="23723" y="7842"/>
                  </a:cubicBezTo>
                  <a:cubicBezTo>
                    <a:pt x="18821" y="7842"/>
                    <a:pt x="15292" y="9656"/>
                    <a:pt x="13038" y="13332"/>
                  </a:cubicBezTo>
                  <a:cubicBezTo>
                    <a:pt x="10783" y="17008"/>
                    <a:pt x="9656" y="22693"/>
                    <a:pt x="9558" y="30340"/>
                  </a:cubicBezTo>
                  <a:lnTo>
                    <a:pt x="9558" y="45632"/>
                  </a:lnTo>
                  <a:cubicBezTo>
                    <a:pt x="9558" y="53768"/>
                    <a:pt x="10734" y="59748"/>
                    <a:pt x="13087" y="63620"/>
                  </a:cubicBezTo>
                  <a:cubicBezTo>
                    <a:pt x="15439" y="67492"/>
                    <a:pt x="19017" y="69404"/>
                    <a:pt x="23821" y="69404"/>
                  </a:cubicBezTo>
                  <a:cubicBezTo>
                    <a:pt x="28624" y="69404"/>
                    <a:pt x="32055" y="67590"/>
                    <a:pt x="34310" y="63914"/>
                  </a:cubicBezTo>
                  <a:cubicBezTo>
                    <a:pt x="36613" y="60287"/>
                    <a:pt x="37790" y="54503"/>
                    <a:pt x="37888" y="46661"/>
                  </a:cubicBezTo>
                  <a:lnTo>
                    <a:pt x="37888" y="31026"/>
                  </a:lnTo>
                  <a:close/>
                </a:path>
              </a:pathLst>
            </a:custGeom>
            <a:solidFill>
              <a:srgbClr val="B3D5FF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Полилиния: фигура 81">
              <a:extLst>
                <a:ext uri="{FF2B5EF4-FFF2-40B4-BE49-F238E27FC236}">
                  <a16:creationId xmlns:a16="http://schemas.microsoft.com/office/drawing/2014/main" id="{3C641133-AB52-EA0C-33C8-C2F2A6EB2730}"/>
                </a:ext>
              </a:extLst>
            </p:cNvPr>
            <p:cNvSpPr/>
            <p:nvPr/>
          </p:nvSpPr>
          <p:spPr>
            <a:xfrm>
              <a:off x="7766080" y="5076013"/>
              <a:ext cx="47445" cy="77196"/>
            </a:xfrm>
            <a:custGeom>
              <a:avLst/>
              <a:gdLst>
                <a:gd name="connsiteX0" fmla="*/ 47445 w 47445"/>
                <a:gd name="connsiteY0" fmla="*/ 44113 h 77196"/>
                <a:gd name="connsiteX1" fmla="*/ 41711 w 47445"/>
                <a:gd name="connsiteY1" fmla="*/ 69061 h 77196"/>
                <a:gd name="connsiteX2" fmla="*/ 23772 w 47445"/>
                <a:gd name="connsiteY2" fmla="*/ 77197 h 77196"/>
                <a:gd name="connsiteX3" fmla="*/ 5980 w 47445"/>
                <a:gd name="connsiteY3" fmla="*/ 69208 h 77196"/>
                <a:gd name="connsiteX4" fmla="*/ 0 w 47445"/>
                <a:gd name="connsiteY4" fmla="*/ 45387 h 77196"/>
                <a:gd name="connsiteX5" fmla="*/ 0 w 47445"/>
                <a:gd name="connsiteY5" fmla="*/ 32643 h 77196"/>
                <a:gd name="connsiteX6" fmla="*/ 5735 w 47445"/>
                <a:gd name="connsiteY6" fmla="*/ 8038 h 77196"/>
                <a:gd name="connsiteX7" fmla="*/ 23674 w 47445"/>
                <a:gd name="connsiteY7" fmla="*/ 0 h 77196"/>
                <a:gd name="connsiteX8" fmla="*/ 41515 w 47445"/>
                <a:gd name="connsiteY8" fmla="*/ 7744 h 77196"/>
                <a:gd name="connsiteX9" fmla="*/ 47396 w 47445"/>
                <a:gd name="connsiteY9" fmla="*/ 31712 h 77196"/>
                <a:gd name="connsiteX10" fmla="*/ 47396 w 47445"/>
                <a:gd name="connsiteY10" fmla="*/ 44113 h 77196"/>
                <a:gd name="connsiteX11" fmla="*/ 37888 w 47445"/>
                <a:gd name="connsiteY11" fmla="*/ 31075 h 77196"/>
                <a:gd name="connsiteX12" fmla="*/ 34506 w 47445"/>
                <a:gd name="connsiteY12" fmla="*/ 13381 h 77196"/>
                <a:gd name="connsiteX13" fmla="*/ 23723 w 47445"/>
                <a:gd name="connsiteY13" fmla="*/ 7842 h 77196"/>
                <a:gd name="connsiteX14" fmla="*/ 13038 w 47445"/>
                <a:gd name="connsiteY14" fmla="*/ 13332 h 77196"/>
                <a:gd name="connsiteX15" fmla="*/ 9558 w 47445"/>
                <a:gd name="connsiteY15" fmla="*/ 30340 h 77196"/>
                <a:gd name="connsiteX16" fmla="*/ 9558 w 47445"/>
                <a:gd name="connsiteY16" fmla="*/ 45632 h 77196"/>
                <a:gd name="connsiteX17" fmla="*/ 13087 w 47445"/>
                <a:gd name="connsiteY17" fmla="*/ 63620 h 77196"/>
                <a:gd name="connsiteX18" fmla="*/ 23821 w 47445"/>
                <a:gd name="connsiteY18" fmla="*/ 69404 h 77196"/>
                <a:gd name="connsiteX19" fmla="*/ 34310 w 47445"/>
                <a:gd name="connsiteY19" fmla="*/ 63914 h 77196"/>
                <a:gd name="connsiteX20" fmla="*/ 37888 w 47445"/>
                <a:gd name="connsiteY20" fmla="*/ 46661 h 77196"/>
                <a:gd name="connsiteX21" fmla="*/ 37888 w 47445"/>
                <a:gd name="connsiteY21" fmla="*/ 31026 h 7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445" h="77196">
                  <a:moveTo>
                    <a:pt x="47445" y="44113"/>
                  </a:moveTo>
                  <a:cubicBezTo>
                    <a:pt x="47445" y="55288"/>
                    <a:pt x="45534" y="63620"/>
                    <a:pt x="41711" y="69061"/>
                  </a:cubicBezTo>
                  <a:cubicBezTo>
                    <a:pt x="37888" y="74501"/>
                    <a:pt x="31908" y="77197"/>
                    <a:pt x="23772" y="77197"/>
                  </a:cubicBezTo>
                  <a:cubicBezTo>
                    <a:pt x="15635" y="77197"/>
                    <a:pt x="9803" y="74550"/>
                    <a:pt x="5980" y="69208"/>
                  </a:cubicBezTo>
                  <a:cubicBezTo>
                    <a:pt x="2108" y="63865"/>
                    <a:pt x="98" y="55925"/>
                    <a:pt x="0" y="45387"/>
                  </a:cubicBezTo>
                  <a:lnTo>
                    <a:pt x="0" y="32643"/>
                  </a:lnTo>
                  <a:cubicBezTo>
                    <a:pt x="0" y="21615"/>
                    <a:pt x="1912" y="13381"/>
                    <a:pt x="5735" y="8038"/>
                  </a:cubicBezTo>
                  <a:cubicBezTo>
                    <a:pt x="9558" y="2696"/>
                    <a:pt x="15537" y="0"/>
                    <a:pt x="23674" y="0"/>
                  </a:cubicBezTo>
                  <a:cubicBezTo>
                    <a:pt x="31810" y="0"/>
                    <a:pt x="37692" y="2598"/>
                    <a:pt x="41515" y="7744"/>
                  </a:cubicBezTo>
                  <a:cubicBezTo>
                    <a:pt x="45338" y="12940"/>
                    <a:pt x="47298" y="20929"/>
                    <a:pt x="47396" y="31712"/>
                  </a:cubicBezTo>
                  <a:lnTo>
                    <a:pt x="47396" y="44113"/>
                  </a:lnTo>
                  <a:close/>
                  <a:moveTo>
                    <a:pt x="37888" y="31075"/>
                  </a:moveTo>
                  <a:cubicBezTo>
                    <a:pt x="37888" y="22988"/>
                    <a:pt x="36760" y="17106"/>
                    <a:pt x="34506" y="13381"/>
                  </a:cubicBezTo>
                  <a:cubicBezTo>
                    <a:pt x="32251" y="9656"/>
                    <a:pt x="28624" y="7842"/>
                    <a:pt x="23723" y="7842"/>
                  </a:cubicBezTo>
                  <a:cubicBezTo>
                    <a:pt x="18821" y="7842"/>
                    <a:pt x="15292" y="9656"/>
                    <a:pt x="13038" y="13332"/>
                  </a:cubicBezTo>
                  <a:cubicBezTo>
                    <a:pt x="10783" y="17008"/>
                    <a:pt x="9656" y="22693"/>
                    <a:pt x="9558" y="30340"/>
                  </a:cubicBezTo>
                  <a:lnTo>
                    <a:pt x="9558" y="45632"/>
                  </a:lnTo>
                  <a:cubicBezTo>
                    <a:pt x="9558" y="53768"/>
                    <a:pt x="10734" y="59748"/>
                    <a:pt x="13087" y="63620"/>
                  </a:cubicBezTo>
                  <a:cubicBezTo>
                    <a:pt x="15439" y="67492"/>
                    <a:pt x="19017" y="69404"/>
                    <a:pt x="23821" y="69404"/>
                  </a:cubicBezTo>
                  <a:cubicBezTo>
                    <a:pt x="28624" y="69404"/>
                    <a:pt x="32055" y="67590"/>
                    <a:pt x="34310" y="63914"/>
                  </a:cubicBezTo>
                  <a:cubicBezTo>
                    <a:pt x="36613" y="60287"/>
                    <a:pt x="37790" y="54503"/>
                    <a:pt x="37888" y="46661"/>
                  </a:cubicBezTo>
                  <a:lnTo>
                    <a:pt x="37888" y="31026"/>
                  </a:lnTo>
                  <a:close/>
                </a:path>
              </a:pathLst>
            </a:custGeom>
            <a:solidFill>
              <a:srgbClr val="B3D5FF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Полилиния: фигура 82">
              <a:extLst>
                <a:ext uri="{FF2B5EF4-FFF2-40B4-BE49-F238E27FC236}">
                  <a16:creationId xmlns:a16="http://schemas.microsoft.com/office/drawing/2014/main" id="{EC1C5086-92E5-A587-5979-9D7FF373ADCC}"/>
                </a:ext>
              </a:extLst>
            </p:cNvPr>
            <p:cNvSpPr/>
            <p:nvPr/>
          </p:nvSpPr>
          <p:spPr>
            <a:xfrm>
              <a:off x="7349021" y="5211978"/>
              <a:ext cx="47445" cy="77196"/>
            </a:xfrm>
            <a:custGeom>
              <a:avLst/>
              <a:gdLst>
                <a:gd name="connsiteX0" fmla="*/ 47445 w 47445"/>
                <a:gd name="connsiteY0" fmla="*/ 44113 h 77196"/>
                <a:gd name="connsiteX1" fmla="*/ 41711 w 47445"/>
                <a:gd name="connsiteY1" fmla="*/ 69061 h 77196"/>
                <a:gd name="connsiteX2" fmla="*/ 23772 w 47445"/>
                <a:gd name="connsiteY2" fmla="*/ 77197 h 77196"/>
                <a:gd name="connsiteX3" fmla="*/ 5980 w 47445"/>
                <a:gd name="connsiteY3" fmla="*/ 69208 h 77196"/>
                <a:gd name="connsiteX4" fmla="*/ 0 w 47445"/>
                <a:gd name="connsiteY4" fmla="*/ 45387 h 77196"/>
                <a:gd name="connsiteX5" fmla="*/ 0 w 47445"/>
                <a:gd name="connsiteY5" fmla="*/ 32643 h 77196"/>
                <a:gd name="connsiteX6" fmla="*/ 5735 w 47445"/>
                <a:gd name="connsiteY6" fmla="*/ 8038 h 77196"/>
                <a:gd name="connsiteX7" fmla="*/ 23674 w 47445"/>
                <a:gd name="connsiteY7" fmla="*/ 0 h 77196"/>
                <a:gd name="connsiteX8" fmla="*/ 41515 w 47445"/>
                <a:gd name="connsiteY8" fmla="*/ 7744 h 77196"/>
                <a:gd name="connsiteX9" fmla="*/ 47396 w 47445"/>
                <a:gd name="connsiteY9" fmla="*/ 31712 h 77196"/>
                <a:gd name="connsiteX10" fmla="*/ 47396 w 47445"/>
                <a:gd name="connsiteY10" fmla="*/ 44113 h 77196"/>
                <a:gd name="connsiteX11" fmla="*/ 37888 w 47445"/>
                <a:gd name="connsiteY11" fmla="*/ 31075 h 77196"/>
                <a:gd name="connsiteX12" fmla="*/ 34506 w 47445"/>
                <a:gd name="connsiteY12" fmla="*/ 13381 h 77196"/>
                <a:gd name="connsiteX13" fmla="*/ 23723 w 47445"/>
                <a:gd name="connsiteY13" fmla="*/ 7842 h 77196"/>
                <a:gd name="connsiteX14" fmla="*/ 13038 w 47445"/>
                <a:gd name="connsiteY14" fmla="*/ 13332 h 77196"/>
                <a:gd name="connsiteX15" fmla="*/ 9558 w 47445"/>
                <a:gd name="connsiteY15" fmla="*/ 30340 h 77196"/>
                <a:gd name="connsiteX16" fmla="*/ 9558 w 47445"/>
                <a:gd name="connsiteY16" fmla="*/ 45632 h 77196"/>
                <a:gd name="connsiteX17" fmla="*/ 13087 w 47445"/>
                <a:gd name="connsiteY17" fmla="*/ 63620 h 77196"/>
                <a:gd name="connsiteX18" fmla="*/ 23821 w 47445"/>
                <a:gd name="connsiteY18" fmla="*/ 69404 h 77196"/>
                <a:gd name="connsiteX19" fmla="*/ 34310 w 47445"/>
                <a:gd name="connsiteY19" fmla="*/ 63914 h 77196"/>
                <a:gd name="connsiteX20" fmla="*/ 37888 w 47445"/>
                <a:gd name="connsiteY20" fmla="*/ 46661 h 77196"/>
                <a:gd name="connsiteX21" fmla="*/ 37888 w 47445"/>
                <a:gd name="connsiteY21" fmla="*/ 31026 h 7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445" h="77196">
                  <a:moveTo>
                    <a:pt x="47445" y="44113"/>
                  </a:moveTo>
                  <a:cubicBezTo>
                    <a:pt x="47445" y="55288"/>
                    <a:pt x="45534" y="63620"/>
                    <a:pt x="41711" y="69061"/>
                  </a:cubicBezTo>
                  <a:cubicBezTo>
                    <a:pt x="37888" y="74501"/>
                    <a:pt x="31908" y="77197"/>
                    <a:pt x="23772" y="77197"/>
                  </a:cubicBezTo>
                  <a:cubicBezTo>
                    <a:pt x="15635" y="77197"/>
                    <a:pt x="9803" y="74550"/>
                    <a:pt x="5980" y="69208"/>
                  </a:cubicBezTo>
                  <a:cubicBezTo>
                    <a:pt x="2108" y="63865"/>
                    <a:pt x="98" y="55925"/>
                    <a:pt x="0" y="45387"/>
                  </a:cubicBezTo>
                  <a:lnTo>
                    <a:pt x="0" y="32643"/>
                  </a:lnTo>
                  <a:cubicBezTo>
                    <a:pt x="0" y="21615"/>
                    <a:pt x="1912" y="13381"/>
                    <a:pt x="5735" y="8038"/>
                  </a:cubicBezTo>
                  <a:cubicBezTo>
                    <a:pt x="9558" y="2696"/>
                    <a:pt x="15537" y="0"/>
                    <a:pt x="23674" y="0"/>
                  </a:cubicBezTo>
                  <a:cubicBezTo>
                    <a:pt x="31810" y="0"/>
                    <a:pt x="37692" y="2598"/>
                    <a:pt x="41515" y="7744"/>
                  </a:cubicBezTo>
                  <a:cubicBezTo>
                    <a:pt x="45338" y="12940"/>
                    <a:pt x="47298" y="20929"/>
                    <a:pt x="47396" y="31712"/>
                  </a:cubicBezTo>
                  <a:lnTo>
                    <a:pt x="47396" y="44113"/>
                  </a:lnTo>
                  <a:close/>
                  <a:moveTo>
                    <a:pt x="37888" y="31075"/>
                  </a:moveTo>
                  <a:cubicBezTo>
                    <a:pt x="37888" y="22988"/>
                    <a:pt x="36760" y="17106"/>
                    <a:pt x="34506" y="13381"/>
                  </a:cubicBezTo>
                  <a:cubicBezTo>
                    <a:pt x="32251" y="9656"/>
                    <a:pt x="28624" y="7842"/>
                    <a:pt x="23723" y="7842"/>
                  </a:cubicBezTo>
                  <a:cubicBezTo>
                    <a:pt x="18821" y="7842"/>
                    <a:pt x="15292" y="9656"/>
                    <a:pt x="13038" y="13332"/>
                  </a:cubicBezTo>
                  <a:cubicBezTo>
                    <a:pt x="10783" y="17008"/>
                    <a:pt x="9656" y="22693"/>
                    <a:pt x="9558" y="30340"/>
                  </a:cubicBezTo>
                  <a:lnTo>
                    <a:pt x="9558" y="45632"/>
                  </a:lnTo>
                  <a:cubicBezTo>
                    <a:pt x="9558" y="53768"/>
                    <a:pt x="10734" y="59748"/>
                    <a:pt x="13087" y="63620"/>
                  </a:cubicBezTo>
                  <a:cubicBezTo>
                    <a:pt x="15439" y="67492"/>
                    <a:pt x="19017" y="69404"/>
                    <a:pt x="23821" y="69404"/>
                  </a:cubicBezTo>
                  <a:cubicBezTo>
                    <a:pt x="28624" y="69404"/>
                    <a:pt x="32055" y="67590"/>
                    <a:pt x="34310" y="63914"/>
                  </a:cubicBezTo>
                  <a:cubicBezTo>
                    <a:pt x="36613" y="60287"/>
                    <a:pt x="37790" y="54503"/>
                    <a:pt x="37888" y="46661"/>
                  </a:cubicBezTo>
                  <a:lnTo>
                    <a:pt x="37888" y="31026"/>
                  </a:lnTo>
                  <a:close/>
                </a:path>
              </a:pathLst>
            </a:custGeom>
            <a:solidFill>
              <a:srgbClr val="B3D5FF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Полилиния: фигура 83">
              <a:extLst>
                <a:ext uri="{FF2B5EF4-FFF2-40B4-BE49-F238E27FC236}">
                  <a16:creationId xmlns:a16="http://schemas.microsoft.com/office/drawing/2014/main" id="{17C5789F-E7D7-E5A4-DBBA-25CE332CB4E1}"/>
                </a:ext>
              </a:extLst>
            </p:cNvPr>
            <p:cNvSpPr/>
            <p:nvPr/>
          </p:nvSpPr>
          <p:spPr>
            <a:xfrm>
              <a:off x="7488661" y="5211978"/>
              <a:ext cx="47445" cy="77196"/>
            </a:xfrm>
            <a:custGeom>
              <a:avLst/>
              <a:gdLst>
                <a:gd name="connsiteX0" fmla="*/ 47446 w 47445"/>
                <a:gd name="connsiteY0" fmla="*/ 44113 h 77196"/>
                <a:gd name="connsiteX1" fmla="*/ 41711 w 47445"/>
                <a:gd name="connsiteY1" fmla="*/ 69061 h 77196"/>
                <a:gd name="connsiteX2" fmla="*/ 23772 w 47445"/>
                <a:gd name="connsiteY2" fmla="*/ 77197 h 77196"/>
                <a:gd name="connsiteX3" fmla="*/ 5980 w 47445"/>
                <a:gd name="connsiteY3" fmla="*/ 69208 h 77196"/>
                <a:gd name="connsiteX4" fmla="*/ 0 w 47445"/>
                <a:gd name="connsiteY4" fmla="*/ 45387 h 77196"/>
                <a:gd name="connsiteX5" fmla="*/ 0 w 47445"/>
                <a:gd name="connsiteY5" fmla="*/ 32643 h 77196"/>
                <a:gd name="connsiteX6" fmla="*/ 5735 w 47445"/>
                <a:gd name="connsiteY6" fmla="*/ 8038 h 77196"/>
                <a:gd name="connsiteX7" fmla="*/ 23674 w 47445"/>
                <a:gd name="connsiteY7" fmla="*/ 0 h 77196"/>
                <a:gd name="connsiteX8" fmla="*/ 41515 w 47445"/>
                <a:gd name="connsiteY8" fmla="*/ 7744 h 77196"/>
                <a:gd name="connsiteX9" fmla="*/ 47396 w 47445"/>
                <a:gd name="connsiteY9" fmla="*/ 31712 h 77196"/>
                <a:gd name="connsiteX10" fmla="*/ 47396 w 47445"/>
                <a:gd name="connsiteY10" fmla="*/ 44113 h 77196"/>
                <a:gd name="connsiteX11" fmla="*/ 37888 w 47445"/>
                <a:gd name="connsiteY11" fmla="*/ 31075 h 77196"/>
                <a:gd name="connsiteX12" fmla="*/ 34506 w 47445"/>
                <a:gd name="connsiteY12" fmla="*/ 13381 h 77196"/>
                <a:gd name="connsiteX13" fmla="*/ 23723 w 47445"/>
                <a:gd name="connsiteY13" fmla="*/ 7842 h 77196"/>
                <a:gd name="connsiteX14" fmla="*/ 13038 w 47445"/>
                <a:gd name="connsiteY14" fmla="*/ 13332 h 77196"/>
                <a:gd name="connsiteX15" fmla="*/ 9558 w 47445"/>
                <a:gd name="connsiteY15" fmla="*/ 30340 h 77196"/>
                <a:gd name="connsiteX16" fmla="*/ 9558 w 47445"/>
                <a:gd name="connsiteY16" fmla="*/ 45632 h 77196"/>
                <a:gd name="connsiteX17" fmla="*/ 13087 w 47445"/>
                <a:gd name="connsiteY17" fmla="*/ 63620 h 77196"/>
                <a:gd name="connsiteX18" fmla="*/ 23821 w 47445"/>
                <a:gd name="connsiteY18" fmla="*/ 69404 h 77196"/>
                <a:gd name="connsiteX19" fmla="*/ 34310 w 47445"/>
                <a:gd name="connsiteY19" fmla="*/ 63914 h 77196"/>
                <a:gd name="connsiteX20" fmla="*/ 37888 w 47445"/>
                <a:gd name="connsiteY20" fmla="*/ 46661 h 77196"/>
                <a:gd name="connsiteX21" fmla="*/ 37888 w 47445"/>
                <a:gd name="connsiteY21" fmla="*/ 31026 h 7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445" h="77196">
                  <a:moveTo>
                    <a:pt x="47446" y="44113"/>
                  </a:moveTo>
                  <a:cubicBezTo>
                    <a:pt x="47446" y="55288"/>
                    <a:pt x="45534" y="63620"/>
                    <a:pt x="41711" y="69061"/>
                  </a:cubicBezTo>
                  <a:cubicBezTo>
                    <a:pt x="37888" y="74501"/>
                    <a:pt x="31908" y="77197"/>
                    <a:pt x="23772" y="77197"/>
                  </a:cubicBezTo>
                  <a:cubicBezTo>
                    <a:pt x="15635" y="77197"/>
                    <a:pt x="9803" y="74550"/>
                    <a:pt x="5980" y="69208"/>
                  </a:cubicBezTo>
                  <a:cubicBezTo>
                    <a:pt x="2108" y="63865"/>
                    <a:pt x="98" y="55925"/>
                    <a:pt x="0" y="45387"/>
                  </a:cubicBezTo>
                  <a:lnTo>
                    <a:pt x="0" y="32643"/>
                  </a:lnTo>
                  <a:cubicBezTo>
                    <a:pt x="0" y="21615"/>
                    <a:pt x="1912" y="13381"/>
                    <a:pt x="5735" y="8038"/>
                  </a:cubicBezTo>
                  <a:cubicBezTo>
                    <a:pt x="9558" y="2696"/>
                    <a:pt x="15537" y="0"/>
                    <a:pt x="23674" y="0"/>
                  </a:cubicBezTo>
                  <a:cubicBezTo>
                    <a:pt x="31810" y="0"/>
                    <a:pt x="37692" y="2598"/>
                    <a:pt x="41515" y="7744"/>
                  </a:cubicBezTo>
                  <a:cubicBezTo>
                    <a:pt x="45338" y="12891"/>
                    <a:pt x="47298" y="20929"/>
                    <a:pt x="47396" y="31712"/>
                  </a:cubicBezTo>
                  <a:lnTo>
                    <a:pt x="47396" y="44113"/>
                  </a:lnTo>
                  <a:close/>
                  <a:moveTo>
                    <a:pt x="37888" y="31075"/>
                  </a:moveTo>
                  <a:cubicBezTo>
                    <a:pt x="37888" y="22988"/>
                    <a:pt x="36760" y="17106"/>
                    <a:pt x="34506" y="13381"/>
                  </a:cubicBezTo>
                  <a:cubicBezTo>
                    <a:pt x="32251" y="9656"/>
                    <a:pt x="28624" y="7842"/>
                    <a:pt x="23723" y="7842"/>
                  </a:cubicBezTo>
                  <a:cubicBezTo>
                    <a:pt x="18821" y="7842"/>
                    <a:pt x="15292" y="9656"/>
                    <a:pt x="13038" y="13332"/>
                  </a:cubicBezTo>
                  <a:cubicBezTo>
                    <a:pt x="10783" y="17008"/>
                    <a:pt x="9656" y="22693"/>
                    <a:pt x="9558" y="30340"/>
                  </a:cubicBezTo>
                  <a:lnTo>
                    <a:pt x="9558" y="45632"/>
                  </a:lnTo>
                  <a:cubicBezTo>
                    <a:pt x="9558" y="53768"/>
                    <a:pt x="10734" y="59748"/>
                    <a:pt x="13087" y="63620"/>
                  </a:cubicBezTo>
                  <a:cubicBezTo>
                    <a:pt x="15439" y="67492"/>
                    <a:pt x="19017" y="69404"/>
                    <a:pt x="23821" y="69404"/>
                  </a:cubicBezTo>
                  <a:cubicBezTo>
                    <a:pt x="28624" y="69404"/>
                    <a:pt x="32055" y="67590"/>
                    <a:pt x="34310" y="63914"/>
                  </a:cubicBezTo>
                  <a:cubicBezTo>
                    <a:pt x="36613" y="60287"/>
                    <a:pt x="37790" y="54503"/>
                    <a:pt x="37888" y="46661"/>
                  </a:cubicBezTo>
                  <a:lnTo>
                    <a:pt x="37888" y="31026"/>
                  </a:lnTo>
                  <a:close/>
                </a:path>
              </a:pathLst>
            </a:custGeom>
            <a:solidFill>
              <a:srgbClr val="B3D5FF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Полилиния: фигура 84">
              <a:extLst>
                <a:ext uri="{FF2B5EF4-FFF2-40B4-BE49-F238E27FC236}">
                  <a16:creationId xmlns:a16="http://schemas.microsoft.com/office/drawing/2014/main" id="{BD13EF0D-ECA4-B16F-35C7-1962486A25BD}"/>
                </a:ext>
              </a:extLst>
            </p:cNvPr>
            <p:cNvSpPr/>
            <p:nvPr/>
          </p:nvSpPr>
          <p:spPr>
            <a:xfrm>
              <a:off x="7637614" y="5212762"/>
              <a:ext cx="28820" cy="75579"/>
            </a:xfrm>
            <a:custGeom>
              <a:avLst/>
              <a:gdLst>
                <a:gd name="connsiteX0" fmla="*/ 28820 w 28820"/>
                <a:gd name="connsiteY0" fmla="*/ 75579 h 75579"/>
                <a:gd name="connsiteX1" fmla="*/ 19263 w 28820"/>
                <a:gd name="connsiteY1" fmla="*/ 75579 h 75579"/>
                <a:gd name="connsiteX2" fmla="*/ 19263 w 28820"/>
                <a:gd name="connsiteY2" fmla="*/ 11910 h 75579"/>
                <a:gd name="connsiteX3" fmla="*/ 0 w 28820"/>
                <a:gd name="connsiteY3" fmla="*/ 18968 h 75579"/>
                <a:gd name="connsiteX4" fmla="*/ 0 w 28820"/>
                <a:gd name="connsiteY4" fmla="*/ 10293 h 75579"/>
                <a:gd name="connsiteX5" fmla="*/ 27350 w 28820"/>
                <a:gd name="connsiteY5" fmla="*/ 0 h 75579"/>
                <a:gd name="connsiteX6" fmla="*/ 28820 w 28820"/>
                <a:gd name="connsiteY6" fmla="*/ 0 h 75579"/>
                <a:gd name="connsiteX7" fmla="*/ 28820 w 28820"/>
                <a:gd name="connsiteY7" fmla="*/ 75530 h 75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20" h="75579">
                  <a:moveTo>
                    <a:pt x="28820" y="75579"/>
                  </a:moveTo>
                  <a:lnTo>
                    <a:pt x="19263" y="75579"/>
                  </a:lnTo>
                  <a:lnTo>
                    <a:pt x="19263" y="11910"/>
                  </a:lnTo>
                  <a:lnTo>
                    <a:pt x="0" y="18968"/>
                  </a:lnTo>
                  <a:lnTo>
                    <a:pt x="0" y="10293"/>
                  </a:lnTo>
                  <a:lnTo>
                    <a:pt x="27350" y="0"/>
                  </a:lnTo>
                  <a:lnTo>
                    <a:pt x="28820" y="0"/>
                  </a:lnTo>
                  <a:lnTo>
                    <a:pt x="28820" y="75530"/>
                  </a:lnTo>
                  <a:close/>
                </a:path>
              </a:pathLst>
            </a:custGeom>
            <a:solidFill>
              <a:srgbClr val="B3D5FF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Полилиния: фигура 85">
              <a:extLst>
                <a:ext uri="{FF2B5EF4-FFF2-40B4-BE49-F238E27FC236}">
                  <a16:creationId xmlns:a16="http://schemas.microsoft.com/office/drawing/2014/main" id="{35E13922-4B20-A6B2-59C2-6B0EEA9A38E4}"/>
                </a:ext>
              </a:extLst>
            </p:cNvPr>
            <p:cNvSpPr/>
            <p:nvPr/>
          </p:nvSpPr>
          <p:spPr>
            <a:xfrm>
              <a:off x="7766080" y="5211978"/>
              <a:ext cx="47445" cy="77196"/>
            </a:xfrm>
            <a:custGeom>
              <a:avLst/>
              <a:gdLst>
                <a:gd name="connsiteX0" fmla="*/ 47445 w 47445"/>
                <a:gd name="connsiteY0" fmla="*/ 44113 h 77196"/>
                <a:gd name="connsiteX1" fmla="*/ 41711 w 47445"/>
                <a:gd name="connsiteY1" fmla="*/ 69061 h 77196"/>
                <a:gd name="connsiteX2" fmla="*/ 23772 w 47445"/>
                <a:gd name="connsiteY2" fmla="*/ 77197 h 77196"/>
                <a:gd name="connsiteX3" fmla="*/ 5980 w 47445"/>
                <a:gd name="connsiteY3" fmla="*/ 69208 h 77196"/>
                <a:gd name="connsiteX4" fmla="*/ 0 w 47445"/>
                <a:gd name="connsiteY4" fmla="*/ 45387 h 77196"/>
                <a:gd name="connsiteX5" fmla="*/ 0 w 47445"/>
                <a:gd name="connsiteY5" fmla="*/ 32643 h 77196"/>
                <a:gd name="connsiteX6" fmla="*/ 5735 w 47445"/>
                <a:gd name="connsiteY6" fmla="*/ 8038 h 77196"/>
                <a:gd name="connsiteX7" fmla="*/ 23674 w 47445"/>
                <a:gd name="connsiteY7" fmla="*/ 0 h 77196"/>
                <a:gd name="connsiteX8" fmla="*/ 41515 w 47445"/>
                <a:gd name="connsiteY8" fmla="*/ 7744 h 77196"/>
                <a:gd name="connsiteX9" fmla="*/ 47396 w 47445"/>
                <a:gd name="connsiteY9" fmla="*/ 31712 h 77196"/>
                <a:gd name="connsiteX10" fmla="*/ 47396 w 47445"/>
                <a:gd name="connsiteY10" fmla="*/ 44113 h 77196"/>
                <a:gd name="connsiteX11" fmla="*/ 37888 w 47445"/>
                <a:gd name="connsiteY11" fmla="*/ 31075 h 77196"/>
                <a:gd name="connsiteX12" fmla="*/ 34506 w 47445"/>
                <a:gd name="connsiteY12" fmla="*/ 13381 h 77196"/>
                <a:gd name="connsiteX13" fmla="*/ 23723 w 47445"/>
                <a:gd name="connsiteY13" fmla="*/ 7842 h 77196"/>
                <a:gd name="connsiteX14" fmla="*/ 13038 w 47445"/>
                <a:gd name="connsiteY14" fmla="*/ 13332 h 77196"/>
                <a:gd name="connsiteX15" fmla="*/ 9558 w 47445"/>
                <a:gd name="connsiteY15" fmla="*/ 30340 h 77196"/>
                <a:gd name="connsiteX16" fmla="*/ 9558 w 47445"/>
                <a:gd name="connsiteY16" fmla="*/ 45632 h 77196"/>
                <a:gd name="connsiteX17" fmla="*/ 13087 w 47445"/>
                <a:gd name="connsiteY17" fmla="*/ 63620 h 77196"/>
                <a:gd name="connsiteX18" fmla="*/ 23821 w 47445"/>
                <a:gd name="connsiteY18" fmla="*/ 69404 h 77196"/>
                <a:gd name="connsiteX19" fmla="*/ 34310 w 47445"/>
                <a:gd name="connsiteY19" fmla="*/ 63914 h 77196"/>
                <a:gd name="connsiteX20" fmla="*/ 37888 w 47445"/>
                <a:gd name="connsiteY20" fmla="*/ 46661 h 77196"/>
                <a:gd name="connsiteX21" fmla="*/ 37888 w 47445"/>
                <a:gd name="connsiteY21" fmla="*/ 31026 h 7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445" h="77196">
                  <a:moveTo>
                    <a:pt x="47445" y="44113"/>
                  </a:moveTo>
                  <a:cubicBezTo>
                    <a:pt x="47445" y="55288"/>
                    <a:pt x="45534" y="63620"/>
                    <a:pt x="41711" y="69061"/>
                  </a:cubicBezTo>
                  <a:cubicBezTo>
                    <a:pt x="37888" y="74501"/>
                    <a:pt x="31908" y="77197"/>
                    <a:pt x="23772" y="77197"/>
                  </a:cubicBezTo>
                  <a:cubicBezTo>
                    <a:pt x="15635" y="77197"/>
                    <a:pt x="9803" y="74550"/>
                    <a:pt x="5980" y="69208"/>
                  </a:cubicBezTo>
                  <a:cubicBezTo>
                    <a:pt x="2108" y="63865"/>
                    <a:pt x="98" y="55925"/>
                    <a:pt x="0" y="45387"/>
                  </a:cubicBezTo>
                  <a:lnTo>
                    <a:pt x="0" y="32643"/>
                  </a:lnTo>
                  <a:cubicBezTo>
                    <a:pt x="0" y="21615"/>
                    <a:pt x="1912" y="13381"/>
                    <a:pt x="5735" y="8038"/>
                  </a:cubicBezTo>
                  <a:cubicBezTo>
                    <a:pt x="9558" y="2696"/>
                    <a:pt x="15537" y="0"/>
                    <a:pt x="23674" y="0"/>
                  </a:cubicBezTo>
                  <a:cubicBezTo>
                    <a:pt x="31810" y="0"/>
                    <a:pt x="37692" y="2598"/>
                    <a:pt x="41515" y="7744"/>
                  </a:cubicBezTo>
                  <a:cubicBezTo>
                    <a:pt x="45338" y="12891"/>
                    <a:pt x="47298" y="20929"/>
                    <a:pt x="47396" y="31712"/>
                  </a:cubicBezTo>
                  <a:lnTo>
                    <a:pt x="47396" y="44113"/>
                  </a:lnTo>
                  <a:close/>
                  <a:moveTo>
                    <a:pt x="37888" y="31075"/>
                  </a:moveTo>
                  <a:cubicBezTo>
                    <a:pt x="37888" y="22988"/>
                    <a:pt x="36760" y="17106"/>
                    <a:pt x="34506" y="13381"/>
                  </a:cubicBezTo>
                  <a:cubicBezTo>
                    <a:pt x="32251" y="9656"/>
                    <a:pt x="28624" y="7842"/>
                    <a:pt x="23723" y="7842"/>
                  </a:cubicBezTo>
                  <a:cubicBezTo>
                    <a:pt x="18821" y="7842"/>
                    <a:pt x="15292" y="9656"/>
                    <a:pt x="13038" y="13332"/>
                  </a:cubicBezTo>
                  <a:cubicBezTo>
                    <a:pt x="10783" y="17008"/>
                    <a:pt x="9656" y="22693"/>
                    <a:pt x="9558" y="30340"/>
                  </a:cubicBezTo>
                  <a:lnTo>
                    <a:pt x="9558" y="45632"/>
                  </a:lnTo>
                  <a:cubicBezTo>
                    <a:pt x="9558" y="53768"/>
                    <a:pt x="10734" y="59748"/>
                    <a:pt x="13087" y="63620"/>
                  </a:cubicBezTo>
                  <a:cubicBezTo>
                    <a:pt x="15439" y="67492"/>
                    <a:pt x="19017" y="69404"/>
                    <a:pt x="23821" y="69404"/>
                  </a:cubicBezTo>
                  <a:cubicBezTo>
                    <a:pt x="28624" y="69404"/>
                    <a:pt x="32055" y="67590"/>
                    <a:pt x="34310" y="63914"/>
                  </a:cubicBezTo>
                  <a:cubicBezTo>
                    <a:pt x="36613" y="60287"/>
                    <a:pt x="37790" y="54503"/>
                    <a:pt x="37888" y="46661"/>
                  </a:cubicBezTo>
                  <a:lnTo>
                    <a:pt x="37888" y="31026"/>
                  </a:lnTo>
                  <a:close/>
                </a:path>
              </a:pathLst>
            </a:custGeom>
            <a:solidFill>
              <a:srgbClr val="B3D5FF"/>
            </a:solidFill>
            <a:ln w="4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092ECB1B-D72F-0FD2-0A3E-F8CF93A942B1}"/>
              </a:ext>
            </a:extLst>
          </p:cNvPr>
          <p:cNvGrpSpPr/>
          <p:nvPr/>
        </p:nvGrpSpPr>
        <p:grpSpPr>
          <a:xfrm>
            <a:off x="5857831" y="2454629"/>
            <a:ext cx="779703" cy="1145454"/>
            <a:chOff x="5416128" y="2501124"/>
            <a:chExt cx="779703" cy="1145454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EFF6087F-87FE-323D-879B-E7DF8D46F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16128" y="2501124"/>
              <a:ext cx="679872" cy="927876"/>
            </a:xfrm>
            <a:prstGeom prst="rect">
              <a:avLst/>
            </a:prstGeom>
            <a:effectLst/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F7891B78-980D-D18E-3599-AAE626B88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66044" y="2609913"/>
              <a:ext cx="679872" cy="927876"/>
            </a:xfrm>
            <a:prstGeom prst="rect">
              <a:avLst/>
            </a:prstGeom>
            <a:effectLst>
              <a:outerShdw blurRad="63500" sx="102000" sy="102000" algn="ctr" rotWithShape="0">
                <a:schemeClr val="bg2">
                  <a:lumMod val="10000"/>
                  <a:alpha val="32000"/>
                </a:schemeClr>
              </a:outerShdw>
            </a:effectLst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536B7B7A-6A35-2116-4462-007B7864F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15959" y="2718702"/>
              <a:ext cx="679872" cy="927876"/>
            </a:xfrm>
            <a:prstGeom prst="rect">
              <a:avLst/>
            </a:prstGeom>
            <a:effectLst>
              <a:outerShdw blurRad="63500" sx="102000" sy="102000" algn="ctr" rotWithShape="0">
                <a:schemeClr val="bg2">
                  <a:lumMod val="10000"/>
                  <a:alpha val="32000"/>
                </a:scheme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3752621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02AFE35-B640-4E00-9F21-4239F2F8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Практики создания ГИС</a:t>
            </a:r>
          </a:p>
        </p:txBody>
      </p:sp>
      <p:sp>
        <p:nvSpPr>
          <p:cNvPr id="2" name="Прямоугольник с двумя скругленными соседними углами 51">
            <a:extLst>
              <a:ext uri="{FF2B5EF4-FFF2-40B4-BE49-F238E27FC236}">
                <a16:creationId xmlns:a16="http://schemas.microsoft.com/office/drawing/2014/main" id="{AFC8175F-E7EB-40AB-856B-1214C98887E0}"/>
              </a:ext>
            </a:extLst>
          </p:cNvPr>
          <p:cNvSpPr/>
          <p:nvPr/>
        </p:nvSpPr>
        <p:spPr>
          <a:xfrm rot="16200000">
            <a:off x="6378795" y="-2779347"/>
            <a:ext cx="574245" cy="10362249"/>
          </a:xfrm>
          <a:prstGeom prst="round2SameRect">
            <a:avLst>
              <a:gd name="adj1" fmla="val 12339"/>
              <a:gd name="adj2" fmla="val 1380"/>
            </a:avLst>
          </a:prstGeom>
          <a:gradFill flip="none" rotWithShape="1">
            <a:gsLst>
              <a:gs pos="0">
                <a:srgbClr val="E4ECFD"/>
              </a:gs>
              <a:gs pos="100000">
                <a:srgbClr val="E4ECFD">
                  <a:alpha val="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Стрелка: пятиугольник 224">
            <a:extLst>
              <a:ext uri="{FF2B5EF4-FFF2-40B4-BE49-F238E27FC236}">
                <a16:creationId xmlns:a16="http://schemas.microsoft.com/office/drawing/2014/main" id="{173B9AF5-8BB8-B1F5-D270-70A8E719400D}"/>
              </a:ext>
            </a:extLst>
          </p:cNvPr>
          <p:cNvSpPr/>
          <p:nvPr/>
        </p:nvSpPr>
        <p:spPr>
          <a:xfrm>
            <a:off x="1484793" y="1306802"/>
            <a:ext cx="3420000" cy="573141"/>
          </a:xfrm>
          <a:prstGeom prst="homePlate">
            <a:avLst>
              <a:gd name="adj" fmla="val 31913"/>
            </a:avLst>
          </a:prstGeom>
          <a:solidFill>
            <a:srgbClr val="2752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Проектирование</a:t>
            </a:r>
          </a:p>
        </p:txBody>
      </p:sp>
      <p:sp>
        <p:nvSpPr>
          <p:cNvPr id="5" name="Стрелка: шеврон 225">
            <a:extLst>
              <a:ext uri="{FF2B5EF4-FFF2-40B4-BE49-F238E27FC236}">
                <a16:creationId xmlns:a16="http://schemas.microsoft.com/office/drawing/2014/main" id="{5ED5CE89-325B-7F40-FC7F-C61855067673}"/>
              </a:ext>
            </a:extLst>
          </p:cNvPr>
          <p:cNvSpPr/>
          <p:nvPr/>
        </p:nvSpPr>
        <p:spPr>
          <a:xfrm>
            <a:off x="4955916" y="1306802"/>
            <a:ext cx="3420000" cy="573141"/>
          </a:xfrm>
          <a:prstGeom prst="chevron">
            <a:avLst>
              <a:gd name="adj" fmla="val 31913"/>
            </a:avLst>
          </a:prstGeom>
          <a:solidFill>
            <a:srgbClr val="2752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Разработка</a:t>
            </a:r>
          </a:p>
        </p:txBody>
      </p:sp>
      <p:sp>
        <p:nvSpPr>
          <p:cNvPr id="6" name="Стрелка: шеврон 226">
            <a:extLst>
              <a:ext uri="{FF2B5EF4-FFF2-40B4-BE49-F238E27FC236}">
                <a16:creationId xmlns:a16="http://schemas.microsoft.com/office/drawing/2014/main" id="{DAC5A42C-490B-1E53-D608-ACE1F40AA13E}"/>
              </a:ext>
            </a:extLst>
          </p:cNvPr>
          <p:cNvSpPr/>
          <p:nvPr/>
        </p:nvSpPr>
        <p:spPr>
          <a:xfrm>
            <a:off x="8427040" y="1306802"/>
            <a:ext cx="3420000" cy="573141"/>
          </a:xfrm>
          <a:prstGeom prst="chevron">
            <a:avLst>
              <a:gd name="adj" fmla="val 30800"/>
            </a:avLst>
          </a:prstGeom>
          <a:solidFill>
            <a:srgbClr val="2752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Эксплуатация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137C5918-3F77-2406-48C7-5C48A27FBF56}"/>
              </a:ext>
            </a:extLst>
          </p:cNvPr>
          <p:cNvSpPr/>
          <p:nvPr/>
        </p:nvSpPr>
        <p:spPr>
          <a:xfrm>
            <a:off x="1484792" y="3551424"/>
            <a:ext cx="3312000" cy="1425236"/>
          </a:xfrm>
          <a:prstGeom prst="roundRect">
            <a:avLst>
              <a:gd name="adj" fmla="val 10391"/>
            </a:avLst>
          </a:prstGeom>
          <a:gradFill flip="none" rotWithShape="1">
            <a:gsLst>
              <a:gs pos="100000">
                <a:srgbClr val="E4ECFD">
                  <a:alpha val="60000"/>
                </a:srgbClr>
              </a:gs>
              <a:gs pos="7000">
                <a:srgbClr val="E4ECFD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по проектированию архитектуры домена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E14DB2A4-D16B-73F7-1E03-FDF5DF2BE7E3}"/>
              </a:ext>
            </a:extLst>
          </p:cNvPr>
          <p:cNvSpPr/>
          <p:nvPr/>
        </p:nvSpPr>
        <p:spPr>
          <a:xfrm>
            <a:off x="1651771" y="2114656"/>
            <a:ext cx="10136299" cy="5731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      Новая редакция ПП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Arial Black" panose="020B0604020202020204" pitchFamily="34" charset="0"/>
              </a:rPr>
              <a:t>№676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51A34C0D-2482-C3D9-1BDE-C53425129996}"/>
              </a:ext>
            </a:extLst>
          </p:cNvPr>
          <p:cNvSpPr/>
          <p:nvPr/>
        </p:nvSpPr>
        <p:spPr>
          <a:xfrm>
            <a:off x="5061544" y="3551424"/>
            <a:ext cx="3240000" cy="1425236"/>
          </a:xfrm>
          <a:prstGeom prst="roundRect">
            <a:avLst>
              <a:gd name="adj" fmla="val 11088"/>
            </a:avLst>
          </a:prstGeom>
          <a:gradFill flip="none" rotWithShape="1">
            <a:gsLst>
              <a:gs pos="100000">
                <a:srgbClr val="E4ECFD">
                  <a:alpha val="60000"/>
                </a:srgbClr>
              </a:gs>
              <a:gs pos="7000">
                <a:srgbClr val="E4ECFD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по организации производственного процесса с учетом итерационного подхода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AAC7B9E1-1D91-D3C0-A3D5-EBFA92934CCB}"/>
              </a:ext>
            </a:extLst>
          </p:cNvPr>
          <p:cNvSpPr/>
          <p:nvPr/>
        </p:nvSpPr>
        <p:spPr>
          <a:xfrm>
            <a:off x="8535040" y="3551424"/>
            <a:ext cx="3312000" cy="1425236"/>
          </a:xfrm>
          <a:prstGeom prst="roundRect">
            <a:avLst>
              <a:gd name="adj" fmla="val 13180"/>
            </a:avLst>
          </a:prstGeom>
          <a:gradFill flip="none" rotWithShape="1">
            <a:gsLst>
              <a:gs pos="100000">
                <a:srgbClr val="E4ECFD">
                  <a:alpha val="60000"/>
                </a:srgbClr>
              </a:gs>
              <a:gs pos="7000">
                <a:srgbClr val="E4ECFD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по эксплуатации и сопровождению ГИС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B3A5AC62-F59B-1FBE-C253-5A97FE598B04}"/>
              </a:ext>
            </a:extLst>
          </p:cNvPr>
          <p:cNvSpPr/>
          <p:nvPr/>
        </p:nvSpPr>
        <p:spPr>
          <a:xfrm>
            <a:off x="8535040" y="5222193"/>
            <a:ext cx="3312000" cy="1143957"/>
          </a:xfrm>
          <a:prstGeom prst="roundRect">
            <a:avLst>
              <a:gd name="adj" fmla="val 8847"/>
            </a:avLst>
          </a:prstGeom>
          <a:gradFill flip="none" rotWithShape="1">
            <a:gsLst>
              <a:gs pos="100000">
                <a:srgbClr val="E4ECFD">
                  <a:alpha val="60000"/>
                </a:srgbClr>
              </a:gs>
              <a:gs pos="7000">
                <a:srgbClr val="E4ECFD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по мониторингу качества оказания услуг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047C8E06-1809-252E-0E15-014D61D7FC52}"/>
              </a:ext>
            </a:extLst>
          </p:cNvPr>
          <p:cNvSpPr/>
          <p:nvPr/>
        </p:nvSpPr>
        <p:spPr>
          <a:xfrm>
            <a:off x="1484791" y="5222193"/>
            <a:ext cx="3312000" cy="1143957"/>
          </a:xfrm>
          <a:prstGeom prst="roundRect">
            <a:avLst>
              <a:gd name="adj" fmla="val 8847"/>
            </a:avLst>
          </a:prstGeom>
          <a:gradFill flip="none" rotWithShape="1">
            <a:gsLst>
              <a:gs pos="100000">
                <a:srgbClr val="E4ECFD">
                  <a:alpha val="60000"/>
                </a:srgbClr>
              </a:gs>
              <a:gs pos="7000">
                <a:srgbClr val="E4ECFD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по проектированию пользовательских интерфейсов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AA9D52BF-B49F-C9D0-A007-39CC2A95D8D0}"/>
              </a:ext>
            </a:extLst>
          </p:cNvPr>
          <p:cNvSpPr/>
          <p:nvPr/>
        </p:nvSpPr>
        <p:spPr>
          <a:xfrm>
            <a:off x="5061544" y="5222193"/>
            <a:ext cx="3240000" cy="1143957"/>
          </a:xfrm>
          <a:prstGeom prst="roundRect">
            <a:avLst>
              <a:gd name="adj" fmla="val 11454"/>
            </a:avLst>
          </a:prstGeom>
          <a:gradFill flip="none" rotWithShape="1">
            <a:gsLst>
              <a:gs pos="100000">
                <a:srgbClr val="E4ECFD">
                  <a:alpha val="60000"/>
                </a:srgbClr>
              </a:gs>
              <a:gs pos="7000">
                <a:srgbClr val="E4ECFD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по безопасной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разработке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98C9915-01CC-66A0-35D0-D768D3242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2226" y="3454280"/>
            <a:ext cx="384192" cy="524338"/>
          </a:xfrm>
          <a:prstGeom prst="rect">
            <a:avLst/>
          </a:prstGeom>
          <a:effectLst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C2B3B37-12AA-BA8C-77BF-938CA964635D}"/>
              </a:ext>
            </a:extLst>
          </p:cNvPr>
          <p:cNvSpPr txBox="1"/>
          <p:nvPr/>
        </p:nvSpPr>
        <p:spPr>
          <a:xfrm>
            <a:off x="1417394" y="2987585"/>
            <a:ext cx="3492000" cy="319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Методические рекомендации: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CF12645E-ACE8-14E3-7BF4-9FD7A1D27939}"/>
              </a:ext>
            </a:extLst>
          </p:cNvPr>
          <p:cNvCxnSpPr>
            <a:cxnSpLocks/>
          </p:cNvCxnSpPr>
          <p:nvPr/>
        </p:nvCxnSpPr>
        <p:spPr>
          <a:xfrm>
            <a:off x="4904793" y="2904307"/>
            <a:ext cx="0" cy="3562585"/>
          </a:xfrm>
          <a:prstGeom prst="line">
            <a:avLst/>
          </a:prstGeom>
          <a:ln w="19050">
            <a:solidFill>
              <a:srgbClr val="E6ED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99D01D45-29DB-336B-0AF8-C609AEBD604D}"/>
              </a:ext>
            </a:extLst>
          </p:cNvPr>
          <p:cNvCxnSpPr>
            <a:cxnSpLocks/>
          </p:cNvCxnSpPr>
          <p:nvPr/>
        </p:nvCxnSpPr>
        <p:spPr>
          <a:xfrm>
            <a:off x="8427040" y="2935159"/>
            <a:ext cx="0" cy="3531733"/>
          </a:xfrm>
          <a:prstGeom prst="line">
            <a:avLst/>
          </a:prstGeom>
          <a:ln w="19050">
            <a:solidFill>
              <a:srgbClr val="E6ED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168C969-D339-55A8-EE7E-7841C00CEB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97093" y="2016448"/>
            <a:ext cx="615729" cy="77369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3BC6E6C-E099-6B18-C6D3-80CD94B58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2226" y="5098547"/>
            <a:ext cx="384192" cy="524338"/>
          </a:xfrm>
          <a:prstGeom prst="rect">
            <a:avLst/>
          </a:prstGeom>
          <a:effectLst/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4B91579-2A51-9511-079E-717FED5C6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7312" y="5098547"/>
            <a:ext cx="384192" cy="524338"/>
          </a:xfrm>
          <a:prstGeom prst="rect">
            <a:avLst/>
          </a:prstGeom>
          <a:effectLst/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4BA0C8A-7E2D-808D-4B2F-710F580E7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90650" y="5098547"/>
            <a:ext cx="384192" cy="524338"/>
          </a:xfrm>
          <a:prstGeom prst="rect">
            <a:avLst/>
          </a:prstGeom>
          <a:effectLst/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333BAAC-DE30-C2CC-B685-BFD51D0BA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7312" y="3454280"/>
            <a:ext cx="384192" cy="524338"/>
          </a:xfrm>
          <a:prstGeom prst="rect">
            <a:avLst/>
          </a:prstGeom>
          <a:effectLst/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8DC0BC9-1293-6818-DF4D-FCD7EA8F1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90650" y="3454280"/>
            <a:ext cx="384192" cy="52433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78270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02AFE35-B640-4E00-9F21-4239F2F8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Новый порядок создания ГИС</a:t>
            </a:r>
          </a:p>
        </p:txBody>
      </p:sp>
      <p:sp>
        <p:nvSpPr>
          <p:cNvPr id="2" name="Прямоугольник с двумя скругленными соседними углами 116">
            <a:extLst>
              <a:ext uri="{FF2B5EF4-FFF2-40B4-BE49-F238E27FC236}">
                <a16:creationId xmlns:a16="http://schemas.microsoft.com/office/drawing/2014/main" id="{A607C82B-1199-7387-F715-33D744BD8665}"/>
              </a:ext>
            </a:extLst>
          </p:cNvPr>
          <p:cNvSpPr/>
          <p:nvPr/>
        </p:nvSpPr>
        <p:spPr>
          <a:xfrm rot="10800000" flipV="1">
            <a:off x="1285040" y="1110783"/>
            <a:ext cx="10602159" cy="1590423"/>
          </a:xfrm>
          <a:prstGeom prst="round2SameRect">
            <a:avLst>
              <a:gd name="adj1" fmla="val 9178"/>
              <a:gd name="adj2" fmla="val 0"/>
            </a:avLst>
          </a:prstGeom>
          <a:gradFill flip="none" rotWithShape="1">
            <a:gsLst>
              <a:gs pos="100000">
                <a:schemeClr val="accent2">
                  <a:lumMod val="20000"/>
                  <a:lumOff val="80000"/>
                  <a:alpha val="0"/>
                </a:schemeClr>
              </a:gs>
              <a:gs pos="0">
                <a:schemeClr val="accent2">
                  <a:lumMod val="20000"/>
                  <a:lumOff val="80000"/>
                  <a:alpha val="91000"/>
                </a:schemeClr>
              </a:gs>
            </a:gsLst>
            <a:lin ang="5400000" scaled="1"/>
            <a:tileRect/>
          </a:gradFill>
          <a:ln w="25400" cap="flat" cmpd="sng" algn="ctr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DejaVu Sans"/>
              <a:cs typeface="Segoe UI" panose="020B0502040204020203" pitchFamily="34" charset="0"/>
            </a:endParaRPr>
          </a:p>
        </p:txBody>
      </p:sp>
      <p:sp>
        <p:nvSpPr>
          <p:cNvPr id="3" name="Прямоугольник с двумя скругленными соседними углами 116">
            <a:extLst>
              <a:ext uri="{FF2B5EF4-FFF2-40B4-BE49-F238E27FC236}">
                <a16:creationId xmlns:a16="http://schemas.microsoft.com/office/drawing/2014/main" id="{4ECA7A59-CF2E-DD4B-6580-EABA78552E3F}"/>
              </a:ext>
            </a:extLst>
          </p:cNvPr>
          <p:cNvSpPr/>
          <p:nvPr/>
        </p:nvSpPr>
        <p:spPr>
          <a:xfrm rot="10800000" flipV="1">
            <a:off x="1285039" y="2558674"/>
            <a:ext cx="10602158" cy="4227814"/>
          </a:xfrm>
          <a:prstGeom prst="round2SameRect">
            <a:avLst>
              <a:gd name="adj1" fmla="val 6139"/>
              <a:gd name="adj2" fmla="val 0"/>
            </a:avLst>
          </a:prstGeom>
          <a:gradFill flip="none" rotWithShape="1">
            <a:gsLst>
              <a:gs pos="100000">
                <a:srgbClr val="E4ECFD">
                  <a:alpha val="0"/>
                </a:srgbClr>
              </a:gs>
              <a:gs pos="10000">
                <a:srgbClr val="E3EBFD"/>
              </a:gs>
            </a:gsLst>
            <a:lin ang="5400000" scaled="1"/>
            <a:tileRect/>
          </a:gradFill>
          <a:ln w="25400" cap="flat" cmpd="sng" algn="ctr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DejaVu Sans"/>
              <a:cs typeface="Segoe UI" panose="020B0502040204020203" pitchFamily="34" charset="0"/>
            </a:endParaRPr>
          </a:p>
        </p:txBody>
      </p:sp>
      <p:sp>
        <p:nvSpPr>
          <p:cNvPr id="4" name="Rectangle 383">
            <a:extLst>
              <a:ext uri="{FF2B5EF4-FFF2-40B4-BE49-F238E27FC236}">
                <a16:creationId xmlns:a16="http://schemas.microsoft.com/office/drawing/2014/main" id="{E4930A68-D38E-7924-4FF5-B8AFD9F5A371}"/>
              </a:ext>
            </a:extLst>
          </p:cNvPr>
          <p:cNvSpPr/>
          <p:nvPr/>
        </p:nvSpPr>
        <p:spPr>
          <a:xfrm>
            <a:off x="8425567" y="3480110"/>
            <a:ext cx="2704072" cy="3268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098" tIns="55098" rIns="55098" bIns="55098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Straight Connector 54">
            <a:extLst>
              <a:ext uri="{FF2B5EF4-FFF2-40B4-BE49-F238E27FC236}">
                <a16:creationId xmlns:a16="http://schemas.microsoft.com/office/drawing/2014/main" id="{390F6466-1EBE-CB61-A380-61A613C66C97}"/>
              </a:ext>
            </a:extLst>
          </p:cNvPr>
          <p:cNvCxnSpPr>
            <a:cxnSpLocks/>
          </p:cNvCxnSpPr>
          <p:nvPr/>
        </p:nvCxnSpPr>
        <p:spPr>
          <a:xfrm>
            <a:off x="8319620" y="3537450"/>
            <a:ext cx="0" cy="293976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380">
            <a:extLst>
              <a:ext uri="{FF2B5EF4-FFF2-40B4-BE49-F238E27FC236}">
                <a16:creationId xmlns:a16="http://schemas.microsoft.com/office/drawing/2014/main" id="{A3591AD1-AE80-0B5D-7A9A-A664FC6F717D}"/>
              </a:ext>
            </a:extLst>
          </p:cNvPr>
          <p:cNvSpPr/>
          <p:nvPr/>
        </p:nvSpPr>
        <p:spPr>
          <a:xfrm>
            <a:off x="8378127" y="3442072"/>
            <a:ext cx="2648157" cy="298111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098" tIns="55098" rIns="55098" bIns="55098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30">
            <a:extLst>
              <a:ext uri="{FF2B5EF4-FFF2-40B4-BE49-F238E27FC236}">
                <a16:creationId xmlns:a16="http://schemas.microsoft.com/office/drawing/2014/main" id="{298A4E6E-A76F-32F6-8E82-CB90BAD62FD9}"/>
              </a:ext>
            </a:extLst>
          </p:cNvPr>
          <p:cNvSpPr>
            <a:spLocks/>
          </p:cNvSpPr>
          <p:nvPr/>
        </p:nvSpPr>
        <p:spPr>
          <a:xfrm>
            <a:off x="8319620" y="3519060"/>
            <a:ext cx="2706665" cy="2904127"/>
          </a:xfrm>
          <a:prstGeom prst="rect">
            <a:avLst/>
          </a:prstGeom>
          <a:pattFill prst="lt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098" tIns="55098" rIns="55098" bIns="55098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D9D8D24-5E74-2E6E-A328-47DFAF81B0DB}"/>
              </a:ext>
            </a:extLst>
          </p:cNvPr>
          <p:cNvSpPr/>
          <p:nvPr/>
        </p:nvSpPr>
        <p:spPr>
          <a:xfrm>
            <a:off x="1399293" y="1209680"/>
            <a:ext cx="86405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AF4C7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Каскадный жизненный цикл – ПП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AF4C7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676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AF4C7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единственный способ создания ГИС</a:t>
            </a:r>
          </a:p>
        </p:txBody>
      </p:sp>
      <p:cxnSp>
        <p:nvCxnSpPr>
          <p:cNvPr id="10" name="Straight Arrow Connector 244">
            <a:extLst>
              <a:ext uri="{FF2B5EF4-FFF2-40B4-BE49-F238E27FC236}">
                <a16:creationId xmlns:a16="http://schemas.microsoft.com/office/drawing/2014/main" id="{188CE742-B713-1412-BF6B-4AA8D5014859}"/>
              </a:ext>
            </a:extLst>
          </p:cNvPr>
          <p:cNvCxnSpPr>
            <a:cxnSpLocks/>
          </p:cNvCxnSpPr>
          <p:nvPr/>
        </p:nvCxnSpPr>
        <p:spPr>
          <a:xfrm>
            <a:off x="2959593" y="3008008"/>
            <a:ext cx="5330853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4A4C1D9-EFA0-EFF8-5187-1512C7BA4541}"/>
              </a:ext>
            </a:extLst>
          </p:cNvPr>
          <p:cNvSpPr txBox="1"/>
          <p:nvPr/>
        </p:nvSpPr>
        <p:spPr>
          <a:xfrm>
            <a:off x="3753595" y="2679574"/>
            <a:ext cx="3949022" cy="2462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0" lvl="0" indent="0" defTabSz="913572" eaLnBrk="1" latinLnBrk="0" hangingPunct="1">
              <a:buClr>
                <a:schemeClr val="tx1"/>
              </a:buClr>
              <a:buSzPct val="100000"/>
              <a:buFontTx/>
              <a:buNone/>
              <a:defRPr lang="x-none" sz="1600" baseline="0">
                <a:latin typeface="+mn-lt"/>
              </a:defRPr>
            </a:lvl1pPr>
            <a:lvl2pPr marL="180000" lvl="1" indent="-180054" defTabSz="913572" eaLnBrk="1" latinLnBrk="0" hangingPunct="1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lang="x-none" sz="1600" baseline="0">
                <a:latin typeface="+mn-lt"/>
              </a:defRPr>
            </a:lvl2pPr>
            <a:lvl3pPr marL="360000" lvl="2" indent="-180054" defTabSz="913572" eaLnBrk="1" latinLnBrk="0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–"/>
              <a:defRPr lang="x-none" sz="1600" baseline="0">
                <a:latin typeface="+mn-lt"/>
              </a:defRPr>
            </a:lvl3pPr>
            <a:lvl4pPr marL="540000" lvl="3" indent="-180054" defTabSz="913572" eaLnBrk="1" latinLnBrk="0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▫"/>
              <a:defRPr lang="x-none" sz="1600" baseline="0">
                <a:latin typeface="+mn-lt"/>
              </a:defRPr>
            </a:lvl4pPr>
            <a:lvl5pPr marL="720000" lvl="4" indent="-180054" defTabSz="913572" eaLnBrk="1" latinLnBrk="0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  <a:defRPr lang="x-none" sz="1600" baseline="0">
                <a:latin typeface="+mn-lt"/>
              </a:defRPr>
            </a:lvl5pPr>
            <a:lvl6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6pPr>
            <a:lvl7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7pPr>
            <a:lvl8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8pPr>
            <a:lvl9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9pPr>
          </a:lstStyle>
          <a:p>
            <a:pPr marL="0" marR="0" lvl="0" indent="0" algn="ctr" defTabSz="913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F33"/>
              </a:buClr>
              <a:buSzPct val="100000"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D4CD3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+mn-cs"/>
              </a:rPr>
              <a:t>3-6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D4CD3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месяцев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до первого запуска</a:t>
            </a:r>
          </a:p>
        </p:txBody>
      </p:sp>
      <p:sp>
        <p:nvSpPr>
          <p:cNvPr id="12" name="Rectangle 30">
            <a:extLst>
              <a:ext uri="{FF2B5EF4-FFF2-40B4-BE49-F238E27FC236}">
                <a16:creationId xmlns:a16="http://schemas.microsoft.com/office/drawing/2014/main" id="{F40DCF5F-7054-3A62-FD8A-30760B3436FE}"/>
              </a:ext>
            </a:extLst>
          </p:cNvPr>
          <p:cNvSpPr>
            <a:spLocks/>
          </p:cNvSpPr>
          <p:nvPr/>
        </p:nvSpPr>
        <p:spPr>
          <a:xfrm>
            <a:off x="2975299" y="3555414"/>
            <a:ext cx="8060713" cy="3015425"/>
          </a:xfrm>
          <a:prstGeom prst="roundRect">
            <a:avLst>
              <a:gd name="adj" fmla="val 3190"/>
            </a:avLst>
          </a:prstGeom>
          <a:pattFill prst="lt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228600" dist="38100" dir="8100000" algn="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098" tIns="55098" rIns="55098" bIns="55098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363B83-96D3-2C3D-104B-41C9C9EE428C}"/>
              </a:ext>
            </a:extLst>
          </p:cNvPr>
          <p:cNvSpPr txBox="1"/>
          <p:nvPr/>
        </p:nvSpPr>
        <p:spPr>
          <a:xfrm>
            <a:off x="3062158" y="3622441"/>
            <a:ext cx="4629569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913572" eaLnBrk="1" latinLnBrk="0" hangingPunct="1">
              <a:buClr>
                <a:schemeClr val="tx1"/>
              </a:buClr>
              <a:buSzPct val="100000"/>
              <a:buFontTx/>
              <a:buNone/>
              <a:defRPr lang="x-none" sz="1600" baseline="0">
                <a:latin typeface="+mn-lt"/>
              </a:defRPr>
            </a:lvl1pPr>
            <a:lvl2pPr marL="180000" lvl="1" indent="-180054" defTabSz="913572" eaLnBrk="1" latinLnBrk="0" hangingPunct="1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lang="x-none" sz="1600" baseline="0">
                <a:latin typeface="+mn-lt"/>
              </a:defRPr>
            </a:lvl2pPr>
            <a:lvl3pPr marL="360000" lvl="2" indent="-180054" defTabSz="913572" eaLnBrk="1" latinLnBrk="0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–"/>
              <a:defRPr lang="x-none" sz="1600" baseline="0">
                <a:latin typeface="+mn-lt"/>
              </a:defRPr>
            </a:lvl3pPr>
            <a:lvl4pPr marL="540000" lvl="3" indent="-180054" defTabSz="913572" eaLnBrk="1" latinLnBrk="0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▫"/>
              <a:defRPr lang="x-none" sz="1600" baseline="0">
                <a:latin typeface="+mn-lt"/>
              </a:defRPr>
            </a:lvl4pPr>
            <a:lvl5pPr marL="720000" lvl="4" indent="-180054" defTabSz="913572" eaLnBrk="1" latinLnBrk="0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  <a:defRPr lang="x-none" sz="1600" baseline="0">
                <a:latin typeface="+mn-lt"/>
              </a:defRPr>
            </a:lvl5pPr>
            <a:lvl6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6pPr>
            <a:lvl7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7pPr>
            <a:lvl8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8pPr>
            <a:lvl9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9pPr>
          </a:lstStyle>
          <a:p>
            <a:pPr marL="0" marR="0" lvl="0" indent="0" algn="l" defTabSz="913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F33"/>
              </a:buClr>
              <a:buSzPct val="100000"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6672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Разработка новых ГИС должна строиться на итеративном процессе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B85B4A-8A7C-78A1-D000-1D084A332128}"/>
              </a:ext>
            </a:extLst>
          </p:cNvPr>
          <p:cNvSpPr txBox="1"/>
          <p:nvPr/>
        </p:nvSpPr>
        <p:spPr>
          <a:xfrm>
            <a:off x="3132366" y="6152861"/>
            <a:ext cx="2964712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913572" eaLnBrk="1" latinLnBrk="0" hangingPunct="1">
              <a:buClr>
                <a:schemeClr val="tx1"/>
              </a:buClr>
              <a:buSzPct val="100000"/>
              <a:buFontTx/>
              <a:buNone/>
              <a:defRPr lang="x-none" sz="1600" baseline="0">
                <a:latin typeface="+mn-lt"/>
              </a:defRPr>
            </a:lvl1pPr>
            <a:lvl2pPr marL="180000" lvl="1" indent="-180054" defTabSz="913572" eaLnBrk="1" latinLnBrk="0" hangingPunct="1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lang="x-none" sz="1600" baseline="0">
                <a:latin typeface="+mn-lt"/>
              </a:defRPr>
            </a:lvl2pPr>
            <a:lvl3pPr marL="360000" lvl="2" indent="-180054" defTabSz="913572" eaLnBrk="1" latinLnBrk="0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–"/>
              <a:defRPr lang="x-none" sz="1600" baseline="0">
                <a:latin typeface="+mn-lt"/>
              </a:defRPr>
            </a:lvl3pPr>
            <a:lvl4pPr marL="540000" lvl="3" indent="-180054" defTabSz="913572" eaLnBrk="1" latinLnBrk="0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▫"/>
              <a:defRPr lang="x-none" sz="1600" baseline="0">
                <a:latin typeface="+mn-lt"/>
              </a:defRPr>
            </a:lvl4pPr>
            <a:lvl5pPr marL="720000" lvl="4" indent="-180054" defTabSz="913572" eaLnBrk="1" latinLnBrk="0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  <a:defRPr lang="x-none" sz="1600" baseline="0">
                <a:latin typeface="+mn-lt"/>
              </a:defRPr>
            </a:lvl5pPr>
            <a:lvl6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6pPr>
            <a:lvl7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7pPr>
            <a:lvl8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8pPr>
            <a:lvl9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9pPr>
          </a:lstStyle>
          <a:p>
            <a:pPr marL="0" marR="0" lvl="0" indent="0" algn="l" defTabSz="913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F33"/>
              </a:buClr>
              <a:buSzPct val="100000"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Платформа ЕЦП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ГосТех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</a:p>
        </p:txBody>
      </p:sp>
      <p:cxnSp>
        <p:nvCxnSpPr>
          <p:cNvPr id="15" name="Straight Connector 219">
            <a:extLst>
              <a:ext uri="{FF2B5EF4-FFF2-40B4-BE49-F238E27FC236}">
                <a16:creationId xmlns:a16="http://schemas.microsoft.com/office/drawing/2014/main" id="{25B4E776-44F9-2855-61AF-19D2CB0525D4}"/>
              </a:ext>
            </a:extLst>
          </p:cNvPr>
          <p:cNvCxnSpPr>
            <a:cxnSpLocks/>
          </p:cNvCxnSpPr>
          <p:nvPr/>
        </p:nvCxnSpPr>
        <p:spPr>
          <a:xfrm>
            <a:off x="5438364" y="4512983"/>
            <a:ext cx="2340901" cy="0"/>
          </a:xfrm>
          <a:prstGeom prst="line">
            <a:avLst/>
          </a:prstGeom>
          <a:ln w="317500">
            <a:solidFill>
              <a:srgbClr val="07B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93">
            <a:extLst>
              <a:ext uri="{FF2B5EF4-FFF2-40B4-BE49-F238E27FC236}">
                <a16:creationId xmlns:a16="http://schemas.microsoft.com/office/drawing/2014/main" id="{7888995E-FF1E-FC23-212C-C99DA14D61CB}"/>
              </a:ext>
            </a:extLst>
          </p:cNvPr>
          <p:cNvSpPr/>
          <p:nvPr/>
        </p:nvSpPr>
        <p:spPr>
          <a:xfrm>
            <a:off x="6206707" y="5287884"/>
            <a:ext cx="1132638" cy="19581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</a:ln>
          <a:effectLst>
            <a:outerShdw dist="38100" algn="l" rotWithShape="0">
              <a:schemeClr val="accent1">
                <a:lumMod val="40000"/>
                <a:lumOff val="6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6672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6672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6672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Тестирование</a:t>
            </a:r>
          </a:p>
        </p:txBody>
      </p:sp>
      <p:sp>
        <p:nvSpPr>
          <p:cNvPr id="17" name="Rectangle: Rounded Corners 101">
            <a:extLst>
              <a:ext uri="{FF2B5EF4-FFF2-40B4-BE49-F238E27FC236}">
                <a16:creationId xmlns:a16="http://schemas.microsoft.com/office/drawing/2014/main" id="{E4558AD6-0AD0-BE8E-9DDD-1BC90AE3E650}"/>
              </a:ext>
            </a:extLst>
          </p:cNvPr>
          <p:cNvSpPr>
            <a:spLocks/>
          </p:cNvSpPr>
          <p:nvPr/>
        </p:nvSpPr>
        <p:spPr>
          <a:xfrm>
            <a:off x="4520924" y="5641671"/>
            <a:ext cx="1270432" cy="34580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</a:ln>
          <a:effectLst>
            <a:outerShdw dist="38100" algn="l" rotWithShape="0">
              <a:schemeClr val="accent1">
                <a:lumMod val="40000"/>
                <a:lumOff val="6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5098" tIns="36000" rIns="36000" bIns="3600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6672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6672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6672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Контроль качества и приемка</a:t>
            </a:r>
          </a:p>
        </p:txBody>
      </p:sp>
      <p:grpSp>
        <p:nvGrpSpPr>
          <p:cNvPr id="18" name="Group 74">
            <a:extLst>
              <a:ext uri="{FF2B5EF4-FFF2-40B4-BE49-F238E27FC236}">
                <a16:creationId xmlns:a16="http://schemas.microsoft.com/office/drawing/2014/main" id="{6F185424-012B-CE19-C108-46379AEF2229}"/>
              </a:ext>
            </a:extLst>
          </p:cNvPr>
          <p:cNvGrpSpPr/>
          <p:nvPr/>
        </p:nvGrpSpPr>
        <p:grpSpPr>
          <a:xfrm>
            <a:off x="5156138" y="4512421"/>
            <a:ext cx="847404" cy="847404"/>
            <a:chOff x="5641859" y="2633168"/>
            <a:chExt cx="1110522" cy="1110522"/>
          </a:xfrm>
        </p:grpSpPr>
        <p:sp>
          <p:nvSpPr>
            <p:cNvPr id="19" name="Arc 214">
              <a:extLst>
                <a:ext uri="{FF2B5EF4-FFF2-40B4-BE49-F238E27FC236}">
                  <a16:creationId xmlns:a16="http://schemas.microsoft.com/office/drawing/2014/main" id="{C18FF7DB-0D03-05A1-0E42-A0F254C1750A}"/>
                </a:ext>
              </a:extLst>
            </p:cNvPr>
            <p:cNvSpPr>
              <a:spLocks/>
            </p:cNvSpPr>
            <p:nvPr/>
          </p:nvSpPr>
          <p:spPr>
            <a:xfrm>
              <a:off x="5641859" y="2633168"/>
              <a:ext cx="1110522" cy="1110522"/>
            </a:xfrm>
            <a:prstGeom prst="arc">
              <a:avLst>
                <a:gd name="adj1" fmla="val 16200000"/>
                <a:gd name="adj2" fmla="val 14475685"/>
              </a:avLst>
            </a:prstGeom>
            <a:ln w="317500">
              <a:gradFill>
                <a:gsLst>
                  <a:gs pos="22000">
                    <a:srgbClr val="37609F"/>
                  </a:gs>
                  <a:gs pos="78000">
                    <a:srgbClr val="AF4C7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Arc 215">
              <a:extLst>
                <a:ext uri="{FF2B5EF4-FFF2-40B4-BE49-F238E27FC236}">
                  <a16:creationId xmlns:a16="http://schemas.microsoft.com/office/drawing/2014/main" id="{2B1C050C-5050-A26D-63A7-66E791C39D77}"/>
                </a:ext>
              </a:extLst>
            </p:cNvPr>
            <p:cNvSpPr>
              <a:spLocks/>
            </p:cNvSpPr>
            <p:nvPr/>
          </p:nvSpPr>
          <p:spPr>
            <a:xfrm>
              <a:off x="5641859" y="2633460"/>
              <a:ext cx="1110313" cy="1110230"/>
            </a:xfrm>
            <a:prstGeom prst="arc">
              <a:avLst>
                <a:gd name="adj1" fmla="val 5274905"/>
                <a:gd name="adj2" fmla="val 16216596"/>
              </a:avLst>
            </a:prstGeom>
            <a:ln w="317500">
              <a:solidFill>
                <a:srgbClr val="AF4C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1" name="Straight Connector 216">
            <a:extLst>
              <a:ext uri="{FF2B5EF4-FFF2-40B4-BE49-F238E27FC236}">
                <a16:creationId xmlns:a16="http://schemas.microsoft.com/office/drawing/2014/main" id="{EB357628-5F9D-CEA8-00F9-C8E1B5A1737E}"/>
              </a:ext>
            </a:extLst>
          </p:cNvPr>
          <p:cNvCxnSpPr>
            <a:cxnSpLocks/>
          </p:cNvCxnSpPr>
          <p:nvPr/>
        </p:nvCxnSpPr>
        <p:spPr>
          <a:xfrm>
            <a:off x="3261027" y="4512983"/>
            <a:ext cx="2340901" cy="0"/>
          </a:xfrm>
          <a:prstGeom prst="line">
            <a:avLst/>
          </a:prstGeom>
          <a:ln w="317500">
            <a:solidFill>
              <a:srgbClr val="3760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333">
            <a:extLst>
              <a:ext uri="{FF2B5EF4-FFF2-40B4-BE49-F238E27FC236}">
                <a16:creationId xmlns:a16="http://schemas.microsoft.com/office/drawing/2014/main" id="{317B6C09-B53C-43BF-C2A1-4EC492B86C89}"/>
              </a:ext>
            </a:extLst>
          </p:cNvPr>
          <p:cNvSpPr>
            <a:spLocks/>
          </p:cNvSpPr>
          <p:nvPr/>
        </p:nvSpPr>
        <p:spPr bwMode="auto">
          <a:xfrm>
            <a:off x="4774003" y="4447204"/>
            <a:ext cx="67269" cy="130479"/>
          </a:xfrm>
          <a:custGeom>
            <a:avLst/>
            <a:gdLst>
              <a:gd name="T0" fmla="*/ 0 w 348"/>
              <a:gd name="T1" fmla="*/ 675 h 675"/>
              <a:gd name="T2" fmla="*/ 348 w 348"/>
              <a:gd name="T3" fmla="*/ 331 h 675"/>
              <a:gd name="T4" fmla="*/ 0 w 348"/>
              <a:gd name="T5" fmla="*/ 0 h 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8" h="675">
                <a:moveTo>
                  <a:pt x="0" y="675"/>
                </a:moveTo>
                <a:lnTo>
                  <a:pt x="348" y="331"/>
                </a:lnTo>
                <a:lnTo>
                  <a:pt x="0" y="0"/>
                </a:lnTo>
              </a:path>
            </a:pathLst>
          </a:custGeom>
          <a:noFill/>
          <a:ln w="9525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9974" tIns="34987" rIns="69974" bIns="3498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333">
            <a:extLst>
              <a:ext uri="{FF2B5EF4-FFF2-40B4-BE49-F238E27FC236}">
                <a16:creationId xmlns:a16="http://schemas.microsoft.com/office/drawing/2014/main" id="{736AECCA-BF48-E857-7DC7-2CFC95B1A7D8}"/>
              </a:ext>
            </a:extLst>
          </p:cNvPr>
          <p:cNvSpPr>
            <a:spLocks/>
          </p:cNvSpPr>
          <p:nvPr/>
        </p:nvSpPr>
        <p:spPr bwMode="auto">
          <a:xfrm>
            <a:off x="4085939" y="4447204"/>
            <a:ext cx="67269" cy="130479"/>
          </a:xfrm>
          <a:custGeom>
            <a:avLst/>
            <a:gdLst>
              <a:gd name="T0" fmla="*/ 0 w 348"/>
              <a:gd name="T1" fmla="*/ 675 h 675"/>
              <a:gd name="T2" fmla="*/ 348 w 348"/>
              <a:gd name="T3" fmla="*/ 331 h 675"/>
              <a:gd name="T4" fmla="*/ 0 w 348"/>
              <a:gd name="T5" fmla="*/ 0 h 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8" h="675">
                <a:moveTo>
                  <a:pt x="0" y="675"/>
                </a:moveTo>
                <a:lnTo>
                  <a:pt x="348" y="331"/>
                </a:lnTo>
                <a:lnTo>
                  <a:pt x="0" y="0"/>
                </a:lnTo>
              </a:path>
            </a:pathLst>
          </a:custGeom>
          <a:noFill/>
          <a:ln w="9525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9974" tIns="34987" rIns="69974" bIns="3498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333">
            <a:extLst>
              <a:ext uri="{FF2B5EF4-FFF2-40B4-BE49-F238E27FC236}">
                <a16:creationId xmlns:a16="http://schemas.microsoft.com/office/drawing/2014/main" id="{58E19DA5-9989-E8C0-39C8-0D3A89C96FF9}"/>
              </a:ext>
            </a:extLst>
          </p:cNvPr>
          <p:cNvSpPr>
            <a:spLocks/>
          </p:cNvSpPr>
          <p:nvPr/>
        </p:nvSpPr>
        <p:spPr bwMode="auto">
          <a:xfrm>
            <a:off x="3397874" y="4447204"/>
            <a:ext cx="67269" cy="130479"/>
          </a:xfrm>
          <a:custGeom>
            <a:avLst/>
            <a:gdLst>
              <a:gd name="T0" fmla="*/ 0 w 348"/>
              <a:gd name="T1" fmla="*/ 675 h 675"/>
              <a:gd name="T2" fmla="*/ 348 w 348"/>
              <a:gd name="T3" fmla="*/ 331 h 675"/>
              <a:gd name="T4" fmla="*/ 0 w 348"/>
              <a:gd name="T5" fmla="*/ 0 h 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8" h="675">
                <a:moveTo>
                  <a:pt x="0" y="675"/>
                </a:moveTo>
                <a:lnTo>
                  <a:pt x="348" y="331"/>
                </a:lnTo>
                <a:lnTo>
                  <a:pt x="0" y="0"/>
                </a:lnTo>
              </a:path>
            </a:pathLst>
          </a:custGeom>
          <a:noFill/>
          <a:ln w="9525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9974" tIns="34987" rIns="69974" bIns="3498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333">
            <a:extLst>
              <a:ext uri="{FF2B5EF4-FFF2-40B4-BE49-F238E27FC236}">
                <a16:creationId xmlns:a16="http://schemas.microsoft.com/office/drawing/2014/main" id="{9CF14197-82DE-BE84-1BF9-3DFE1CBF2EE6}"/>
              </a:ext>
            </a:extLst>
          </p:cNvPr>
          <p:cNvSpPr>
            <a:spLocks/>
          </p:cNvSpPr>
          <p:nvPr/>
        </p:nvSpPr>
        <p:spPr bwMode="auto">
          <a:xfrm>
            <a:off x="5546207" y="4447204"/>
            <a:ext cx="67269" cy="130479"/>
          </a:xfrm>
          <a:custGeom>
            <a:avLst/>
            <a:gdLst>
              <a:gd name="T0" fmla="*/ 0 w 348"/>
              <a:gd name="T1" fmla="*/ 675 h 675"/>
              <a:gd name="T2" fmla="*/ 348 w 348"/>
              <a:gd name="T3" fmla="*/ 331 h 675"/>
              <a:gd name="T4" fmla="*/ 0 w 348"/>
              <a:gd name="T5" fmla="*/ 0 h 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8" h="675">
                <a:moveTo>
                  <a:pt x="0" y="675"/>
                </a:moveTo>
                <a:lnTo>
                  <a:pt x="348" y="331"/>
                </a:lnTo>
                <a:lnTo>
                  <a:pt x="0" y="0"/>
                </a:lnTo>
              </a:path>
            </a:pathLst>
          </a:custGeom>
          <a:noFill/>
          <a:ln w="9525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9974" tIns="34987" rIns="69974" bIns="3498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333">
            <a:extLst>
              <a:ext uri="{FF2B5EF4-FFF2-40B4-BE49-F238E27FC236}">
                <a16:creationId xmlns:a16="http://schemas.microsoft.com/office/drawing/2014/main" id="{AB734C1D-1ED9-84D9-B3F6-DE3FDC16008E}"/>
              </a:ext>
            </a:extLst>
          </p:cNvPr>
          <p:cNvSpPr>
            <a:spLocks/>
          </p:cNvSpPr>
          <p:nvPr/>
        </p:nvSpPr>
        <p:spPr bwMode="auto">
          <a:xfrm>
            <a:off x="6838195" y="4447204"/>
            <a:ext cx="67269" cy="130479"/>
          </a:xfrm>
          <a:custGeom>
            <a:avLst/>
            <a:gdLst>
              <a:gd name="T0" fmla="*/ 0 w 348"/>
              <a:gd name="T1" fmla="*/ 675 h 675"/>
              <a:gd name="T2" fmla="*/ 348 w 348"/>
              <a:gd name="T3" fmla="*/ 331 h 675"/>
              <a:gd name="T4" fmla="*/ 0 w 348"/>
              <a:gd name="T5" fmla="*/ 0 h 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8" h="675">
                <a:moveTo>
                  <a:pt x="0" y="675"/>
                </a:moveTo>
                <a:lnTo>
                  <a:pt x="348" y="331"/>
                </a:lnTo>
                <a:lnTo>
                  <a:pt x="0" y="0"/>
                </a:lnTo>
              </a:path>
            </a:pathLst>
          </a:custGeom>
          <a:noFill/>
          <a:ln w="9525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9974" tIns="34987" rIns="69974" bIns="3498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333">
            <a:extLst>
              <a:ext uri="{FF2B5EF4-FFF2-40B4-BE49-F238E27FC236}">
                <a16:creationId xmlns:a16="http://schemas.microsoft.com/office/drawing/2014/main" id="{444F0585-BBB3-9A80-28F2-1808CCDAEE8D}"/>
              </a:ext>
            </a:extLst>
          </p:cNvPr>
          <p:cNvSpPr>
            <a:spLocks/>
          </p:cNvSpPr>
          <p:nvPr/>
        </p:nvSpPr>
        <p:spPr bwMode="auto">
          <a:xfrm>
            <a:off x="7526259" y="4447204"/>
            <a:ext cx="67269" cy="130479"/>
          </a:xfrm>
          <a:custGeom>
            <a:avLst/>
            <a:gdLst>
              <a:gd name="T0" fmla="*/ 0 w 348"/>
              <a:gd name="T1" fmla="*/ 675 h 675"/>
              <a:gd name="T2" fmla="*/ 348 w 348"/>
              <a:gd name="T3" fmla="*/ 331 h 675"/>
              <a:gd name="T4" fmla="*/ 0 w 348"/>
              <a:gd name="T5" fmla="*/ 0 h 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8" h="675">
                <a:moveTo>
                  <a:pt x="0" y="675"/>
                </a:moveTo>
                <a:lnTo>
                  <a:pt x="348" y="331"/>
                </a:lnTo>
                <a:lnTo>
                  <a:pt x="0" y="0"/>
                </a:lnTo>
              </a:path>
            </a:pathLst>
          </a:custGeom>
          <a:noFill/>
          <a:ln w="9525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9974" tIns="34987" rIns="69974" bIns="3498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333">
            <a:extLst>
              <a:ext uri="{FF2B5EF4-FFF2-40B4-BE49-F238E27FC236}">
                <a16:creationId xmlns:a16="http://schemas.microsoft.com/office/drawing/2014/main" id="{A5D0F3BD-AC77-8A21-1347-324B61A92D12}"/>
              </a:ext>
            </a:extLst>
          </p:cNvPr>
          <p:cNvSpPr>
            <a:spLocks/>
          </p:cNvSpPr>
          <p:nvPr/>
        </p:nvSpPr>
        <p:spPr bwMode="auto">
          <a:xfrm>
            <a:off x="6150131" y="4447204"/>
            <a:ext cx="67269" cy="130479"/>
          </a:xfrm>
          <a:custGeom>
            <a:avLst/>
            <a:gdLst>
              <a:gd name="T0" fmla="*/ 0 w 348"/>
              <a:gd name="T1" fmla="*/ 675 h 675"/>
              <a:gd name="T2" fmla="*/ 348 w 348"/>
              <a:gd name="T3" fmla="*/ 331 h 675"/>
              <a:gd name="T4" fmla="*/ 0 w 348"/>
              <a:gd name="T5" fmla="*/ 0 h 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8" h="675">
                <a:moveTo>
                  <a:pt x="0" y="675"/>
                </a:moveTo>
                <a:lnTo>
                  <a:pt x="348" y="331"/>
                </a:lnTo>
                <a:lnTo>
                  <a:pt x="0" y="0"/>
                </a:lnTo>
              </a:path>
            </a:pathLst>
          </a:custGeom>
          <a:noFill/>
          <a:ln w="9525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9974" tIns="34987" rIns="69974" bIns="3498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: Rounded Corners 229">
            <a:extLst>
              <a:ext uri="{FF2B5EF4-FFF2-40B4-BE49-F238E27FC236}">
                <a16:creationId xmlns:a16="http://schemas.microsoft.com/office/drawing/2014/main" id="{10A07300-ACE7-711B-ACC0-031CE303F84D}"/>
              </a:ext>
            </a:extLst>
          </p:cNvPr>
          <p:cNvSpPr>
            <a:spLocks/>
          </p:cNvSpPr>
          <p:nvPr/>
        </p:nvSpPr>
        <p:spPr>
          <a:xfrm>
            <a:off x="3076420" y="3922957"/>
            <a:ext cx="1159104" cy="31892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</a:ln>
          <a:effectLst>
            <a:outerShdw dist="38100" algn="l" rotWithShape="0">
              <a:schemeClr val="accent1">
                <a:lumMod val="40000"/>
                <a:lumOff val="6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5098" tIns="36000" rIns="36000" bIns="3600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6672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6672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6672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Приоритизация 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6672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бэклога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6672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Isosceles Triangle 230">
            <a:extLst>
              <a:ext uri="{FF2B5EF4-FFF2-40B4-BE49-F238E27FC236}">
                <a16:creationId xmlns:a16="http://schemas.microsoft.com/office/drawing/2014/main" id="{6CFF3811-6C0A-CA5B-5D66-9A943B921779}"/>
              </a:ext>
            </a:extLst>
          </p:cNvPr>
          <p:cNvSpPr/>
          <p:nvPr/>
        </p:nvSpPr>
        <p:spPr>
          <a:xfrm rot="10800000">
            <a:off x="3626665" y="4268078"/>
            <a:ext cx="221888" cy="87189"/>
          </a:xfrm>
          <a:prstGeom prst="triangle">
            <a:avLst/>
          </a:prstGeom>
          <a:solidFill>
            <a:schemeClr val="accent1"/>
          </a:solidFill>
          <a:ln w="9525">
            <a:noFill/>
          </a:ln>
          <a:effectLst>
            <a:outerShdw dist="38100" algn="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 err="1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" name="Group 243">
            <a:extLst>
              <a:ext uri="{FF2B5EF4-FFF2-40B4-BE49-F238E27FC236}">
                <a16:creationId xmlns:a16="http://schemas.microsoft.com/office/drawing/2014/main" id="{E8327E35-D253-2C2F-24BA-D002301C8844}"/>
              </a:ext>
            </a:extLst>
          </p:cNvPr>
          <p:cNvGrpSpPr/>
          <p:nvPr/>
        </p:nvGrpSpPr>
        <p:grpSpPr>
          <a:xfrm>
            <a:off x="4078438" y="3933330"/>
            <a:ext cx="298178" cy="298178"/>
            <a:chOff x="3711553" y="2885211"/>
            <a:chExt cx="575338" cy="575338"/>
          </a:xfrm>
        </p:grpSpPr>
        <p:sp>
          <p:nvSpPr>
            <p:cNvPr id="32" name="Oval 231">
              <a:extLst>
                <a:ext uri="{FF2B5EF4-FFF2-40B4-BE49-F238E27FC236}">
                  <a16:creationId xmlns:a16="http://schemas.microsoft.com/office/drawing/2014/main" id="{E1AD4D27-320A-F94D-A5D1-6C43F5E37E93}"/>
                </a:ext>
              </a:extLst>
            </p:cNvPr>
            <p:cNvSpPr/>
            <p:nvPr/>
          </p:nvSpPr>
          <p:spPr>
            <a:xfrm>
              <a:off x="3711553" y="2885211"/>
              <a:ext cx="575338" cy="575338"/>
            </a:xfrm>
            <a:prstGeom prst="ellipse">
              <a:avLst/>
            </a:prstGeom>
            <a:solidFill>
              <a:schemeClr val="accent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3" name="Group 232">
              <a:extLst>
                <a:ext uri="{FF2B5EF4-FFF2-40B4-BE49-F238E27FC236}">
                  <a16:creationId xmlns:a16="http://schemas.microsoft.com/office/drawing/2014/main" id="{308EAFF7-B1EF-FCD1-859D-64ACEE397C8E}"/>
                </a:ext>
              </a:extLst>
            </p:cNvPr>
            <p:cNvGrpSpPr/>
            <p:nvPr/>
          </p:nvGrpSpPr>
          <p:grpSpPr>
            <a:xfrm>
              <a:off x="3849971" y="3008199"/>
              <a:ext cx="342952" cy="329362"/>
              <a:chOff x="5170488" y="4130676"/>
              <a:chExt cx="681037" cy="654050"/>
            </a:xfrm>
            <a:noFill/>
          </p:grpSpPr>
          <p:sp>
            <p:nvSpPr>
              <p:cNvPr id="34" name="Freeform 222">
                <a:extLst>
                  <a:ext uri="{FF2B5EF4-FFF2-40B4-BE49-F238E27FC236}">
                    <a16:creationId xmlns:a16="http://schemas.microsoft.com/office/drawing/2014/main" id="{C5A3412A-077C-9B63-FC8F-F62E2B60BE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0488" y="4130676"/>
                <a:ext cx="488950" cy="654050"/>
              </a:xfrm>
              <a:custGeom>
                <a:avLst/>
                <a:gdLst>
                  <a:gd name="T0" fmla="*/ 173 w 173"/>
                  <a:gd name="T1" fmla="*/ 59 h 231"/>
                  <a:gd name="T2" fmla="*/ 173 w 173"/>
                  <a:gd name="T3" fmla="*/ 16 h 231"/>
                  <a:gd name="T4" fmla="*/ 157 w 173"/>
                  <a:gd name="T5" fmla="*/ 0 h 231"/>
                  <a:gd name="T6" fmla="*/ 44 w 173"/>
                  <a:gd name="T7" fmla="*/ 0 h 231"/>
                  <a:gd name="T8" fmla="*/ 0 w 173"/>
                  <a:gd name="T9" fmla="*/ 39 h 231"/>
                  <a:gd name="T10" fmla="*/ 0 w 173"/>
                  <a:gd name="T11" fmla="*/ 215 h 231"/>
                  <a:gd name="T12" fmla="*/ 16 w 173"/>
                  <a:gd name="T13" fmla="*/ 231 h 231"/>
                  <a:gd name="T14" fmla="*/ 157 w 173"/>
                  <a:gd name="T15" fmla="*/ 231 h 231"/>
                  <a:gd name="T16" fmla="*/ 173 w 173"/>
                  <a:gd name="T17" fmla="*/ 215 h 231"/>
                  <a:gd name="T18" fmla="*/ 173 w 173"/>
                  <a:gd name="T19" fmla="*/ 206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3" h="231">
                    <a:moveTo>
                      <a:pt x="173" y="59"/>
                    </a:moveTo>
                    <a:cubicBezTo>
                      <a:pt x="173" y="16"/>
                      <a:pt x="173" y="16"/>
                      <a:pt x="173" y="16"/>
                    </a:cubicBezTo>
                    <a:cubicBezTo>
                      <a:pt x="173" y="7"/>
                      <a:pt x="166" y="0"/>
                      <a:pt x="157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215"/>
                      <a:pt x="0" y="215"/>
                      <a:pt x="0" y="215"/>
                    </a:cubicBezTo>
                    <a:cubicBezTo>
                      <a:pt x="0" y="224"/>
                      <a:pt x="7" y="231"/>
                      <a:pt x="16" y="231"/>
                    </a:cubicBezTo>
                    <a:cubicBezTo>
                      <a:pt x="157" y="231"/>
                      <a:pt x="157" y="231"/>
                      <a:pt x="157" y="231"/>
                    </a:cubicBezTo>
                    <a:cubicBezTo>
                      <a:pt x="166" y="231"/>
                      <a:pt x="173" y="224"/>
                      <a:pt x="173" y="215"/>
                    </a:cubicBezTo>
                    <a:cubicBezTo>
                      <a:pt x="173" y="206"/>
                      <a:pt x="173" y="206"/>
                      <a:pt x="173" y="206"/>
                    </a:cubicBez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223">
                <a:extLst>
                  <a:ext uri="{FF2B5EF4-FFF2-40B4-BE49-F238E27FC236}">
                    <a16:creationId xmlns:a16="http://schemas.microsoft.com/office/drawing/2014/main" id="{8446E537-697A-D569-4D4F-F4A4E0DA3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1450" y="4138613"/>
                <a:ext cx="85725" cy="141288"/>
              </a:xfrm>
              <a:custGeom>
                <a:avLst/>
                <a:gdLst>
                  <a:gd name="T0" fmla="*/ 54 w 54"/>
                  <a:gd name="T1" fmla="*/ 0 h 89"/>
                  <a:gd name="T2" fmla="*/ 54 w 54"/>
                  <a:gd name="T3" fmla="*/ 89 h 89"/>
                  <a:gd name="T4" fmla="*/ 0 w 54"/>
                  <a:gd name="T5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4" h="89">
                    <a:moveTo>
                      <a:pt x="54" y="0"/>
                    </a:moveTo>
                    <a:lnTo>
                      <a:pt x="54" y="89"/>
                    </a:lnTo>
                    <a:lnTo>
                      <a:pt x="0" y="89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Oval 224">
                <a:extLst>
                  <a:ext uri="{FF2B5EF4-FFF2-40B4-BE49-F238E27FC236}">
                    <a16:creationId xmlns:a16="http://schemas.microsoft.com/office/drawing/2014/main" id="{1BF1BE83-8BD2-3DC6-6F1F-10B235CBC6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0375" y="4348163"/>
                <a:ext cx="311150" cy="314325"/>
              </a:xfrm>
              <a:prstGeom prst="ellipse">
                <a:avLst/>
              </a:prstGeom>
              <a:grp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225">
                <a:extLst>
                  <a:ext uri="{FF2B5EF4-FFF2-40B4-BE49-F238E27FC236}">
                    <a16:creationId xmlns:a16="http://schemas.microsoft.com/office/drawing/2014/main" id="{EF71769F-0269-A7EE-FE6B-6451F44101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6100" y="4445001"/>
                <a:ext cx="142875" cy="107950"/>
              </a:xfrm>
              <a:custGeom>
                <a:avLst/>
                <a:gdLst>
                  <a:gd name="T0" fmla="*/ 0 w 90"/>
                  <a:gd name="T1" fmla="*/ 34 h 68"/>
                  <a:gd name="T2" fmla="*/ 39 w 90"/>
                  <a:gd name="T3" fmla="*/ 68 h 68"/>
                  <a:gd name="T4" fmla="*/ 90 w 90"/>
                  <a:gd name="T5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0" h="68">
                    <a:moveTo>
                      <a:pt x="0" y="34"/>
                    </a:moveTo>
                    <a:lnTo>
                      <a:pt x="39" y="68"/>
                    </a:lnTo>
                    <a:lnTo>
                      <a:pt x="9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Rectangle 226">
                <a:extLst>
                  <a:ext uri="{FF2B5EF4-FFF2-40B4-BE49-F238E27FC236}">
                    <a16:creationId xmlns:a16="http://schemas.microsoft.com/office/drawing/2014/main" id="{663CE989-B9A9-601C-A976-80ECF80E71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8913" y="4452938"/>
                <a:ext cx="7938" cy="11113"/>
              </a:xfrm>
              <a:prstGeom prst="rect">
                <a:avLst/>
              </a:prstGeom>
              <a:grp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Line 227">
                <a:extLst>
                  <a:ext uri="{FF2B5EF4-FFF2-40B4-BE49-F238E27FC236}">
                    <a16:creationId xmlns:a16="http://schemas.microsoft.com/office/drawing/2014/main" id="{F25223A6-4899-B6EF-3C83-C4EFC88977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41938" y="4459288"/>
                <a:ext cx="153988" cy="0"/>
              </a:xfrm>
              <a:prstGeom prst="line">
                <a:avLst/>
              </a:prstGeom>
              <a:grp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Rectangle 228">
                <a:extLst>
                  <a:ext uri="{FF2B5EF4-FFF2-40B4-BE49-F238E27FC236}">
                    <a16:creationId xmlns:a16="http://schemas.microsoft.com/office/drawing/2014/main" id="{758BD496-BEBE-D975-4D4F-B615A560EC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8913" y="4543426"/>
                <a:ext cx="7938" cy="12700"/>
              </a:xfrm>
              <a:prstGeom prst="rect">
                <a:avLst/>
              </a:prstGeom>
              <a:grp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Line 229">
                <a:extLst>
                  <a:ext uri="{FF2B5EF4-FFF2-40B4-BE49-F238E27FC236}">
                    <a16:creationId xmlns:a16="http://schemas.microsoft.com/office/drawing/2014/main" id="{4F39CF55-9E0C-72A7-F75D-56B70A66D6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41938" y="4549776"/>
                <a:ext cx="155575" cy="0"/>
              </a:xfrm>
              <a:prstGeom prst="line">
                <a:avLst/>
              </a:prstGeom>
              <a:grp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Rectangle 230">
                <a:extLst>
                  <a:ext uri="{FF2B5EF4-FFF2-40B4-BE49-F238E27FC236}">
                    <a16:creationId xmlns:a16="http://schemas.microsoft.com/office/drawing/2014/main" id="{3A1FA59F-879E-37C5-46EB-5F02ADA972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8913" y="4637088"/>
                <a:ext cx="7938" cy="9525"/>
              </a:xfrm>
              <a:prstGeom prst="rect">
                <a:avLst/>
              </a:prstGeom>
              <a:grp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Line 231">
                <a:extLst>
                  <a:ext uri="{FF2B5EF4-FFF2-40B4-BE49-F238E27FC236}">
                    <a16:creationId xmlns:a16="http://schemas.microsoft.com/office/drawing/2014/main" id="{31070B79-BC19-22C6-10B9-540D0C4C1E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41938" y="4640263"/>
                <a:ext cx="198438" cy="0"/>
              </a:xfrm>
              <a:prstGeom prst="line">
                <a:avLst/>
              </a:prstGeom>
              <a:grp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44" name="Rectangle: Rounded Corners 327">
            <a:extLst>
              <a:ext uri="{FF2B5EF4-FFF2-40B4-BE49-F238E27FC236}">
                <a16:creationId xmlns:a16="http://schemas.microsoft.com/office/drawing/2014/main" id="{55DA4BC1-3E06-5899-F9E4-C3FEB15297D1}"/>
              </a:ext>
            </a:extLst>
          </p:cNvPr>
          <p:cNvSpPr/>
          <p:nvPr/>
        </p:nvSpPr>
        <p:spPr>
          <a:xfrm>
            <a:off x="3546100" y="4793390"/>
            <a:ext cx="1228196" cy="58443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</a:ln>
          <a:effectLst>
            <a:outerShdw dist="38100" algn="l" rotWithShape="0">
              <a:schemeClr val="accent1">
                <a:lumMod val="40000"/>
                <a:lumOff val="6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5098" tIns="36000" rIns="36000" bIns="3600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6672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6672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6672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Разработка интерфейсов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6672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6672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6672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кли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6672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6672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ентского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6672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опыта UX-специалистом</a:t>
            </a:r>
          </a:p>
        </p:txBody>
      </p:sp>
      <p:sp>
        <p:nvSpPr>
          <p:cNvPr id="45" name="Isosceles Triangle 328">
            <a:extLst>
              <a:ext uri="{FF2B5EF4-FFF2-40B4-BE49-F238E27FC236}">
                <a16:creationId xmlns:a16="http://schemas.microsoft.com/office/drawing/2014/main" id="{6EA6FC86-3086-81C9-ACE7-B8401F37B760}"/>
              </a:ext>
            </a:extLst>
          </p:cNvPr>
          <p:cNvSpPr/>
          <p:nvPr/>
        </p:nvSpPr>
        <p:spPr>
          <a:xfrm rot="10800000" flipH="1" flipV="1">
            <a:off x="4228744" y="4682947"/>
            <a:ext cx="221888" cy="87189"/>
          </a:xfrm>
          <a:prstGeom prst="triangle">
            <a:avLst/>
          </a:prstGeom>
          <a:solidFill>
            <a:schemeClr val="accent1"/>
          </a:solidFill>
          <a:ln w="9525">
            <a:noFill/>
          </a:ln>
          <a:effectLst>
            <a:outerShdw dist="38100" algn="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 err="1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ctangle: Rounded Corners 329">
            <a:extLst>
              <a:ext uri="{FF2B5EF4-FFF2-40B4-BE49-F238E27FC236}">
                <a16:creationId xmlns:a16="http://schemas.microsoft.com/office/drawing/2014/main" id="{E4C87243-C805-942C-CB68-952E80CBD500}"/>
              </a:ext>
            </a:extLst>
          </p:cNvPr>
          <p:cNvSpPr>
            <a:spLocks/>
          </p:cNvSpPr>
          <p:nvPr/>
        </p:nvSpPr>
        <p:spPr>
          <a:xfrm>
            <a:off x="4520429" y="3922957"/>
            <a:ext cx="1100490" cy="31892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</a:ln>
          <a:effectLst>
            <a:outerShdw dist="38100" algn="l" rotWithShape="0">
              <a:schemeClr val="accent1">
                <a:lumMod val="40000"/>
                <a:lumOff val="6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5098" tIns="36000" rIns="36000" bIns="3600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6672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6672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6672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Разработка</a:t>
            </a:r>
          </a:p>
        </p:txBody>
      </p:sp>
      <p:grpSp>
        <p:nvGrpSpPr>
          <p:cNvPr id="47" name="Group 360">
            <a:extLst>
              <a:ext uri="{FF2B5EF4-FFF2-40B4-BE49-F238E27FC236}">
                <a16:creationId xmlns:a16="http://schemas.microsoft.com/office/drawing/2014/main" id="{9B60D4CA-8DC0-0437-EB91-E89A137799F1}"/>
              </a:ext>
            </a:extLst>
          </p:cNvPr>
          <p:cNvGrpSpPr>
            <a:grpSpLocks/>
          </p:cNvGrpSpPr>
          <p:nvPr/>
        </p:nvGrpSpPr>
        <p:grpSpPr>
          <a:xfrm>
            <a:off x="4611556" y="4936516"/>
            <a:ext cx="298178" cy="298178"/>
            <a:chOff x="4928183" y="3047781"/>
            <a:chExt cx="390763" cy="390762"/>
          </a:xfrm>
        </p:grpSpPr>
        <p:sp>
          <p:nvSpPr>
            <p:cNvPr id="48" name="Oval 245">
              <a:extLst>
                <a:ext uri="{FF2B5EF4-FFF2-40B4-BE49-F238E27FC236}">
                  <a16:creationId xmlns:a16="http://schemas.microsoft.com/office/drawing/2014/main" id="{8F525439-AFBC-5CBA-8AD1-71D390EF35A4}"/>
                </a:ext>
              </a:extLst>
            </p:cNvPr>
            <p:cNvSpPr/>
            <p:nvPr/>
          </p:nvSpPr>
          <p:spPr>
            <a:xfrm>
              <a:off x="4928183" y="3047781"/>
              <a:ext cx="390763" cy="390762"/>
            </a:xfrm>
            <a:prstGeom prst="ellipse">
              <a:avLst/>
            </a:prstGeom>
            <a:solidFill>
              <a:schemeClr val="accent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9" name="Group 247">
              <a:extLst>
                <a:ext uri="{FF2B5EF4-FFF2-40B4-BE49-F238E27FC236}">
                  <a16:creationId xmlns:a16="http://schemas.microsoft.com/office/drawing/2014/main" id="{F300E179-262A-5DE6-2C88-162549FA6E15}"/>
                </a:ext>
              </a:extLst>
            </p:cNvPr>
            <p:cNvGrpSpPr/>
            <p:nvPr/>
          </p:nvGrpSpPr>
          <p:grpSpPr>
            <a:xfrm>
              <a:off x="5018008" y="3135367"/>
              <a:ext cx="211113" cy="215591"/>
              <a:chOff x="5480051" y="4230688"/>
              <a:chExt cx="523875" cy="534988"/>
            </a:xfrm>
          </p:grpSpPr>
          <p:sp>
            <p:nvSpPr>
              <p:cNvPr id="50" name="Freeform 237">
                <a:extLst>
                  <a:ext uri="{FF2B5EF4-FFF2-40B4-BE49-F238E27FC236}">
                    <a16:creationId xmlns:a16="http://schemas.microsoft.com/office/drawing/2014/main" id="{6407D8A7-5A60-62AB-B5D5-98F4C70BF6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0876" y="4503738"/>
                <a:ext cx="44450" cy="92075"/>
              </a:xfrm>
              <a:custGeom>
                <a:avLst/>
                <a:gdLst>
                  <a:gd name="T0" fmla="*/ 0 w 16"/>
                  <a:gd name="T1" fmla="*/ 32 h 32"/>
                  <a:gd name="T2" fmla="*/ 0 w 16"/>
                  <a:gd name="T3" fmla="*/ 8 h 32"/>
                  <a:gd name="T4" fmla="*/ 8 w 16"/>
                  <a:gd name="T5" fmla="*/ 0 h 32"/>
                  <a:gd name="T6" fmla="*/ 8 w 16"/>
                  <a:gd name="T7" fmla="*/ 0 h 32"/>
                  <a:gd name="T8" fmla="*/ 16 w 16"/>
                  <a:gd name="T9" fmla="*/ 8 h 32"/>
                  <a:gd name="T10" fmla="*/ 16 w 16"/>
                  <a:gd name="T11" fmla="*/ 2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32">
                    <a:moveTo>
                      <a:pt x="0" y="32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0"/>
                      <a:pt x="16" y="4"/>
                      <a:pt x="16" y="8"/>
                    </a:cubicBezTo>
                    <a:cubicBezTo>
                      <a:pt x="16" y="24"/>
                      <a:pt x="16" y="24"/>
                      <a:pt x="16" y="24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238">
                <a:extLst>
                  <a:ext uri="{FF2B5EF4-FFF2-40B4-BE49-F238E27FC236}">
                    <a16:creationId xmlns:a16="http://schemas.microsoft.com/office/drawing/2014/main" id="{DACB9505-B4B6-1EC2-2A4B-62F8FCD1F4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5326" y="4527550"/>
                <a:ext cx="46038" cy="79375"/>
              </a:xfrm>
              <a:custGeom>
                <a:avLst/>
                <a:gdLst>
                  <a:gd name="T0" fmla="*/ 0 w 16"/>
                  <a:gd name="T1" fmla="*/ 28 h 28"/>
                  <a:gd name="T2" fmla="*/ 0 w 16"/>
                  <a:gd name="T3" fmla="*/ 8 h 28"/>
                  <a:gd name="T4" fmla="*/ 8 w 16"/>
                  <a:gd name="T5" fmla="*/ 0 h 28"/>
                  <a:gd name="T6" fmla="*/ 8 w 16"/>
                  <a:gd name="T7" fmla="*/ 0 h 28"/>
                  <a:gd name="T8" fmla="*/ 16 w 16"/>
                  <a:gd name="T9" fmla="*/ 8 h 28"/>
                  <a:gd name="T10" fmla="*/ 16 w 16"/>
                  <a:gd name="T11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28">
                    <a:moveTo>
                      <a:pt x="0" y="2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0"/>
                      <a:pt x="16" y="4"/>
                      <a:pt x="16" y="8"/>
                    </a:cubicBezTo>
                    <a:cubicBezTo>
                      <a:pt x="16" y="24"/>
                      <a:pt x="16" y="24"/>
                      <a:pt x="16" y="24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239">
                <a:extLst>
                  <a:ext uri="{FF2B5EF4-FFF2-40B4-BE49-F238E27FC236}">
                    <a16:creationId xmlns:a16="http://schemas.microsoft.com/office/drawing/2014/main" id="{9103C9A0-4A86-3D9D-4904-DC2F1B7EC3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8638" y="4421188"/>
                <a:ext cx="122238" cy="344488"/>
              </a:xfrm>
              <a:custGeom>
                <a:avLst/>
                <a:gdLst>
                  <a:gd name="T0" fmla="*/ 43 w 43"/>
                  <a:gd name="T1" fmla="*/ 41 h 121"/>
                  <a:gd name="T2" fmla="*/ 43 w 43"/>
                  <a:gd name="T3" fmla="*/ 9 h 121"/>
                  <a:gd name="T4" fmla="*/ 38 w 43"/>
                  <a:gd name="T5" fmla="*/ 1 h 121"/>
                  <a:gd name="T6" fmla="*/ 27 w 43"/>
                  <a:gd name="T7" fmla="*/ 9 h 121"/>
                  <a:gd name="T8" fmla="*/ 27 w 43"/>
                  <a:gd name="T9" fmla="*/ 64 h 121"/>
                  <a:gd name="T10" fmla="*/ 25 w 43"/>
                  <a:gd name="T11" fmla="*/ 64 h 121"/>
                  <a:gd name="T12" fmla="*/ 15 w 43"/>
                  <a:gd name="T13" fmla="*/ 45 h 121"/>
                  <a:gd name="T14" fmla="*/ 3 w 43"/>
                  <a:gd name="T15" fmla="*/ 40 h 121"/>
                  <a:gd name="T16" fmla="*/ 3 w 43"/>
                  <a:gd name="T17" fmla="*/ 40 h 121"/>
                  <a:gd name="T18" fmla="*/ 0 w 43"/>
                  <a:gd name="T19" fmla="*/ 45 h 121"/>
                  <a:gd name="T20" fmla="*/ 14 w 43"/>
                  <a:gd name="T21" fmla="*/ 91 h 121"/>
                  <a:gd name="T22" fmla="*/ 18 w 43"/>
                  <a:gd name="T23" fmla="*/ 99 h 121"/>
                  <a:gd name="T24" fmla="*/ 22 w 43"/>
                  <a:gd name="T25" fmla="*/ 103 h 121"/>
                  <a:gd name="T26" fmla="*/ 27 w 43"/>
                  <a:gd name="T27" fmla="*/ 117 h 121"/>
                  <a:gd name="T28" fmla="*/ 27 w 43"/>
                  <a:gd name="T29" fmla="*/ 117 h 121"/>
                  <a:gd name="T30" fmla="*/ 27 w 43"/>
                  <a:gd name="T31" fmla="*/ 12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3" h="121">
                    <a:moveTo>
                      <a:pt x="43" y="41"/>
                    </a:moveTo>
                    <a:cubicBezTo>
                      <a:pt x="43" y="9"/>
                      <a:pt x="43" y="9"/>
                      <a:pt x="43" y="9"/>
                    </a:cubicBezTo>
                    <a:cubicBezTo>
                      <a:pt x="43" y="6"/>
                      <a:pt x="41" y="2"/>
                      <a:pt x="38" y="1"/>
                    </a:cubicBezTo>
                    <a:cubicBezTo>
                      <a:pt x="32" y="0"/>
                      <a:pt x="27" y="4"/>
                      <a:pt x="27" y="9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7" y="65"/>
                      <a:pt x="25" y="65"/>
                      <a:pt x="25" y="64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13" y="40"/>
                      <a:pt x="7" y="38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1" y="40"/>
                      <a:pt x="0" y="43"/>
                      <a:pt x="0" y="45"/>
                    </a:cubicBezTo>
                    <a:cubicBezTo>
                      <a:pt x="14" y="91"/>
                      <a:pt x="14" y="91"/>
                      <a:pt x="14" y="91"/>
                    </a:cubicBezTo>
                    <a:cubicBezTo>
                      <a:pt x="15" y="94"/>
                      <a:pt x="16" y="97"/>
                      <a:pt x="18" y="99"/>
                    </a:cubicBezTo>
                    <a:cubicBezTo>
                      <a:pt x="22" y="103"/>
                      <a:pt x="22" y="103"/>
                      <a:pt x="22" y="103"/>
                    </a:cubicBezTo>
                    <a:cubicBezTo>
                      <a:pt x="25" y="107"/>
                      <a:pt x="27" y="112"/>
                      <a:pt x="27" y="117"/>
                    </a:cubicBezTo>
                    <a:cubicBezTo>
                      <a:pt x="27" y="117"/>
                      <a:pt x="27" y="117"/>
                      <a:pt x="27" y="117"/>
                    </a:cubicBezTo>
                    <a:cubicBezTo>
                      <a:pt x="27" y="121"/>
                      <a:pt x="27" y="121"/>
                      <a:pt x="27" y="121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240">
                <a:extLst>
                  <a:ext uri="{FF2B5EF4-FFF2-40B4-BE49-F238E27FC236}">
                    <a16:creationId xmlns:a16="http://schemas.microsoft.com/office/drawing/2014/main" id="{E60E4549-5B5B-0135-E906-DA0FFB032F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1363" y="4549775"/>
                <a:ext cx="46038" cy="215900"/>
              </a:xfrm>
              <a:custGeom>
                <a:avLst/>
                <a:gdLst>
                  <a:gd name="T0" fmla="*/ 0 w 16"/>
                  <a:gd name="T1" fmla="*/ 24 h 76"/>
                  <a:gd name="T2" fmla="*/ 0 w 16"/>
                  <a:gd name="T3" fmla="*/ 8 h 76"/>
                  <a:gd name="T4" fmla="*/ 8 w 16"/>
                  <a:gd name="T5" fmla="*/ 0 h 76"/>
                  <a:gd name="T6" fmla="*/ 8 w 16"/>
                  <a:gd name="T7" fmla="*/ 0 h 76"/>
                  <a:gd name="T8" fmla="*/ 16 w 16"/>
                  <a:gd name="T9" fmla="*/ 8 h 76"/>
                  <a:gd name="T10" fmla="*/ 16 w 16"/>
                  <a:gd name="T11" fmla="*/ 24 h 76"/>
                  <a:gd name="T12" fmla="*/ 16 w 16"/>
                  <a:gd name="T13" fmla="*/ 52 h 76"/>
                  <a:gd name="T14" fmla="*/ 12 w 16"/>
                  <a:gd name="T15" fmla="*/ 61 h 76"/>
                  <a:gd name="T16" fmla="*/ 12 w 16"/>
                  <a:gd name="T17" fmla="*/ 61 h 76"/>
                  <a:gd name="T18" fmla="*/ 8 w 16"/>
                  <a:gd name="T19" fmla="*/ 70 h 76"/>
                  <a:gd name="T20" fmla="*/ 8 w 16"/>
                  <a:gd name="T21" fmla="*/ 72 h 76"/>
                  <a:gd name="T22" fmla="*/ 8 w 16"/>
                  <a:gd name="T23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76">
                    <a:moveTo>
                      <a:pt x="0" y="24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0"/>
                      <a:pt x="16" y="4"/>
                      <a:pt x="16" y="8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55"/>
                      <a:pt x="15" y="59"/>
                      <a:pt x="12" y="61"/>
                    </a:cubicBezTo>
                    <a:cubicBezTo>
                      <a:pt x="12" y="61"/>
                      <a:pt x="12" y="61"/>
                      <a:pt x="12" y="61"/>
                    </a:cubicBezTo>
                    <a:cubicBezTo>
                      <a:pt x="9" y="64"/>
                      <a:pt x="8" y="67"/>
                      <a:pt x="8" y="70"/>
                    </a:cubicBezTo>
                    <a:cubicBezTo>
                      <a:pt x="8" y="72"/>
                      <a:pt x="8" y="72"/>
                      <a:pt x="8" y="72"/>
                    </a:cubicBezTo>
                    <a:cubicBezTo>
                      <a:pt x="8" y="76"/>
                      <a:pt x="8" y="76"/>
                      <a:pt x="8" y="76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241">
                <a:extLst>
                  <a:ext uri="{FF2B5EF4-FFF2-40B4-BE49-F238E27FC236}">
                    <a16:creationId xmlns:a16="http://schemas.microsoft.com/office/drawing/2014/main" id="{7E33D546-6070-A508-D5C2-87F040735E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0051" y="4230688"/>
                <a:ext cx="523875" cy="477838"/>
              </a:xfrm>
              <a:custGeom>
                <a:avLst/>
                <a:gdLst>
                  <a:gd name="T0" fmla="*/ 49 w 184"/>
                  <a:gd name="T1" fmla="*/ 168 h 168"/>
                  <a:gd name="T2" fmla="*/ 4 w 184"/>
                  <a:gd name="T3" fmla="*/ 168 h 168"/>
                  <a:gd name="T4" fmla="*/ 0 w 184"/>
                  <a:gd name="T5" fmla="*/ 164 h 168"/>
                  <a:gd name="T6" fmla="*/ 0 w 184"/>
                  <a:gd name="T7" fmla="*/ 4 h 168"/>
                  <a:gd name="T8" fmla="*/ 4 w 184"/>
                  <a:gd name="T9" fmla="*/ 0 h 168"/>
                  <a:gd name="T10" fmla="*/ 180 w 184"/>
                  <a:gd name="T11" fmla="*/ 0 h 168"/>
                  <a:gd name="T12" fmla="*/ 184 w 184"/>
                  <a:gd name="T13" fmla="*/ 4 h 168"/>
                  <a:gd name="T14" fmla="*/ 184 w 184"/>
                  <a:gd name="T15" fmla="*/ 164 h 168"/>
                  <a:gd name="T16" fmla="*/ 180 w 184"/>
                  <a:gd name="T17" fmla="*/ 168 h 168"/>
                  <a:gd name="T18" fmla="*/ 147 w 184"/>
                  <a:gd name="T19" fmla="*/ 1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4" h="168">
                    <a:moveTo>
                      <a:pt x="49" y="168"/>
                    </a:moveTo>
                    <a:cubicBezTo>
                      <a:pt x="4" y="168"/>
                      <a:pt x="4" y="168"/>
                      <a:pt x="4" y="168"/>
                    </a:cubicBezTo>
                    <a:cubicBezTo>
                      <a:pt x="2" y="168"/>
                      <a:pt x="0" y="166"/>
                      <a:pt x="0" y="16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82" y="0"/>
                      <a:pt x="184" y="2"/>
                      <a:pt x="184" y="4"/>
                    </a:cubicBezTo>
                    <a:cubicBezTo>
                      <a:pt x="184" y="164"/>
                      <a:pt x="184" y="164"/>
                      <a:pt x="184" y="164"/>
                    </a:cubicBezTo>
                    <a:cubicBezTo>
                      <a:pt x="184" y="166"/>
                      <a:pt x="182" y="168"/>
                      <a:pt x="180" y="168"/>
                    </a:cubicBezTo>
                    <a:cubicBezTo>
                      <a:pt x="147" y="168"/>
                      <a:pt x="147" y="168"/>
                      <a:pt x="147" y="168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Line 242">
                <a:extLst>
                  <a:ext uri="{FF2B5EF4-FFF2-40B4-BE49-F238E27FC236}">
                    <a16:creationId xmlns:a16="http://schemas.microsoft.com/office/drawing/2014/main" id="{E4AC4EC9-9B6F-5C74-05C9-03F4B8EF0B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80051" y="4298950"/>
                <a:ext cx="523875" cy="0"/>
              </a:xfrm>
              <a:prstGeom prst="line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Line 243">
                <a:extLst>
                  <a:ext uri="{FF2B5EF4-FFF2-40B4-BE49-F238E27FC236}">
                    <a16:creationId xmlns:a16="http://schemas.microsoft.com/office/drawing/2014/main" id="{FDC5E9B1-F95F-661F-7ACA-D8B267D484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957888" y="4265613"/>
                <a:ext cx="22225" cy="0"/>
              </a:xfrm>
              <a:prstGeom prst="line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Line 244">
                <a:extLst>
                  <a:ext uri="{FF2B5EF4-FFF2-40B4-BE49-F238E27FC236}">
                    <a16:creationId xmlns:a16="http://schemas.microsoft.com/office/drawing/2014/main" id="{8C4E30BB-7FC2-CE97-C458-995967BA53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924551" y="4265613"/>
                <a:ext cx="22225" cy="0"/>
              </a:xfrm>
              <a:prstGeom prst="line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Line 245">
                <a:extLst>
                  <a:ext uri="{FF2B5EF4-FFF2-40B4-BE49-F238E27FC236}">
                    <a16:creationId xmlns:a16="http://schemas.microsoft.com/office/drawing/2014/main" id="{1D0E3639-A63D-73C4-57BA-E3F6E64C89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889626" y="4265613"/>
                <a:ext cx="22225" cy="0"/>
              </a:xfrm>
              <a:prstGeom prst="line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246">
                <a:extLst>
                  <a:ext uri="{FF2B5EF4-FFF2-40B4-BE49-F238E27FC236}">
                    <a16:creationId xmlns:a16="http://schemas.microsoft.com/office/drawing/2014/main" id="{96528B8C-58B8-04BB-82E6-6E25BCB27E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1501" y="4391025"/>
                <a:ext cx="112713" cy="79375"/>
              </a:xfrm>
              <a:custGeom>
                <a:avLst/>
                <a:gdLst>
                  <a:gd name="T0" fmla="*/ 2 w 40"/>
                  <a:gd name="T1" fmla="*/ 28 h 28"/>
                  <a:gd name="T2" fmla="*/ 0 w 40"/>
                  <a:gd name="T3" fmla="*/ 20 h 28"/>
                  <a:gd name="T4" fmla="*/ 20 w 40"/>
                  <a:gd name="T5" fmla="*/ 0 h 28"/>
                  <a:gd name="T6" fmla="*/ 40 w 40"/>
                  <a:gd name="T7" fmla="*/ 20 h 28"/>
                  <a:gd name="T8" fmla="*/ 38 w 40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8">
                    <a:moveTo>
                      <a:pt x="2" y="28"/>
                    </a:moveTo>
                    <a:cubicBezTo>
                      <a:pt x="1" y="26"/>
                      <a:pt x="0" y="23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23"/>
                      <a:pt x="39" y="26"/>
                      <a:pt x="38" y="28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247">
                <a:extLst>
                  <a:ext uri="{FF2B5EF4-FFF2-40B4-BE49-F238E27FC236}">
                    <a16:creationId xmlns:a16="http://schemas.microsoft.com/office/drawing/2014/main" id="{FC0AAB73-37C4-75C5-3236-CB974CF87B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6576" y="4356100"/>
                <a:ext cx="182563" cy="131763"/>
              </a:xfrm>
              <a:custGeom>
                <a:avLst/>
                <a:gdLst>
                  <a:gd name="T0" fmla="*/ 3 w 64"/>
                  <a:gd name="T1" fmla="*/ 46 h 46"/>
                  <a:gd name="T2" fmla="*/ 0 w 64"/>
                  <a:gd name="T3" fmla="*/ 32 h 46"/>
                  <a:gd name="T4" fmla="*/ 32 w 64"/>
                  <a:gd name="T5" fmla="*/ 0 h 46"/>
                  <a:gd name="T6" fmla="*/ 64 w 64"/>
                  <a:gd name="T7" fmla="*/ 32 h 46"/>
                  <a:gd name="T8" fmla="*/ 61 w 6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46">
                    <a:moveTo>
                      <a:pt x="3" y="46"/>
                    </a:moveTo>
                    <a:cubicBezTo>
                      <a:pt x="1" y="41"/>
                      <a:pt x="0" y="37"/>
                      <a:pt x="0" y="32"/>
                    </a:cubicBezTo>
                    <a:cubicBezTo>
                      <a:pt x="0" y="14"/>
                      <a:pt x="14" y="0"/>
                      <a:pt x="32" y="0"/>
                    </a:cubicBezTo>
                    <a:cubicBezTo>
                      <a:pt x="50" y="0"/>
                      <a:pt x="64" y="14"/>
                      <a:pt x="64" y="32"/>
                    </a:cubicBezTo>
                    <a:cubicBezTo>
                      <a:pt x="64" y="37"/>
                      <a:pt x="63" y="41"/>
                      <a:pt x="61" y="46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1" name="Group 362">
            <a:extLst>
              <a:ext uri="{FF2B5EF4-FFF2-40B4-BE49-F238E27FC236}">
                <a16:creationId xmlns:a16="http://schemas.microsoft.com/office/drawing/2014/main" id="{7A49F89F-7342-B44A-B76A-D92A6EFC9C44}"/>
              </a:ext>
            </a:extLst>
          </p:cNvPr>
          <p:cNvGrpSpPr/>
          <p:nvPr/>
        </p:nvGrpSpPr>
        <p:grpSpPr>
          <a:xfrm>
            <a:off x="5470810" y="3933330"/>
            <a:ext cx="298178" cy="298178"/>
            <a:chOff x="6013359" y="2087702"/>
            <a:chExt cx="390763" cy="390762"/>
          </a:xfrm>
        </p:grpSpPr>
        <p:sp>
          <p:nvSpPr>
            <p:cNvPr id="62" name="Oval 271">
              <a:extLst>
                <a:ext uri="{FF2B5EF4-FFF2-40B4-BE49-F238E27FC236}">
                  <a16:creationId xmlns:a16="http://schemas.microsoft.com/office/drawing/2014/main" id="{0910D60A-672E-91DE-44D9-E19BC9883203}"/>
                </a:ext>
              </a:extLst>
            </p:cNvPr>
            <p:cNvSpPr/>
            <p:nvPr/>
          </p:nvSpPr>
          <p:spPr>
            <a:xfrm>
              <a:off x="6013359" y="2087702"/>
              <a:ext cx="390763" cy="390762"/>
            </a:xfrm>
            <a:prstGeom prst="ellipse">
              <a:avLst/>
            </a:prstGeom>
            <a:solidFill>
              <a:schemeClr val="accent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3" name="Group 273">
              <a:extLst>
                <a:ext uri="{FF2B5EF4-FFF2-40B4-BE49-F238E27FC236}">
                  <a16:creationId xmlns:a16="http://schemas.microsoft.com/office/drawing/2014/main" id="{279243A1-7D7D-BE17-8377-7121A076519C}"/>
                </a:ext>
              </a:extLst>
            </p:cNvPr>
            <p:cNvGrpSpPr/>
            <p:nvPr/>
          </p:nvGrpSpPr>
          <p:grpSpPr>
            <a:xfrm>
              <a:off x="6100164" y="2164048"/>
              <a:ext cx="217152" cy="238071"/>
              <a:chOff x="5551488" y="4113213"/>
              <a:chExt cx="477838" cy="523874"/>
            </a:xfrm>
          </p:grpSpPr>
          <p:sp>
            <p:nvSpPr>
              <p:cNvPr id="64" name="Freeform 274">
                <a:extLst>
                  <a:ext uri="{FF2B5EF4-FFF2-40B4-BE49-F238E27FC236}">
                    <a16:creationId xmlns:a16="http://schemas.microsoft.com/office/drawing/2014/main" id="{AEBA316F-3774-F8AF-B5C0-5AD2DBDAE9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1488" y="4113213"/>
                <a:ext cx="190500" cy="273050"/>
              </a:xfrm>
              <a:custGeom>
                <a:avLst/>
                <a:gdLst>
                  <a:gd name="T0" fmla="*/ 67 w 67"/>
                  <a:gd name="T1" fmla="*/ 0 h 96"/>
                  <a:gd name="T2" fmla="*/ 67 w 67"/>
                  <a:gd name="T3" fmla="*/ 19 h 96"/>
                  <a:gd name="T4" fmla="*/ 50 w 67"/>
                  <a:gd name="T5" fmla="*/ 26 h 96"/>
                  <a:gd name="T6" fmla="*/ 36 w 67"/>
                  <a:gd name="T7" fmla="*/ 13 h 96"/>
                  <a:gd name="T8" fmla="*/ 13 w 67"/>
                  <a:gd name="T9" fmla="*/ 36 h 96"/>
                  <a:gd name="T10" fmla="*/ 26 w 67"/>
                  <a:gd name="T11" fmla="*/ 50 h 96"/>
                  <a:gd name="T12" fmla="*/ 19 w 67"/>
                  <a:gd name="T13" fmla="*/ 67 h 96"/>
                  <a:gd name="T14" fmla="*/ 0 w 67"/>
                  <a:gd name="T15" fmla="*/ 67 h 96"/>
                  <a:gd name="T16" fmla="*/ 0 w 67"/>
                  <a:gd name="T17" fmla="*/ 96 h 96"/>
                  <a:gd name="T18" fmla="*/ 20 w 67"/>
                  <a:gd name="T1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" h="96">
                    <a:moveTo>
                      <a:pt x="67" y="0"/>
                    </a:moveTo>
                    <a:cubicBezTo>
                      <a:pt x="67" y="19"/>
                      <a:pt x="67" y="19"/>
                      <a:pt x="67" y="19"/>
                    </a:cubicBezTo>
                    <a:cubicBezTo>
                      <a:pt x="61" y="21"/>
                      <a:pt x="55" y="23"/>
                      <a:pt x="50" y="26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23" y="55"/>
                      <a:pt x="21" y="61"/>
                      <a:pt x="19" y="67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20" y="96"/>
                      <a:pt x="20" y="96"/>
                      <a:pt x="20" y="96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275">
                <a:extLst>
                  <a:ext uri="{FF2B5EF4-FFF2-40B4-BE49-F238E27FC236}">
                    <a16:creationId xmlns:a16="http://schemas.microsoft.com/office/drawing/2014/main" id="{18CB8F4E-11C7-A802-C6E4-755DA05E3D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38825" y="4113213"/>
                <a:ext cx="190500" cy="273050"/>
              </a:xfrm>
              <a:custGeom>
                <a:avLst/>
                <a:gdLst>
                  <a:gd name="T0" fmla="*/ 47 w 67"/>
                  <a:gd name="T1" fmla="*/ 96 h 96"/>
                  <a:gd name="T2" fmla="*/ 67 w 67"/>
                  <a:gd name="T3" fmla="*/ 96 h 96"/>
                  <a:gd name="T4" fmla="*/ 67 w 67"/>
                  <a:gd name="T5" fmla="*/ 67 h 96"/>
                  <a:gd name="T6" fmla="*/ 48 w 67"/>
                  <a:gd name="T7" fmla="*/ 67 h 96"/>
                  <a:gd name="T8" fmla="*/ 41 w 67"/>
                  <a:gd name="T9" fmla="*/ 50 h 96"/>
                  <a:gd name="T10" fmla="*/ 54 w 67"/>
                  <a:gd name="T11" fmla="*/ 36 h 96"/>
                  <a:gd name="T12" fmla="*/ 31 w 67"/>
                  <a:gd name="T13" fmla="*/ 13 h 96"/>
                  <a:gd name="T14" fmla="*/ 17 w 67"/>
                  <a:gd name="T15" fmla="*/ 26 h 96"/>
                  <a:gd name="T16" fmla="*/ 0 w 67"/>
                  <a:gd name="T17" fmla="*/ 19 h 96"/>
                  <a:gd name="T18" fmla="*/ 0 w 67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" h="96">
                    <a:moveTo>
                      <a:pt x="47" y="96"/>
                    </a:moveTo>
                    <a:cubicBezTo>
                      <a:pt x="67" y="96"/>
                      <a:pt x="67" y="96"/>
                      <a:pt x="67" y="96"/>
                    </a:cubicBezTo>
                    <a:cubicBezTo>
                      <a:pt x="67" y="67"/>
                      <a:pt x="67" y="67"/>
                      <a:pt x="67" y="67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46" y="61"/>
                      <a:pt x="44" y="55"/>
                      <a:pt x="41" y="50"/>
                    </a:cubicBezTo>
                    <a:cubicBezTo>
                      <a:pt x="54" y="36"/>
                      <a:pt x="54" y="36"/>
                      <a:pt x="54" y="36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2" y="23"/>
                      <a:pt x="6" y="21"/>
                      <a:pt x="0" y="19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276">
                <a:extLst>
                  <a:ext uri="{FF2B5EF4-FFF2-40B4-BE49-F238E27FC236}">
                    <a16:creationId xmlns:a16="http://schemas.microsoft.com/office/drawing/2014/main" id="{636987E2-D31C-C20C-49C8-9EA371B7E2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6413" y="4203700"/>
                <a:ext cx="409575" cy="342900"/>
              </a:xfrm>
              <a:custGeom>
                <a:avLst/>
                <a:gdLst>
                  <a:gd name="T0" fmla="*/ 0 w 144"/>
                  <a:gd name="T1" fmla="*/ 120 h 120"/>
                  <a:gd name="T2" fmla="*/ 0 w 144"/>
                  <a:gd name="T3" fmla="*/ 96 h 120"/>
                  <a:gd name="T4" fmla="*/ 20 w 144"/>
                  <a:gd name="T5" fmla="*/ 68 h 120"/>
                  <a:gd name="T6" fmla="*/ 20 w 144"/>
                  <a:gd name="T7" fmla="*/ 52 h 120"/>
                  <a:gd name="T8" fmla="*/ 72 w 144"/>
                  <a:gd name="T9" fmla="*/ 0 h 120"/>
                  <a:gd name="T10" fmla="*/ 124 w 144"/>
                  <a:gd name="T11" fmla="*/ 52 h 120"/>
                  <a:gd name="T12" fmla="*/ 124 w 144"/>
                  <a:gd name="T13" fmla="*/ 68 h 120"/>
                  <a:gd name="T14" fmla="*/ 144 w 144"/>
                  <a:gd name="T15" fmla="*/ 96 h 120"/>
                  <a:gd name="T16" fmla="*/ 144 w 144"/>
                  <a:gd name="T17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4" h="120">
                    <a:moveTo>
                      <a:pt x="0" y="120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0" y="52"/>
                      <a:pt x="20" y="52"/>
                      <a:pt x="20" y="52"/>
                    </a:cubicBezTo>
                    <a:cubicBezTo>
                      <a:pt x="20" y="23"/>
                      <a:pt x="43" y="0"/>
                      <a:pt x="72" y="0"/>
                    </a:cubicBezTo>
                    <a:cubicBezTo>
                      <a:pt x="101" y="0"/>
                      <a:pt x="124" y="23"/>
                      <a:pt x="124" y="52"/>
                    </a:cubicBezTo>
                    <a:cubicBezTo>
                      <a:pt x="124" y="68"/>
                      <a:pt x="124" y="68"/>
                      <a:pt x="124" y="68"/>
                    </a:cubicBezTo>
                    <a:cubicBezTo>
                      <a:pt x="144" y="96"/>
                      <a:pt x="144" y="96"/>
                      <a:pt x="144" y="96"/>
                    </a:cubicBezTo>
                    <a:cubicBezTo>
                      <a:pt x="144" y="120"/>
                      <a:pt x="144" y="120"/>
                      <a:pt x="144" y="120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Line 277">
                <a:extLst>
                  <a:ext uri="{FF2B5EF4-FFF2-40B4-BE49-F238E27FC236}">
                    <a16:creationId xmlns:a16="http://schemas.microsoft.com/office/drawing/2014/main" id="{B0FEE167-1FE4-3D45-EB4F-1142D0B066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92800" y="4432300"/>
                <a:ext cx="0" cy="33337"/>
              </a:xfrm>
              <a:prstGeom prst="line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278">
                <a:extLst>
                  <a:ext uri="{FF2B5EF4-FFF2-40B4-BE49-F238E27FC236}">
                    <a16:creationId xmlns:a16="http://schemas.microsoft.com/office/drawing/2014/main" id="{A91F211F-2652-DED9-5ACB-06D7E509BA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8013" y="4249738"/>
                <a:ext cx="204788" cy="160337"/>
              </a:xfrm>
              <a:custGeom>
                <a:avLst/>
                <a:gdLst>
                  <a:gd name="T0" fmla="*/ 0 w 72"/>
                  <a:gd name="T1" fmla="*/ 56 h 56"/>
                  <a:gd name="T2" fmla="*/ 0 w 72"/>
                  <a:gd name="T3" fmla="*/ 36 h 56"/>
                  <a:gd name="T4" fmla="*/ 36 w 72"/>
                  <a:gd name="T5" fmla="*/ 0 h 56"/>
                  <a:gd name="T6" fmla="*/ 72 w 72"/>
                  <a:gd name="T7" fmla="*/ 36 h 56"/>
                  <a:gd name="T8" fmla="*/ 72 w 72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56">
                    <a:moveTo>
                      <a:pt x="0" y="5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16"/>
                      <a:pt x="16" y="0"/>
                      <a:pt x="36" y="0"/>
                    </a:cubicBezTo>
                    <a:cubicBezTo>
                      <a:pt x="56" y="0"/>
                      <a:pt x="72" y="16"/>
                      <a:pt x="72" y="36"/>
                    </a:cubicBezTo>
                    <a:cubicBezTo>
                      <a:pt x="72" y="56"/>
                      <a:pt x="72" y="56"/>
                      <a:pt x="72" y="56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Line 279">
                <a:extLst>
                  <a:ext uri="{FF2B5EF4-FFF2-40B4-BE49-F238E27FC236}">
                    <a16:creationId xmlns:a16="http://schemas.microsoft.com/office/drawing/2014/main" id="{40A46978-3432-2DC2-CABA-1A9D7154CB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88013" y="4432300"/>
                <a:ext cx="0" cy="33337"/>
              </a:xfrm>
              <a:prstGeom prst="line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Oval 280">
                <a:extLst>
                  <a:ext uri="{FF2B5EF4-FFF2-40B4-BE49-F238E27FC236}">
                    <a16:creationId xmlns:a16="http://schemas.microsoft.com/office/drawing/2014/main" id="{FAF5E2EB-CA3E-CB41-5149-0522435CC3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1488" y="4568825"/>
                <a:ext cx="68263" cy="68262"/>
              </a:xfrm>
              <a:prstGeom prst="ellipse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Oval 281">
                <a:extLst>
                  <a:ext uri="{FF2B5EF4-FFF2-40B4-BE49-F238E27FC236}">
                    <a16:creationId xmlns:a16="http://schemas.microsoft.com/office/drawing/2014/main" id="{BDE6D579-AED3-3877-E60E-6CF35E575C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54675" y="4489450"/>
                <a:ext cx="68263" cy="68262"/>
              </a:xfrm>
              <a:prstGeom prst="ellipse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Oval 282">
                <a:extLst>
                  <a:ext uri="{FF2B5EF4-FFF2-40B4-BE49-F238E27FC236}">
                    <a16:creationId xmlns:a16="http://schemas.microsoft.com/office/drawing/2014/main" id="{358123B1-76D6-28F8-E62D-055815D9D5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9463" y="4489450"/>
                <a:ext cx="68263" cy="68262"/>
              </a:xfrm>
              <a:prstGeom prst="ellipse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Oval 283">
                <a:extLst>
                  <a:ext uri="{FF2B5EF4-FFF2-40B4-BE49-F238E27FC236}">
                    <a16:creationId xmlns:a16="http://schemas.microsoft.com/office/drawing/2014/main" id="{151529A2-6D8B-9F98-88C5-0182FAD36B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1063" y="4568825"/>
                <a:ext cx="68263" cy="68262"/>
              </a:xfrm>
              <a:prstGeom prst="ellipse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Oval 284">
                <a:extLst>
                  <a:ext uri="{FF2B5EF4-FFF2-40B4-BE49-F238E27FC236}">
                    <a16:creationId xmlns:a16="http://schemas.microsoft.com/office/drawing/2014/main" id="{51DC0C7B-9955-BFAA-31C1-C81663AC01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6275" y="4568825"/>
                <a:ext cx="68263" cy="68262"/>
              </a:xfrm>
              <a:prstGeom prst="ellipse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Oval 285">
                <a:extLst>
                  <a:ext uri="{FF2B5EF4-FFF2-40B4-BE49-F238E27FC236}">
                    <a16:creationId xmlns:a16="http://schemas.microsoft.com/office/drawing/2014/main" id="{BB7BCF6E-7C75-4907-ECC7-4EE8857C10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34050" y="4295775"/>
                <a:ext cx="112713" cy="114300"/>
              </a:xfrm>
              <a:prstGeom prst="ellipse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Line 286">
                <a:extLst>
                  <a:ext uri="{FF2B5EF4-FFF2-40B4-BE49-F238E27FC236}">
                    <a16:creationId xmlns:a16="http://schemas.microsoft.com/office/drawing/2014/main" id="{2CE720A4-F471-808A-2F05-31C9BEE363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91200" y="4410075"/>
                <a:ext cx="0" cy="136525"/>
              </a:xfrm>
              <a:prstGeom prst="line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77" name="Rectangle: Rounded Corners 331">
            <a:extLst>
              <a:ext uri="{FF2B5EF4-FFF2-40B4-BE49-F238E27FC236}">
                <a16:creationId xmlns:a16="http://schemas.microsoft.com/office/drawing/2014/main" id="{DA81D896-7DED-7DD8-6041-1CEB45B1A040}"/>
              </a:ext>
            </a:extLst>
          </p:cNvPr>
          <p:cNvSpPr>
            <a:spLocks/>
          </p:cNvSpPr>
          <p:nvPr/>
        </p:nvSpPr>
        <p:spPr>
          <a:xfrm>
            <a:off x="6026871" y="3922957"/>
            <a:ext cx="1516396" cy="31892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</a:ln>
          <a:effectLst>
            <a:outerShdw dist="38100" algn="l" rotWithShape="0">
              <a:schemeClr val="accent1">
                <a:lumMod val="40000"/>
                <a:lumOff val="6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5098" tIns="36000" rIns="36000" bIns="3600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6672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6. Обеспечение защиты информации и аттестация</a:t>
            </a:r>
          </a:p>
        </p:txBody>
      </p:sp>
      <p:sp>
        <p:nvSpPr>
          <p:cNvPr id="78" name="Rectangle: Rounded Corners 332">
            <a:extLst>
              <a:ext uri="{FF2B5EF4-FFF2-40B4-BE49-F238E27FC236}">
                <a16:creationId xmlns:a16="http://schemas.microsoft.com/office/drawing/2014/main" id="{8161C856-6A20-B827-81AE-7453AF1F0AAC}"/>
              </a:ext>
            </a:extLst>
          </p:cNvPr>
          <p:cNvSpPr>
            <a:spLocks/>
          </p:cNvSpPr>
          <p:nvPr/>
        </p:nvSpPr>
        <p:spPr>
          <a:xfrm>
            <a:off x="6821719" y="4793390"/>
            <a:ext cx="1122502" cy="34580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</a:ln>
          <a:effectLst>
            <a:outerShdw dist="38100" algn="l" rotWithShape="0">
              <a:schemeClr val="accent1">
                <a:lumMod val="40000"/>
                <a:lumOff val="6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098" tIns="36000" rIns="36000" bIns="3600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6672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7. Развертывание</a:t>
            </a:r>
            <a:b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6672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6672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клиентов</a:t>
            </a:r>
          </a:p>
        </p:txBody>
      </p:sp>
      <p:grpSp>
        <p:nvGrpSpPr>
          <p:cNvPr id="79" name="Group 301">
            <a:extLst>
              <a:ext uri="{FF2B5EF4-FFF2-40B4-BE49-F238E27FC236}">
                <a16:creationId xmlns:a16="http://schemas.microsoft.com/office/drawing/2014/main" id="{158B2796-AB23-CF51-0EE6-1F43D9F51A35}"/>
              </a:ext>
            </a:extLst>
          </p:cNvPr>
          <p:cNvGrpSpPr/>
          <p:nvPr/>
        </p:nvGrpSpPr>
        <p:grpSpPr>
          <a:xfrm>
            <a:off x="7393549" y="3933330"/>
            <a:ext cx="298178" cy="298178"/>
            <a:chOff x="8666551" y="236982"/>
            <a:chExt cx="575338" cy="575338"/>
          </a:xfrm>
        </p:grpSpPr>
        <p:sp>
          <p:nvSpPr>
            <p:cNvPr id="80" name="Oval 302">
              <a:extLst>
                <a:ext uri="{FF2B5EF4-FFF2-40B4-BE49-F238E27FC236}">
                  <a16:creationId xmlns:a16="http://schemas.microsoft.com/office/drawing/2014/main" id="{B8B3104D-BD6F-CB55-9124-EBD3FC75A497}"/>
                </a:ext>
              </a:extLst>
            </p:cNvPr>
            <p:cNvSpPr/>
            <p:nvPr/>
          </p:nvSpPr>
          <p:spPr>
            <a:xfrm>
              <a:off x="8666551" y="236982"/>
              <a:ext cx="575338" cy="575338"/>
            </a:xfrm>
            <a:prstGeom prst="ellipse">
              <a:avLst/>
            </a:prstGeom>
            <a:solidFill>
              <a:schemeClr val="accent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1" name="Group 303">
              <a:extLst>
                <a:ext uri="{FF2B5EF4-FFF2-40B4-BE49-F238E27FC236}">
                  <a16:creationId xmlns:a16="http://schemas.microsoft.com/office/drawing/2014/main" id="{7488D262-AB47-C61F-47B8-95C24C6ACBB5}"/>
                </a:ext>
              </a:extLst>
            </p:cNvPr>
            <p:cNvGrpSpPr/>
            <p:nvPr/>
          </p:nvGrpSpPr>
          <p:grpSpPr>
            <a:xfrm>
              <a:off x="8797217" y="367648"/>
              <a:ext cx="314007" cy="314007"/>
              <a:chOff x="6142038" y="633413"/>
              <a:chExt cx="622300" cy="622300"/>
            </a:xfrm>
            <a:noFill/>
          </p:grpSpPr>
          <p:sp>
            <p:nvSpPr>
              <p:cNvPr id="82" name="Freeform 305">
                <a:extLst>
                  <a:ext uri="{FF2B5EF4-FFF2-40B4-BE49-F238E27FC236}">
                    <a16:creationId xmlns:a16="http://schemas.microsoft.com/office/drawing/2014/main" id="{2D84B9CC-2701-0888-5A70-36732B348E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3650" y="1227138"/>
                <a:ext cx="222250" cy="28575"/>
              </a:xfrm>
              <a:custGeom>
                <a:avLst/>
                <a:gdLst>
                  <a:gd name="T0" fmla="*/ 18 w 140"/>
                  <a:gd name="T1" fmla="*/ 0 h 18"/>
                  <a:gd name="T2" fmla="*/ 18 w 140"/>
                  <a:gd name="T3" fmla="*/ 5 h 18"/>
                  <a:gd name="T4" fmla="*/ 0 w 140"/>
                  <a:gd name="T5" fmla="*/ 18 h 18"/>
                  <a:gd name="T6" fmla="*/ 140 w 140"/>
                  <a:gd name="T7" fmla="*/ 18 h 18"/>
                  <a:gd name="T8" fmla="*/ 120 w 140"/>
                  <a:gd name="T9" fmla="*/ 5 h 18"/>
                  <a:gd name="T10" fmla="*/ 120 w 1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0" h="18">
                    <a:moveTo>
                      <a:pt x="18" y="0"/>
                    </a:moveTo>
                    <a:lnTo>
                      <a:pt x="18" y="5"/>
                    </a:lnTo>
                    <a:lnTo>
                      <a:pt x="0" y="18"/>
                    </a:lnTo>
                    <a:lnTo>
                      <a:pt x="140" y="18"/>
                    </a:lnTo>
                    <a:lnTo>
                      <a:pt x="120" y="5"/>
                    </a:lnTo>
                    <a:lnTo>
                      <a:pt x="120" y="0"/>
                    </a:lnTo>
                  </a:path>
                </a:pathLst>
              </a:custGeom>
              <a:grpFill/>
              <a:ln w="6350" cap="sq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 306">
                <a:extLst>
                  <a:ext uri="{FF2B5EF4-FFF2-40B4-BE49-F238E27FC236}">
                    <a16:creationId xmlns:a16="http://schemas.microsoft.com/office/drawing/2014/main" id="{E21F0F4E-F74E-9CB3-6BF1-E8412C2552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2038" y="685800"/>
                <a:ext cx="622300" cy="498475"/>
              </a:xfrm>
              <a:custGeom>
                <a:avLst/>
                <a:gdLst>
                  <a:gd name="T0" fmla="*/ 219 w 219"/>
                  <a:gd name="T1" fmla="*/ 77 h 176"/>
                  <a:gd name="T2" fmla="*/ 219 w 219"/>
                  <a:gd name="T3" fmla="*/ 166 h 176"/>
                  <a:gd name="T4" fmla="*/ 209 w 219"/>
                  <a:gd name="T5" fmla="*/ 176 h 176"/>
                  <a:gd name="T6" fmla="*/ 11 w 219"/>
                  <a:gd name="T7" fmla="*/ 176 h 176"/>
                  <a:gd name="T8" fmla="*/ 0 w 219"/>
                  <a:gd name="T9" fmla="*/ 166 h 176"/>
                  <a:gd name="T10" fmla="*/ 0 w 219"/>
                  <a:gd name="T11" fmla="*/ 10 h 176"/>
                  <a:gd name="T12" fmla="*/ 11 w 219"/>
                  <a:gd name="T13" fmla="*/ 0 h 176"/>
                  <a:gd name="T14" fmla="*/ 89 w 219"/>
                  <a:gd name="T15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9" h="176">
                    <a:moveTo>
                      <a:pt x="219" y="77"/>
                    </a:moveTo>
                    <a:cubicBezTo>
                      <a:pt x="219" y="166"/>
                      <a:pt x="219" y="166"/>
                      <a:pt x="219" y="166"/>
                    </a:cubicBezTo>
                    <a:cubicBezTo>
                      <a:pt x="219" y="172"/>
                      <a:pt x="215" y="176"/>
                      <a:pt x="209" y="176"/>
                    </a:cubicBezTo>
                    <a:cubicBezTo>
                      <a:pt x="11" y="176"/>
                      <a:pt x="11" y="176"/>
                      <a:pt x="11" y="176"/>
                    </a:cubicBezTo>
                    <a:cubicBezTo>
                      <a:pt x="5" y="176"/>
                      <a:pt x="0" y="172"/>
                      <a:pt x="0" y="166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89" y="0"/>
                      <a:pt x="89" y="0"/>
                      <a:pt x="89" y="0"/>
                    </a:cubicBezTo>
                  </a:path>
                </a:pathLst>
              </a:custGeom>
              <a:grpFill/>
              <a:ln w="6350" cap="sq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307">
                <a:extLst>
                  <a:ext uri="{FF2B5EF4-FFF2-40B4-BE49-F238E27FC236}">
                    <a16:creationId xmlns:a16="http://schemas.microsoft.com/office/drawing/2014/main" id="{967C1307-3C3A-8DD9-6396-1BBD65EB4F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02363" y="744538"/>
                <a:ext cx="501650" cy="339725"/>
              </a:xfrm>
              <a:custGeom>
                <a:avLst/>
                <a:gdLst>
                  <a:gd name="T0" fmla="*/ 316 w 316"/>
                  <a:gd name="T1" fmla="*/ 100 h 214"/>
                  <a:gd name="T2" fmla="*/ 316 w 316"/>
                  <a:gd name="T3" fmla="*/ 214 h 214"/>
                  <a:gd name="T4" fmla="*/ 0 w 316"/>
                  <a:gd name="T5" fmla="*/ 214 h 214"/>
                  <a:gd name="T6" fmla="*/ 0 w 316"/>
                  <a:gd name="T7" fmla="*/ 0 h 214"/>
                  <a:gd name="T8" fmla="*/ 121 w 316"/>
                  <a:gd name="T9" fmla="*/ 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6" h="214">
                    <a:moveTo>
                      <a:pt x="316" y="100"/>
                    </a:moveTo>
                    <a:lnTo>
                      <a:pt x="316" y="214"/>
                    </a:lnTo>
                    <a:lnTo>
                      <a:pt x="0" y="214"/>
                    </a:lnTo>
                    <a:lnTo>
                      <a:pt x="0" y="0"/>
                    </a:lnTo>
                    <a:lnTo>
                      <a:pt x="121" y="0"/>
                    </a:lnTo>
                  </a:path>
                </a:pathLst>
              </a:custGeom>
              <a:grpFill/>
              <a:ln w="6350" cap="sq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308">
                <a:extLst>
                  <a:ext uri="{FF2B5EF4-FFF2-40B4-BE49-F238E27FC236}">
                    <a16:creationId xmlns:a16="http://schemas.microsoft.com/office/drawing/2014/main" id="{8BB6271C-7737-673C-C0E6-8DAB6812C8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4775" y="633413"/>
                <a:ext cx="309563" cy="280988"/>
              </a:xfrm>
              <a:custGeom>
                <a:avLst/>
                <a:gdLst>
                  <a:gd name="T0" fmla="*/ 0 w 109"/>
                  <a:gd name="T1" fmla="*/ 42 h 99"/>
                  <a:gd name="T2" fmla="*/ 0 w 109"/>
                  <a:gd name="T3" fmla="*/ 7 h 99"/>
                  <a:gd name="T4" fmla="*/ 7 w 109"/>
                  <a:gd name="T5" fmla="*/ 0 h 99"/>
                  <a:gd name="T6" fmla="*/ 102 w 109"/>
                  <a:gd name="T7" fmla="*/ 0 h 99"/>
                  <a:gd name="T8" fmla="*/ 109 w 109"/>
                  <a:gd name="T9" fmla="*/ 7 h 99"/>
                  <a:gd name="T10" fmla="*/ 109 w 109"/>
                  <a:gd name="T11" fmla="*/ 67 h 99"/>
                  <a:gd name="T12" fmla="*/ 102 w 109"/>
                  <a:gd name="T13" fmla="*/ 74 h 99"/>
                  <a:gd name="T14" fmla="*/ 53 w 109"/>
                  <a:gd name="T15" fmla="*/ 74 h 99"/>
                  <a:gd name="T16" fmla="*/ 25 w 109"/>
                  <a:gd name="T17" fmla="*/ 99 h 99"/>
                  <a:gd name="T18" fmla="*/ 25 w 109"/>
                  <a:gd name="T19" fmla="*/ 74 h 99"/>
                  <a:gd name="T20" fmla="*/ 17 w 109"/>
                  <a:gd name="T21" fmla="*/ 74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9" h="99">
                    <a:moveTo>
                      <a:pt x="0" y="42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106" y="0"/>
                      <a:pt x="109" y="3"/>
                      <a:pt x="109" y="7"/>
                    </a:cubicBezTo>
                    <a:cubicBezTo>
                      <a:pt x="109" y="67"/>
                      <a:pt x="109" y="67"/>
                      <a:pt x="109" y="67"/>
                    </a:cubicBezTo>
                    <a:cubicBezTo>
                      <a:pt x="109" y="71"/>
                      <a:pt x="106" y="74"/>
                      <a:pt x="102" y="74"/>
                    </a:cubicBezTo>
                    <a:cubicBezTo>
                      <a:pt x="53" y="74"/>
                      <a:pt x="53" y="74"/>
                      <a:pt x="53" y="74"/>
                    </a:cubicBezTo>
                    <a:cubicBezTo>
                      <a:pt x="25" y="99"/>
                      <a:pt x="25" y="99"/>
                      <a:pt x="25" y="99"/>
                    </a:cubicBezTo>
                    <a:cubicBezTo>
                      <a:pt x="25" y="74"/>
                      <a:pt x="25" y="74"/>
                      <a:pt x="25" y="74"/>
                    </a:cubicBezTo>
                    <a:cubicBezTo>
                      <a:pt x="17" y="74"/>
                      <a:pt x="17" y="74"/>
                      <a:pt x="17" y="74"/>
                    </a:cubicBezTo>
                  </a:path>
                </a:pathLst>
              </a:custGeom>
              <a:grpFill/>
              <a:ln w="6350" cap="sq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Oval 309">
                <a:extLst>
                  <a:ext uri="{FF2B5EF4-FFF2-40B4-BE49-F238E27FC236}">
                    <a16:creationId xmlns:a16="http://schemas.microsoft.com/office/drawing/2014/main" id="{B3FE7231-0166-D7E5-3B3F-54137E21FB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26213" y="725488"/>
                <a:ext cx="28575" cy="26988"/>
              </a:xfrm>
              <a:prstGeom prst="ellipse">
                <a:avLst/>
              </a:pr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Oval 310">
                <a:extLst>
                  <a:ext uri="{FF2B5EF4-FFF2-40B4-BE49-F238E27FC236}">
                    <a16:creationId xmlns:a16="http://schemas.microsoft.com/office/drawing/2014/main" id="{24E8EBD5-96C5-D2F7-8634-40D25EF44C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94475" y="725488"/>
                <a:ext cx="30163" cy="26988"/>
              </a:xfrm>
              <a:prstGeom prst="ellipse">
                <a:avLst/>
              </a:pr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Oval 311">
                <a:extLst>
                  <a:ext uri="{FF2B5EF4-FFF2-40B4-BE49-F238E27FC236}">
                    <a16:creationId xmlns:a16="http://schemas.microsoft.com/office/drawing/2014/main" id="{FB91769A-5D28-0022-0D60-F44DD38C2F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64325" y="725488"/>
                <a:ext cx="31750" cy="26988"/>
              </a:xfrm>
              <a:prstGeom prst="ellipse">
                <a:avLst/>
              </a:pr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312">
                <a:extLst>
                  <a:ext uri="{FF2B5EF4-FFF2-40B4-BE49-F238E27FC236}">
                    <a16:creationId xmlns:a16="http://schemas.microsoft.com/office/drawing/2014/main" id="{1020659D-FEEB-EBFD-8CFA-C52B79850C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2525" y="974725"/>
                <a:ext cx="322263" cy="101600"/>
              </a:xfrm>
              <a:custGeom>
                <a:avLst/>
                <a:gdLst>
                  <a:gd name="T0" fmla="*/ 0 w 113"/>
                  <a:gd name="T1" fmla="*/ 36 h 36"/>
                  <a:gd name="T2" fmla="*/ 14 w 113"/>
                  <a:gd name="T3" fmla="*/ 11 h 36"/>
                  <a:gd name="T4" fmla="*/ 39 w 113"/>
                  <a:gd name="T5" fmla="*/ 0 h 36"/>
                  <a:gd name="T6" fmla="*/ 57 w 113"/>
                  <a:gd name="T7" fmla="*/ 4 h 36"/>
                  <a:gd name="T8" fmla="*/ 74 w 113"/>
                  <a:gd name="T9" fmla="*/ 0 h 36"/>
                  <a:gd name="T10" fmla="*/ 99 w 113"/>
                  <a:gd name="T11" fmla="*/ 11 h 36"/>
                  <a:gd name="T12" fmla="*/ 113 w 113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3" h="36">
                    <a:moveTo>
                      <a:pt x="0" y="36"/>
                    </a:moveTo>
                    <a:cubicBezTo>
                      <a:pt x="0" y="36"/>
                      <a:pt x="1" y="17"/>
                      <a:pt x="14" y="11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46" y="4"/>
                      <a:pt x="57" y="4"/>
                    </a:cubicBezTo>
                    <a:cubicBezTo>
                      <a:pt x="67" y="4"/>
                      <a:pt x="74" y="0"/>
                      <a:pt x="74" y="0"/>
                    </a:cubicBezTo>
                    <a:cubicBezTo>
                      <a:pt x="99" y="11"/>
                      <a:pt x="99" y="11"/>
                      <a:pt x="99" y="11"/>
                    </a:cubicBezTo>
                    <a:cubicBezTo>
                      <a:pt x="112" y="17"/>
                      <a:pt x="113" y="36"/>
                      <a:pt x="113" y="36"/>
                    </a:cubicBezTo>
                  </a:path>
                </a:pathLst>
              </a:custGeom>
              <a:grpFill/>
              <a:ln w="63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313">
                <a:extLst>
                  <a:ext uri="{FF2B5EF4-FFF2-40B4-BE49-F238E27FC236}">
                    <a16:creationId xmlns:a16="http://schemas.microsoft.com/office/drawing/2014/main" id="{1865520E-B341-5A2F-2878-F66F249D79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6188" y="795338"/>
                <a:ext cx="134938" cy="139700"/>
              </a:xfrm>
              <a:custGeom>
                <a:avLst/>
                <a:gdLst>
                  <a:gd name="T0" fmla="*/ 34 w 47"/>
                  <a:gd name="T1" fmla="*/ 49 h 49"/>
                  <a:gd name="T2" fmla="*/ 46 w 47"/>
                  <a:gd name="T3" fmla="*/ 27 h 49"/>
                  <a:gd name="T4" fmla="*/ 44 w 47"/>
                  <a:gd name="T5" fmla="*/ 10 h 49"/>
                  <a:gd name="T6" fmla="*/ 32 w 47"/>
                  <a:gd name="T7" fmla="*/ 1 h 49"/>
                  <a:gd name="T8" fmla="*/ 24 w 47"/>
                  <a:gd name="T9" fmla="*/ 0 h 49"/>
                  <a:gd name="T10" fmla="*/ 15 w 47"/>
                  <a:gd name="T11" fmla="*/ 1 h 49"/>
                  <a:gd name="T12" fmla="*/ 3 w 47"/>
                  <a:gd name="T13" fmla="*/ 10 h 49"/>
                  <a:gd name="T14" fmla="*/ 1 w 47"/>
                  <a:gd name="T15" fmla="*/ 27 h 49"/>
                  <a:gd name="T16" fmla="*/ 13 w 47"/>
                  <a:gd name="T1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49">
                    <a:moveTo>
                      <a:pt x="34" y="49"/>
                    </a:moveTo>
                    <a:cubicBezTo>
                      <a:pt x="45" y="42"/>
                      <a:pt x="45" y="37"/>
                      <a:pt x="46" y="27"/>
                    </a:cubicBezTo>
                    <a:cubicBezTo>
                      <a:pt x="47" y="22"/>
                      <a:pt x="47" y="16"/>
                      <a:pt x="44" y="10"/>
                    </a:cubicBezTo>
                    <a:cubicBezTo>
                      <a:pt x="42" y="6"/>
                      <a:pt x="37" y="3"/>
                      <a:pt x="32" y="1"/>
                    </a:cubicBezTo>
                    <a:cubicBezTo>
                      <a:pt x="29" y="0"/>
                      <a:pt x="27" y="0"/>
                      <a:pt x="24" y="0"/>
                    </a:cubicBezTo>
                    <a:cubicBezTo>
                      <a:pt x="21" y="0"/>
                      <a:pt x="18" y="0"/>
                      <a:pt x="15" y="1"/>
                    </a:cubicBezTo>
                    <a:cubicBezTo>
                      <a:pt x="10" y="3"/>
                      <a:pt x="5" y="6"/>
                      <a:pt x="3" y="10"/>
                    </a:cubicBezTo>
                    <a:cubicBezTo>
                      <a:pt x="0" y="16"/>
                      <a:pt x="1" y="22"/>
                      <a:pt x="1" y="27"/>
                    </a:cubicBezTo>
                    <a:cubicBezTo>
                      <a:pt x="2" y="37"/>
                      <a:pt x="2" y="42"/>
                      <a:pt x="13" y="49"/>
                    </a:cubicBezTo>
                  </a:path>
                </a:pathLst>
              </a:custGeom>
              <a:grpFill/>
              <a:ln w="63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314">
                <a:extLst>
                  <a:ext uri="{FF2B5EF4-FFF2-40B4-BE49-F238E27FC236}">
                    <a16:creationId xmlns:a16="http://schemas.microsoft.com/office/drawing/2014/main" id="{22C72658-5080-8BCA-257D-C0D8EAD51C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5088" y="985838"/>
                <a:ext cx="7938" cy="90488"/>
              </a:xfrm>
              <a:custGeom>
                <a:avLst/>
                <a:gdLst>
                  <a:gd name="T0" fmla="*/ 0 w 3"/>
                  <a:gd name="T1" fmla="*/ 0 h 32"/>
                  <a:gd name="T2" fmla="*/ 0 w 3"/>
                  <a:gd name="T3" fmla="*/ 17 h 32"/>
                  <a:gd name="T4" fmla="*/ 3 w 3"/>
                  <a:gd name="T5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2">
                    <a:moveTo>
                      <a:pt x="0" y="0"/>
                    </a:moveTo>
                    <a:cubicBezTo>
                      <a:pt x="3" y="3"/>
                      <a:pt x="2" y="13"/>
                      <a:pt x="0" y="17"/>
                    </a:cubicBezTo>
                    <a:cubicBezTo>
                      <a:pt x="0" y="17"/>
                      <a:pt x="3" y="26"/>
                      <a:pt x="3" y="32"/>
                    </a:cubicBezTo>
                  </a:path>
                </a:pathLst>
              </a:custGeom>
              <a:grpFill/>
              <a:ln w="63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315">
                <a:extLst>
                  <a:ext uri="{FF2B5EF4-FFF2-40B4-BE49-F238E27FC236}">
                    <a16:creationId xmlns:a16="http://schemas.microsoft.com/office/drawing/2014/main" id="{5B8EECF7-701D-B91E-F3CB-5BD4C29460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64288" y="985838"/>
                <a:ext cx="7938" cy="90488"/>
              </a:xfrm>
              <a:custGeom>
                <a:avLst/>
                <a:gdLst>
                  <a:gd name="T0" fmla="*/ 0 w 3"/>
                  <a:gd name="T1" fmla="*/ 32 h 32"/>
                  <a:gd name="T2" fmla="*/ 3 w 3"/>
                  <a:gd name="T3" fmla="*/ 17 h 32"/>
                  <a:gd name="T4" fmla="*/ 3 w 3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2">
                    <a:moveTo>
                      <a:pt x="0" y="32"/>
                    </a:moveTo>
                    <a:cubicBezTo>
                      <a:pt x="0" y="26"/>
                      <a:pt x="3" y="17"/>
                      <a:pt x="3" y="17"/>
                    </a:cubicBezTo>
                    <a:cubicBezTo>
                      <a:pt x="2" y="13"/>
                      <a:pt x="0" y="3"/>
                      <a:pt x="3" y="0"/>
                    </a:cubicBezTo>
                  </a:path>
                </a:pathLst>
              </a:custGeom>
              <a:grpFill/>
              <a:ln w="63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3" name="Group 315">
            <a:extLst>
              <a:ext uri="{FF2B5EF4-FFF2-40B4-BE49-F238E27FC236}">
                <a16:creationId xmlns:a16="http://schemas.microsoft.com/office/drawing/2014/main" id="{E1C8703D-8732-1D22-3C04-2DD7E606828F}"/>
              </a:ext>
            </a:extLst>
          </p:cNvPr>
          <p:cNvGrpSpPr/>
          <p:nvPr/>
        </p:nvGrpSpPr>
        <p:grpSpPr>
          <a:xfrm>
            <a:off x="7786661" y="4817205"/>
            <a:ext cx="298178" cy="298178"/>
            <a:chOff x="10539160" y="2001758"/>
            <a:chExt cx="575338" cy="575338"/>
          </a:xfrm>
        </p:grpSpPr>
        <p:sp>
          <p:nvSpPr>
            <p:cNvPr id="94" name="Oval 316">
              <a:extLst>
                <a:ext uri="{FF2B5EF4-FFF2-40B4-BE49-F238E27FC236}">
                  <a16:creationId xmlns:a16="http://schemas.microsoft.com/office/drawing/2014/main" id="{97BC01BC-98C1-052A-43E2-784F925F737E}"/>
                </a:ext>
              </a:extLst>
            </p:cNvPr>
            <p:cNvSpPr/>
            <p:nvPr/>
          </p:nvSpPr>
          <p:spPr>
            <a:xfrm>
              <a:off x="10539160" y="2001758"/>
              <a:ext cx="575338" cy="575338"/>
            </a:xfrm>
            <a:prstGeom prst="ellipse">
              <a:avLst/>
            </a:prstGeom>
            <a:solidFill>
              <a:schemeClr val="accent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5" name="Group 317">
              <a:extLst>
                <a:ext uri="{FF2B5EF4-FFF2-40B4-BE49-F238E27FC236}">
                  <a16:creationId xmlns:a16="http://schemas.microsoft.com/office/drawing/2014/main" id="{2FA64623-C982-3E72-A5BD-90FD481E2C1E}"/>
                </a:ext>
              </a:extLst>
            </p:cNvPr>
            <p:cNvGrpSpPr/>
            <p:nvPr/>
          </p:nvGrpSpPr>
          <p:grpSpPr>
            <a:xfrm>
              <a:off x="10670460" y="2128722"/>
              <a:ext cx="312737" cy="313537"/>
              <a:chOff x="4405313" y="4981576"/>
              <a:chExt cx="620712" cy="622300"/>
            </a:xfrm>
          </p:grpSpPr>
          <p:sp>
            <p:nvSpPr>
              <p:cNvPr id="96" name="Freeform 320">
                <a:extLst>
                  <a:ext uri="{FF2B5EF4-FFF2-40B4-BE49-F238E27FC236}">
                    <a16:creationId xmlns:a16="http://schemas.microsoft.com/office/drawing/2014/main" id="{13C4EBC9-5DE5-D520-B5FD-8928A32069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5313" y="5554663"/>
                <a:ext cx="179388" cy="49213"/>
              </a:xfrm>
              <a:custGeom>
                <a:avLst/>
                <a:gdLst>
                  <a:gd name="T0" fmla="*/ 63 w 63"/>
                  <a:gd name="T1" fmla="*/ 0 h 17"/>
                  <a:gd name="T2" fmla="*/ 46 w 63"/>
                  <a:gd name="T3" fmla="*/ 3 h 17"/>
                  <a:gd name="T4" fmla="*/ 28 w 63"/>
                  <a:gd name="T5" fmla="*/ 0 h 17"/>
                  <a:gd name="T6" fmla="*/ 10 w 63"/>
                  <a:gd name="T7" fmla="*/ 7 h 17"/>
                  <a:gd name="T8" fmla="*/ 0 w 63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17">
                    <a:moveTo>
                      <a:pt x="63" y="0"/>
                    </a:moveTo>
                    <a:cubicBezTo>
                      <a:pt x="63" y="0"/>
                      <a:pt x="56" y="3"/>
                      <a:pt x="46" y="3"/>
                    </a:cubicBezTo>
                    <a:cubicBezTo>
                      <a:pt x="35" y="3"/>
                      <a:pt x="28" y="0"/>
                      <a:pt x="28" y="0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6" y="9"/>
                      <a:pt x="1" y="14"/>
                      <a:pt x="0" y="17"/>
                    </a:cubicBezTo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321">
                <a:extLst>
                  <a:ext uri="{FF2B5EF4-FFF2-40B4-BE49-F238E27FC236}">
                    <a16:creationId xmlns:a16="http://schemas.microsoft.com/office/drawing/2014/main" id="{CE432936-4EFD-FF3B-904F-5E2DAC7740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3575" y="5392738"/>
                <a:ext cx="122238" cy="131763"/>
              </a:xfrm>
              <a:custGeom>
                <a:avLst/>
                <a:gdLst>
                  <a:gd name="T0" fmla="*/ 32 w 43"/>
                  <a:gd name="T1" fmla="*/ 46 h 46"/>
                  <a:gd name="T2" fmla="*/ 42 w 43"/>
                  <a:gd name="T3" fmla="*/ 26 h 46"/>
                  <a:gd name="T4" fmla="*/ 41 w 43"/>
                  <a:gd name="T5" fmla="*/ 10 h 46"/>
                  <a:gd name="T6" fmla="*/ 30 w 43"/>
                  <a:gd name="T7" fmla="*/ 1 h 46"/>
                  <a:gd name="T8" fmla="*/ 22 w 43"/>
                  <a:gd name="T9" fmla="*/ 0 h 46"/>
                  <a:gd name="T10" fmla="*/ 14 w 43"/>
                  <a:gd name="T11" fmla="*/ 1 h 46"/>
                  <a:gd name="T12" fmla="*/ 3 w 43"/>
                  <a:gd name="T13" fmla="*/ 10 h 46"/>
                  <a:gd name="T14" fmla="*/ 1 w 43"/>
                  <a:gd name="T15" fmla="*/ 26 h 46"/>
                  <a:gd name="T16" fmla="*/ 11 w 43"/>
                  <a:gd name="T17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46">
                    <a:moveTo>
                      <a:pt x="32" y="46"/>
                    </a:moveTo>
                    <a:cubicBezTo>
                      <a:pt x="42" y="39"/>
                      <a:pt x="41" y="35"/>
                      <a:pt x="42" y="26"/>
                    </a:cubicBezTo>
                    <a:cubicBezTo>
                      <a:pt x="43" y="21"/>
                      <a:pt x="43" y="15"/>
                      <a:pt x="41" y="10"/>
                    </a:cubicBezTo>
                    <a:cubicBezTo>
                      <a:pt x="38" y="6"/>
                      <a:pt x="34" y="3"/>
                      <a:pt x="30" y="1"/>
                    </a:cubicBezTo>
                    <a:cubicBezTo>
                      <a:pt x="27" y="1"/>
                      <a:pt x="24" y="0"/>
                      <a:pt x="22" y="0"/>
                    </a:cubicBezTo>
                    <a:cubicBezTo>
                      <a:pt x="19" y="0"/>
                      <a:pt x="16" y="1"/>
                      <a:pt x="14" y="1"/>
                    </a:cubicBezTo>
                    <a:cubicBezTo>
                      <a:pt x="9" y="3"/>
                      <a:pt x="5" y="6"/>
                      <a:pt x="3" y="10"/>
                    </a:cubicBezTo>
                    <a:cubicBezTo>
                      <a:pt x="0" y="15"/>
                      <a:pt x="0" y="21"/>
                      <a:pt x="1" y="26"/>
                    </a:cubicBezTo>
                    <a:cubicBezTo>
                      <a:pt x="2" y="35"/>
                      <a:pt x="1" y="39"/>
                      <a:pt x="11" y="46"/>
                    </a:cubicBezTo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322">
                <a:extLst>
                  <a:ext uri="{FF2B5EF4-FFF2-40B4-BE49-F238E27FC236}">
                    <a16:creationId xmlns:a16="http://schemas.microsoft.com/office/drawing/2014/main" id="{9BE81F9D-20A9-B2CE-069C-E54B1FEF77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4700" y="5554663"/>
                <a:ext cx="260350" cy="49213"/>
              </a:xfrm>
              <a:custGeom>
                <a:avLst/>
                <a:gdLst>
                  <a:gd name="T0" fmla="*/ 92 w 92"/>
                  <a:gd name="T1" fmla="*/ 17 h 17"/>
                  <a:gd name="T2" fmla="*/ 82 w 92"/>
                  <a:gd name="T3" fmla="*/ 7 h 17"/>
                  <a:gd name="T4" fmla="*/ 64 w 92"/>
                  <a:gd name="T5" fmla="*/ 0 h 17"/>
                  <a:gd name="T6" fmla="*/ 46 w 92"/>
                  <a:gd name="T7" fmla="*/ 3 h 17"/>
                  <a:gd name="T8" fmla="*/ 29 w 92"/>
                  <a:gd name="T9" fmla="*/ 0 h 17"/>
                  <a:gd name="T10" fmla="*/ 11 w 92"/>
                  <a:gd name="T11" fmla="*/ 7 h 17"/>
                  <a:gd name="T12" fmla="*/ 0 w 92"/>
                  <a:gd name="T1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" h="17">
                    <a:moveTo>
                      <a:pt x="92" y="17"/>
                    </a:moveTo>
                    <a:cubicBezTo>
                      <a:pt x="90" y="14"/>
                      <a:pt x="86" y="9"/>
                      <a:pt x="82" y="7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64" y="0"/>
                      <a:pt x="57" y="3"/>
                      <a:pt x="46" y="3"/>
                    </a:cubicBezTo>
                    <a:cubicBezTo>
                      <a:pt x="36" y="3"/>
                      <a:pt x="29" y="0"/>
                      <a:pt x="29" y="0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6" y="9"/>
                      <a:pt x="2" y="14"/>
                      <a:pt x="0" y="17"/>
                    </a:cubicBezTo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323">
                <a:extLst>
                  <a:ext uri="{FF2B5EF4-FFF2-40B4-BE49-F238E27FC236}">
                    <a16:creationId xmlns:a16="http://schemas.microsoft.com/office/drawing/2014/main" id="{A1C8E24F-CADC-A95A-A9AB-A467B7618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4550" y="5392738"/>
                <a:ext cx="122238" cy="131763"/>
              </a:xfrm>
              <a:custGeom>
                <a:avLst/>
                <a:gdLst>
                  <a:gd name="T0" fmla="*/ 32 w 43"/>
                  <a:gd name="T1" fmla="*/ 46 h 46"/>
                  <a:gd name="T2" fmla="*/ 42 w 43"/>
                  <a:gd name="T3" fmla="*/ 26 h 46"/>
                  <a:gd name="T4" fmla="*/ 40 w 43"/>
                  <a:gd name="T5" fmla="*/ 10 h 46"/>
                  <a:gd name="T6" fmla="*/ 29 w 43"/>
                  <a:gd name="T7" fmla="*/ 1 h 46"/>
                  <a:gd name="T8" fmla="*/ 21 w 43"/>
                  <a:gd name="T9" fmla="*/ 0 h 46"/>
                  <a:gd name="T10" fmla="*/ 13 w 43"/>
                  <a:gd name="T11" fmla="*/ 1 h 46"/>
                  <a:gd name="T12" fmla="*/ 2 w 43"/>
                  <a:gd name="T13" fmla="*/ 10 h 46"/>
                  <a:gd name="T14" fmla="*/ 0 w 43"/>
                  <a:gd name="T15" fmla="*/ 26 h 46"/>
                  <a:gd name="T16" fmla="*/ 11 w 43"/>
                  <a:gd name="T17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46">
                    <a:moveTo>
                      <a:pt x="32" y="46"/>
                    </a:moveTo>
                    <a:cubicBezTo>
                      <a:pt x="42" y="39"/>
                      <a:pt x="41" y="35"/>
                      <a:pt x="42" y="26"/>
                    </a:cubicBezTo>
                    <a:cubicBezTo>
                      <a:pt x="43" y="21"/>
                      <a:pt x="43" y="15"/>
                      <a:pt x="40" y="10"/>
                    </a:cubicBezTo>
                    <a:cubicBezTo>
                      <a:pt x="38" y="6"/>
                      <a:pt x="34" y="3"/>
                      <a:pt x="29" y="1"/>
                    </a:cubicBezTo>
                    <a:cubicBezTo>
                      <a:pt x="27" y="1"/>
                      <a:pt x="24" y="0"/>
                      <a:pt x="21" y="0"/>
                    </a:cubicBezTo>
                    <a:cubicBezTo>
                      <a:pt x="18" y="0"/>
                      <a:pt x="16" y="1"/>
                      <a:pt x="13" y="1"/>
                    </a:cubicBezTo>
                    <a:cubicBezTo>
                      <a:pt x="9" y="3"/>
                      <a:pt x="4" y="6"/>
                      <a:pt x="2" y="10"/>
                    </a:cubicBezTo>
                    <a:cubicBezTo>
                      <a:pt x="0" y="15"/>
                      <a:pt x="0" y="21"/>
                      <a:pt x="0" y="26"/>
                    </a:cubicBezTo>
                    <a:cubicBezTo>
                      <a:pt x="2" y="35"/>
                      <a:pt x="1" y="39"/>
                      <a:pt x="11" y="46"/>
                    </a:cubicBezTo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324">
                <a:extLst>
                  <a:ext uri="{FF2B5EF4-FFF2-40B4-BE49-F238E27FC236}">
                    <a16:creationId xmlns:a16="http://schemas.microsoft.com/office/drawing/2014/main" id="{2EDC72A8-F51C-B2D4-CCF3-78D90723A4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5050" y="5554663"/>
                <a:ext cx="180975" cy="49213"/>
              </a:xfrm>
              <a:custGeom>
                <a:avLst/>
                <a:gdLst>
                  <a:gd name="T0" fmla="*/ 64 w 64"/>
                  <a:gd name="T1" fmla="*/ 17 h 17"/>
                  <a:gd name="T2" fmla="*/ 53 w 64"/>
                  <a:gd name="T3" fmla="*/ 7 h 17"/>
                  <a:gd name="T4" fmla="*/ 36 w 64"/>
                  <a:gd name="T5" fmla="*/ 0 h 17"/>
                  <a:gd name="T6" fmla="*/ 18 w 64"/>
                  <a:gd name="T7" fmla="*/ 3 h 17"/>
                  <a:gd name="T8" fmla="*/ 0 w 64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17">
                    <a:moveTo>
                      <a:pt x="64" y="17"/>
                    </a:moveTo>
                    <a:cubicBezTo>
                      <a:pt x="62" y="14"/>
                      <a:pt x="58" y="9"/>
                      <a:pt x="53" y="7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28" y="3"/>
                      <a:pt x="18" y="3"/>
                    </a:cubicBezTo>
                    <a:cubicBezTo>
                      <a:pt x="7" y="3"/>
                      <a:pt x="0" y="0"/>
                      <a:pt x="0" y="0"/>
                    </a:cubicBezTo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325">
                <a:extLst>
                  <a:ext uri="{FF2B5EF4-FFF2-40B4-BE49-F238E27FC236}">
                    <a16:creationId xmlns:a16="http://schemas.microsoft.com/office/drawing/2014/main" id="{1A04FE80-BDF9-4C02-488C-E4A24583AC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3938" y="5392738"/>
                <a:ext cx="120650" cy="131763"/>
              </a:xfrm>
              <a:custGeom>
                <a:avLst/>
                <a:gdLst>
                  <a:gd name="T0" fmla="*/ 32 w 43"/>
                  <a:gd name="T1" fmla="*/ 46 h 46"/>
                  <a:gd name="T2" fmla="*/ 43 w 43"/>
                  <a:gd name="T3" fmla="*/ 26 h 46"/>
                  <a:gd name="T4" fmla="*/ 41 w 43"/>
                  <a:gd name="T5" fmla="*/ 10 h 46"/>
                  <a:gd name="T6" fmla="*/ 30 w 43"/>
                  <a:gd name="T7" fmla="*/ 1 h 46"/>
                  <a:gd name="T8" fmla="*/ 22 w 43"/>
                  <a:gd name="T9" fmla="*/ 0 h 46"/>
                  <a:gd name="T10" fmla="*/ 14 w 43"/>
                  <a:gd name="T11" fmla="*/ 1 h 46"/>
                  <a:gd name="T12" fmla="*/ 3 w 43"/>
                  <a:gd name="T13" fmla="*/ 10 h 46"/>
                  <a:gd name="T14" fmla="*/ 1 w 43"/>
                  <a:gd name="T15" fmla="*/ 26 h 46"/>
                  <a:gd name="T16" fmla="*/ 11 w 43"/>
                  <a:gd name="T17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46">
                    <a:moveTo>
                      <a:pt x="32" y="46"/>
                    </a:moveTo>
                    <a:cubicBezTo>
                      <a:pt x="42" y="39"/>
                      <a:pt x="41" y="35"/>
                      <a:pt x="43" y="26"/>
                    </a:cubicBezTo>
                    <a:cubicBezTo>
                      <a:pt x="43" y="21"/>
                      <a:pt x="43" y="15"/>
                      <a:pt x="41" y="10"/>
                    </a:cubicBezTo>
                    <a:cubicBezTo>
                      <a:pt x="39" y="6"/>
                      <a:pt x="34" y="3"/>
                      <a:pt x="30" y="1"/>
                    </a:cubicBezTo>
                    <a:cubicBezTo>
                      <a:pt x="27" y="1"/>
                      <a:pt x="25" y="0"/>
                      <a:pt x="22" y="0"/>
                    </a:cubicBezTo>
                    <a:cubicBezTo>
                      <a:pt x="19" y="0"/>
                      <a:pt x="16" y="1"/>
                      <a:pt x="14" y="1"/>
                    </a:cubicBezTo>
                    <a:cubicBezTo>
                      <a:pt x="9" y="3"/>
                      <a:pt x="5" y="6"/>
                      <a:pt x="3" y="10"/>
                    </a:cubicBezTo>
                    <a:cubicBezTo>
                      <a:pt x="0" y="15"/>
                      <a:pt x="1" y="21"/>
                      <a:pt x="1" y="26"/>
                    </a:cubicBezTo>
                    <a:cubicBezTo>
                      <a:pt x="2" y="35"/>
                      <a:pt x="1" y="39"/>
                      <a:pt x="11" y="46"/>
                    </a:cubicBezTo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326">
                <a:extLst>
                  <a:ext uri="{FF2B5EF4-FFF2-40B4-BE49-F238E27FC236}">
                    <a16:creationId xmlns:a16="http://schemas.microsoft.com/office/drawing/2014/main" id="{6D2DC612-F3FE-D17E-A6F3-A908B1A462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5950" y="4981576"/>
                <a:ext cx="581025" cy="371475"/>
              </a:xfrm>
              <a:custGeom>
                <a:avLst/>
                <a:gdLst>
                  <a:gd name="T0" fmla="*/ 198 w 205"/>
                  <a:gd name="T1" fmla="*/ 110 h 131"/>
                  <a:gd name="T2" fmla="*/ 176 w 205"/>
                  <a:gd name="T3" fmla="*/ 110 h 131"/>
                  <a:gd name="T4" fmla="*/ 166 w 205"/>
                  <a:gd name="T5" fmla="*/ 131 h 131"/>
                  <a:gd name="T6" fmla="*/ 145 w 205"/>
                  <a:gd name="T7" fmla="*/ 110 h 131"/>
                  <a:gd name="T8" fmla="*/ 120 w 205"/>
                  <a:gd name="T9" fmla="*/ 110 h 131"/>
                  <a:gd name="T10" fmla="*/ 102 w 205"/>
                  <a:gd name="T11" fmla="*/ 131 h 131"/>
                  <a:gd name="T12" fmla="*/ 85 w 205"/>
                  <a:gd name="T13" fmla="*/ 110 h 131"/>
                  <a:gd name="T14" fmla="*/ 60 w 205"/>
                  <a:gd name="T15" fmla="*/ 110 h 131"/>
                  <a:gd name="T16" fmla="*/ 39 w 205"/>
                  <a:gd name="T17" fmla="*/ 131 h 131"/>
                  <a:gd name="T18" fmla="*/ 28 w 205"/>
                  <a:gd name="T19" fmla="*/ 110 h 131"/>
                  <a:gd name="T20" fmla="*/ 7 w 205"/>
                  <a:gd name="T21" fmla="*/ 110 h 131"/>
                  <a:gd name="T22" fmla="*/ 0 w 205"/>
                  <a:gd name="T23" fmla="*/ 103 h 131"/>
                  <a:gd name="T24" fmla="*/ 0 w 205"/>
                  <a:gd name="T25" fmla="*/ 7 h 131"/>
                  <a:gd name="T26" fmla="*/ 7 w 205"/>
                  <a:gd name="T27" fmla="*/ 0 h 131"/>
                  <a:gd name="T28" fmla="*/ 198 w 205"/>
                  <a:gd name="T29" fmla="*/ 0 h 131"/>
                  <a:gd name="T30" fmla="*/ 205 w 205"/>
                  <a:gd name="T31" fmla="*/ 7 h 131"/>
                  <a:gd name="T32" fmla="*/ 205 w 205"/>
                  <a:gd name="T33" fmla="*/ 103 h 131"/>
                  <a:gd name="T34" fmla="*/ 198 w 205"/>
                  <a:gd name="T35" fmla="*/ 11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5" h="131">
                    <a:moveTo>
                      <a:pt x="198" y="110"/>
                    </a:moveTo>
                    <a:cubicBezTo>
                      <a:pt x="176" y="110"/>
                      <a:pt x="176" y="110"/>
                      <a:pt x="176" y="110"/>
                    </a:cubicBezTo>
                    <a:cubicBezTo>
                      <a:pt x="166" y="131"/>
                      <a:pt x="166" y="131"/>
                      <a:pt x="166" y="131"/>
                    </a:cubicBezTo>
                    <a:cubicBezTo>
                      <a:pt x="145" y="110"/>
                      <a:pt x="145" y="110"/>
                      <a:pt x="145" y="110"/>
                    </a:cubicBezTo>
                    <a:cubicBezTo>
                      <a:pt x="120" y="110"/>
                      <a:pt x="120" y="110"/>
                      <a:pt x="120" y="110"/>
                    </a:cubicBezTo>
                    <a:cubicBezTo>
                      <a:pt x="102" y="131"/>
                      <a:pt x="102" y="131"/>
                      <a:pt x="102" y="131"/>
                    </a:cubicBezTo>
                    <a:cubicBezTo>
                      <a:pt x="85" y="110"/>
                      <a:pt x="85" y="110"/>
                      <a:pt x="85" y="110"/>
                    </a:cubicBezTo>
                    <a:cubicBezTo>
                      <a:pt x="60" y="110"/>
                      <a:pt x="60" y="110"/>
                      <a:pt x="60" y="110"/>
                    </a:cubicBezTo>
                    <a:cubicBezTo>
                      <a:pt x="39" y="131"/>
                      <a:pt x="39" y="131"/>
                      <a:pt x="39" y="131"/>
                    </a:cubicBezTo>
                    <a:cubicBezTo>
                      <a:pt x="28" y="110"/>
                      <a:pt x="28" y="110"/>
                      <a:pt x="28" y="110"/>
                    </a:cubicBezTo>
                    <a:cubicBezTo>
                      <a:pt x="7" y="110"/>
                      <a:pt x="7" y="110"/>
                      <a:pt x="7" y="110"/>
                    </a:cubicBezTo>
                    <a:cubicBezTo>
                      <a:pt x="3" y="110"/>
                      <a:pt x="0" y="107"/>
                      <a:pt x="0" y="10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98" y="0"/>
                      <a:pt x="198" y="0"/>
                      <a:pt x="198" y="0"/>
                    </a:cubicBezTo>
                    <a:cubicBezTo>
                      <a:pt x="202" y="0"/>
                      <a:pt x="205" y="3"/>
                      <a:pt x="205" y="7"/>
                    </a:cubicBezTo>
                    <a:cubicBezTo>
                      <a:pt x="205" y="103"/>
                      <a:pt x="205" y="103"/>
                      <a:pt x="205" y="103"/>
                    </a:cubicBezTo>
                    <a:cubicBezTo>
                      <a:pt x="205" y="107"/>
                      <a:pt x="202" y="110"/>
                      <a:pt x="198" y="110"/>
                    </a:cubicBez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327">
                <a:extLst>
                  <a:ext uri="{FF2B5EF4-FFF2-40B4-BE49-F238E27FC236}">
                    <a16:creationId xmlns:a16="http://schemas.microsoft.com/office/drawing/2014/main" id="{F882B689-361D-9553-F101-DDE3DF6915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4375" y="5041901"/>
                <a:ext cx="379413" cy="192088"/>
              </a:xfrm>
              <a:custGeom>
                <a:avLst/>
                <a:gdLst>
                  <a:gd name="T0" fmla="*/ 0 w 134"/>
                  <a:gd name="T1" fmla="*/ 68 h 68"/>
                  <a:gd name="T2" fmla="*/ 0 w 134"/>
                  <a:gd name="T3" fmla="*/ 57 h 68"/>
                  <a:gd name="T4" fmla="*/ 4 w 134"/>
                  <a:gd name="T5" fmla="*/ 53 h 68"/>
                  <a:gd name="T6" fmla="*/ 6 w 134"/>
                  <a:gd name="T7" fmla="*/ 53 h 68"/>
                  <a:gd name="T8" fmla="*/ 9 w 134"/>
                  <a:gd name="T9" fmla="*/ 51 h 68"/>
                  <a:gd name="T10" fmla="*/ 14 w 134"/>
                  <a:gd name="T11" fmla="*/ 38 h 68"/>
                  <a:gd name="T12" fmla="*/ 14 w 134"/>
                  <a:gd name="T13" fmla="*/ 34 h 68"/>
                  <a:gd name="T14" fmla="*/ 12 w 134"/>
                  <a:gd name="T15" fmla="*/ 33 h 68"/>
                  <a:gd name="T16" fmla="*/ 12 w 134"/>
                  <a:gd name="T17" fmla="*/ 28 h 68"/>
                  <a:gd name="T18" fmla="*/ 27 w 134"/>
                  <a:gd name="T19" fmla="*/ 13 h 68"/>
                  <a:gd name="T20" fmla="*/ 32 w 134"/>
                  <a:gd name="T21" fmla="*/ 13 h 68"/>
                  <a:gd name="T22" fmla="*/ 34 w 134"/>
                  <a:gd name="T23" fmla="*/ 14 h 68"/>
                  <a:gd name="T24" fmla="*/ 38 w 134"/>
                  <a:gd name="T25" fmla="*/ 15 h 68"/>
                  <a:gd name="T26" fmla="*/ 51 w 134"/>
                  <a:gd name="T27" fmla="*/ 9 h 68"/>
                  <a:gd name="T28" fmla="*/ 53 w 134"/>
                  <a:gd name="T29" fmla="*/ 6 h 68"/>
                  <a:gd name="T30" fmla="*/ 53 w 134"/>
                  <a:gd name="T31" fmla="*/ 4 h 68"/>
                  <a:gd name="T32" fmla="*/ 57 w 134"/>
                  <a:gd name="T33" fmla="*/ 0 h 68"/>
                  <a:gd name="T34" fmla="*/ 78 w 134"/>
                  <a:gd name="T35" fmla="*/ 0 h 68"/>
                  <a:gd name="T36" fmla="*/ 81 w 134"/>
                  <a:gd name="T37" fmla="*/ 4 h 68"/>
                  <a:gd name="T38" fmla="*/ 81 w 134"/>
                  <a:gd name="T39" fmla="*/ 6 h 68"/>
                  <a:gd name="T40" fmla="*/ 84 w 134"/>
                  <a:gd name="T41" fmla="*/ 9 h 68"/>
                  <a:gd name="T42" fmla="*/ 97 w 134"/>
                  <a:gd name="T43" fmla="*/ 15 h 68"/>
                  <a:gd name="T44" fmla="*/ 101 w 134"/>
                  <a:gd name="T45" fmla="*/ 14 h 68"/>
                  <a:gd name="T46" fmla="*/ 102 w 134"/>
                  <a:gd name="T47" fmla="*/ 13 h 68"/>
                  <a:gd name="T48" fmla="*/ 107 w 134"/>
                  <a:gd name="T49" fmla="*/ 13 h 68"/>
                  <a:gd name="T50" fmla="*/ 122 w 134"/>
                  <a:gd name="T51" fmla="*/ 28 h 68"/>
                  <a:gd name="T52" fmla="*/ 122 w 134"/>
                  <a:gd name="T53" fmla="*/ 33 h 68"/>
                  <a:gd name="T54" fmla="*/ 121 w 134"/>
                  <a:gd name="T55" fmla="*/ 34 h 68"/>
                  <a:gd name="T56" fmla="*/ 120 w 134"/>
                  <a:gd name="T57" fmla="*/ 38 h 68"/>
                  <a:gd name="T58" fmla="*/ 126 w 134"/>
                  <a:gd name="T59" fmla="*/ 51 h 68"/>
                  <a:gd name="T60" fmla="*/ 129 w 134"/>
                  <a:gd name="T61" fmla="*/ 53 h 68"/>
                  <a:gd name="T62" fmla="*/ 131 w 134"/>
                  <a:gd name="T63" fmla="*/ 53 h 68"/>
                  <a:gd name="T64" fmla="*/ 134 w 134"/>
                  <a:gd name="T65" fmla="*/ 57 h 68"/>
                  <a:gd name="T66" fmla="*/ 134 w 134"/>
                  <a:gd name="T67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4" h="68">
                    <a:moveTo>
                      <a:pt x="0" y="68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5"/>
                      <a:pt x="2" y="53"/>
                      <a:pt x="4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7" y="53"/>
                      <a:pt x="8" y="53"/>
                      <a:pt x="9" y="51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5" y="37"/>
                      <a:pt x="15" y="35"/>
                      <a:pt x="14" y="34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1" y="31"/>
                      <a:pt x="11" y="29"/>
                      <a:pt x="12" y="28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9" y="11"/>
                      <a:pt x="31" y="11"/>
                      <a:pt x="32" y="13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5" y="15"/>
                      <a:pt x="36" y="15"/>
                      <a:pt x="38" y="15"/>
                    </a:cubicBezTo>
                    <a:cubicBezTo>
                      <a:pt x="51" y="9"/>
                      <a:pt x="51" y="9"/>
                      <a:pt x="51" y="9"/>
                    </a:cubicBezTo>
                    <a:cubicBezTo>
                      <a:pt x="52" y="9"/>
                      <a:pt x="53" y="7"/>
                      <a:pt x="53" y="6"/>
                    </a:cubicBezTo>
                    <a:cubicBezTo>
                      <a:pt x="53" y="4"/>
                      <a:pt x="53" y="4"/>
                      <a:pt x="53" y="4"/>
                    </a:cubicBezTo>
                    <a:cubicBezTo>
                      <a:pt x="53" y="2"/>
                      <a:pt x="55" y="0"/>
                      <a:pt x="57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80" y="0"/>
                      <a:pt x="81" y="2"/>
                      <a:pt x="81" y="4"/>
                    </a:cubicBezTo>
                    <a:cubicBezTo>
                      <a:pt x="81" y="6"/>
                      <a:pt x="81" y="6"/>
                      <a:pt x="81" y="6"/>
                    </a:cubicBezTo>
                    <a:cubicBezTo>
                      <a:pt x="81" y="7"/>
                      <a:pt x="82" y="9"/>
                      <a:pt x="84" y="9"/>
                    </a:cubicBezTo>
                    <a:cubicBezTo>
                      <a:pt x="97" y="15"/>
                      <a:pt x="97" y="15"/>
                      <a:pt x="97" y="15"/>
                    </a:cubicBezTo>
                    <a:cubicBezTo>
                      <a:pt x="98" y="15"/>
                      <a:pt x="100" y="15"/>
                      <a:pt x="101" y="14"/>
                    </a:cubicBezTo>
                    <a:cubicBezTo>
                      <a:pt x="102" y="13"/>
                      <a:pt x="102" y="13"/>
                      <a:pt x="102" y="13"/>
                    </a:cubicBezTo>
                    <a:cubicBezTo>
                      <a:pt x="104" y="11"/>
                      <a:pt x="106" y="11"/>
                      <a:pt x="107" y="13"/>
                    </a:cubicBezTo>
                    <a:cubicBezTo>
                      <a:pt x="122" y="28"/>
                      <a:pt x="122" y="28"/>
                      <a:pt x="122" y="28"/>
                    </a:cubicBezTo>
                    <a:cubicBezTo>
                      <a:pt x="124" y="29"/>
                      <a:pt x="124" y="31"/>
                      <a:pt x="122" y="33"/>
                    </a:cubicBezTo>
                    <a:cubicBezTo>
                      <a:pt x="121" y="34"/>
                      <a:pt x="121" y="34"/>
                      <a:pt x="121" y="34"/>
                    </a:cubicBezTo>
                    <a:cubicBezTo>
                      <a:pt x="120" y="35"/>
                      <a:pt x="119" y="37"/>
                      <a:pt x="120" y="38"/>
                    </a:cubicBezTo>
                    <a:cubicBezTo>
                      <a:pt x="126" y="51"/>
                      <a:pt x="126" y="51"/>
                      <a:pt x="126" y="51"/>
                    </a:cubicBezTo>
                    <a:cubicBezTo>
                      <a:pt x="126" y="53"/>
                      <a:pt x="127" y="53"/>
                      <a:pt x="129" y="53"/>
                    </a:cubicBezTo>
                    <a:cubicBezTo>
                      <a:pt x="131" y="53"/>
                      <a:pt x="131" y="53"/>
                      <a:pt x="131" y="53"/>
                    </a:cubicBezTo>
                    <a:cubicBezTo>
                      <a:pt x="133" y="53"/>
                      <a:pt x="134" y="55"/>
                      <a:pt x="134" y="57"/>
                    </a:cubicBezTo>
                    <a:cubicBezTo>
                      <a:pt x="134" y="68"/>
                      <a:pt x="134" y="68"/>
                      <a:pt x="134" y="68"/>
                    </a:cubicBezTo>
                  </a:path>
                </a:pathLst>
              </a:custGeom>
              <a:noFill/>
              <a:ln w="6350" cap="sq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328">
                <a:extLst>
                  <a:ext uri="{FF2B5EF4-FFF2-40B4-BE49-F238E27FC236}">
                    <a16:creationId xmlns:a16="http://schemas.microsoft.com/office/drawing/2014/main" id="{B5D36DB1-91D0-DFB7-5FAA-724448E606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4863" y="5132388"/>
                <a:ext cx="201613" cy="101600"/>
              </a:xfrm>
              <a:custGeom>
                <a:avLst/>
                <a:gdLst>
                  <a:gd name="T0" fmla="*/ 71 w 71"/>
                  <a:gd name="T1" fmla="*/ 36 h 36"/>
                  <a:gd name="T2" fmla="*/ 35 w 71"/>
                  <a:gd name="T3" fmla="*/ 0 h 36"/>
                  <a:gd name="T4" fmla="*/ 0 w 71"/>
                  <a:gd name="T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1" h="36">
                    <a:moveTo>
                      <a:pt x="71" y="36"/>
                    </a:moveTo>
                    <a:cubicBezTo>
                      <a:pt x="71" y="16"/>
                      <a:pt x="55" y="0"/>
                      <a:pt x="35" y="0"/>
                    </a:cubicBezTo>
                    <a:cubicBezTo>
                      <a:pt x="16" y="0"/>
                      <a:pt x="0" y="16"/>
                      <a:pt x="0" y="36"/>
                    </a:cubicBezTo>
                  </a:path>
                </a:pathLst>
              </a:custGeom>
              <a:noFill/>
              <a:ln w="6350" cap="sq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5" name="Freeform 333">
            <a:extLst>
              <a:ext uri="{FF2B5EF4-FFF2-40B4-BE49-F238E27FC236}">
                <a16:creationId xmlns:a16="http://schemas.microsoft.com/office/drawing/2014/main" id="{15CD7638-2A36-D8AF-B918-9E58B65FCD3B}"/>
              </a:ext>
            </a:extLst>
          </p:cNvPr>
          <p:cNvSpPr>
            <a:spLocks/>
          </p:cNvSpPr>
          <p:nvPr/>
        </p:nvSpPr>
        <p:spPr bwMode="auto">
          <a:xfrm rot="5400000">
            <a:off x="5967215" y="4870883"/>
            <a:ext cx="67269" cy="130479"/>
          </a:xfrm>
          <a:custGeom>
            <a:avLst/>
            <a:gdLst>
              <a:gd name="T0" fmla="*/ 0 w 348"/>
              <a:gd name="T1" fmla="*/ 675 h 675"/>
              <a:gd name="T2" fmla="*/ 348 w 348"/>
              <a:gd name="T3" fmla="*/ 331 h 675"/>
              <a:gd name="T4" fmla="*/ 0 w 348"/>
              <a:gd name="T5" fmla="*/ 0 h 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8" h="675">
                <a:moveTo>
                  <a:pt x="0" y="675"/>
                </a:moveTo>
                <a:lnTo>
                  <a:pt x="348" y="331"/>
                </a:lnTo>
                <a:lnTo>
                  <a:pt x="0" y="0"/>
                </a:lnTo>
              </a:path>
            </a:pathLst>
          </a:custGeom>
          <a:noFill/>
          <a:ln w="9525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9974" tIns="34987" rIns="69974" bIns="3498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Freeform 333">
            <a:extLst>
              <a:ext uri="{FF2B5EF4-FFF2-40B4-BE49-F238E27FC236}">
                <a16:creationId xmlns:a16="http://schemas.microsoft.com/office/drawing/2014/main" id="{E6CFC357-59CA-0F34-12FC-EF9D7B4F6196}"/>
              </a:ext>
            </a:extLst>
          </p:cNvPr>
          <p:cNvSpPr>
            <a:spLocks/>
          </p:cNvSpPr>
          <p:nvPr/>
        </p:nvSpPr>
        <p:spPr bwMode="auto">
          <a:xfrm flipH="1">
            <a:off x="5546207" y="5280767"/>
            <a:ext cx="67269" cy="130479"/>
          </a:xfrm>
          <a:custGeom>
            <a:avLst/>
            <a:gdLst>
              <a:gd name="T0" fmla="*/ 0 w 348"/>
              <a:gd name="T1" fmla="*/ 675 h 675"/>
              <a:gd name="T2" fmla="*/ 348 w 348"/>
              <a:gd name="T3" fmla="*/ 331 h 675"/>
              <a:gd name="T4" fmla="*/ 0 w 348"/>
              <a:gd name="T5" fmla="*/ 0 h 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8" h="675">
                <a:moveTo>
                  <a:pt x="0" y="675"/>
                </a:moveTo>
                <a:lnTo>
                  <a:pt x="348" y="331"/>
                </a:lnTo>
                <a:lnTo>
                  <a:pt x="0" y="0"/>
                </a:lnTo>
              </a:path>
            </a:pathLst>
          </a:custGeom>
          <a:noFill/>
          <a:ln w="9525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9974" tIns="34987" rIns="69974" bIns="3498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Freeform 333">
            <a:extLst>
              <a:ext uri="{FF2B5EF4-FFF2-40B4-BE49-F238E27FC236}">
                <a16:creationId xmlns:a16="http://schemas.microsoft.com/office/drawing/2014/main" id="{4AE17FD6-52DC-235E-F246-EC663CA41EFD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5127926" y="4870883"/>
            <a:ext cx="67269" cy="130479"/>
          </a:xfrm>
          <a:custGeom>
            <a:avLst/>
            <a:gdLst>
              <a:gd name="T0" fmla="*/ 0 w 348"/>
              <a:gd name="T1" fmla="*/ 675 h 675"/>
              <a:gd name="T2" fmla="*/ 348 w 348"/>
              <a:gd name="T3" fmla="*/ 331 h 675"/>
              <a:gd name="T4" fmla="*/ 0 w 348"/>
              <a:gd name="T5" fmla="*/ 0 h 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8" h="675">
                <a:moveTo>
                  <a:pt x="0" y="675"/>
                </a:moveTo>
                <a:lnTo>
                  <a:pt x="348" y="331"/>
                </a:lnTo>
                <a:lnTo>
                  <a:pt x="0" y="0"/>
                </a:lnTo>
              </a:path>
            </a:pathLst>
          </a:custGeom>
          <a:noFill/>
          <a:ln w="9525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9974" tIns="34987" rIns="69974" bIns="3498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Isosceles Triangle 337">
            <a:extLst>
              <a:ext uri="{FF2B5EF4-FFF2-40B4-BE49-F238E27FC236}">
                <a16:creationId xmlns:a16="http://schemas.microsoft.com/office/drawing/2014/main" id="{D74D77F4-AEBC-55D7-5B4B-13934904D4A9}"/>
              </a:ext>
            </a:extLst>
          </p:cNvPr>
          <p:cNvSpPr/>
          <p:nvPr/>
        </p:nvSpPr>
        <p:spPr>
          <a:xfrm rot="10800000">
            <a:off x="5029011" y="4268078"/>
            <a:ext cx="221888" cy="87189"/>
          </a:xfrm>
          <a:prstGeom prst="triangle">
            <a:avLst/>
          </a:prstGeom>
          <a:solidFill>
            <a:schemeClr val="accent1"/>
          </a:solidFill>
          <a:ln w="9525">
            <a:noFill/>
          </a:ln>
          <a:effectLst>
            <a:outerShdw dist="38100" algn="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 err="1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Isosceles Triangle 338">
            <a:extLst>
              <a:ext uri="{FF2B5EF4-FFF2-40B4-BE49-F238E27FC236}">
                <a16:creationId xmlns:a16="http://schemas.microsoft.com/office/drawing/2014/main" id="{989C0479-D341-A965-E9B8-BD1F03594539}"/>
              </a:ext>
            </a:extLst>
          </p:cNvPr>
          <p:cNvSpPr/>
          <p:nvPr/>
        </p:nvSpPr>
        <p:spPr>
          <a:xfrm rot="10800000">
            <a:off x="6866002" y="4268079"/>
            <a:ext cx="221888" cy="87189"/>
          </a:xfrm>
          <a:prstGeom prst="triangle">
            <a:avLst/>
          </a:prstGeom>
          <a:solidFill>
            <a:schemeClr val="accent1"/>
          </a:solidFill>
          <a:ln w="9525">
            <a:noFill/>
          </a:ln>
          <a:effectLst>
            <a:outerShdw dist="38100" algn="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 err="1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Isosceles Triangle 339">
            <a:extLst>
              <a:ext uri="{FF2B5EF4-FFF2-40B4-BE49-F238E27FC236}">
                <a16:creationId xmlns:a16="http://schemas.microsoft.com/office/drawing/2014/main" id="{B2F7F422-CF4D-05FE-8E69-70FD6F92E5B9}"/>
              </a:ext>
            </a:extLst>
          </p:cNvPr>
          <p:cNvSpPr/>
          <p:nvPr/>
        </p:nvSpPr>
        <p:spPr>
          <a:xfrm rot="10800000" flipH="1" flipV="1">
            <a:off x="7182778" y="4682948"/>
            <a:ext cx="221888" cy="87189"/>
          </a:xfrm>
          <a:prstGeom prst="triangle">
            <a:avLst/>
          </a:prstGeom>
          <a:solidFill>
            <a:schemeClr val="accent1"/>
          </a:solidFill>
          <a:ln w="9525">
            <a:noFill/>
          </a:ln>
          <a:effectLst>
            <a:outerShdw dist="38100" algn="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 err="1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1" name="Group 259">
            <a:extLst>
              <a:ext uri="{FF2B5EF4-FFF2-40B4-BE49-F238E27FC236}">
                <a16:creationId xmlns:a16="http://schemas.microsoft.com/office/drawing/2014/main" id="{A96936F4-02BF-C320-6511-824065CBFCE1}"/>
              </a:ext>
            </a:extLst>
          </p:cNvPr>
          <p:cNvGrpSpPr/>
          <p:nvPr/>
        </p:nvGrpSpPr>
        <p:grpSpPr>
          <a:xfrm>
            <a:off x="7071519" y="5223650"/>
            <a:ext cx="298178" cy="298178"/>
            <a:chOff x="8729712" y="5601281"/>
            <a:chExt cx="575338" cy="575338"/>
          </a:xfrm>
        </p:grpSpPr>
        <p:sp>
          <p:nvSpPr>
            <p:cNvPr id="112" name="Oval 260">
              <a:extLst>
                <a:ext uri="{FF2B5EF4-FFF2-40B4-BE49-F238E27FC236}">
                  <a16:creationId xmlns:a16="http://schemas.microsoft.com/office/drawing/2014/main" id="{9A715152-3069-45C3-2C15-46BC687132BC}"/>
                </a:ext>
              </a:extLst>
            </p:cNvPr>
            <p:cNvSpPr/>
            <p:nvPr/>
          </p:nvSpPr>
          <p:spPr>
            <a:xfrm>
              <a:off x="8729712" y="5601281"/>
              <a:ext cx="575338" cy="575338"/>
            </a:xfrm>
            <a:prstGeom prst="ellipse">
              <a:avLst/>
            </a:prstGeom>
            <a:solidFill>
              <a:schemeClr val="accent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3" name="Group 261">
              <a:extLst>
                <a:ext uri="{FF2B5EF4-FFF2-40B4-BE49-F238E27FC236}">
                  <a16:creationId xmlns:a16="http://schemas.microsoft.com/office/drawing/2014/main" id="{CA3E86C8-33BE-9E64-D0FF-9D2C92080135}"/>
                </a:ext>
              </a:extLst>
            </p:cNvPr>
            <p:cNvGrpSpPr/>
            <p:nvPr/>
          </p:nvGrpSpPr>
          <p:grpSpPr>
            <a:xfrm>
              <a:off x="8862063" y="5730457"/>
              <a:ext cx="329686" cy="329686"/>
              <a:chOff x="5341938" y="4222751"/>
              <a:chExt cx="523875" cy="523875"/>
            </a:xfrm>
          </p:grpSpPr>
          <p:sp>
            <p:nvSpPr>
              <p:cNvPr id="114" name="Rectangle 263">
                <a:extLst>
                  <a:ext uri="{FF2B5EF4-FFF2-40B4-BE49-F238E27FC236}">
                    <a16:creationId xmlns:a16="http://schemas.microsoft.com/office/drawing/2014/main" id="{B1816112-266D-852A-E1EA-64512C2DD7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99088" y="4564063"/>
                <a:ext cx="68263" cy="182563"/>
              </a:xfrm>
              <a:prstGeom prst="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264">
                <a:extLst>
                  <a:ext uri="{FF2B5EF4-FFF2-40B4-BE49-F238E27FC236}">
                    <a16:creationId xmlns:a16="http://schemas.microsoft.com/office/drawing/2014/main" id="{93EF7425-F9A2-4B1C-87BB-08CA13317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7350" y="4473576"/>
                <a:ext cx="223838" cy="273050"/>
              </a:xfrm>
              <a:custGeom>
                <a:avLst/>
                <a:gdLst>
                  <a:gd name="T0" fmla="*/ 56 w 79"/>
                  <a:gd name="T1" fmla="*/ 40 h 96"/>
                  <a:gd name="T2" fmla="*/ 66 w 79"/>
                  <a:gd name="T3" fmla="*/ 40 h 96"/>
                  <a:gd name="T4" fmla="*/ 77 w 79"/>
                  <a:gd name="T5" fmla="*/ 54 h 96"/>
                  <a:gd name="T6" fmla="*/ 72 w 79"/>
                  <a:gd name="T7" fmla="*/ 79 h 96"/>
                  <a:gd name="T8" fmla="*/ 51 w 79"/>
                  <a:gd name="T9" fmla="*/ 96 h 96"/>
                  <a:gd name="T10" fmla="*/ 16 w 79"/>
                  <a:gd name="T11" fmla="*/ 96 h 96"/>
                  <a:gd name="T12" fmla="*/ 12 w 79"/>
                  <a:gd name="T13" fmla="*/ 92 h 96"/>
                  <a:gd name="T14" fmla="*/ 12 w 79"/>
                  <a:gd name="T15" fmla="*/ 92 h 96"/>
                  <a:gd name="T16" fmla="*/ 8 w 79"/>
                  <a:gd name="T17" fmla="*/ 88 h 96"/>
                  <a:gd name="T18" fmla="*/ 0 w 79"/>
                  <a:gd name="T19" fmla="*/ 88 h 96"/>
                  <a:gd name="T20" fmla="*/ 0 w 79"/>
                  <a:gd name="T21" fmla="*/ 40 h 96"/>
                  <a:gd name="T22" fmla="*/ 0 w 79"/>
                  <a:gd name="T23" fmla="*/ 40 h 96"/>
                  <a:gd name="T24" fmla="*/ 28 w 79"/>
                  <a:gd name="T25" fmla="*/ 12 h 96"/>
                  <a:gd name="T26" fmla="*/ 28 w 79"/>
                  <a:gd name="T27" fmla="*/ 4 h 96"/>
                  <a:gd name="T28" fmla="*/ 32 w 79"/>
                  <a:gd name="T29" fmla="*/ 0 h 96"/>
                  <a:gd name="T30" fmla="*/ 32 w 79"/>
                  <a:gd name="T31" fmla="*/ 0 h 96"/>
                  <a:gd name="T32" fmla="*/ 39 w 79"/>
                  <a:gd name="T33" fmla="*/ 3 h 96"/>
                  <a:gd name="T34" fmla="*/ 48 w 79"/>
                  <a:gd name="T35" fmla="*/ 28 h 96"/>
                  <a:gd name="T36" fmla="*/ 41 w 79"/>
                  <a:gd name="T37" fmla="*/ 51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9" h="96">
                    <a:moveTo>
                      <a:pt x="56" y="40"/>
                    </a:moveTo>
                    <a:cubicBezTo>
                      <a:pt x="66" y="40"/>
                      <a:pt x="66" y="40"/>
                      <a:pt x="66" y="40"/>
                    </a:cubicBezTo>
                    <a:cubicBezTo>
                      <a:pt x="73" y="40"/>
                      <a:pt x="79" y="47"/>
                      <a:pt x="77" y="54"/>
                    </a:cubicBezTo>
                    <a:cubicBezTo>
                      <a:pt x="72" y="79"/>
                      <a:pt x="72" y="79"/>
                      <a:pt x="72" y="79"/>
                    </a:cubicBezTo>
                    <a:cubicBezTo>
                      <a:pt x="69" y="89"/>
                      <a:pt x="61" y="96"/>
                      <a:pt x="51" y="96"/>
                    </a:cubicBezTo>
                    <a:cubicBezTo>
                      <a:pt x="16" y="96"/>
                      <a:pt x="16" y="96"/>
                      <a:pt x="16" y="96"/>
                    </a:cubicBezTo>
                    <a:cubicBezTo>
                      <a:pt x="14" y="96"/>
                      <a:pt x="12" y="94"/>
                      <a:pt x="12" y="92"/>
                    </a:cubicBezTo>
                    <a:cubicBezTo>
                      <a:pt x="12" y="92"/>
                      <a:pt x="12" y="92"/>
                      <a:pt x="12" y="92"/>
                    </a:cubicBezTo>
                    <a:cubicBezTo>
                      <a:pt x="12" y="90"/>
                      <a:pt x="10" y="88"/>
                      <a:pt x="8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15" y="40"/>
                      <a:pt x="28" y="27"/>
                      <a:pt x="28" y="12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2"/>
                      <a:pt x="30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5" y="0"/>
                      <a:pt x="37" y="1"/>
                      <a:pt x="39" y="3"/>
                    </a:cubicBezTo>
                    <a:cubicBezTo>
                      <a:pt x="44" y="10"/>
                      <a:pt x="48" y="19"/>
                      <a:pt x="48" y="28"/>
                    </a:cubicBezTo>
                    <a:cubicBezTo>
                      <a:pt x="48" y="37"/>
                      <a:pt x="45" y="45"/>
                      <a:pt x="41" y="51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Line 265">
                <a:extLst>
                  <a:ext uri="{FF2B5EF4-FFF2-40B4-BE49-F238E27FC236}">
                    <a16:creationId xmlns:a16="http://schemas.microsoft.com/office/drawing/2014/main" id="{BA65DCA8-C20B-DF25-0935-9705E5144B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32425" y="4700588"/>
                <a:ext cx="0" cy="23813"/>
              </a:xfrm>
              <a:prstGeom prst="line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266">
                <a:extLst>
                  <a:ext uri="{FF2B5EF4-FFF2-40B4-BE49-F238E27FC236}">
                    <a16:creationId xmlns:a16="http://schemas.microsoft.com/office/drawing/2014/main" id="{468D1F8C-8763-784A-FC6F-D461F266A8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7350" y="4314826"/>
                <a:ext cx="250825" cy="204788"/>
              </a:xfrm>
              <a:custGeom>
                <a:avLst/>
                <a:gdLst>
                  <a:gd name="T0" fmla="*/ 16 w 88"/>
                  <a:gd name="T1" fmla="*/ 72 h 72"/>
                  <a:gd name="T2" fmla="*/ 8 w 88"/>
                  <a:gd name="T3" fmla="*/ 72 h 72"/>
                  <a:gd name="T4" fmla="*/ 0 w 88"/>
                  <a:gd name="T5" fmla="*/ 64 h 72"/>
                  <a:gd name="T6" fmla="*/ 0 w 88"/>
                  <a:gd name="T7" fmla="*/ 8 h 72"/>
                  <a:gd name="T8" fmla="*/ 8 w 88"/>
                  <a:gd name="T9" fmla="*/ 0 h 72"/>
                  <a:gd name="T10" fmla="*/ 80 w 88"/>
                  <a:gd name="T11" fmla="*/ 0 h 72"/>
                  <a:gd name="T12" fmla="*/ 88 w 88"/>
                  <a:gd name="T13" fmla="*/ 8 h 72"/>
                  <a:gd name="T14" fmla="*/ 88 w 88"/>
                  <a:gd name="T15" fmla="*/ 64 h 72"/>
                  <a:gd name="T16" fmla="*/ 80 w 88"/>
                  <a:gd name="T17" fmla="*/ 72 h 72"/>
                  <a:gd name="T18" fmla="*/ 58 w 88"/>
                  <a:gd name="T19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" h="72">
                    <a:moveTo>
                      <a:pt x="16" y="72"/>
                    </a:moveTo>
                    <a:cubicBezTo>
                      <a:pt x="8" y="72"/>
                      <a:pt x="8" y="72"/>
                      <a:pt x="8" y="72"/>
                    </a:cubicBezTo>
                    <a:cubicBezTo>
                      <a:pt x="3" y="72"/>
                      <a:pt x="0" y="69"/>
                      <a:pt x="0" y="6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3"/>
                      <a:pt x="3" y="0"/>
                      <a:pt x="8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5" y="0"/>
                      <a:pt x="88" y="3"/>
                      <a:pt x="88" y="8"/>
                    </a:cubicBezTo>
                    <a:cubicBezTo>
                      <a:pt x="88" y="64"/>
                      <a:pt x="88" y="64"/>
                      <a:pt x="88" y="64"/>
                    </a:cubicBezTo>
                    <a:cubicBezTo>
                      <a:pt x="88" y="69"/>
                      <a:pt x="85" y="72"/>
                      <a:pt x="80" y="72"/>
                    </a:cubicBezTo>
                    <a:cubicBezTo>
                      <a:pt x="58" y="72"/>
                      <a:pt x="58" y="72"/>
                      <a:pt x="58" y="72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267">
                <a:extLst>
                  <a:ext uri="{FF2B5EF4-FFF2-40B4-BE49-F238E27FC236}">
                    <a16:creationId xmlns:a16="http://schemas.microsoft.com/office/drawing/2014/main" id="{79CCA70E-29FD-FB7F-018F-2CD4CD2D53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7350" y="4314826"/>
                <a:ext cx="125413" cy="68263"/>
              </a:xfrm>
              <a:custGeom>
                <a:avLst/>
                <a:gdLst>
                  <a:gd name="T0" fmla="*/ 0 w 44"/>
                  <a:gd name="T1" fmla="*/ 24 h 24"/>
                  <a:gd name="T2" fmla="*/ 36 w 44"/>
                  <a:gd name="T3" fmla="*/ 24 h 24"/>
                  <a:gd name="T4" fmla="*/ 44 w 44"/>
                  <a:gd name="T5" fmla="*/ 16 h 24"/>
                  <a:gd name="T6" fmla="*/ 44 w 44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24">
                    <a:moveTo>
                      <a:pt x="0" y="24"/>
                    </a:moveTo>
                    <a:cubicBezTo>
                      <a:pt x="36" y="24"/>
                      <a:pt x="36" y="24"/>
                      <a:pt x="36" y="24"/>
                    </a:cubicBezTo>
                    <a:cubicBezTo>
                      <a:pt x="41" y="24"/>
                      <a:pt x="44" y="21"/>
                      <a:pt x="44" y="16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268">
                <a:extLst>
                  <a:ext uri="{FF2B5EF4-FFF2-40B4-BE49-F238E27FC236}">
                    <a16:creationId xmlns:a16="http://schemas.microsoft.com/office/drawing/2014/main" id="{B62263F4-5F7F-C6E5-1AA8-0E07B1F1EB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1938" y="4222751"/>
                <a:ext cx="250825" cy="160338"/>
              </a:xfrm>
              <a:custGeom>
                <a:avLst/>
                <a:gdLst>
                  <a:gd name="T0" fmla="*/ 88 w 88"/>
                  <a:gd name="T1" fmla="*/ 20 h 56"/>
                  <a:gd name="T2" fmla="*/ 88 w 88"/>
                  <a:gd name="T3" fmla="*/ 8 h 56"/>
                  <a:gd name="T4" fmla="*/ 80 w 88"/>
                  <a:gd name="T5" fmla="*/ 0 h 56"/>
                  <a:gd name="T6" fmla="*/ 8 w 88"/>
                  <a:gd name="T7" fmla="*/ 0 h 56"/>
                  <a:gd name="T8" fmla="*/ 0 w 88"/>
                  <a:gd name="T9" fmla="*/ 8 h 56"/>
                  <a:gd name="T10" fmla="*/ 0 w 88"/>
                  <a:gd name="T11" fmla="*/ 48 h 56"/>
                  <a:gd name="T12" fmla="*/ 8 w 88"/>
                  <a:gd name="T13" fmla="*/ 56 h 56"/>
                  <a:gd name="T14" fmla="*/ 12 w 88"/>
                  <a:gd name="T15" fmla="*/ 56 h 56"/>
                  <a:gd name="T16" fmla="*/ 32 w 88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" h="56">
                    <a:moveTo>
                      <a:pt x="88" y="20"/>
                    </a:moveTo>
                    <a:cubicBezTo>
                      <a:pt x="88" y="8"/>
                      <a:pt x="88" y="8"/>
                      <a:pt x="88" y="8"/>
                    </a:cubicBezTo>
                    <a:cubicBezTo>
                      <a:pt x="88" y="3"/>
                      <a:pt x="85" y="0"/>
                      <a:pt x="8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53"/>
                      <a:pt x="3" y="56"/>
                      <a:pt x="8" y="56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32" y="56"/>
                      <a:pt x="32" y="56"/>
                      <a:pt x="32" y="56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269">
                <a:extLst>
                  <a:ext uri="{FF2B5EF4-FFF2-40B4-BE49-F238E27FC236}">
                    <a16:creationId xmlns:a16="http://schemas.microsoft.com/office/drawing/2014/main" id="{759D57BF-AE58-430E-AA07-A66B93B95F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1025" y="4314826"/>
                <a:ext cx="57150" cy="136525"/>
              </a:xfrm>
              <a:custGeom>
                <a:avLst/>
                <a:gdLst>
                  <a:gd name="T0" fmla="*/ 0 w 20"/>
                  <a:gd name="T1" fmla="*/ 0 h 48"/>
                  <a:gd name="T2" fmla="*/ 0 w 20"/>
                  <a:gd name="T3" fmla="*/ 40 h 48"/>
                  <a:gd name="T4" fmla="*/ 8 w 20"/>
                  <a:gd name="T5" fmla="*/ 48 h 48"/>
                  <a:gd name="T6" fmla="*/ 20 w 20"/>
                  <a:gd name="T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48">
                    <a:moveTo>
                      <a:pt x="0" y="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5"/>
                      <a:pt x="3" y="48"/>
                      <a:pt x="8" y="48"/>
                    </a:cubicBezTo>
                    <a:cubicBezTo>
                      <a:pt x="20" y="48"/>
                      <a:pt x="20" y="48"/>
                      <a:pt x="20" y="48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270">
                <a:extLst>
                  <a:ext uri="{FF2B5EF4-FFF2-40B4-BE49-F238E27FC236}">
                    <a16:creationId xmlns:a16="http://schemas.microsoft.com/office/drawing/2014/main" id="{633B42BA-6C70-A618-73CC-7F6680050A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1025" y="4246563"/>
                <a:ext cx="204788" cy="204788"/>
              </a:xfrm>
              <a:custGeom>
                <a:avLst/>
                <a:gdLst>
                  <a:gd name="T0" fmla="*/ 32 w 72"/>
                  <a:gd name="T1" fmla="*/ 72 h 72"/>
                  <a:gd name="T2" fmla="*/ 64 w 72"/>
                  <a:gd name="T3" fmla="*/ 72 h 72"/>
                  <a:gd name="T4" fmla="*/ 72 w 72"/>
                  <a:gd name="T5" fmla="*/ 64 h 72"/>
                  <a:gd name="T6" fmla="*/ 72 w 72"/>
                  <a:gd name="T7" fmla="*/ 8 h 72"/>
                  <a:gd name="T8" fmla="*/ 64 w 72"/>
                  <a:gd name="T9" fmla="*/ 0 h 72"/>
                  <a:gd name="T10" fmla="*/ 8 w 72"/>
                  <a:gd name="T11" fmla="*/ 0 h 72"/>
                  <a:gd name="T12" fmla="*/ 0 w 72"/>
                  <a:gd name="T13" fmla="*/ 8 h 72"/>
                  <a:gd name="T14" fmla="*/ 0 w 72"/>
                  <a:gd name="T15" fmla="*/ 1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" h="72">
                    <a:moveTo>
                      <a:pt x="32" y="72"/>
                    </a:moveTo>
                    <a:cubicBezTo>
                      <a:pt x="64" y="72"/>
                      <a:pt x="64" y="72"/>
                      <a:pt x="64" y="72"/>
                    </a:cubicBezTo>
                    <a:cubicBezTo>
                      <a:pt x="69" y="72"/>
                      <a:pt x="72" y="69"/>
                      <a:pt x="72" y="64"/>
                    </a:cubicBezTo>
                    <a:cubicBezTo>
                      <a:pt x="72" y="8"/>
                      <a:pt x="72" y="8"/>
                      <a:pt x="72" y="8"/>
                    </a:cubicBezTo>
                    <a:cubicBezTo>
                      <a:pt x="72" y="3"/>
                      <a:pt x="69" y="0"/>
                      <a:pt x="64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12"/>
                      <a:pt x="0" y="12"/>
                      <a:pt x="0" y="12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2" name="Group 359">
            <a:extLst>
              <a:ext uri="{FF2B5EF4-FFF2-40B4-BE49-F238E27FC236}">
                <a16:creationId xmlns:a16="http://schemas.microsoft.com/office/drawing/2014/main" id="{FAC13AFE-F056-B16D-3F01-02543B8D753D}"/>
              </a:ext>
            </a:extLst>
          </p:cNvPr>
          <p:cNvGrpSpPr>
            <a:grpSpLocks/>
          </p:cNvGrpSpPr>
          <p:nvPr/>
        </p:nvGrpSpPr>
        <p:grpSpPr>
          <a:xfrm>
            <a:off x="5631798" y="5665486"/>
            <a:ext cx="298178" cy="298178"/>
            <a:chOff x="6708733" y="4090875"/>
            <a:chExt cx="575338" cy="575338"/>
          </a:xfrm>
        </p:grpSpPr>
        <p:sp>
          <p:nvSpPr>
            <p:cNvPr id="123" name="Oval 346">
              <a:extLst>
                <a:ext uri="{FF2B5EF4-FFF2-40B4-BE49-F238E27FC236}">
                  <a16:creationId xmlns:a16="http://schemas.microsoft.com/office/drawing/2014/main" id="{161EC1B3-E124-AA9A-24D5-4A760BEDB59F}"/>
                </a:ext>
              </a:extLst>
            </p:cNvPr>
            <p:cNvSpPr/>
            <p:nvPr/>
          </p:nvSpPr>
          <p:spPr>
            <a:xfrm rot="10800000">
              <a:off x="6708733" y="4090875"/>
              <a:ext cx="575338" cy="575338"/>
            </a:xfrm>
            <a:prstGeom prst="ellipse">
              <a:avLst/>
            </a:prstGeom>
            <a:solidFill>
              <a:schemeClr val="accent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24" name="Group 348">
              <a:extLst>
                <a:ext uri="{FF2B5EF4-FFF2-40B4-BE49-F238E27FC236}">
                  <a16:creationId xmlns:a16="http://schemas.microsoft.com/office/drawing/2014/main" id="{3F7E3618-47EC-0488-AF51-8ABD84A27E82}"/>
                </a:ext>
              </a:extLst>
            </p:cNvPr>
            <p:cNvGrpSpPr/>
            <p:nvPr/>
          </p:nvGrpSpPr>
          <p:grpSpPr>
            <a:xfrm>
              <a:off x="6837470" y="4219130"/>
              <a:ext cx="317862" cy="318828"/>
              <a:chOff x="4725988" y="5057776"/>
              <a:chExt cx="522288" cy="523875"/>
            </a:xfrm>
          </p:grpSpPr>
          <p:sp>
            <p:nvSpPr>
              <p:cNvPr id="125" name="Freeform 291">
                <a:extLst>
                  <a:ext uri="{FF2B5EF4-FFF2-40B4-BE49-F238E27FC236}">
                    <a16:creationId xmlns:a16="http://schemas.microsoft.com/office/drawing/2014/main" id="{D9F0C9B3-925A-3ED5-5E59-577E83515B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5988" y="5308601"/>
                <a:ext cx="204788" cy="273050"/>
              </a:xfrm>
              <a:custGeom>
                <a:avLst/>
                <a:gdLst>
                  <a:gd name="T0" fmla="*/ 68 w 72"/>
                  <a:gd name="T1" fmla="*/ 96 h 96"/>
                  <a:gd name="T2" fmla="*/ 4 w 72"/>
                  <a:gd name="T3" fmla="*/ 96 h 96"/>
                  <a:gd name="T4" fmla="*/ 0 w 72"/>
                  <a:gd name="T5" fmla="*/ 92 h 96"/>
                  <a:gd name="T6" fmla="*/ 0 w 72"/>
                  <a:gd name="T7" fmla="*/ 4 h 96"/>
                  <a:gd name="T8" fmla="*/ 4 w 72"/>
                  <a:gd name="T9" fmla="*/ 0 h 96"/>
                  <a:gd name="T10" fmla="*/ 68 w 72"/>
                  <a:gd name="T11" fmla="*/ 0 h 96"/>
                  <a:gd name="T12" fmla="*/ 72 w 72"/>
                  <a:gd name="T13" fmla="*/ 4 h 96"/>
                  <a:gd name="T14" fmla="*/ 72 w 72"/>
                  <a:gd name="T15" fmla="*/ 92 h 96"/>
                  <a:gd name="T16" fmla="*/ 68 w 72"/>
                  <a:gd name="T17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96">
                    <a:moveTo>
                      <a:pt x="68" y="96"/>
                    </a:moveTo>
                    <a:cubicBezTo>
                      <a:pt x="4" y="96"/>
                      <a:pt x="4" y="96"/>
                      <a:pt x="4" y="96"/>
                    </a:cubicBezTo>
                    <a:cubicBezTo>
                      <a:pt x="2" y="96"/>
                      <a:pt x="0" y="94"/>
                      <a:pt x="0" y="9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70" y="0"/>
                      <a:pt x="72" y="2"/>
                      <a:pt x="72" y="4"/>
                    </a:cubicBezTo>
                    <a:cubicBezTo>
                      <a:pt x="72" y="92"/>
                      <a:pt x="72" y="92"/>
                      <a:pt x="72" y="92"/>
                    </a:cubicBezTo>
                    <a:cubicBezTo>
                      <a:pt x="72" y="94"/>
                      <a:pt x="70" y="96"/>
                      <a:pt x="68" y="96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292">
                <a:extLst>
                  <a:ext uri="{FF2B5EF4-FFF2-40B4-BE49-F238E27FC236}">
                    <a16:creationId xmlns:a16="http://schemas.microsoft.com/office/drawing/2014/main" id="{F5ACC1C4-BBD6-F6AE-886A-28DD284BD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3488" y="5057776"/>
                <a:ext cx="136525" cy="217488"/>
              </a:xfrm>
              <a:custGeom>
                <a:avLst/>
                <a:gdLst>
                  <a:gd name="T0" fmla="*/ 44 w 48"/>
                  <a:gd name="T1" fmla="*/ 76 h 76"/>
                  <a:gd name="T2" fmla="*/ 4 w 48"/>
                  <a:gd name="T3" fmla="*/ 76 h 76"/>
                  <a:gd name="T4" fmla="*/ 0 w 48"/>
                  <a:gd name="T5" fmla="*/ 72 h 76"/>
                  <a:gd name="T6" fmla="*/ 0 w 48"/>
                  <a:gd name="T7" fmla="*/ 4 h 76"/>
                  <a:gd name="T8" fmla="*/ 4 w 48"/>
                  <a:gd name="T9" fmla="*/ 0 h 76"/>
                  <a:gd name="T10" fmla="*/ 44 w 48"/>
                  <a:gd name="T11" fmla="*/ 0 h 76"/>
                  <a:gd name="T12" fmla="*/ 48 w 48"/>
                  <a:gd name="T13" fmla="*/ 4 h 76"/>
                  <a:gd name="T14" fmla="*/ 48 w 48"/>
                  <a:gd name="T15" fmla="*/ 72 h 76"/>
                  <a:gd name="T16" fmla="*/ 44 w 48"/>
                  <a:gd name="T17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76">
                    <a:moveTo>
                      <a:pt x="44" y="76"/>
                    </a:moveTo>
                    <a:cubicBezTo>
                      <a:pt x="4" y="76"/>
                      <a:pt x="4" y="76"/>
                      <a:pt x="4" y="76"/>
                    </a:cubicBezTo>
                    <a:cubicBezTo>
                      <a:pt x="2" y="76"/>
                      <a:pt x="0" y="74"/>
                      <a:pt x="0" y="7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6" y="0"/>
                      <a:pt x="48" y="2"/>
                      <a:pt x="48" y="4"/>
                    </a:cubicBezTo>
                    <a:cubicBezTo>
                      <a:pt x="48" y="72"/>
                      <a:pt x="48" y="72"/>
                      <a:pt x="48" y="72"/>
                    </a:cubicBezTo>
                    <a:cubicBezTo>
                      <a:pt x="48" y="74"/>
                      <a:pt x="46" y="76"/>
                      <a:pt x="44" y="76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Line 293">
                <a:extLst>
                  <a:ext uri="{FF2B5EF4-FFF2-40B4-BE49-F238E27FC236}">
                    <a16:creationId xmlns:a16="http://schemas.microsoft.com/office/drawing/2014/main" id="{0C9A8CA7-7046-65EF-2E71-4BD7C98E15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13350" y="5160963"/>
                <a:ext cx="34925" cy="0"/>
              </a:xfrm>
              <a:prstGeom prst="line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Line 294">
                <a:extLst>
                  <a:ext uri="{FF2B5EF4-FFF2-40B4-BE49-F238E27FC236}">
                    <a16:creationId xmlns:a16="http://schemas.microsoft.com/office/drawing/2014/main" id="{F33E8AE8-C3DE-D7FB-F2E1-B2EDDD89D5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72025" y="5160963"/>
                <a:ext cx="238125" cy="0"/>
              </a:xfrm>
              <a:prstGeom prst="line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295">
                <a:extLst>
                  <a:ext uri="{FF2B5EF4-FFF2-40B4-BE49-F238E27FC236}">
                    <a16:creationId xmlns:a16="http://schemas.microsoft.com/office/drawing/2014/main" id="{9CA62DBE-0453-5FE6-05EE-061FD99D79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2025" y="5114926"/>
                <a:ext cx="238125" cy="160338"/>
              </a:xfrm>
              <a:custGeom>
                <a:avLst/>
                <a:gdLst>
                  <a:gd name="T0" fmla="*/ 0 w 84"/>
                  <a:gd name="T1" fmla="*/ 56 h 56"/>
                  <a:gd name="T2" fmla="*/ 0 w 84"/>
                  <a:gd name="T3" fmla="*/ 8 h 56"/>
                  <a:gd name="T4" fmla="*/ 8 w 84"/>
                  <a:gd name="T5" fmla="*/ 0 h 56"/>
                  <a:gd name="T6" fmla="*/ 84 w 84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56">
                    <a:moveTo>
                      <a:pt x="0" y="56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84" y="0"/>
                      <a:pt x="84" y="0"/>
                      <a:pt x="84" y="0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296">
                <a:extLst>
                  <a:ext uri="{FF2B5EF4-FFF2-40B4-BE49-F238E27FC236}">
                    <a16:creationId xmlns:a16="http://schemas.microsoft.com/office/drawing/2014/main" id="{146E6D60-F638-4B2E-BF9C-445C47643A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4113" y="5114926"/>
                <a:ext cx="284163" cy="365125"/>
              </a:xfrm>
              <a:custGeom>
                <a:avLst/>
                <a:gdLst>
                  <a:gd name="T0" fmla="*/ 88 w 100"/>
                  <a:gd name="T1" fmla="*/ 0 h 128"/>
                  <a:gd name="T2" fmla="*/ 92 w 100"/>
                  <a:gd name="T3" fmla="*/ 0 h 128"/>
                  <a:gd name="T4" fmla="*/ 100 w 100"/>
                  <a:gd name="T5" fmla="*/ 8 h 128"/>
                  <a:gd name="T6" fmla="*/ 100 w 100"/>
                  <a:gd name="T7" fmla="*/ 120 h 128"/>
                  <a:gd name="T8" fmla="*/ 92 w 100"/>
                  <a:gd name="T9" fmla="*/ 128 h 128"/>
                  <a:gd name="T10" fmla="*/ 0 w 100"/>
                  <a:gd name="T11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0" h="128">
                    <a:moveTo>
                      <a:pt x="88" y="0"/>
                    </a:moveTo>
                    <a:cubicBezTo>
                      <a:pt x="92" y="0"/>
                      <a:pt x="92" y="0"/>
                      <a:pt x="92" y="0"/>
                    </a:cubicBezTo>
                    <a:cubicBezTo>
                      <a:pt x="96" y="0"/>
                      <a:pt x="100" y="4"/>
                      <a:pt x="100" y="8"/>
                    </a:cubicBezTo>
                    <a:cubicBezTo>
                      <a:pt x="100" y="120"/>
                      <a:pt x="100" y="120"/>
                      <a:pt x="100" y="120"/>
                    </a:cubicBezTo>
                    <a:cubicBezTo>
                      <a:pt x="100" y="124"/>
                      <a:pt x="96" y="128"/>
                      <a:pt x="92" y="128"/>
                    </a:cubicBezTo>
                    <a:cubicBezTo>
                      <a:pt x="0" y="128"/>
                      <a:pt x="0" y="128"/>
                      <a:pt x="0" y="128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Line 297">
                <a:extLst>
                  <a:ext uri="{FF2B5EF4-FFF2-40B4-BE49-F238E27FC236}">
                    <a16:creationId xmlns:a16="http://schemas.microsoft.com/office/drawing/2014/main" id="{55FFA742-B2C1-BEA6-BCD5-4B6FE03903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64113" y="5411788"/>
                <a:ext cx="284163" cy="0"/>
              </a:xfrm>
              <a:prstGeom prst="line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Line 298">
                <a:extLst>
                  <a:ext uri="{FF2B5EF4-FFF2-40B4-BE49-F238E27FC236}">
                    <a16:creationId xmlns:a16="http://schemas.microsoft.com/office/drawing/2014/main" id="{E8499B5D-6BE4-7F2A-6B60-A10D832257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86338" y="5445126"/>
                <a:ext cx="46038" cy="0"/>
              </a:xfrm>
              <a:prstGeom prst="line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Rectangle 299">
                <a:extLst>
                  <a:ext uri="{FF2B5EF4-FFF2-40B4-BE49-F238E27FC236}">
                    <a16:creationId xmlns:a16="http://schemas.microsoft.com/office/drawing/2014/main" id="{CB651F25-27B6-FE80-EB55-EFF45A5BF5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6338" y="5480051"/>
                <a:ext cx="46038" cy="55563"/>
              </a:xfrm>
              <a:prstGeom prst="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Line 300">
                <a:extLst>
                  <a:ext uri="{FF2B5EF4-FFF2-40B4-BE49-F238E27FC236}">
                    <a16:creationId xmlns:a16="http://schemas.microsoft.com/office/drawing/2014/main" id="{98DB885F-1459-2BB0-73C1-AA26CF0462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64113" y="5535613"/>
                <a:ext cx="136525" cy="0"/>
              </a:xfrm>
              <a:prstGeom prst="line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9974" tIns="34987" rIns="69974" bIns="3498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5" name="Isosceles Triangle 361">
            <a:extLst>
              <a:ext uri="{FF2B5EF4-FFF2-40B4-BE49-F238E27FC236}">
                <a16:creationId xmlns:a16="http://schemas.microsoft.com/office/drawing/2014/main" id="{89B242AF-92D6-6B8D-10D6-67DBF1E5B076}"/>
              </a:ext>
            </a:extLst>
          </p:cNvPr>
          <p:cNvSpPr/>
          <p:nvPr/>
        </p:nvSpPr>
        <p:spPr>
          <a:xfrm rot="10800000" flipH="1" flipV="1">
            <a:off x="5319674" y="5530943"/>
            <a:ext cx="221888" cy="87189"/>
          </a:xfrm>
          <a:prstGeom prst="triangle">
            <a:avLst/>
          </a:prstGeom>
          <a:solidFill>
            <a:schemeClr val="accent1"/>
          </a:solidFill>
          <a:ln w="9525">
            <a:noFill/>
          </a:ln>
          <a:effectLst>
            <a:outerShdw dist="38100" algn="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 err="1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6" name="Group 365">
            <a:extLst>
              <a:ext uri="{FF2B5EF4-FFF2-40B4-BE49-F238E27FC236}">
                <a16:creationId xmlns:a16="http://schemas.microsoft.com/office/drawing/2014/main" id="{074D560E-C145-A225-2ECC-1691CBF32E1A}"/>
              </a:ext>
            </a:extLst>
          </p:cNvPr>
          <p:cNvGrpSpPr/>
          <p:nvPr/>
        </p:nvGrpSpPr>
        <p:grpSpPr>
          <a:xfrm>
            <a:off x="5393489" y="4711299"/>
            <a:ext cx="382675" cy="380884"/>
            <a:chOff x="3914775" y="5218113"/>
            <a:chExt cx="1017588" cy="1012825"/>
          </a:xfrm>
        </p:grpSpPr>
        <p:sp>
          <p:nvSpPr>
            <p:cNvPr id="137" name="Freeform 338">
              <a:extLst>
                <a:ext uri="{FF2B5EF4-FFF2-40B4-BE49-F238E27FC236}">
                  <a16:creationId xmlns:a16="http://schemas.microsoft.com/office/drawing/2014/main" id="{12EEEEFA-33A2-CA11-F490-A2D0A774B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4775" y="5286376"/>
              <a:ext cx="954087" cy="881063"/>
            </a:xfrm>
            <a:custGeom>
              <a:avLst/>
              <a:gdLst>
                <a:gd name="T0" fmla="*/ 112 w 209"/>
                <a:gd name="T1" fmla="*/ 0 h 193"/>
                <a:gd name="T2" fmla="*/ 209 w 209"/>
                <a:gd name="T3" fmla="*/ 96 h 193"/>
                <a:gd name="T4" fmla="*/ 112 w 209"/>
                <a:gd name="T5" fmla="*/ 193 h 193"/>
                <a:gd name="T6" fmla="*/ 0 w 209"/>
                <a:gd name="T7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9" h="193">
                  <a:moveTo>
                    <a:pt x="112" y="0"/>
                  </a:moveTo>
                  <a:cubicBezTo>
                    <a:pt x="166" y="0"/>
                    <a:pt x="209" y="43"/>
                    <a:pt x="209" y="96"/>
                  </a:cubicBezTo>
                  <a:cubicBezTo>
                    <a:pt x="209" y="150"/>
                    <a:pt x="166" y="193"/>
                    <a:pt x="112" y="193"/>
                  </a:cubicBezTo>
                  <a:cubicBezTo>
                    <a:pt x="0" y="193"/>
                    <a:pt x="0" y="193"/>
                    <a:pt x="0" y="193"/>
                  </a:cubicBezTo>
                </a:path>
              </a:pathLst>
            </a:custGeom>
            <a:noFill/>
            <a:ln w="9525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9974" tIns="34987" rIns="69974" bIns="3498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Freeform 339">
              <a:extLst>
                <a:ext uri="{FF2B5EF4-FFF2-40B4-BE49-F238E27FC236}">
                  <a16:creationId xmlns:a16="http://schemas.microsoft.com/office/drawing/2014/main" id="{159112B2-4F18-E324-F2FB-90A81AD009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7800" y="5291138"/>
              <a:ext cx="369887" cy="808038"/>
            </a:xfrm>
            <a:custGeom>
              <a:avLst/>
              <a:gdLst>
                <a:gd name="T0" fmla="*/ 44 w 81"/>
                <a:gd name="T1" fmla="*/ 177 h 177"/>
                <a:gd name="T2" fmla="*/ 0 w 81"/>
                <a:gd name="T3" fmla="*/ 95 h 177"/>
                <a:gd name="T4" fmla="*/ 81 w 81"/>
                <a:gd name="T5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177">
                  <a:moveTo>
                    <a:pt x="44" y="177"/>
                  </a:moveTo>
                  <a:cubicBezTo>
                    <a:pt x="17" y="160"/>
                    <a:pt x="0" y="130"/>
                    <a:pt x="0" y="95"/>
                  </a:cubicBezTo>
                  <a:cubicBezTo>
                    <a:pt x="0" y="47"/>
                    <a:pt x="35" y="7"/>
                    <a:pt x="81" y="0"/>
                  </a:cubicBezTo>
                </a:path>
              </a:pathLst>
            </a:custGeom>
            <a:noFill/>
            <a:ln w="9525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9974" tIns="34987" rIns="69974" bIns="3498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Oval 340">
              <a:extLst>
                <a:ext uri="{FF2B5EF4-FFF2-40B4-BE49-F238E27FC236}">
                  <a16:creationId xmlns:a16="http://schemas.microsoft.com/office/drawing/2014/main" id="{BC9EDD71-FF5B-9A7F-FA7F-7AEE656C50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9900" y="5514976"/>
              <a:ext cx="63500" cy="63500"/>
            </a:xfrm>
            <a:prstGeom prst="ellipse">
              <a:avLst/>
            </a:prstGeom>
            <a:noFill/>
            <a:ln w="9525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9974" tIns="34987" rIns="69974" bIns="3498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Oval 341">
              <a:extLst>
                <a:ext uri="{FF2B5EF4-FFF2-40B4-BE49-F238E27FC236}">
                  <a16:creationId xmlns:a16="http://schemas.microsoft.com/office/drawing/2014/main" id="{A2BBC277-543C-A71B-53D4-BA8767C8B9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8038" y="5692776"/>
              <a:ext cx="63500" cy="68263"/>
            </a:xfrm>
            <a:prstGeom prst="ellipse">
              <a:avLst/>
            </a:prstGeom>
            <a:noFill/>
            <a:ln w="9525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9974" tIns="34987" rIns="69974" bIns="3498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Oval 342">
              <a:extLst>
                <a:ext uri="{FF2B5EF4-FFF2-40B4-BE49-F238E27FC236}">
                  <a16:creationId xmlns:a16="http://schemas.microsoft.com/office/drawing/2014/main" id="{F74E5096-FE6B-C0E5-36BB-16D536A625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9900" y="5875338"/>
              <a:ext cx="63500" cy="63500"/>
            </a:xfrm>
            <a:prstGeom prst="ellipse">
              <a:avLst/>
            </a:prstGeom>
            <a:noFill/>
            <a:ln w="9525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9974" tIns="34987" rIns="69974" bIns="3498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Freeform 343">
              <a:extLst>
                <a:ext uri="{FF2B5EF4-FFF2-40B4-BE49-F238E27FC236}">
                  <a16:creationId xmlns:a16="http://schemas.microsoft.com/office/drawing/2014/main" id="{F3C26F2A-7B2D-2816-D30E-9D7D29B8B6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125" y="5637213"/>
              <a:ext cx="209550" cy="177800"/>
            </a:xfrm>
            <a:custGeom>
              <a:avLst/>
              <a:gdLst>
                <a:gd name="T0" fmla="*/ 100 w 132"/>
                <a:gd name="T1" fmla="*/ 0 h 112"/>
                <a:gd name="T2" fmla="*/ 34 w 132"/>
                <a:gd name="T3" fmla="*/ 0 h 112"/>
                <a:gd name="T4" fmla="*/ 0 w 132"/>
                <a:gd name="T5" fmla="*/ 55 h 112"/>
                <a:gd name="T6" fmla="*/ 34 w 132"/>
                <a:gd name="T7" fmla="*/ 112 h 112"/>
                <a:gd name="T8" fmla="*/ 100 w 132"/>
                <a:gd name="T9" fmla="*/ 112 h 112"/>
                <a:gd name="T10" fmla="*/ 132 w 132"/>
                <a:gd name="T11" fmla="*/ 55 h 112"/>
                <a:gd name="T12" fmla="*/ 100 w 132"/>
                <a:gd name="T1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" h="112">
                  <a:moveTo>
                    <a:pt x="100" y="0"/>
                  </a:moveTo>
                  <a:lnTo>
                    <a:pt x="34" y="0"/>
                  </a:lnTo>
                  <a:lnTo>
                    <a:pt x="0" y="55"/>
                  </a:lnTo>
                  <a:lnTo>
                    <a:pt x="34" y="112"/>
                  </a:lnTo>
                  <a:lnTo>
                    <a:pt x="100" y="112"/>
                  </a:lnTo>
                  <a:lnTo>
                    <a:pt x="132" y="55"/>
                  </a:lnTo>
                  <a:lnTo>
                    <a:pt x="100" y="0"/>
                  </a:lnTo>
                  <a:close/>
                </a:path>
              </a:pathLst>
            </a:custGeom>
            <a:noFill/>
            <a:ln w="9525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9974" tIns="34987" rIns="69974" bIns="3498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Freeform 344">
              <a:extLst>
                <a:ext uri="{FF2B5EF4-FFF2-40B4-BE49-F238E27FC236}">
                  <a16:creationId xmlns:a16="http://schemas.microsoft.com/office/drawing/2014/main" id="{024D4B6F-8C37-E0B5-9537-45B55B618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8963" y="5505451"/>
              <a:ext cx="209550" cy="182563"/>
            </a:xfrm>
            <a:custGeom>
              <a:avLst/>
              <a:gdLst>
                <a:gd name="T0" fmla="*/ 97 w 132"/>
                <a:gd name="T1" fmla="*/ 0 h 115"/>
                <a:gd name="T2" fmla="*/ 31 w 132"/>
                <a:gd name="T3" fmla="*/ 0 h 115"/>
                <a:gd name="T4" fmla="*/ 0 w 132"/>
                <a:gd name="T5" fmla="*/ 58 h 115"/>
                <a:gd name="T6" fmla="*/ 31 w 132"/>
                <a:gd name="T7" fmla="*/ 115 h 115"/>
                <a:gd name="T8" fmla="*/ 97 w 132"/>
                <a:gd name="T9" fmla="*/ 115 h 115"/>
                <a:gd name="T10" fmla="*/ 132 w 132"/>
                <a:gd name="T11" fmla="*/ 58 h 115"/>
                <a:gd name="T12" fmla="*/ 97 w 132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" h="115">
                  <a:moveTo>
                    <a:pt x="97" y="0"/>
                  </a:moveTo>
                  <a:lnTo>
                    <a:pt x="31" y="0"/>
                  </a:lnTo>
                  <a:lnTo>
                    <a:pt x="0" y="58"/>
                  </a:lnTo>
                  <a:lnTo>
                    <a:pt x="31" y="115"/>
                  </a:lnTo>
                  <a:lnTo>
                    <a:pt x="97" y="115"/>
                  </a:lnTo>
                  <a:lnTo>
                    <a:pt x="132" y="58"/>
                  </a:lnTo>
                  <a:lnTo>
                    <a:pt x="97" y="0"/>
                  </a:lnTo>
                  <a:close/>
                </a:path>
              </a:pathLst>
            </a:custGeom>
            <a:noFill/>
            <a:ln w="9525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9974" tIns="34987" rIns="69974" bIns="3498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Freeform 345">
              <a:extLst>
                <a:ext uri="{FF2B5EF4-FFF2-40B4-BE49-F238E27FC236}">
                  <a16:creationId xmlns:a16="http://schemas.microsoft.com/office/drawing/2014/main" id="{FBD2D9A6-555B-9A98-B404-BCFFE38E7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4200" y="5761038"/>
              <a:ext cx="204787" cy="177800"/>
            </a:xfrm>
            <a:custGeom>
              <a:avLst/>
              <a:gdLst>
                <a:gd name="T0" fmla="*/ 98 w 129"/>
                <a:gd name="T1" fmla="*/ 0 h 112"/>
                <a:gd name="T2" fmla="*/ 31 w 129"/>
                <a:gd name="T3" fmla="*/ 0 h 112"/>
                <a:gd name="T4" fmla="*/ 0 w 129"/>
                <a:gd name="T5" fmla="*/ 55 h 112"/>
                <a:gd name="T6" fmla="*/ 31 w 129"/>
                <a:gd name="T7" fmla="*/ 112 h 112"/>
                <a:gd name="T8" fmla="*/ 98 w 129"/>
                <a:gd name="T9" fmla="*/ 112 h 112"/>
                <a:gd name="T10" fmla="*/ 129 w 129"/>
                <a:gd name="T11" fmla="*/ 55 h 112"/>
                <a:gd name="T12" fmla="*/ 98 w 129"/>
                <a:gd name="T1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12">
                  <a:moveTo>
                    <a:pt x="98" y="0"/>
                  </a:moveTo>
                  <a:lnTo>
                    <a:pt x="31" y="0"/>
                  </a:lnTo>
                  <a:lnTo>
                    <a:pt x="0" y="55"/>
                  </a:lnTo>
                  <a:lnTo>
                    <a:pt x="31" y="112"/>
                  </a:lnTo>
                  <a:lnTo>
                    <a:pt x="98" y="112"/>
                  </a:lnTo>
                  <a:lnTo>
                    <a:pt x="129" y="55"/>
                  </a:lnTo>
                  <a:lnTo>
                    <a:pt x="98" y="0"/>
                  </a:lnTo>
                  <a:close/>
                </a:path>
              </a:pathLst>
            </a:custGeom>
            <a:noFill/>
            <a:ln w="9525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9974" tIns="34987" rIns="69974" bIns="3498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Line 346">
              <a:extLst>
                <a:ext uri="{FF2B5EF4-FFF2-40B4-BE49-F238E27FC236}">
                  <a16:creationId xmlns:a16="http://schemas.microsoft.com/office/drawing/2014/main" id="{776DA836-8622-DA16-5E07-F9A29D3642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868863" y="6102351"/>
              <a:ext cx="63500" cy="65088"/>
            </a:xfrm>
            <a:prstGeom prst="line">
              <a:avLst/>
            </a:prstGeom>
            <a:noFill/>
            <a:ln w="9525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9974" tIns="34987" rIns="69974" bIns="3498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6" name="Line 347">
              <a:extLst>
                <a:ext uri="{FF2B5EF4-FFF2-40B4-BE49-F238E27FC236}">
                  <a16:creationId xmlns:a16="http://schemas.microsoft.com/office/drawing/2014/main" id="{25BD4CFD-B357-7024-6F92-230A3C871D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68863" y="6167438"/>
              <a:ext cx="63500" cy="63500"/>
            </a:xfrm>
            <a:prstGeom prst="line">
              <a:avLst/>
            </a:prstGeom>
            <a:noFill/>
            <a:ln w="9525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9974" tIns="34987" rIns="69974" bIns="3498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Line 348">
              <a:extLst>
                <a:ext uri="{FF2B5EF4-FFF2-40B4-BE49-F238E27FC236}">
                  <a16:creationId xmlns:a16="http://schemas.microsoft.com/office/drawing/2014/main" id="{EC2DEF7F-89FA-7D35-8B5E-1C2C76230F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81538" y="6167438"/>
              <a:ext cx="246062" cy="0"/>
            </a:xfrm>
            <a:prstGeom prst="line">
              <a:avLst/>
            </a:prstGeom>
            <a:noFill/>
            <a:ln w="9525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9974" tIns="34987" rIns="69974" bIns="3498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Line 349">
              <a:extLst>
                <a:ext uri="{FF2B5EF4-FFF2-40B4-BE49-F238E27FC236}">
                  <a16:creationId xmlns:a16="http://schemas.microsoft.com/office/drawing/2014/main" id="{77AC35EB-FB02-3FB2-CA12-054F136B0A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21188" y="5286376"/>
              <a:ext cx="68262" cy="63500"/>
            </a:xfrm>
            <a:prstGeom prst="line">
              <a:avLst/>
            </a:prstGeom>
            <a:noFill/>
            <a:ln w="9525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9974" tIns="34987" rIns="69974" bIns="3498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Line 350">
              <a:extLst>
                <a:ext uri="{FF2B5EF4-FFF2-40B4-BE49-F238E27FC236}">
                  <a16:creationId xmlns:a16="http://schemas.microsoft.com/office/drawing/2014/main" id="{7896E8A7-2C82-B123-F6D5-7CB3B9113F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21188" y="5218113"/>
              <a:ext cx="68262" cy="68263"/>
            </a:xfrm>
            <a:prstGeom prst="line">
              <a:avLst/>
            </a:prstGeom>
            <a:noFill/>
            <a:ln w="9525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9974" tIns="34987" rIns="69974" bIns="3498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Freeform 351">
              <a:extLst>
                <a:ext uri="{FF2B5EF4-FFF2-40B4-BE49-F238E27FC236}">
                  <a16:creationId xmlns:a16="http://schemas.microsoft.com/office/drawing/2014/main" id="{141B8240-046C-1207-759E-FB16BAA80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3525" y="5373688"/>
              <a:ext cx="639762" cy="706438"/>
            </a:xfrm>
            <a:custGeom>
              <a:avLst/>
              <a:gdLst>
                <a:gd name="T0" fmla="*/ 140 w 140"/>
                <a:gd name="T1" fmla="*/ 124 h 155"/>
                <a:gd name="T2" fmla="*/ 78 w 140"/>
                <a:gd name="T3" fmla="*/ 155 h 155"/>
                <a:gd name="T4" fmla="*/ 0 w 140"/>
                <a:gd name="T5" fmla="*/ 78 h 155"/>
                <a:gd name="T6" fmla="*/ 78 w 140"/>
                <a:gd name="T7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155">
                  <a:moveTo>
                    <a:pt x="140" y="124"/>
                  </a:moveTo>
                  <a:cubicBezTo>
                    <a:pt x="126" y="143"/>
                    <a:pt x="103" y="155"/>
                    <a:pt x="78" y="155"/>
                  </a:cubicBezTo>
                  <a:cubicBezTo>
                    <a:pt x="35" y="155"/>
                    <a:pt x="0" y="121"/>
                    <a:pt x="0" y="78"/>
                  </a:cubicBezTo>
                  <a:cubicBezTo>
                    <a:pt x="0" y="35"/>
                    <a:pt x="35" y="0"/>
                    <a:pt x="78" y="0"/>
                  </a:cubicBezTo>
                </a:path>
              </a:pathLst>
            </a:custGeom>
            <a:noFill/>
            <a:ln w="9525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9974" tIns="34987" rIns="69974" bIns="3498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1" name="Group 55">
            <a:extLst>
              <a:ext uri="{FF2B5EF4-FFF2-40B4-BE49-F238E27FC236}">
                <a16:creationId xmlns:a16="http://schemas.microsoft.com/office/drawing/2014/main" id="{6375EA5D-2F29-8886-3437-E68D8E627D90}"/>
              </a:ext>
            </a:extLst>
          </p:cNvPr>
          <p:cNvGrpSpPr/>
          <p:nvPr/>
        </p:nvGrpSpPr>
        <p:grpSpPr>
          <a:xfrm>
            <a:off x="6099663" y="5254366"/>
            <a:ext cx="87190" cy="259987"/>
            <a:chOff x="8826582" y="3734256"/>
            <a:chExt cx="87190" cy="259987"/>
          </a:xfrm>
        </p:grpSpPr>
        <p:sp>
          <p:nvSpPr>
            <p:cNvPr id="152" name="Isosceles Triangle 292">
              <a:extLst>
                <a:ext uri="{FF2B5EF4-FFF2-40B4-BE49-F238E27FC236}">
                  <a16:creationId xmlns:a16="http://schemas.microsoft.com/office/drawing/2014/main" id="{7A6DEEC0-1026-4EB0-4EC2-0B1457AFBEF0}"/>
                </a:ext>
              </a:extLst>
            </p:cNvPr>
            <p:cNvSpPr/>
            <p:nvPr/>
          </p:nvSpPr>
          <p:spPr>
            <a:xfrm rot="5400000" flipH="1" flipV="1">
              <a:off x="8759234" y="3801605"/>
              <a:ext cx="221888" cy="87189"/>
            </a:xfrm>
            <a:prstGeom prst="triangle">
              <a:avLst/>
            </a:prstGeom>
            <a:solidFill>
              <a:srgbClr val="AFC3DC">
                <a:alpha val="81000"/>
              </a:srgbClr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Isosceles Triangle 291">
              <a:extLst>
                <a:ext uri="{FF2B5EF4-FFF2-40B4-BE49-F238E27FC236}">
                  <a16:creationId xmlns:a16="http://schemas.microsoft.com/office/drawing/2014/main" id="{5713735E-341C-348A-6821-2687FC101E92}"/>
                </a:ext>
              </a:extLst>
            </p:cNvPr>
            <p:cNvSpPr/>
            <p:nvPr/>
          </p:nvSpPr>
          <p:spPr>
            <a:xfrm rot="5400000" flipH="1" flipV="1">
              <a:off x="8759233" y="3839704"/>
              <a:ext cx="221888" cy="87189"/>
            </a:xfrm>
            <a:prstGeom prst="triangle">
              <a:avLst/>
            </a:prstGeom>
            <a:solidFill>
              <a:schemeClr val="accent1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54" name="Straight Arrow Connector 244">
            <a:extLst>
              <a:ext uri="{FF2B5EF4-FFF2-40B4-BE49-F238E27FC236}">
                <a16:creationId xmlns:a16="http://schemas.microsoft.com/office/drawing/2014/main" id="{65979569-4124-F4C9-74C4-A958829DA348}"/>
              </a:ext>
            </a:extLst>
          </p:cNvPr>
          <p:cNvCxnSpPr>
            <a:cxnSpLocks/>
          </p:cNvCxnSpPr>
          <p:nvPr/>
        </p:nvCxnSpPr>
        <p:spPr>
          <a:xfrm flipV="1">
            <a:off x="8330636" y="2999541"/>
            <a:ext cx="2727909" cy="887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Freeform: Shape 388">
            <a:extLst>
              <a:ext uri="{FF2B5EF4-FFF2-40B4-BE49-F238E27FC236}">
                <a16:creationId xmlns:a16="http://schemas.microsoft.com/office/drawing/2014/main" id="{A54E7FF5-392F-BD27-3834-94F101D6511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414375" y="3146080"/>
            <a:ext cx="2740809" cy="328391"/>
          </a:xfrm>
          <a:custGeom>
            <a:avLst/>
            <a:gdLst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164592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164592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164592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33091 w 1828800"/>
              <a:gd name="connsiteY5" fmla="*/ 457200 h 914400"/>
              <a:gd name="connsiteX0" fmla="*/ 0 w 1828800"/>
              <a:gd name="connsiteY0" fmla="*/ 0 h 914400"/>
              <a:gd name="connsiteX1" fmla="*/ 1795709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33091 w 1828800"/>
              <a:gd name="connsiteY5" fmla="*/ 457200 h 914400"/>
              <a:gd name="connsiteX0" fmla="*/ 0 w 1828800"/>
              <a:gd name="connsiteY0" fmla="*/ 0 h 914400"/>
              <a:gd name="connsiteX1" fmla="*/ 1795709 w 1828800"/>
              <a:gd name="connsiteY1" fmla="*/ 0 h 914400"/>
              <a:gd name="connsiteX2" fmla="*/ 1828800 w 1828800"/>
              <a:gd name="connsiteY2" fmla="*/ 457200 h 914400"/>
              <a:gd name="connsiteX3" fmla="*/ 1795709 w 1828800"/>
              <a:gd name="connsiteY3" fmla="*/ 914400 h 914400"/>
              <a:gd name="connsiteX4" fmla="*/ 0 w 1828800"/>
              <a:gd name="connsiteY4" fmla="*/ 914400 h 914400"/>
              <a:gd name="connsiteX5" fmla="*/ 33091 w 1828800"/>
              <a:gd name="connsiteY5" fmla="*/ 457200 h 914400"/>
              <a:gd name="connsiteX0" fmla="*/ 0 w 1828800"/>
              <a:gd name="connsiteY0" fmla="*/ 0 h 914400"/>
              <a:gd name="connsiteX1" fmla="*/ 1795709 w 1828800"/>
              <a:gd name="connsiteY1" fmla="*/ 0 h 914400"/>
              <a:gd name="connsiteX2" fmla="*/ 1828800 w 1828800"/>
              <a:gd name="connsiteY2" fmla="*/ 457200 h 914400"/>
              <a:gd name="connsiteX3" fmla="*/ 1795709 w 1828800"/>
              <a:gd name="connsiteY3" fmla="*/ 914400 h 914400"/>
              <a:gd name="connsiteX4" fmla="*/ 0 w 1828800"/>
              <a:gd name="connsiteY4" fmla="*/ 914400 h 914400"/>
              <a:gd name="connsiteX5" fmla="*/ 24069 w 1828800"/>
              <a:gd name="connsiteY5" fmla="*/ 457200 h 914400"/>
              <a:gd name="connsiteX0" fmla="*/ 0 w 1828800"/>
              <a:gd name="connsiteY0" fmla="*/ 0 h 914400"/>
              <a:gd name="connsiteX1" fmla="*/ 1804731 w 1828800"/>
              <a:gd name="connsiteY1" fmla="*/ 0 h 914400"/>
              <a:gd name="connsiteX2" fmla="*/ 1828800 w 1828800"/>
              <a:gd name="connsiteY2" fmla="*/ 457200 h 914400"/>
              <a:gd name="connsiteX3" fmla="*/ 1795709 w 1828800"/>
              <a:gd name="connsiteY3" fmla="*/ 914400 h 914400"/>
              <a:gd name="connsiteX4" fmla="*/ 0 w 1828800"/>
              <a:gd name="connsiteY4" fmla="*/ 914400 h 914400"/>
              <a:gd name="connsiteX5" fmla="*/ 24069 w 1828800"/>
              <a:gd name="connsiteY5" fmla="*/ 457200 h 914400"/>
              <a:gd name="connsiteX0" fmla="*/ 0 w 1828800"/>
              <a:gd name="connsiteY0" fmla="*/ 0 h 914400"/>
              <a:gd name="connsiteX1" fmla="*/ 1804731 w 1828800"/>
              <a:gd name="connsiteY1" fmla="*/ 0 h 914400"/>
              <a:gd name="connsiteX2" fmla="*/ 1828800 w 1828800"/>
              <a:gd name="connsiteY2" fmla="*/ 457200 h 914400"/>
              <a:gd name="connsiteX3" fmla="*/ 1804731 w 1828800"/>
              <a:gd name="connsiteY3" fmla="*/ 914400 h 914400"/>
              <a:gd name="connsiteX4" fmla="*/ 0 w 1828800"/>
              <a:gd name="connsiteY4" fmla="*/ 914400 h 914400"/>
              <a:gd name="connsiteX5" fmla="*/ 24069 w 1828800"/>
              <a:gd name="connsiteY5" fmla="*/ 457200 h 914400"/>
              <a:gd name="connsiteX0" fmla="*/ 0 w 1828800"/>
              <a:gd name="connsiteY0" fmla="*/ 0 h 914400"/>
              <a:gd name="connsiteX1" fmla="*/ 1804731 w 1828800"/>
              <a:gd name="connsiteY1" fmla="*/ 0 h 914400"/>
              <a:gd name="connsiteX2" fmla="*/ 1828800 w 1828800"/>
              <a:gd name="connsiteY2" fmla="*/ 457200 h 914400"/>
              <a:gd name="connsiteX3" fmla="*/ 1804731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807259 w 1828800"/>
              <a:gd name="connsiteY1" fmla="*/ 0 h 914400"/>
              <a:gd name="connsiteX2" fmla="*/ 1828800 w 1828800"/>
              <a:gd name="connsiteY2" fmla="*/ 457200 h 914400"/>
              <a:gd name="connsiteX3" fmla="*/ 1804731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807259 w 1828800"/>
              <a:gd name="connsiteY1" fmla="*/ 0 h 914400"/>
              <a:gd name="connsiteX2" fmla="*/ 1828800 w 1828800"/>
              <a:gd name="connsiteY2" fmla="*/ 457200 h 914400"/>
              <a:gd name="connsiteX3" fmla="*/ 1807259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807259 w 1828800"/>
              <a:gd name="connsiteY1" fmla="*/ 0 h 914400"/>
              <a:gd name="connsiteX2" fmla="*/ 1828800 w 1828800"/>
              <a:gd name="connsiteY2" fmla="*/ 457200 h 914400"/>
              <a:gd name="connsiteX3" fmla="*/ 1807259 w 1828800"/>
              <a:gd name="connsiteY3" fmla="*/ 914400 h 914400"/>
              <a:gd name="connsiteX4" fmla="*/ 0 w 1828800"/>
              <a:gd name="connsiteY4" fmla="*/ 914400 h 914400"/>
              <a:gd name="connsiteX5" fmla="*/ 21541 w 1828800"/>
              <a:gd name="connsiteY5" fmla="*/ 457200 h 914400"/>
              <a:gd name="connsiteX0" fmla="*/ 0 w 1828800"/>
              <a:gd name="connsiteY0" fmla="*/ 0 h 914400"/>
              <a:gd name="connsiteX1" fmla="*/ 1807259 w 1828800"/>
              <a:gd name="connsiteY1" fmla="*/ 0 h 914400"/>
              <a:gd name="connsiteX2" fmla="*/ 1828800 w 1828800"/>
              <a:gd name="connsiteY2" fmla="*/ 457200 h 914400"/>
              <a:gd name="connsiteX3" fmla="*/ 1807259 w 1828800"/>
              <a:gd name="connsiteY3" fmla="*/ 914400 h 914400"/>
              <a:gd name="connsiteX4" fmla="*/ 0 w 1828800"/>
              <a:gd name="connsiteY4" fmla="*/ 914400 h 914400"/>
              <a:gd name="connsiteX5" fmla="*/ 21541 w 1828800"/>
              <a:gd name="connsiteY5" fmla="*/ 457200 h 914400"/>
              <a:gd name="connsiteX0" fmla="*/ 0 w 1828800"/>
              <a:gd name="connsiteY0" fmla="*/ 0 h 914400"/>
              <a:gd name="connsiteX1" fmla="*/ 1807259 w 1828800"/>
              <a:gd name="connsiteY1" fmla="*/ 0 h 914400"/>
              <a:gd name="connsiteX2" fmla="*/ 1828800 w 1828800"/>
              <a:gd name="connsiteY2" fmla="*/ 457200 h 914400"/>
              <a:gd name="connsiteX3" fmla="*/ 1807259 w 1828800"/>
              <a:gd name="connsiteY3" fmla="*/ 914400 h 914400"/>
              <a:gd name="connsiteX4" fmla="*/ 0 w 1828800"/>
              <a:gd name="connsiteY4" fmla="*/ 914400 h 914400"/>
              <a:gd name="connsiteX5" fmla="*/ 21541 w 1828800"/>
              <a:gd name="connsiteY5" fmla="*/ 457200 h 914400"/>
              <a:gd name="connsiteX0" fmla="*/ 0 w 1828800"/>
              <a:gd name="connsiteY0" fmla="*/ 0 h 914400"/>
              <a:gd name="connsiteX1" fmla="*/ 1807259 w 1828800"/>
              <a:gd name="connsiteY1" fmla="*/ 0 h 914400"/>
              <a:gd name="connsiteX2" fmla="*/ 1828800 w 1828800"/>
              <a:gd name="connsiteY2" fmla="*/ 457200 h 914400"/>
              <a:gd name="connsiteX3" fmla="*/ 1807259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807259 w 1828800"/>
              <a:gd name="connsiteY1" fmla="*/ 0 h 914400"/>
              <a:gd name="connsiteX2" fmla="*/ 1828800 w 1828800"/>
              <a:gd name="connsiteY2" fmla="*/ 457200 h 914400"/>
              <a:gd name="connsiteX3" fmla="*/ 1807259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807259 w 1828800"/>
              <a:gd name="connsiteY1" fmla="*/ 0 h 914400"/>
              <a:gd name="connsiteX2" fmla="*/ 1828800 w 1828800"/>
              <a:gd name="connsiteY2" fmla="*/ 457200 h 914400"/>
              <a:gd name="connsiteX3" fmla="*/ 1807259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807259 w 1828800"/>
              <a:gd name="connsiteY1" fmla="*/ 0 h 914400"/>
              <a:gd name="connsiteX2" fmla="*/ 1828800 w 1828800"/>
              <a:gd name="connsiteY2" fmla="*/ 457200 h 914400"/>
              <a:gd name="connsiteX3" fmla="*/ 1807259 w 1828800"/>
              <a:gd name="connsiteY3" fmla="*/ 914400 h 914400"/>
              <a:gd name="connsiteX4" fmla="*/ 0 w 1828800"/>
              <a:gd name="connsiteY4" fmla="*/ 914400 h 914400"/>
              <a:gd name="connsiteX5" fmla="*/ 21541 w 1828800"/>
              <a:gd name="connsiteY5" fmla="*/ 457200 h 914400"/>
              <a:gd name="connsiteX0" fmla="*/ 0 w 1828800"/>
              <a:gd name="connsiteY0" fmla="*/ 0 h 914400"/>
              <a:gd name="connsiteX1" fmla="*/ 1807259 w 1828800"/>
              <a:gd name="connsiteY1" fmla="*/ 0 h 914400"/>
              <a:gd name="connsiteX2" fmla="*/ 1828800 w 1828800"/>
              <a:gd name="connsiteY2" fmla="*/ 457200 h 914400"/>
              <a:gd name="connsiteX3" fmla="*/ 1807259 w 1828800"/>
              <a:gd name="connsiteY3" fmla="*/ 914400 h 914400"/>
              <a:gd name="connsiteX4" fmla="*/ 0 w 1828800"/>
              <a:gd name="connsiteY4" fmla="*/ 914400 h 914400"/>
              <a:gd name="connsiteX5" fmla="*/ 21541 w 1828800"/>
              <a:gd name="connsiteY5" fmla="*/ 457200 h 914400"/>
              <a:gd name="connsiteX0" fmla="*/ 0 w 1828800"/>
              <a:gd name="connsiteY0" fmla="*/ 0 h 914400"/>
              <a:gd name="connsiteX1" fmla="*/ 1807259 w 1828800"/>
              <a:gd name="connsiteY1" fmla="*/ 0 h 914400"/>
              <a:gd name="connsiteX2" fmla="*/ 1828800 w 1828800"/>
              <a:gd name="connsiteY2" fmla="*/ 457200 h 914400"/>
              <a:gd name="connsiteX3" fmla="*/ 1807259 w 1828800"/>
              <a:gd name="connsiteY3" fmla="*/ 914400 h 914400"/>
              <a:gd name="connsiteX4" fmla="*/ 0 w 1828800"/>
              <a:gd name="connsiteY4" fmla="*/ 914400 h 914400"/>
              <a:gd name="connsiteX5" fmla="*/ 21541 w 1828800"/>
              <a:gd name="connsiteY5" fmla="*/ 4572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914400">
                <a:moveTo>
                  <a:pt x="0" y="0"/>
                </a:moveTo>
                <a:lnTo>
                  <a:pt x="1807259" y="0"/>
                </a:lnTo>
                <a:lnTo>
                  <a:pt x="1828800" y="457200"/>
                </a:lnTo>
                <a:lnTo>
                  <a:pt x="1807259" y="914400"/>
                </a:lnTo>
                <a:lnTo>
                  <a:pt x="0" y="914400"/>
                </a:lnTo>
                <a:lnTo>
                  <a:pt x="21541" y="45720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6" name="Freeform: Shape 385">
            <a:extLst>
              <a:ext uri="{FF2B5EF4-FFF2-40B4-BE49-F238E27FC236}">
                <a16:creationId xmlns:a16="http://schemas.microsoft.com/office/drawing/2014/main" id="{715E4D0C-1363-6926-8BBF-1C9A2B9F6AF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366997" y="3146080"/>
            <a:ext cx="2738987" cy="333623"/>
          </a:xfrm>
          <a:custGeom>
            <a:avLst/>
            <a:gdLst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164592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164592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164592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33091 w 1828800"/>
              <a:gd name="connsiteY5" fmla="*/ 457200 h 914400"/>
              <a:gd name="connsiteX0" fmla="*/ 0 w 1828800"/>
              <a:gd name="connsiteY0" fmla="*/ 0 h 914400"/>
              <a:gd name="connsiteX1" fmla="*/ 1795709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33091 w 1828800"/>
              <a:gd name="connsiteY5" fmla="*/ 457200 h 914400"/>
              <a:gd name="connsiteX0" fmla="*/ 0 w 1828800"/>
              <a:gd name="connsiteY0" fmla="*/ 0 h 914400"/>
              <a:gd name="connsiteX1" fmla="*/ 1795709 w 1828800"/>
              <a:gd name="connsiteY1" fmla="*/ 0 h 914400"/>
              <a:gd name="connsiteX2" fmla="*/ 1828800 w 1828800"/>
              <a:gd name="connsiteY2" fmla="*/ 457200 h 914400"/>
              <a:gd name="connsiteX3" fmla="*/ 1795709 w 1828800"/>
              <a:gd name="connsiteY3" fmla="*/ 914400 h 914400"/>
              <a:gd name="connsiteX4" fmla="*/ 0 w 1828800"/>
              <a:gd name="connsiteY4" fmla="*/ 914400 h 914400"/>
              <a:gd name="connsiteX5" fmla="*/ 33091 w 1828800"/>
              <a:gd name="connsiteY5" fmla="*/ 457200 h 914400"/>
              <a:gd name="connsiteX0" fmla="*/ 0 w 1828800"/>
              <a:gd name="connsiteY0" fmla="*/ 0 h 914400"/>
              <a:gd name="connsiteX1" fmla="*/ 1795709 w 1828800"/>
              <a:gd name="connsiteY1" fmla="*/ 0 h 914400"/>
              <a:gd name="connsiteX2" fmla="*/ 1828800 w 1828800"/>
              <a:gd name="connsiteY2" fmla="*/ 457200 h 914400"/>
              <a:gd name="connsiteX3" fmla="*/ 1795709 w 1828800"/>
              <a:gd name="connsiteY3" fmla="*/ 914400 h 914400"/>
              <a:gd name="connsiteX4" fmla="*/ 0 w 1828800"/>
              <a:gd name="connsiteY4" fmla="*/ 914400 h 914400"/>
              <a:gd name="connsiteX5" fmla="*/ 24069 w 1828800"/>
              <a:gd name="connsiteY5" fmla="*/ 457200 h 914400"/>
              <a:gd name="connsiteX0" fmla="*/ 0 w 1828800"/>
              <a:gd name="connsiteY0" fmla="*/ 0 h 914400"/>
              <a:gd name="connsiteX1" fmla="*/ 1804731 w 1828800"/>
              <a:gd name="connsiteY1" fmla="*/ 0 h 914400"/>
              <a:gd name="connsiteX2" fmla="*/ 1828800 w 1828800"/>
              <a:gd name="connsiteY2" fmla="*/ 457200 h 914400"/>
              <a:gd name="connsiteX3" fmla="*/ 1795709 w 1828800"/>
              <a:gd name="connsiteY3" fmla="*/ 914400 h 914400"/>
              <a:gd name="connsiteX4" fmla="*/ 0 w 1828800"/>
              <a:gd name="connsiteY4" fmla="*/ 914400 h 914400"/>
              <a:gd name="connsiteX5" fmla="*/ 24069 w 1828800"/>
              <a:gd name="connsiteY5" fmla="*/ 457200 h 914400"/>
              <a:gd name="connsiteX0" fmla="*/ 0 w 1828800"/>
              <a:gd name="connsiteY0" fmla="*/ 0 h 914400"/>
              <a:gd name="connsiteX1" fmla="*/ 1804731 w 1828800"/>
              <a:gd name="connsiteY1" fmla="*/ 0 h 914400"/>
              <a:gd name="connsiteX2" fmla="*/ 1828800 w 1828800"/>
              <a:gd name="connsiteY2" fmla="*/ 457200 h 914400"/>
              <a:gd name="connsiteX3" fmla="*/ 1804731 w 1828800"/>
              <a:gd name="connsiteY3" fmla="*/ 914400 h 914400"/>
              <a:gd name="connsiteX4" fmla="*/ 0 w 1828800"/>
              <a:gd name="connsiteY4" fmla="*/ 914400 h 914400"/>
              <a:gd name="connsiteX5" fmla="*/ 24069 w 1828800"/>
              <a:gd name="connsiteY5" fmla="*/ 457200 h 914400"/>
              <a:gd name="connsiteX0" fmla="*/ 0 w 1828800"/>
              <a:gd name="connsiteY0" fmla="*/ 0 h 914400"/>
              <a:gd name="connsiteX1" fmla="*/ 1804731 w 1828800"/>
              <a:gd name="connsiteY1" fmla="*/ 0 h 914400"/>
              <a:gd name="connsiteX2" fmla="*/ 1828800 w 1828800"/>
              <a:gd name="connsiteY2" fmla="*/ 457200 h 914400"/>
              <a:gd name="connsiteX3" fmla="*/ 1804731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807259 w 1828800"/>
              <a:gd name="connsiteY1" fmla="*/ 0 h 914400"/>
              <a:gd name="connsiteX2" fmla="*/ 1828800 w 1828800"/>
              <a:gd name="connsiteY2" fmla="*/ 457200 h 914400"/>
              <a:gd name="connsiteX3" fmla="*/ 1804731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807259 w 1828800"/>
              <a:gd name="connsiteY1" fmla="*/ 0 h 914400"/>
              <a:gd name="connsiteX2" fmla="*/ 1828800 w 1828800"/>
              <a:gd name="connsiteY2" fmla="*/ 457200 h 914400"/>
              <a:gd name="connsiteX3" fmla="*/ 1807259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807259 w 1828800"/>
              <a:gd name="connsiteY1" fmla="*/ 0 h 914400"/>
              <a:gd name="connsiteX2" fmla="*/ 1828800 w 1828800"/>
              <a:gd name="connsiteY2" fmla="*/ 457200 h 914400"/>
              <a:gd name="connsiteX3" fmla="*/ 1807259 w 1828800"/>
              <a:gd name="connsiteY3" fmla="*/ 914400 h 914400"/>
              <a:gd name="connsiteX4" fmla="*/ 0 w 1828800"/>
              <a:gd name="connsiteY4" fmla="*/ 914400 h 914400"/>
              <a:gd name="connsiteX5" fmla="*/ 21541 w 1828800"/>
              <a:gd name="connsiteY5" fmla="*/ 457200 h 914400"/>
              <a:gd name="connsiteX0" fmla="*/ 0 w 1828800"/>
              <a:gd name="connsiteY0" fmla="*/ 0 h 914400"/>
              <a:gd name="connsiteX1" fmla="*/ 1807259 w 1828800"/>
              <a:gd name="connsiteY1" fmla="*/ 0 h 914400"/>
              <a:gd name="connsiteX2" fmla="*/ 1828800 w 1828800"/>
              <a:gd name="connsiteY2" fmla="*/ 457200 h 914400"/>
              <a:gd name="connsiteX3" fmla="*/ 1807259 w 1828800"/>
              <a:gd name="connsiteY3" fmla="*/ 914400 h 914400"/>
              <a:gd name="connsiteX4" fmla="*/ 0 w 1828800"/>
              <a:gd name="connsiteY4" fmla="*/ 914400 h 914400"/>
              <a:gd name="connsiteX5" fmla="*/ 21541 w 1828800"/>
              <a:gd name="connsiteY5" fmla="*/ 457200 h 914400"/>
              <a:gd name="connsiteX0" fmla="*/ 0 w 1828800"/>
              <a:gd name="connsiteY0" fmla="*/ 0 h 914400"/>
              <a:gd name="connsiteX1" fmla="*/ 1807259 w 1828800"/>
              <a:gd name="connsiteY1" fmla="*/ 0 h 914400"/>
              <a:gd name="connsiteX2" fmla="*/ 1828800 w 1828800"/>
              <a:gd name="connsiteY2" fmla="*/ 457200 h 914400"/>
              <a:gd name="connsiteX3" fmla="*/ 1807259 w 1828800"/>
              <a:gd name="connsiteY3" fmla="*/ 914400 h 914400"/>
              <a:gd name="connsiteX4" fmla="*/ 0 w 1828800"/>
              <a:gd name="connsiteY4" fmla="*/ 914400 h 914400"/>
              <a:gd name="connsiteX5" fmla="*/ 21541 w 1828800"/>
              <a:gd name="connsiteY5" fmla="*/ 457200 h 914400"/>
              <a:gd name="connsiteX0" fmla="*/ 0 w 1828800"/>
              <a:gd name="connsiteY0" fmla="*/ 0 h 914400"/>
              <a:gd name="connsiteX1" fmla="*/ 1807259 w 1828800"/>
              <a:gd name="connsiteY1" fmla="*/ 0 h 914400"/>
              <a:gd name="connsiteX2" fmla="*/ 1828800 w 1828800"/>
              <a:gd name="connsiteY2" fmla="*/ 457200 h 914400"/>
              <a:gd name="connsiteX3" fmla="*/ 1807259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807259 w 1828800"/>
              <a:gd name="connsiteY1" fmla="*/ 0 h 914400"/>
              <a:gd name="connsiteX2" fmla="*/ 1828800 w 1828800"/>
              <a:gd name="connsiteY2" fmla="*/ 457200 h 914400"/>
              <a:gd name="connsiteX3" fmla="*/ 1807259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807259 w 1828800"/>
              <a:gd name="connsiteY1" fmla="*/ 0 h 914400"/>
              <a:gd name="connsiteX2" fmla="*/ 1828800 w 1828800"/>
              <a:gd name="connsiteY2" fmla="*/ 457200 h 914400"/>
              <a:gd name="connsiteX3" fmla="*/ 1807259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807259 w 1828800"/>
              <a:gd name="connsiteY1" fmla="*/ 0 h 914400"/>
              <a:gd name="connsiteX2" fmla="*/ 1828800 w 1828800"/>
              <a:gd name="connsiteY2" fmla="*/ 457200 h 914400"/>
              <a:gd name="connsiteX3" fmla="*/ 1807259 w 1828800"/>
              <a:gd name="connsiteY3" fmla="*/ 914400 h 914400"/>
              <a:gd name="connsiteX4" fmla="*/ 0 w 1828800"/>
              <a:gd name="connsiteY4" fmla="*/ 914400 h 914400"/>
              <a:gd name="connsiteX5" fmla="*/ 21541 w 1828800"/>
              <a:gd name="connsiteY5" fmla="*/ 457200 h 914400"/>
              <a:gd name="connsiteX0" fmla="*/ 0 w 1828800"/>
              <a:gd name="connsiteY0" fmla="*/ 0 h 914400"/>
              <a:gd name="connsiteX1" fmla="*/ 1807259 w 1828800"/>
              <a:gd name="connsiteY1" fmla="*/ 0 h 914400"/>
              <a:gd name="connsiteX2" fmla="*/ 1828800 w 1828800"/>
              <a:gd name="connsiteY2" fmla="*/ 457200 h 914400"/>
              <a:gd name="connsiteX3" fmla="*/ 1807259 w 1828800"/>
              <a:gd name="connsiteY3" fmla="*/ 914400 h 914400"/>
              <a:gd name="connsiteX4" fmla="*/ 0 w 1828800"/>
              <a:gd name="connsiteY4" fmla="*/ 914400 h 914400"/>
              <a:gd name="connsiteX5" fmla="*/ 21541 w 1828800"/>
              <a:gd name="connsiteY5" fmla="*/ 457200 h 914400"/>
              <a:gd name="connsiteX0" fmla="*/ 0 w 1828800"/>
              <a:gd name="connsiteY0" fmla="*/ 0 h 914400"/>
              <a:gd name="connsiteX1" fmla="*/ 1807259 w 1828800"/>
              <a:gd name="connsiteY1" fmla="*/ 0 h 914400"/>
              <a:gd name="connsiteX2" fmla="*/ 1828800 w 1828800"/>
              <a:gd name="connsiteY2" fmla="*/ 457200 h 914400"/>
              <a:gd name="connsiteX3" fmla="*/ 1807259 w 1828800"/>
              <a:gd name="connsiteY3" fmla="*/ 914400 h 914400"/>
              <a:gd name="connsiteX4" fmla="*/ 0 w 1828800"/>
              <a:gd name="connsiteY4" fmla="*/ 914400 h 914400"/>
              <a:gd name="connsiteX5" fmla="*/ 21541 w 1828800"/>
              <a:gd name="connsiteY5" fmla="*/ 4572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914400">
                <a:moveTo>
                  <a:pt x="0" y="0"/>
                </a:moveTo>
                <a:lnTo>
                  <a:pt x="1807259" y="0"/>
                </a:lnTo>
                <a:lnTo>
                  <a:pt x="1828800" y="457200"/>
                </a:lnTo>
                <a:lnTo>
                  <a:pt x="1807259" y="914400"/>
                </a:lnTo>
                <a:lnTo>
                  <a:pt x="0" y="914400"/>
                </a:lnTo>
                <a:lnTo>
                  <a:pt x="21541" y="45720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CC3A7332-44C9-72BB-734F-F4B03473BEF0}"/>
              </a:ext>
            </a:extLst>
          </p:cNvPr>
          <p:cNvSpPr txBox="1"/>
          <p:nvPr/>
        </p:nvSpPr>
        <p:spPr>
          <a:xfrm>
            <a:off x="8422185" y="3646528"/>
            <a:ext cx="2604099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913572" eaLnBrk="1" latinLnBrk="0" hangingPunct="1">
              <a:buClr>
                <a:schemeClr val="tx1"/>
              </a:buClr>
              <a:buSzPct val="100000"/>
              <a:buFontTx/>
              <a:buNone/>
              <a:defRPr lang="x-none" sz="1600" baseline="0">
                <a:latin typeface="+mn-lt"/>
              </a:defRPr>
            </a:lvl1pPr>
            <a:lvl2pPr marL="180000" lvl="1" indent="-180054" defTabSz="913572" eaLnBrk="1" latinLnBrk="0" hangingPunct="1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lang="x-none" sz="1600" baseline="0">
                <a:latin typeface="+mn-lt"/>
              </a:defRPr>
            </a:lvl2pPr>
            <a:lvl3pPr marL="360000" lvl="2" indent="-180054" defTabSz="913572" eaLnBrk="1" latinLnBrk="0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–"/>
              <a:defRPr lang="x-none" sz="1600" baseline="0">
                <a:latin typeface="+mn-lt"/>
              </a:defRPr>
            </a:lvl3pPr>
            <a:lvl4pPr marL="540000" lvl="3" indent="-180054" defTabSz="913572" eaLnBrk="1" latinLnBrk="0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▫"/>
              <a:defRPr lang="x-none" sz="1600" baseline="0">
                <a:latin typeface="+mn-lt"/>
              </a:defRPr>
            </a:lvl4pPr>
            <a:lvl5pPr marL="720000" lvl="4" indent="-180054" defTabSz="913572" eaLnBrk="1" latinLnBrk="0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  <a:defRPr lang="x-none" sz="1600" baseline="0">
                <a:latin typeface="+mn-lt"/>
              </a:defRPr>
            </a:lvl5pPr>
            <a:lvl6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6pPr>
            <a:lvl7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7pPr>
            <a:lvl8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8pPr>
            <a:lvl9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9pPr>
          </a:lstStyle>
          <a:p>
            <a:pPr marL="0" marR="0" lvl="0" indent="0" algn="l" defTabSz="913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F33"/>
              </a:buClr>
              <a:buSzPct val="100000"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6672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Упрощенный ввод новых сервисов через публикацию в </a:t>
            </a:r>
            <a:r>
              <a:rPr kumimoji="0" lang="ru-RU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6672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репозитории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6672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6672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ГосТех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8" name="Freeform 333">
            <a:extLst>
              <a:ext uri="{FF2B5EF4-FFF2-40B4-BE49-F238E27FC236}">
                <a16:creationId xmlns:a16="http://schemas.microsoft.com/office/drawing/2014/main" id="{AF9D34DB-35DF-F1E7-FE73-98B73481267E}"/>
              </a:ext>
            </a:extLst>
          </p:cNvPr>
          <p:cNvSpPr>
            <a:spLocks/>
          </p:cNvSpPr>
          <p:nvPr/>
        </p:nvSpPr>
        <p:spPr bwMode="auto">
          <a:xfrm>
            <a:off x="11510158" y="4471291"/>
            <a:ext cx="67269" cy="130479"/>
          </a:xfrm>
          <a:custGeom>
            <a:avLst/>
            <a:gdLst>
              <a:gd name="T0" fmla="*/ 0 w 348"/>
              <a:gd name="T1" fmla="*/ 675 h 675"/>
              <a:gd name="T2" fmla="*/ 348 w 348"/>
              <a:gd name="T3" fmla="*/ 331 h 675"/>
              <a:gd name="T4" fmla="*/ 0 w 348"/>
              <a:gd name="T5" fmla="*/ 0 h 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8" h="675">
                <a:moveTo>
                  <a:pt x="0" y="675"/>
                </a:moveTo>
                <a:lnTo>
                  <a:pt x="348" y="331"/>
                </a:lnTo>
                <a:lnTo>
                  <a:pt x="0" y="0"/>
                </a:lnTo>
              </a:path>
            </a:pathLst>
          </a:custGeom>
          <a:noFill/>
          <a:ln w="9525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9974" tIns="34987" rIns="69974" bIns="3498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9" name="Freeform 333">
            <a:extLst>
              <a:ext uri="{FF2B5EF4-FFF2-40B4-BE49-F238E27FC236}">
                <a16:creationId xmlns:a16="http://schemas.microsoft.com/office/drawing/2014/main" id="{31C8826B-83D2-8FC1-3EB4-8CEFC41EF24E}"/>
              </a:ext>
            </a:extLst>
          </p:cNvPr>
          <p:cNvSpPr>
            <a:spLocks/>
          </p:cNvSpPr>
          <p:nvPr/>
        </p:nvSpPr>
        <p:spPr bwMode="auto">
          <a:xfrm rot="5400000">
            <a:off x="11327242" y="4894970"/>
            <a:ext cx="67269" cy="130479"/>
          </a:xfrm>
          <a:custGeom>
            <a:avLst/>
            <a:gdLst>
              <a:gd name="T0" fmla="*/ 0 w 348"/>
              <a:gd name="T1" fmla="*/ 675 h 675"/>
              <a:gd name="T2" fmla="*/ 348 w 348"/>
              <a:gd name="T3" fmla="*/ 331 h 675"/>
              <a:gd name="T4" fmla="*/ 0 w 348"/>
              <a:gd name="T5" fmla="*/ 0 h 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8" h="675">
                <a:moveTo>
                  <a:pt x="0" y="675"/>
                </a:moveTo>
                <a:lnTo>
                  <a:pt x="348" y="331"/>
                </a:lnTo>
                <a:lnTo>
                  <a:pt x="0" y="0"/>
                </a:lnTo>
              </a:path>
            </a:pathLst>
          </a:custGeom>
          <a:noFill/>
          <a:ln w="9525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9974" tIns="34987" rIns="69974" bIns="3498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0" name="Freeform 333">
            <a:extLst>
              <a:ext uri="{FF2B5EF4-FFF2-40B4-BE49-F238E27FC236}">
                <a16:creationId xmlns:a16="http://schemas.microsoft.com/office/drawing/2014/main" id="{9DC4FA12-AD26-5D47-FBC9-E7AD7B9DFA30}"/>
              </a:ext>
            </a:extLst>
          </p:cNvPr>
          <p:cNvSpPr>
            <a:spLocks/>
          </p:cNvSpPr>
          <p:nvPr/>
        </p:nvSpPr>
        <p:spPr bwMode="auto">
          <a:xfrm flipH="1">
            <a:off x="10906234" y="5304854"/>
            <a:ext cx="67269" cy="130479"/>
          </a:xfrm>
          <a:custGeom>
            <a:avLst/>
            <a:gdLst>
              <a:gd name="T0" fmla="*/ 0 w 348"/>
              <a:gd name="T1" fmla="*/ 675 h 675"/>
              <a:gd name="T2" fmla="*/ 348 w 348"/>
              <a:gd name="T3" fmla="*/ 331 h 675"/>
              <a:gd name="T4" fmla="*/ 0 w 348"/>
              <a:gd name="T5" fmla="*/ 0 h 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8" h="675">
                <a:moveTo>
                  <a:pt x="0" y="675"/>
                </a:moveTo>
                <a:lnTo>
                  <a:pt x="348" y="331"/>
                </a:lnTo>
                <a:lnTo>
                  <a:pt x="0" y="0"/>
                </a:lnTo>
              </a:path>
            </a:pathLst>
          </a:custGeom>
          <a:noFill/>
          <a:ln w="9525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9974" tIns="34987" rIns="69974" bIns="3498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1" name="Freeform 333">
            <a:extLst>
              <a:ext uri="{FF2B5EF4-FFF2-40B4-BE49-F238E27FC236}">
                <a16:creationId xmlns:a16="http://schemas.microsoft.com/office/drawing/2014/main" id="{6F5EFB67-5A41-F3DD-E9F6-D5B11DA4D669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10487953" y="4894970"/>
            <a:ext cx="67269" cy="130479"/>
          </a:xfrm>
          <a:custGeom>
            <a:avLst/>
            <a:gdLst>
              <a:gd name="T0" fmla="*/ 0 w 348"/>
              <a:gd name="T1" fmla="*/ 675 h 675"/>
              <a:gd name="T2" fmla="*/ 348 w 348"/>
              <a:gd name="T3" fmla="*/ 331 h 675"/>
              <a:gd name="T4" fmla="*/ 0 w 348"/>
              <a:gd name="T5" fmla="*/ 0 h 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8" h="675">
                <a:moveTo>
                  <a:pt x="0" y="675"/>
                </a:moveTo>
                <a:lnTo>
                  <a:pt x="348" y="331"/>
                </a:lnTo>
                <a:lnTo>
                  <a:pt x="0" y="0"/>
                </a:lnTo>
              </a:path>
            </a:pathLst>
          </a:custGeom>
          <a:noFill/>
          <a:ln w="9525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9974" tIns="34987" rIns="69974" bIns="3498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2" name="Straight Connector 219">
            <a:extLst>
              <a:ext uri="{FF2B5EF4-FFF2-40B4-BE49-F238E27FC236}">
                <a16:creationId xmlns:a16="http://schemas.microsoft.com/office/drawing/2014/main" id="{00C05608-659E-A295-4BDE-AEC579B7078D}"/>
              </a:ext>
            </a:extLst>
          </p:cNvPr>
          <p:cNvCxnSpPr>
            <a:cxnSpLocks/>
          </p:cNvCxnSpPr>
          <p:nvPr/>
        </p:nvCxnSpPr>
        <p:spPr>
          <a:xfrm flipV="1">
            <a:off x="9480896" y="4507460"/>
            <a:ext cx="1376964" cy="9027"/>
          </a:xfrm>
          <a:prstGeom prst="line">
            <a:avLst/>
          </a:prstGeom>
          <a:ln w="317500">
            <a:solidFill>
              <a:srgbClr val="07B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3" name="Group 74">
            <a:extLst>
              <a:ext uri="{FF2B5EF4-FFF2-40B4-BE49-F238E27FC236}">
                <a16:creationId xmlns:a16="http://schemas.microsoft.com/office/drawing/2014/main" id="{DF3D3720-5A82-0AC7-E030-A99531BCF315}"/>
              </a:ext>
            </a:extLst>
          </p:cNvPr>
          <p:cNvGrpSpPr/>
          <p:nvPr/>
        </p:nvGrpSpPr>
        <p:grpSpPr>
          <a:xfrm rot="1278860">
            <a:off x="9125083" y="4507460"/>
            <a:ext cx="847404" cy="847404"/>
            <a:chOff x="5641859" y="2633168"/>
            <a:chExt cx="1110522" cy="1110522"/>
          </a:xfrm>
        </p:grpSpPr>
        <p:sp>
          <p:nvSpPr>
            <p:cNvPr id="164" name="Arc 214">
              <a:extLst>
                <a:ext uri="{FF2B5EF4-FFF2-40B4-BE49-F238E27FC236}">
                  <a16:creationId xmlns:a16="http://schemas.microsoft.com/office/drawing/2014/main" id="{A9473C67-572D-1087-CE77-FA6047D8AE51}"/>
                </a:ext>
              </a:extLst>
            </p:cNvPr>
            <p:cNvSpPr>
              <a:spLocks/>
            </p:cNvSpPr>
            <p:nvPr/>
          </p:nvSpPr>
          <p:spPr>
            <a:xfrm>
              <a:off x="5641859" y="2633168"/>
              <a:ext cx="1110522" cy="1110522"/>
            </a:xfrm>
            <a:prstGeom prst="arc">
              <a:avLst>
                <a:gd name="adj1" fmla="val 16200000"/>
                <a:gd name="adj2" fmla="val 14475685"/>
              </a:avLst>
            </a:prstGeom>
            <a:solidFill>
              <a:schemeClr val="bg1"/>
            </a:solidFill>
            <a:ln w="317500">
              <a:gradFill>
                <a:gsLst>
                  <a:gs pos="3000">
                    <a:srgbClr val="37609F"/>
                  </a:gs>
                  <a:gs pos="87000">
                    <a:srgbClr val="AF4C7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Arc 215">
              <a:extLst>
                <a:ext uri="{FF2B5EF4-FFF2-40B4-BE49-F238E27FC236}">
                  <a16:creationId xmlns:a16="http://schemas.microsoft.com/office/drawing/2014/main" id="{AF8EC931-1678-F83A-D56E-45140990C1F8}"/>
                </a:ext>
              </a:extLst>
            </p:cNvPr>
            <p:cNvSpPr>
              <a:spLocks/>
            </p:cNvSpPr>
            <p:nvPr/>
          </p:nvSpPr>
          <p:spPr>
            <a:xfrm>
              <a:off x="5641859" y="2633460"/>
              <a:ext cx="1110313" cy="1110230"/>
            </a:xfrm>
            <a:prstGeom prst="arc">
              <a:avLst>
                <a:gd name="adj1" fmla="val 5274905"/>
                <a:gd name="adj2" fmla="val 16216596"/>
              </a:avLst>
            </a:prstGeom>
            <a:ln w="317500">
              <a:gradFill>
                <a:gsLst>
                  <a:gs pos="3000">
                    <a:srgbClr val="37609F"/>
                  </a:gs>
                  <a:gs pos="87000">
                    <a:srgbClr val="AF4C7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66" name="Straight Connector 216">
            <a:extLst>
              <a:ext uri="{FF2B5EF4-FFF2-40B4-BE49-F238E27FC236}">
                <a16:creationId xmlns:a16="http://schemas.microsoft.com/office/drawing/2014/main" id="{0A2EBEF2-6DF4-BA25-C9ED-5954B4A56AD7}"/>
              </a:ext>
            </a:extLst>
          </p:cNvPr>
          <p:cNvCxnSpPr>
            <a:cxnSpLocks/>
          </p:cNvCxnSpPr>
          <p:nvPr/>
        </p:nvCxnSpPr>
        <p:spPr>
          <a:xfrm>
            <a:off x="8325599" y="4507460"/>
            <a:ext cx="1245274" cy="562"/>
          </a:xfrm>
          <a:prstGeom prst="line">
            <a:avLst/>
          </a:prstGeom>
          <a:ln w="317500">
            <a:solidFill>
              <a:srgbClr val="3760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Freeform 333">
            <a:extLst>
              <a:ext uri="{FF2B5EF4-FFF2-40B4-BE49-F238E27FC236}">
                <a16:creationId xmlns:a16="http://schemas.microsoft.com/office/drawing/2014/main" id="{9EBE6AB1-7E1C-8080-0543-01BF9831D059}"/>
              </a:ext>
            </a:extLst>
          </p:cNvPr>
          <p:cNvSpPr>
            <a:spLocks/>
          </p:cNvSpPr>
          <p:nvPr/>
        </p:nvSpPr>
        <p:spPr bwMode="auto">
          <a:xfrm>
            <a:off x="9489988" y="4439919"/>
            <a:ext cx="67269" cy="130479"/>
          </a:xfrm>
          <a:custGeom>
            <a:avLst/>
            <a:gdLst>
              <a:gd name="T0" fmla="*/ 0 w 348"/>
              <a:gd name="T1" fmla="*/ 675 h 675"/>
              <a:gd name="T2" fmla="*/ 348 w 348"/>
              <a:gd name="T3" fmla="*/ 331 h 675"/>
              <a:gd name="T4" fmla="*/ 0 w 348"/>
              <a:gd name="T5" fmla="*/ 0 h 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8" h="675">
                <a:moveTo>
                  <a:pt x="0" y="675"/>
                </a:moveTo>
                <a:lnTo>
                  <a:pt x="348" y="331"/>
                </a:lnTo>
                <a:lnTo>
                  <a:pt x="0" y="0"/>
                </a:lnTo>
              </a:path>
            </a:pathLst>
          </a:custGeom>
          <a:noFill/>
          <a:ln w="9525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9974" tIns="34987" rIns="69974" bIns="3498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8" name="Freeform 333">
            <a:extLst>
              <a:ext uri="{FF2B5EF4-FFF2-40B4-BE49-F238E27FC236}">
                <a16:creationId xmlns:a16="http://schemas.microsoft.com/office/drawing/2014/main" id="{A634EA7D-EC8E-86B3-1C97-FF3313DA3540}"/>
              </a:ext>
            </a:extLst>
          </p:cNvPr>
          <p:cNvSpPr>
            <a:spLocks/>
          </p:cNvSpPr>
          <p:nvPr/>
        </p:nvSpPr>
        <p:spPr bwMode="auto">
          <a:xfrm>
            <a:off x="10039244" y="4439919"/>
            <a:ext cx="67269" cy="130479"/>
          </a:xfrm>
          <a:custGeom>
            <a:avLst/>
            <a:gdLst>
              <a:gd name="T0" fmla="*/ 0 w 348"/>
              <a:gd name="T1" fmla="*/ 675 h 675"/>
              <a:gd name="T2" fmla="*/ 348 w 348"/>
              <a:gd name="T3" fmla="*/ 331 h 675"/>
              <a:gd name="T4" fmla="*/ 0 w 348"/>
              <a:gd name="T5" fmla="*/ 0 h 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8" h="675">
                <a:moveTo>
                  <a:pt x="0" y="675"/>
                </a:moveTo>
                <a:lnTo>
                  <a:pt x="348" y="331"/>
                </a:lnTo>
                <a:lnTo>
                  <a:pt x="0" y="0"/>
                </a:lnTo>
              </a:path>
            </a:pathLst>
          </a:custGeom>
          <a:noFill/>
          <a:ln w="9525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9974" tIns="34987" rIns="69974" bIns="3498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9" name="Freeform 333">
            <a:extLst>
              <a:ext uri="{FF2B5EF4-FFF2-40B4-BE49-F238E27FC236}">
                <a16:creationId xmlns:a16="http://schemas.microsoft.com/office/drawing/2014/main" id="{0B6E0894-F552-29B2-7EFF-8EBA1FAE8828}"/>
              </a:ext>
            </a:extLst>
          </p:cNvPr>
          <p:cNvSpPr>
            <a:spLocks/>
          </p:cNvSpPr>
          <p:nvPr/>
        </p:nvSpPr>
        <p:spPr bwMode="auto">
          <a:xfrm>
            <a:off x="9054117" y="4439919"/>
            <a:ext cx="67269" cy="130479"/>
          </a:xfrm>
          <a:custGeom>
            <a:avLst/>
            <a:gdLst>
              <a:gd name="T0" fmla="*/ 0 w 348"/>
              <a:gd name="T1" fmla="*/ 675 h 675"/>
              <a:gd name="T2" fmla="*/ 348 w 348"/>
              <a:gd name="T3" fmla="*/ 331 h 675"/>
              <a:gd name="T4" fmla="*/ 0 w 348"/>
              <a:gd name="T5" fmla="*/ 0 h 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8" h="675">
                <a:moveTo>
                  <a:pt x="0" y="675"/>
                </a:moveTo>
                <a:lnTo>
                  <a:pt x="348" y="331"/>
                </a:lnTo>
                <a:lnTo>
                  <a:pt x="0" y="0"/>
                </a:lnTo>
              </a:path>
            </a:pathLst>
          </a:custGeom>
          <a:noFill/>
          <a:ln w="9525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9974" tIns="34987" rIns="69974" bIns="3498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0" name="Freeform 333">
            <a:extLst>
              <a:ext uri="{FF2B5EF4-FFF2-40B4-BE49-F238E27FC236}">
                <a16:creationId xmlns:a16="http://schemas.microsoft.com/office/drawing/2014/main" id="{414F2D01-F9AC-F95A-40BE-AD12375A7B62}"/>
              </a:ext>
            </a:extLst>
          </p:cNvPr>
          <p:cNvSpPr>
            <a:spLocks/>
          </p:cNvSpPr>
          <p:nvPr/>
        </p:nvSpPr>
        <p:spPr bwMode="auto">
          <a:xfrm>
            <a:off x="10559488" y="4439919"/>
            <a:ext cx="67269" cy="130479"/>
          </a:xfrm>
          <a:custGeom>
            <a:avLst/>
            <a:gdLst>
              <a:gd name="T0" fmla="*/ 0 w 348"/>
              <a:gd name="T1" fmla="*/ 675 h 675"/>
              <a:gd name="T2" fmla="*/ 348 w 348"/>
              <a:gd name="T3" fmla="*/ 331 h 675"/>
              <a:gd name="T4" fmla="*/ 0 w 348"/>
              <a:gd name="T5" fmla="*/ 0 h 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8" h="675">
                <a:moveTo>
                  <a:pt x="0" y="675"/>
                </a:moveTo>
                <a:lnTo>
                  <a:pt x="348" y="331"/>
                </a:lnTo>
                <a:lnTo>
                  <a:pt x="0" y="0"/>
                </a:lnTo>
              </a:path>
            </a:pathLst>
          </a:custGeom>
          <a:noFill/>
          <a:ln w="9525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9974" tIns="34987" rIns="69974" bIns="3498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1" name="Group 365">
            <a:extLst>
              <a:ext uri="{FF2B5EF4-FFF2-40B4-BE49-F238E27FC236}">
                <a16:creationId xmlns:a16="http://schemas.microsoft.com/office/drawing/2014/main" id="{CB030093-CF3C-EBFE-6361-87E161158D8B}"/>
              </a:ext>
            </a:extLst>
          </p:cNvPr>
          <p:cNvGrpSpPr/>
          <p:nvPr/>
        </p:nvGrpSpPr>
        <p:grpSpPr>
          <a:xfrm>
            <a:off x="9362434" y="4706338"/>
            <a:ext cx="382675" cy="380884"/>
            <a:chOff x="3914775" y="5218113"/>
            <a:chExt cx="1017588" cy="1012825"/>
          </a:xfrm>
        </p:grpSpPr>
        <p:sp>
          <p:nvSpPr>
            <p:cNvPr id="172" name="Freeform 338">
              <a:extLst>
                <a:ext uri="{FF2B5EF4-FFF2-40B4-BE49-F238E27FC236}">
                  <a16:creationId xmlns:a16="http://schemas.microsoft.com/office/drawing/2014/main" id="{883FD38A-EC53-4B89-1279-B1D166170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4775" y="5286376"/>
              <a:ext cx="954087" cy="881063"/>
            </a:xfrm>
            <a:custGeom>
              <a:avLst/>
              <a:gdLst>
                <a:gd name="T0" fmla="*/ 112 w 209"/>
                <a:gd name="T1" fmla="*/ 0 h 193"/>
                <a:gd name="T2" fmla="*/ 209 w 209"/>
                <a:gd name="T3" fmla="*/ 96 h 193"/>
                <a:gd name="T4" fmla="*/ 112 w 209"/>
                <a:gd name="T5" fmla="*/ 193 h 193"/>
                <a:gd name="T6" fmla="*/ 0 w 209"/>
                <a:gd name="T7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9" h="193">
                  <a:moveTo>
                    <a:pt x="112" y="0"/>
                  </a:moveTo>
                  <a:cubicBezTo>
                    <a:pt x="166" y="0"/>
                    <a:pt x="209" y="43"/>
                    <a:pt x="209" y="96"/>
                  </a:cubicBezTo>
                  <a:cubicBezTo>
                    <a:pt x="209" y="150"/>
                    <a:pt x="166" y="193"/>
                    <a:pt x="112" y="193"/>
                  </a:cubicBezTo>
                  <a:cubicBezTo>
                    <a:pt x="0" y="193"/>
                    <a:pt x="0" y="193"/>
                    <a:pt x="0" y="193"/>
                  </a:cubicBezTo>
                </a:path>
              </a:pathLst>
            </a:custGeom>
            <a:noFill/>
            <a:ln w="9525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9974" tIns="34987" rIns="69974" bIns="3498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Freeform 339">
              <a:extLst>
                <a:ext uri="{FF2B5EF4-FFF2-40B4-BE49-F238E27FC236}">
                  <a16:creationId xmlns:a16="http://schemas.microsoft.com/office/drawing/2014/main" id="{E770802E-0415-A1DD-62A5-E61B6F94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7800" y="5291138"/>
              <a:ext cx="369887" cy="808038"/>
            </a:xfrm>
            <a:custGeom>
              <a:avLst/>
              <a:gdLst>
                <a:gd name="T0" fmla="*/ 44 w 81"/>
                <a:gd name="T1" fmla="*/ 177 h 177"/>
                <a:gd name="T2" fmla="*/ 0 w 81"/>
                <a:gd name="T3" fmla="*/ 95 h 177"/>
                <a:gd name="T4" fmla="*/ 81 w 81"/>
                <a:gd name="T5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177">
                  <a:moveTo>
                    <a:pt x="44" y="177"/>
                  </a:moveTo>
                  <a:cubicBezTo>
                    <a:pt x="17" y="160"/>
                    <a:pt x="0" y="130"/>
                    <a:pt x="0" y="95"/>
                  </a:cubicBezTo>
                  <a:cubicBezTo>
                    <a:pt x="0" y="47"/>
                    <a:pt x="35" y="7"/>
                    <a:pt x="81" y="0"/>
                  </a:cubicBezTo>
                </a:path>
              </a:pathLst>
            </a:custGeom>
            <a:noFill/>
            <a:ln w="9525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9974" tIns="34987" rIns="69974" bIns="3498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Oval 340">
              <a:extLst>
                <a:ext uri="{FF2B5EF4-FFF2-40B4-BE49-F238E27FC236}">
                  <a16:creationId xmlns:a16="http://schemas.microsoft.com/office/drawing/2014/main" id="{1298A110-D05D-4776-8BAD-F9F43CCC9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9900" y="5514976"/>
              <a:ext cx="63500" cy="63500"/>
            </a:xfrm>
            <a:prstGeom prst="ellipse">
              <a:avLst/>
            </a:prstGeom>
            <a:noFill/>
            <a:ln w="9525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9974" tIns="34987" rIns="69974" bIns="3498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Oval 341">
              <a:extLst>
                <a:ext uri="{FF2B5EF4-FFF2-40B4-BE49-F238E27FC236}">
                  <a16:creationId xmlns:a16="http://schemas.microsoft.com/office/drawing/2014/main" id="{6151D98D-3FCA-3316-898A-DE73677362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8038" y="5692776"/>
              <a:ext cx="63500" cy="68263"/>
            </a:xfrm>
            <a:prstGeom prst="ellipse">
              <a:avLst/>
            </a:prstGeom>
            <a:noFill/>
            <a:ln w="9525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9974" tIns="34987" rIns="69974" bIns="3498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Oval 342">
              <a:extLst>
                <a:ext uri="{FF2B5EF4-FFF2-40B4-BE49-F238E27FC236}">
                  <a16:creationId xmlns:a16="http://schemas.microsoft.com/office/drawing/2014/main" id="{448697A0-87FD-3439-6F74-D7C945D9BC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9900" y="5875338"/>
              <a:ext cx="63500" cy="63500"/>
            </a:xfrm>
            <a:prstGeom prst="ellipse">
              <a:avLst/>
            </a:prstGeom>
            <a:noFill/>
            <a:ln w="9525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9974" tIns="34987" rIns="69974" bIns="3498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Freeform 343">
              <a:extLst>
                <a:ext uri="{FF2B5EF4-FFF2-40B4-BE49-F238E27FC236}">
                  <a16:creationId xmlns:a16="http://schemas.microsoft.com/office/drawing/2014/main" id="{54CD2122-6119-5077-0D3F-AA1A4A7F8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125" y="5637213"/>
              <a:ext cx="209550" cy="177800"/>
            </a:xfrm>
            <a:custGeom>
              <a:avLst/>
              <a:gdLst>
                <a:gd name="T0" fmla="*/ 100 w 132"/>
                <a:gd name="T1" fmla="*/ 0 h 112"/>
                <a:gd name="T2" fmla="*/ 34 w 132"/>
                <a:gd name="T3" fmla="*/ 0 h 112"/>
                <a:gd name="T4" fmla="*/ 0 w 132"/>
                <a:gd name="T5" fmla="*/ 55 h 112"/>
                <a:gd name="T6" fmla="*/ 34 w 132"/>
                <a:gd name="T7" fmla="*/ 112 h 112"/>
                <a:gd name="T8" fmla="*/ 100 w 132"/>
                <a:gd name="T9" fmla="*/ 112 h 112"/>
                <a:gd name="T10" fmla="*/ 132 w 132"/>
                <a:gd name="T11" fmla="*/ 55 h 112"/>
                <a:gd name="T12" fmla="*/ 100 w 132"/>
                <a:gd name="T1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" h="112">
                  <a:moveTo>
                    <a:pt x="100" y="0"/>
                  </a:moveTo>
                  <a:lnTo>
                    <a:pt x="34" y="0"/>
                  </a:lnTo>
                  <a:lnTo>
                    <a:pt x="0" y="55"/>
                  </a:lnTo>
                  <a:lnTo>
                    <a:pt x="34" y="112"/>
                  </a:lnTo>
                  <a:lnTo>
                    <a:pt x="100" y="112"/>
                  </a:lnTo>
                  <a:lnTo>
                    <a:pt x="132" y="55"/>
                  </a:lnTo>
                  <a:lnTo>
                    <a:pt x="100" y="0"/>
                  </a:lnTo>
                  <a:close/>
                </a:path>
              </a:pathLst>
            </a:custGeom>
            <a:noFill/>
            <a:ln w="9525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9974" tIns="34987" rIns="69974" bIns="3498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Freeform 344">
              <a:extLst>
                <a:ext uri="{FF2B5EF4-FFF2-40B4-BE49-F238E27FC236}">
                  <a16:creationId xmlns:a16="http://schemas.microsoft.com/office/drawing/2014/main" id="{50587A6E-F63F-57B9-5EEF-0ABE5419B0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8963" y="5505451"/>
              <a:ext cx="209550" cy="182563"/>
            </a:xfrm>
            <a:custGeom>
              <a:avLst/>
              <a:gdLst>
                <a:gd name="T0" fmla="*/ 97 w 132"/>
                <a:gd name="T1" fmla="*/ 0 h 115"/>
                <a:gd name="T2" fmla="*/ 31 w 132"/>
                <a:gd name="T3" fmla="*/ 0 h 115"/>
                <a:gd name="T4" fmla="*/ 0 w 132"/>
                <a:gd name="T5" fmla="*/ 58 h 115"/>
                <a:gd name="T6" fmla="*/ 31 w 132"/>
                <a:gd name="T7" fmla="*/ 115 h 115"/>
                <a:gd name="T8" fmla="*/ 97 w 132"/>
                <a:gd name="T9" fmla="*/ 115 h 115"/>
                <a:gd name="T10" fmla="*/ 132 w 132"/>
                <a:gd name="T11" fmla="*/ 58 h 115"/>
                <a:gd name="T12" fmla="*/ 97 w 132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" h="115">
                  <a:moveTo>
                    <a:pt x="97" y="0"/>
                  </a:moveTo>
                  <a:lnTo>
                    <a:pt x="31" y="0"/>
                  </a:lnTo>
                  <a:lnTo>
                    <a:pt x="0" y="58"/>
                  </a:lnTo>
                  <a:lnTo>
                    <a:pt x="31" y="115"/>
                  </a:lnTo>
                  <a:lnTo>
                    <a:pt x="97" y="115"/>
                  </a:lnTo>
                  <a:lnTo>
                    <a:pt x="132" y="58"/>
                  </a:lnTo>
                  <a:lnTo>
                    <a:pt x="97" y="0"/>
                  </a:lnTo>
                  <a:close/>
                </a:path>
              </a:pathLst>
            </a:custGeom>
            <a:noFill/>
            <a:ln w="9525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9974" tIns="34987" rIns="69974" bIns="3498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Freeform 345">
              <a:extLst>
                <a:ext uri="{FF2B5EF4-FFF2-40B4-BE49-F238E27FC236}">
                  <a16:creationId xmlns:a16="http://schemas.microsoft.com/office/drawing/2014/main" id="{E8347CAD-F21F-B277-CCF8-7E2C215A9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4200" y="5761038"/>
              <a:ext cx="204787" cy="177800"/>
            </a:xfrm>
            <a:custGeom>
              <a:avLst/>
              <a:gdLst>
                <a:gd name="T0" fmla="*/ 98 w 129"/>
                <a:gd name="T1" fmla="*/ 0 h 112"/>
                <a:gd name="T2" fmla="*/ 31 w 129"/>
                <a:gd name="T3" fmla="*/ 0 h 112"/>
                <a:gd name="T4" fmla="*/ 0 w 129"/>
                <a:gd name="T5" fmla="*/ 55 h 112"/>
                <a:gd name="T6" fmla="*/ 31 w 129"/>
                <a:gd name="T7" fmla="*/ 112 h 112"/>
                <a:gd name="T8" fmla="*/ 98 w 129"/>
                <a:gd name="T9" fmla="*/ 112 h 112"/>
                <a:gd name="T10" fmla="*/ 129 w 129"/>
                <a:gd name="T11" fmla="*/ 55 h 112"/>
                <a:gd name="T12" fmla="*/ 98 w 129"/>
                <a:gd name="T1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12">
                  <a:moveTo>
                    <a:pt x="98" y="0"/>
                  </a:moveTo>
                  <a:lnTo>
                    <a:pt x="31" y="0"/>
                  </a:lnTo>
                  <a:lnTo>
                    <a:pt x="0" y="55"/>
                  </a:lnTo>
                  <a:lnTo>
                    <a:pt x="31" y="112"/>
                  </a:lnTo>
                  <a:lnTo>
                    <a:pt x="98" y="112"/>
                  </a:lnTo>
                  <a:lnTo>
                    <a:pt x="129" y="55"/>
                  </a:lnTo>
                  <a:lnTo>
                    <a:pt x="98" y="0"/>
                  </a:lnTo>
                  <a:close/>
                </a:path>
              </a:pathLst>
            </a:custGeom>
            <a:noFill/>
            <a:ln w="9525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9974" tIns="34987" rIns="69974" bIns="3498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Line 346">
              <a:extLst>
                <a:ext uri="{FF2B5EF4-FFF2-40B4-BE49-F238E27FC236}">
                  <a16:creationId xmlns:a16="http://schemas.microsoft.com/office/drawing/2014/main" id="{6EF3AD11-5E8F-3E2D-DB79-CFCB10D45D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868863" y="6102351"/>
              <a:ext cx="63500" cy="65088"/>
            </a:xfrm>
            <a:prstGeom prst="line">
              <a:avLst/>
            </a:prstGeom>
            <a:noFill/>
            <a:ln w="9525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9974" tIns="34987" rIns="69974" bIns="3498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Line 347">
              <a:extLst>
                <a:ext uri="{FF2B5EF4-FFF2-40B4-BE49-F238E27FC236}">
                  <a16:creationId xmlns:a16="http://schemas.microsoft.com/office/drawing/2014/main" id="{F3788792-DBC5-2CC7-130C-60DB8C34C3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68863" y="6167438"/>
              <a:ext cx="63500" cy="63500"/>
            </a:xfrm>
            <a:prstGeom prst="line">
              <a:avLst/>
            </a:prstGeom>
            <a:noFill/>
            <a:ln w="9525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9974" tIns="34987" rIns="69974" bIns="3498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Line 348">
              <a:extLst>
                <a:ext uri="{FF2B5EF4-FFF2-40B4-BE49-F238E27FC236}">
                  <a16:creationId xmlns:a16="http://schemas.microsoft.com/office/drawing/2014/main" id="{012598B8-D216-F735-10B2-97813548C7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81538" y="6167438"/>
              <a:ext cx="246062" cy="0"/>
            </a:xfrm>
            <a:prstGeom prst="line">
              <a:avLst/>
            </a:prstGeom>
            <a:noFill/>
            <a:ln w="9525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9974" tIns="34987" rIns="69974" bIns="3498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Line 349">
              <a:extLst>
                <a:ext uri="{FF2B5EF4-FFF2-40B4-BE49-F238E27FC236}">
                  <a16:creationId xmlns:a16="http://schemas.microsoft.com/office/drawing/2014/main" id="{745E7F31-126E-878E-5419-B58FEC5943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21188" y="5286376"/>
              <a:ext cx="68262" cy="63500"/>
            </a:xfrm>
            <a:prstGeom prst="line">
              <a:avLst/>
            </a:prstGeom>
            <a:noFill/>
            <a:ln w="9525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9974" tIns="34987" rIns="69974" bIns="3498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Line 350">
              <a:extLst>
                <a:ext uri="{FF2B5EF4-FFF2-40B4-BE49-F238E27FC236}">
                  <a16:creationId xmlns:a16="http://schemas.microsoft.com/office/drawing/2014/main" id="{CBA05820-8A20-24A8-55D8-94E90AF839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21188" y="5218113"/>
              <a:ext cx="68262" cy="68263"/>
            </a:xfrm>
            <a:prstGeom prst="line">
              <a:avLst/>
            </a:prstGeom>
            <a:noFill/>
            <a:ln w="9525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9974" tIns="34987" rIns="69974" bIns="3498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Freeform 351">
              <a:extLst>
                <a:ext uri="{FF2B5EF4-FFF2-40B4-BE49-F238E27FC236}">
                  <a16:creationId xmlns:a16="http://schemas.microsoft.com/office/drawing/2014/main" id="{791D5B9C-600B-E48B-F004-731E4B0BF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3525" y="5373688"/>
              <a:ext cx="639762" cy="706438"/>
            </a:xfrm>
            <a:custGeom>
              <a:avLst/>
              <a:gdLst>
                <a:gd name="T0" fmla="*/ 140 w 140"/>
                <a:gd name="T1" fmla="*/ 124 h 155"/>
                <a:gd name="T2" fmla="*/ 78 w 140"/>
                <a:gd name="T3" fmla="*/ 155 h 155"/>
                <a:gd name="T4" fmla="*/ 0 w 140"/>
                <a:gd name="T5" fmla="*/ 78 h 155"/>
                <a:gd name="T6" fmla="*/ 78 w 140"/>
                <a:gd name="T7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155">
                  <a:moveTo>
                    <a:pt x="140" y="124"/>
                  </a:moveTo>
                  <a:cubicBezTo>
                    <a:pt x="126" y="143"/>
                    <a:pt x="103" y="155"/>
                    <a:pt x="78" y="155"/>
                  </a:cubicBezTo>
                  <a:cubicBezTo>
                    <a:pt x="35" y="155"/>
                    <a:pt x="0" y="121"/>
                    <a:pt x="0" y="78"/>
                  </a:cubicBezTo>
                  <a:cubicBezTo>
                    <a:pt x="0" y="35"/>
                    <a:pt x="35" y="0"/>
                    <a:pt x="78" y="0"/>
                  </a:cubicBezTo>
                </a:path>
              </a:pathLst>
            </a:custGeom>
            <a:noFill/>
            <a:ln w="9525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9974" tIns="34987" rIns="69974" bIns="3498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6" name="Freeform 333">
            <a:extLst>
              <a:ext uri="{FF2B5EF4-FFF2-40B4-BE49-F238E27FC236}">
                <a16:creationId xmlns:a16="http://schemas.microsoft.com/office/drawing/2014/main" id="{04058251-83BD-FF5A-D669-F6FA82C6D656}"/>
              </a:ext>
            </a:extLst>
          </p:cNvPr>
          <p:cNvSpPr>
            <a:spLocks/>
          </p:cNvSpPr>
          <p:nvPr/>
        </p:nvSpPr>
        <p:spPr bwMode="auto">
          <a:xfrm>
            <a:off x="8487757" y="4439919"/>
            <a:ext cx="67269" cy="130479"/>
          </a:xfrm>
          <a:custGeom>
            <a:avLst/>
            <a:gdLst>
              <a:gd name="T0" fmla="*/ 0 w 348"/>
              <a:gd name="T1" fmla="*/ 675 h 675"/>
              <a:gd name="T2" fmla="*/ 348 w 348"/>
              <a:gd name="T3" fmla="*/ 331 h 675"/>
              <a:gd name="T4" fmla="*/ 0 w 348"/>
              <a:gd name="T5" fmla="*/ 0 h 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8" h="675">
                <a:moveTo>
                  <a:pt x="0" y="675"/>
                </a:moveTo>
                <a:lnTo>
                  <a:pt x="348" y="331"/>
                </a:lnTo>
                <a:lnTo>
                  <a:pt x="0" y="0"/>
                </a:lnTo>
              </a:path>
            </a:pathLst>
          </a:custGeom>
          <a:noFill/>
          <a:ln w="9525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9974" tIns="34987" rIns="69974" bIns="3498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7" name="Freeform 333">
            <a:extLst>
              <a:ext uri="{FF2B5EF4-FFF2-40B4-BE49-F238E27FC236}">
                <a16:creationId xmlns:a16="http://schemas.microsoft.com/office/drawing/2014/main" id="{D17BBB46-5B85-0DFC-8384-904CBAC53F9E}"/>
              </a:ext>
            </a:extLst>
          </p:cNvPr>
          <p:cNvSpPr>
            <a:spLocks/>
          </p:cNvSpPr>
          <p:nvPr/>
        </p:nvSpPr>
        <p:spPr bwMode="auto">
          <a:xfrm rot="5400000">
            <a:off x="9927040" y="4828003"/>
            <a:ext cx="67269" cy="130479"/>
          </a:xfrm>
          <a:custGeom>
            <a:avLst/>
            <a:gdLst>
              <a:gd name="T0" fmla="*/ 0 w 348"/>
              <a:gd name="T1" fmla="*/ 675 h 675"/>
              <a:gd name="T2" fmla="*/ 348 w 348"/>
              <a:gd name="T3" fmla="*/ 331 h 675"/>
              <a:gd name="T4" fmla="*/ 0 w 348"/>
              <a:gd name="T5" fmla="*/ 0 h 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8" h="675">
                <a:moveTo>
                  <a:pt x="0" y="675"/>
                </a:moveTo>
                <a:lnTo>
                  <a:pt x="348" y="331"/>
                </a:lnTo>
                <a:lnTo>
                  <a:pt x="0" y="0"/>
                </a:lnTo>
              </a:path>
            </a:pathLst>
          </a:custGeom>
          <a:noFill/>
          <a:ln w="9525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9974" tIns="34987" rIns="69974" bIns="3498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8" name="Freeform 333">
            <a:extLst>
              <a:ext uri="{FF2B5EF4-FFF2-40B4-BE49-F238E27FC236}">
                <a16:creationId xmlns:a16="http://schemas.microsoft.com/office/drawing/2014/main" id="{631C5495-0D79-B250-45AB-87BDCBBE1560}"/>
              </a:ext>
            </a:extLst>
          </p:cNvPr>
          <p:cNvSpPr>
            <a:spLocks/>
          </p:cNvSpPr>
          <p:nvPr/>
        </p:nvSpPr>
        <p:spPr bwMode="auto">
          <a:xfrm flipH="1">
            <a:off x="9506032" y="5237887"/>
            <a:ext cx="67269" cy="130479"/>
          </a:xfrm>
          <a:custGeom>
            <a:avLst/>
            <a:gdLst>
              <a:gd name="T0" fmla="*/ 0 w 348"/>
              <a:gd name="T1" fmla="*/ 675 h 675"/>
              <a:gd name="T2" fmla="*/ 348 w 348"/>
              <a:gd name="T3" fmla="*/ 331 h 675"/>
              <a:gd name="T4" fmla="*/ 0 w 348"/>
              <a:gd name="T5" fmla="*/ 0 h 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8" h="675">
                <a:moveTo>
                  <a:pt x="0" y="675"/>
                </a:moveTo>
                <a:lnTo>
                  <a:pt x="348" y="331"/>
                </a:lnTo>
                <a:lnTo>
                  <a:pt x="0" y="0"/>
                </a:lnTo>
              </a:path>
            </a:pathLst>
          </a:custGeom>
          <a:noFill/>
          <a:ln w="9525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9974" tIns="34987" rIns="69974" bIns="3498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9" name="Freeform 333">
            <a:extLst>
              <a:ext uri="{FF2B5EF4-FFF2-40B4-BE49-F238E27FC236}">
                <a16:creationId xmlns:a16="http://schemas.microsoft.com/office/drawing/2014/main" id="{5A5D6E96-7D0B-8EEE-096A-9A63F841D121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9087751" y="4828003"/>
            <a:ext cx="67269" cy="130479"/>
          </a:xfrm>
          <a:custGeom>
            <a:avLst/>
            <a:gdLst>
              <a:gd name="T0" fmla="*/ 0 w 348"/>
              <a:gd name="T1" fmla="*/ 675 h 675"/>
              <a:gd name="T2" fmla="*/ 348 w 348"/>
              <a:gd name="T3" fmla="*/ 331 h 675"/>
              <a:gd name="T4" fmla="*/ 0 w 348"/>
              <a:gd name="T5" fmla="*/ 0 h 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8" h="675">
                <a:moveTo>
                  <a:pt x="0" y="675"/>
                </a:moveTo>
                <a:lnTo>
                  <a:pt x="348" y="331"/>
                </a:lnTo>
                <a:lnTo>
                  <a:pt x="0" y="0"/>
                </a:lnTo>
              </a:path>
            </a:pathLst>
          </a:custGeom>
          <a:noFill/>
          <a:ln w="9525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9974" tIns="34987" rIns="69974" bIns="3498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0" name="Freeform 49">
            <a:extLst>
              <a:ext uri="{FF2B5EF4-FFF2-40B4-BE49-F238E27FC236}">
                <a16:creationId xmlns:a16="http://schemas.microsoft.com/office/drawing/2014/main" id="{6AA7A313-9F60-4CB4-50CE-192BF678E79C}"/>
              </a:ext>
            </a:extLst>
          </p:cNvPr>
          <p:cNvSpPr>
            <a:spLocks/>
          </p:cNvSpPr>
          <p:nvPr/>
        </p:nvSpPr>
        <p:spPr bwMode="auto">
          <a:xfrm rot="5400000" flipV="1">
            <a:off x="1832639" y="2577890"/>
            <a:ext cx="959874" cy="1090665"/>
          </a:xfrm>
          <a:custGeom>
            <a:avLst/>
            <a:gdLst>
              <a:gd name="T0" fmla="*/ 55 w 1450"/>
              <a:gd name="T1" fmla="*/ 65 h 1836"/>
              <a:gd name="T2" fmla="*/ 55 w 1450"/>
              <a:gd name="T3" fmla="*/ 24 h 1836"/>
              <a:gd name="T4" fmla="*/ 55 w 1450"/>
              <a:gd name="T5" fmla="*/ 21 h 1836"/>
              <a:gd name="T6" fmla="*/ 55 w 1450"/>
              <a:gd name="T7" fmla="*/ 18 h 1836"/>
              <a:gd name="T8" fmla="*/ 54 w 1450"/>
              <a:gd name="T9" fmla="*/ 15 h 1836"/>
              <a:gd name="T10" fmla="*/ 53 w 1450"/>
              <a:gd name="T11" fmla="*/ 13 h 1836"/>
              <a:gd name="T12" fmla="*/ 53 w 1450"/>
              <a:gd name="T13" fmla="*/ 11 h 1836"/>
              <a:gd name="T14" fmla="*/ 52 w 1450"/>
              <a:gd name="T15" fmla="*/ 10 h 1836"/>
              <a:gd name="T16" fmla="*/ 51 w 1450"/>
              <a:gd name="T17" fmla="*/ 8 h 1836"/>
              <a:gd name="T18" fmla="*/ 49 w 1450"/>
              <a:gd name="T19" fmla="*/ 6 h 1836"/>
              <a:gd name="T20" fmla="*/ 48 w 1450"/>
              <a:gd name="T21" fmla="*/ 4 h 1836"/>
              <a:gd name="T22" fmla="*/ 46 w 1450"/>
              <a:gd name="T23" fmla="*/ 3 h 1836"/>
              <a:gd name="T24" fmla="*/ 44 w 1450"/>
              <a:gd name="T25" fmla="*/ 2 h 1836"/>
              <a:gd name="T26" fmla="*/ 42 w 1450"/>
              <a:gd name="T27" fmla="*/ 1 h 1836"/>
              <a:gd name="T28" fmla="*/ 39 w 1450"/>
              <a:gd name="T29" fmla="*/ 0 h 1836"/>
              <a:gd name="T30" fmla="*/ 36 w 1450"/>
              <a:gd name="T31" fmla="*/ 0 h 1836"/>
              <a:gd name="T32" fmla="*/ 0 w 1450"/>
              <a:gd name="T33" fmla="*/ 0 h 1836"/>
              <a:gd name="T34" fmla="*/ 0 w 1450"/>
              <a:gd name="T35" fmla="*/ 26 h 1836"/>
              <a:gd name="T36" fmla="*/ 30 w 1450"/>
              <a:gd name="T37" fmla="*/ 26 h 1836"/>
              <a:gd name="T38" fmla="*/ 31 w 1450"/>
              <a:gd name="T39" fmla="*/ 26 h 1836"/>
              <a:gd name="T40" fmla="*/ 32 w 1450"/>
              <a:gd name="T41" fmla="*/ 27 h 1836"/>
              <a:gd name="T42" fmla="*/ 33 w 1450"/>
              <a:gd name="T43" fmla="*/ 28 h 1836"/>
              <a:gd name="T44" fmla="*/ 34 w 1450"/>
              <a:gd name="T45" fmla="*/ 29 h 1836"/>
              <a:gd name="T46" fmla="*/ 34 w 1450"/>
              <a:gd name="T47" fmla="*/ 30 h 1836"/>
              <a:gd name="T48" fmla="*/ 34 w 1450"/>
              <a:gd name="T49" fmla="*/ 31 h 1836"/>
              <a:gd name="T50" fmla="*/ 34 w 1450"/>
              <a:gd name="T51" fmla="*/ 31 h 1836"/>
              <a:gd name="T52" fmla="*/ 34 w 1450"/>
              <a:gd name="T53" fmla="*/ 65 h 1836"/>
              <a:gd name="T54" fmla="*/ 24 w 1450"/>
              <a:gd name="T55" fmla="*/ 65 h 1836"/>
              <a:gd name="T56" fmla="*/ 45 w 1450"/>
              <a:gd name="T57" fmla="*/ 91 h 1836"/>
              <a:gd name="T58" fmla="*/ 67 w 1450"/>
              <a:gd name="T59" fmla="*/ 65 h 1836"/>
              <a:gd name="T60" fmla="*/ 55 w 1450"/>
              <a:gd name="T61" fmla="*/ 65 h 18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450"/>
              <a:gd name="T94" fmla="*/ 0 h 1836"/>
              <a:gd name="T95" fmla="*/ 1450 w 1450"/>
              <a:gd name="T96" fmla="*/ 1836 h 18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450" h="1836">
                <a:moveTo>
                  <a:pt x="1195" y="1309"/>
                </a:moveTo>
                <a:lnTo>
                  <a:pt x="1195" y="485"/>
                </a:lnTo>
                <a:lnTo>
                  <a:pt x="1190" y="430"/>
                </a:lnTo>
                <a:lnTo>
                  <a:pt x="1185" y="368"/>
                </a:lnTo>
                <a:lnTo>
                  <a:pt x="1175" y="311"/>
                </a:lnTo>
                <a:lnTo>
                  <a:pt x="1156" y="264"/>
                </a:lnTo>
                <a:lnTo>
                  <a:pt x="1142" y="223"/>
                </a:lnTo>
                <a:lnTo>
                  <a:pt x="1123" y="191"/>
                </a:lnTo>
                <a:lnTo>
                  <a:pt x="1100" y="153"/>
                </a:lnTo>
                <a:lnTo>
                  <a:pt x="1069" y="114"/>
                </a:lnTo>
                <a:lnTo>
                  <a:pt x="1038" y="85"/>
                </a:lnTo>
                <a:lnTo>
                  <a:pt x="1003" y="62"/>
                </a:lnTo>
                <a:lnTo>
                  <a:pt x="957" y="35"/>
                </a:lnTo>
                <a:lnTo>
                  <a:pt x="905" y="18"/>
                </a:lnTo>
                <a:lnTo>
                  <a:pt x="850" y="4"/>
                </a:lnTo>
                <a:lnTo>
                  <a:pt x="787" y="0"/>
                </a:lnTo>
                <a:lnTo>
                  <a:pt x="0" y="0"/>
                </a:lnTo>
                <a:lnTo>
                  <a:pt x="2" y="516"/>
                </a:lnTo>
                <a:lnTo>
                  <a:pt x="647" y="516"/>
                </a:lnTo>
                <a:lnTo>
                  <a:pt x="677" y="525"/>
                </a:lnTo>
                <a:lnTo>
                  <a:pt x="702" y="543"/>
                </a:lnTo>
                <a:lnTo>
                  <a:pt x="719" y="560"/>
                </a:lnTo>
                <a:lnTo>
                  <a:pt x="732" y="578"/>
                </a:lnTo>
                <a:lnTo>
                  <a:pt x="744" y="600"/>
                </a:lnTo>
                <a:lnTo>
                  <a:pt x="751" y="622"/>
                </a:lnTo>
                <a:lnTo>
                  <a:pt x="751" y="626"/>
                </a:lnTo>
                <a:lnTo>
                  <a:pt x="751" y="1315"/>
                </a:lnTo>
                <a:lnTo>
                  <a:pt x="517" y="1314"/>
                </a:lnTo>
                <a:lnTo>
                  <a:pt x="969" y="1836"/>
                </a:lnTo>
                <a:lnTo>
                  <a:pt x="1450" y="1309"/>
                </a:lnTo>
                <a:lnTo>
                  <a:pt x="1195" y="1309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rgbClr val="E3EBFD"/>
              </a:gs>
            </a:gsLst>
            <a:lin ang="21594000" scaled="0"/>
          </a:gradFill>
          <a:ln w="9525">
            <a:noFill/>
            <a:round/>
            <a:headEnd/>
            <a:tailEnd/>
          </a:ln>
        </p:spPr>
        <p:txBody>
          <a:bodyPr/>
          <a:lstStyle>
            <a:defPPr marL="0" marR="0" indent="0" algn="l" defTabSz="342891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0852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0" marR="0" indent="128585" algn="ctr" defTabSz="40852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0" marR="0" indent="257169" algn="ctr" defTabSz="40852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0" marR="0" indent="385754" algn="ctr" defTabSz="40852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0" marR="0" indent="514337" algn="ctr" defTabSz="40852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0" marR="0" indent="642922" algn="ctr" defTabSz="40852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0" marR="0" indent="771506" algn="ctr" defTabSz="40852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0" marR="0" indent="900090" algn="ctr" defTabSz="40852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0" marR="0" indent="1028674" algn="ctr" defTabSz="40852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  <a:sym typeface="Gill Sans"/>
            </a:endParaRPr>
          </a:p>
        </p:txBody>
      </p:sp>
      <p:sp>
        <p:nvSpPr>
          <p:cNvPr id="191" name="Rectangle 382">
            <a:extLst>
              <a:ext uri="{FF2B5EF4-FFF2-40B4-BE49-F238E27FC236}">
                <a16:creationId xmlns:a16="http://schemas.microsoft.com/office/drawing/2014/main" id="{5F97F283-39AA-021F-7FEB-AAABBF5693AB}"/>
              </a:ext>
            </a:extLst>
          </p:cNvPr>
          <p:cNvSpPr/>
          <p:nvPr/>
        </p:nvSpPr>
        <p:spPr>
          <a:xfrm>
            <a:off x="8325599" y="3521389"/>
            <a:ext cx="2768272" cy="3133715"/>
          </a:xfrm>
          <a:custGeom>
            <a:avLst/>
            <a:gdLst>
              <a:gd name="connsiteX0" fmla="*/ 0 w 6852002"/>
              <a:gd name="connsiteY0" fmla="*/ 0 h 3905724"/>
              <a:gd name="connsiteX1" fmla="*/ 6852002 w 6852002"/>
              <a:gd name="connsiteY1" fmla="*/ 0 h 3905724"/>
              <a:gd name="connsiteX2" fmla="*/ 6852002 w 6852002"/>
              <a:gd name="connsiteY2" fmla="*/ 3905724 h 3905724"/>
              <a:gd name="connsiteX3" fmla="*/ 0 w 6852002"/>
              <a:gd name="connsiteY3" fmla="*/ 3905724 h 3905724"/>
              <a:gd name="connsiteX4" fmla="*/ 0 w 6852002"/>
              <a:gd name="connsiteY4" fmla="*/ 0 h 3905724"/>
              <a:gd name="connsiteX0" fmla="*/ 6852002 w 6943442"/>
              <a:gd name="connsiteY0" fmla="*/ 0 h 3905724"/>
              <a:gd name="connsiteX1" fmla="*/ 6852002 w 6943442"/>
              <a:gd name="connsiteY1" fmla="*/ 3905724 h 3905724"/>
              <a:gd name="connsiteX2" fmla="*/ 0 w 6943442"/>
              <a:gd name="connsiteY2" fmla="*/ 3905724 h 3905724"/>
              <a:gd name="connsiteX3" fmla="*/ 0 w 6943442"/>
              <a:gd name="connsiteY3" fmla="*/ 0 h 3905724"/>
              <a:gd name="connsiteX4" fmla="*/ 6943442 w 6943442"/>
              <a:gd name="connsiteY4" fmla="*/ 91440 h 3905724"/>
              <a:gd name="connsiteX0" fmla="*/ 6852002 w 6852002"/>
              <a:gd name="connsiteY0" fmla="*/ 0 h 3905724"/>
              <a:gd name="connsiteX1" fmla="*/ 6852002 w 6852002"/>
              <a:gd name="connsiteY1" fmla="*/ 3905724 h 3905724"/>
              <a:gd name="connsiteX2" fmla="*/ 0 w 6852002"/>
              <a:gd name="connsiteY2" fmla="*/ 3905724 h 3905724"/>
              <a:gd name="connsiteX3" fmla="*/ 0 w 6852002"/>
              <a:gd name="connsiteY3" fmla="*/ 0 h 3905724"/>
              <a:gd name="connsiteX0" fmla="*/ 6852002 w 6852002"/>
              <a:gd name="connsiteY0" fmla="*/ 0 h 3905724"/>
              <a:gd name="connsiteX1" fmla="*/ 6852002 w 6852002"/>
              <a:gd name="connsiteY1" fmla="*/ 3905724 h 3905724"/>
              <a:gd name="connsiteX2" fmla="*/ 0 w 6852002"/>
              <a:gd name="connsiteY2" fmla="*/ 3905724 h 390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52002" h="3905724">
                <a:moveTo>
                  <a:pt x="6852002" y="0"/>
                </a:moveTo>
                <a:lnTo>
                  <a:pt x="6852002" y="3905724"/>
                </a:lnTo>
                <a:lnTo>
                  <a:pt x="0" y="3905724"/>
                </a:lnTo>
              </a:path>
            </a:pathLst>
          </a:custGeom>
          <a:noFill/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098" tIns="55098" rIns="55098" bIns="55098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FD2608DC-D166-0241-48F9-A7F837C60215}"/>
              </a:ext>
            </a:extLst>
          </p:cNvPr>
          <p:cNvSpPr txBox="1"/>
          <p:nvPr/>
        </p:nvSpPr>
        <p:spPr>
          <a:xfrm>
            <a:off x="8361702" y="2692717"/>
            <a:ext cx="3147069" cy="2462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0" lvl="0" indent="0" defTabSz="913572" eaLnBrk="1" latinLnBrk="0" hangingPunct="1">
              <a:buClr>
                <a:schemeClr val="tx1"/>
              </a:buClr>
              <a:buSzPct val="100000"/>
              <a:buFontTx/>
              <a:buNone/>
              <a:defRPr lang="x-none" sz="1600" baseline="0">
                <a:latin typeface="+mn-lt"/>
              </a:defRPr>
            </a:lvl1pPr>
            <a:lvl2pPr marL="180000" lvl="1" indent="-180054" defTabSz="913572" eaLnBrk="1" latinLnBrk="0" hangingPunct="1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lang="x-none" sz="1600" baseline="0">
                <a:latin typeface="+mn-lt"/>
              </a:defRPr>
            </a:lvl2pPr>
            <a:lvl3pPr marL="360000" lvl="2" indent="-180054" defTabSz="913572" eaLnBrk="1" latinLnBrk="0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–"/>
              <a:defRPr lang="x-none" sz="1600" baseline="0">
                <a:latin typeface="+mn-lt"/>
              </a:defRPr>
            </a:lvl3pPr>
            <a:lvl4pPr marL="540000" lvl="3" indent="-180054" defTabSz="913572" eaLnBrk="1" latinLnBrk="0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▫"/>
              <a:defRPr lang="x-none" sz="1600" baseline="0">
                <a:latin typeface="+mn-lt"/>
              </a:defRPr>
            </a:lvl4pPr>
            <a:lvl5pPr marL="720000" lvl="4" indent="-180054" defTabSz="913572" eaLnBrk="1" latinLnBrk="0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  <a:defRPr lang="x-none" sz="1600" baseline="0">
                <a:latin typeface="+mn-lt"/>
              </a:defRPr>
            </a:lvl5pPr>
            <a:lvl6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6pPr>
            <a:lvl7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7pPr>
            <a:lvl8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8pPr>
            <a:lvl9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9pPr>
          </a:lstStyle>
          <a:p>
            <a:pPr marL="0" marR="0" lvl="0" indent="0" algn="l" defTabSz="913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F33"/>
              </a:buClr>
              <a:buSzPct val="100000"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D4CD3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+mn-cs"/>
              </a:rPr>
              <a:t>1 неделя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+mn-cs"/>
              </a:rPr>
              <a:t>ввод в действие</a:t>
            </a:r>
          </a:p>
        </p:txBody>
      </p:sp>
      <p:sp>
        <p:nvSpPr>
          <p:cNvPr id="193" name="Стрелка: пятиугольник 224">
            <a:extLst>
              <a:ext uri="{FF2B5EF4-FFF2-40B4-BE49-F238E27FC236}">
                <a16:creationId xmlns:a16="http://schemas.microsoft.com/office/drawing/2014/main" id="{2EB02C54-FDCD-7182-DA66-6A09F14DCD5C}"/>
              </a:ext>
            </a:extLst>
          </p:cNvPr>
          <p:cNvSpPr/>
          <p:nvPr/>
        </p:nvSpPr>
        <p:spPr>
          <a:xfrm>
            <a:off x="1485199" y="1689682"/>
            <a:ext cx="1234631" cy="573141"/>
          </a:xfrm>
          <a:prstGeom prst="homePlate">
            <a:avLst>
              <a:gd name="adj" fmla="val 31913"/>
            </a:avLst>
          </a:prstGeom>
          <a:solidFill>
            <a:srgbClr val="AF4C71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Фаза концепции</a:t>
            </a:r>
          </a:p>
        </p:txBody>
      </p:sp>
      <p:sp>
        <p:nvSpPr>
          <p:cNvPr id="194" name="Стрелка: шеврон 225">
            <a:extLst>
              <a:ext uri="{FF2B5EF4-FFF2-40B4-BE49-F238E27FC236}">
                <a16:creationId xmlns:a16="http://schemas.microsoft.com/office/drawing/2014/main" id="{8FD7F150-6B2C-043F-D9A9-36E853A84594}"/>
              </a:ext>
            </a:extLst>
          </p:cNvPr>
          <p:cNvSpPr/>
          <p:nvPr/>
        </p:nvSpPr>
        <p:spPr>
          <a:xfrm>
            <a:off x="2619927" y="1689682"/>
            <a:ext cx="1281053" cy="573141"/>
          </a:xfrm>
          <a:prstGeom prst="chevron">
            <a:avLst>
              <a:gd name="adj" fmla="val 31913"/>
            </a:avLst>
          </a:prstGeom>
          <a:solidFill>
            <a:srgbClr val="AF4C71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725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Конкурс</a:t>
            </a:r>
          </a:p>
        </p:txBody>
      </p:sp>
      <p:sp>
        <p:nvSpPr>
          <p:cNvPr id="195" name="Стрелка: шеврон 226">
            <a:extLst>
              <a:ext uri="{FF2B5EF4-FFF2-40B4-BE49-F238E27FC236}">
                <a16:creationId xmlns:a16="http://schemas.microsoft.com/office/drawing/2014/main" id="{B25BA1B6-C380-E884-6698-42FC41CD70C1}"/>
              </a:ext>
            </a:extLst>
          </p:cNvPr>
          <p:cNvSpPr/>
          <p:nvPr/>
        </p:nvSpPr>
        <p:spPr>
          <a:xfrm>
            <a:off x="3801077" y="1689682"/>
            <a:ext cx="2028975" cy="573141"/>
          </a:xfrm>
          <a:prstGeom prst="chevron">
            <a:avLst>
              <a:gd name="adj" fmla="val 30800"/>
            </a:avLst>
          </a:prstGeom>
          <a:solidFill>
            <a:srgbClr val="AF4C71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725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Техническое проектирование, разработка и ПНР</a:t>
            </a:r>
          </a:p>
        </p:txBody>
      </p:sp>
      <p:sp>
        <p:nvSpPr>
          <p:cNvPr id="196" name="Стрелка: шеврон 227">
            <a:extLst>
              <a:ext uri="{FF2B5EF4-FFF2-40B4-BE49-F238E27FC236}">
                <a16:creationId xmlns:a16="http://schemas.microsoft.com/office/drawing/2014/main" id="{1F0BCE0B-9F24-4B36-A026-BFBC24BB22E1}"/>
              </a:ext>
            </a:extLst>
          </p:cNvPr>
          <p:cNvSpPr/>
          <p:nvPr/>
        </p:nvSpPr>
        <p:spPr>
          <a:xfrm>
            <a:off x="5730149" y="1689682"/>
            <a:ext cx="1763301" cy="573141"/>
          </a:xfrm>
          <a:prstGeom prst="chevron">
            <a:avLst>
              <a:gd name="adj" fmla="val 31913"/>
            </a:avLst>
          </a:prstGeom>
          <a:solidFill>
            <a:srgbClr val="AF4C71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725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Опытная эксплуатация </a:t>
            </a:r>
          </a:p>
        </p:txBody>
      </p:sp>
      <p:sp>
        <p:nvSpPr>
          <p:cNvPr id="197" name="Стрелка: шеврон 228">
            <a:extLst>
              <a:ext uri="{FF2B5EF4-FFF2-40B4-BE49-F238E27FC236}">
                <a16:creationId xmlns:a16="http://schemas.microsoft.com/office/drawing/2014/main" id="{E8585EC9-DD96-AAFB-BBD0-EA41F5E05F41}"/>
              </a:ext>
            </a:extLst>
          </p:cNvPr>
          <p:cNvSpPr/>
          <p:nvPr/>
        </p:nvSpPr>
        <p:spPr>
          <a:xfrm>
            <a:off x="7393549" y="1689682"/>
            <a:ext cx="2298748" cy="573141"/>
          </a:xfrm>
          <a:prstGeom prst="chevron">
            <a:avLst>
              <a:gd name="adj" fmla="val 31913"/>
            </a:avLst>
          </a:prstGeom>
          <a:solidFill>
            <a:srgbClr val="AF4C71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725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Функционирование</a:t>
            </a:r>
          </a:p>
        </p:txBody>
      </p:sp>
      <p:sp>
        <p:nvSpPr>
          <p:cNvPr id="198" name="Прямоугольник 197">
            <a:extLst>
              <a:ext uri="{FF2B5EF4-FFF2-40B4-BE49-F238E27FC236}">
                <a16:creationId xmlns:a16="http://schemas.microsoft.com/office/drawing/2014/main" id="{6CCED2EA-1AF4-20A6-F7D4-5A0D2DC5CF52}"/>
              </a:ext>
            </a:extLst>
          </p:cNvPr>
          <p:cNvSpPr/>
          <p:nvPr/>
        </p:nvSpPr>
        <p:spPr>
          <a:xfrm>
            <a:off x="9844095" y="1703247"/>
            <a:ext cx="218365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AF4C7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1,5-2 года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ввод в действие</a:t>
            </a:r>
          </a:p>
        </p:txBody>
      </p:sp>
      <p:grpSp>
        <p:nvGrpSpPr>
          <p:cNvPr id="199" name="Группа 198">
            <a:extLst>
              <a:ext uri="{FF2B5EF4-FFF2-40B4-BE49-F238E27FC236}">
                <a16:creationId xmlns:a16="http://schemas.microsoft.com/office/drawing/2014/main" id="{17282E61-6360-D1AF-93EA-AC3F4A6077AB}"/>
              </a:ext>
            </a:extLst>
          </p:cNvPr>
          <p:cNvGrpSpPr/>
          <p:nvPr/>
        </p:nvGrpSpPr>
        <p:grpSpPr>
          <a:xfrm>
            <a:off x="2959593" y="3137613"/>
            <a:ext cx="8098952" cy="424650"/>
            <a:chOff x="2277667" y="3122115"/>
            <a:chExt cx="8098952" cy="424650"/>
          </a:xfrm>
          <a:solidFill>
            <a:srgbClr val="275296"/>
          </a:solidFill>
        </p:grpSpPr>
        <p:sp>
          <p:nvSpPr>
            <p:cNvPr id="200" name="Freeform: Shape 12">
              <a:extLst>
                <a:ext uri="{FF2B5EF4-FFF2-40B4-BE49-F238E27FC236}">
                  <a16:creationId xmlns:a16="http://schemas.microsoft.com/office/drawing/2014/main" id="{7794D317-7F14-E64E-24B9-90D24042A8C7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277667" y="3122115"/>
              <a:ext cx="5300436" cy="409335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164592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164592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164592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33091 w 1828800"/>
                <a:gd name="connsiteY5" fmla="*/ 457200 h 914400"/>
                <a:gd name="connsiteX0" fmla="*/ 0 w 1828800"/>
                <a:gd name="connsiteY0" fmla="*/ 0 h 914400"/>
                <a:gd name="connsiteX1" fmla="*/ 1795709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33091 w 1828800"/>
                <a:gd name="connsiteY5" fmla="*/ 457200 h 914400"/>
                <a:gd name="connsiteX0" fmla="*/ 0 w 1828800"/>
                <a:gd name="connsiteY0" fmla="*/ 0 h 914400"/>
                <a:gd name="connsiteX1" fmla="*/ 1795709 w 1828800"/>
                <a:gd name="connsiteY1" fmla="*/ 0 h 914400"/>
                <a:gd name="connsiteX2" fmla="*/ 1828800 w 1828800"/>
                <a:gd name="connsiteY2" fmla="*/ 457200 h 914400"/>
                <a:gd name="connsiteX3" fmla="*/ 1795709 w 1828800"/>
                <a:gd name="connsiteY3" fmla="*/ 914400 h 914400"/>
                <a:gd name="connsiteX4" fmla="*/ 0 w 1828800"/>
                <a:gd name="connsiteY4" fmla="*/ 914400 h 914400"/>
                <a:gd name="connsiteX5" fmla="*/ 33091 w 1828800"/>
                <a:gd name="connsiteY5" fmla="*/ 457200 h 914400"/>
                <a:gd name="connsiteX0" fmla="*/ 0 w 1828800"/>
                <a:gd name="connsiteY0" fmla="*/ 0 h 914400"/>
                <a:gd name="connsiteX1" fmla="*/ 1795709 w 1828800"/>
                <a:gd name="connsiteY1" fmla="*/ 0 h 914400"/>
                <a:gd name="connsiteX2" fmla="*/ 1828800 w 1828800"/>
                <a:gd name="connsiteY2" fmla="*/ 457200 h 914400"/>
                <a:gd name="connsiteX3" fmla="*/ 1795709 w 1828800"/>
                <a:gd name="connsiteY3" fmla="*/ 914400 h 914400"/>
                <a:gd name="connsiteX4" fmla="*/ 0 w 1828800"/>
                <a:gd name="connsiteY4" fmla="*/ 914400 h 914400"/>
                <a:gd name="connsiteX5" fmla="*/ 24069 w 1828800"/>
                <a:gd name="connsiteY5" fmla="*/ 457200 h 914400"/>
                <a:gd name="connsiteX0" fmla="*/ 0 w 1828800"/>
                <a:gd name="connsiteY0" fmla="*/ 0 h 914400"/>
                <a:gd name="connsiteX1" fmla="*/ 1804731 w 1828800"/>
                <a:gd name="connsiteY1" fmla="*/ 0 h 914400"/>
                <a:gd name="connsiteX2" fmla="*/ 1828800 w 1828800"/>
                <a:gd name="connsiteY2" fmla="*/ 457200 h 914400"/>
                <a:gd name="connsiteX3" fmla="*/ 1795709 w 1828800"/>
                <a:gd name="connsiteY3" fmla="*/ 914400 h 914400"/>
                <a:gd name="connsiteX4" fmla="*/ 0 w 1828800"/>
                <a:gd name="connsiteY4" fmla="*/ 914400 h 914400"/>
                <a:gd name="connsiteX5" fmla="*/ 24069 w 1828800"/>
                <a:gd name="connsiteY5" fmla="*/ 457200 h 914400"/>
                <a:gd name="connsiteX0" fmla="*/ 0 w 1828800"/>
                <a:gd name="connsiteY0" fmla="*/ 0 h 914400"/>
                <a:gd name="connsiteX1" fmla="*/ 1804731 w 1828800"/>
                <a:gd name="connsiteY1" fmla="*/ 0 h 914400"/>
                <a:gd name="connsiteX2" fmla="*/ 1828800 w 1828800"/>
                <a:gd name="connsiteY2" fmla="*/ 457200 h 914400"/>
                <a:gd name="connsiteX3" fmla="*/ 1804731 w 1828800"/>
                <a:gd name="connsiteY3" fmla="*/ 914400 h 914400"/>
                <a:gd name="connsiteX4" fmla="*/ 0 w 1828800"/>
                <a:gd name="connsiteY4" fmla="*/ 914400 h 914400"/>
                <a:gd name="connsiteX5" fmla="*/ 24069 w 1828800"/>
                <a:gd name="connsiteY5" fmla="*/ 457200 h 914400"/>
                <a:gd name="connsiteX0" fmla="*/ 0 w 1828800"/>
                <a:gd name="connsiteY0" fmla="*/ 0 h 914400"/>
                <a:gd name="connsiteX1" fmla="*/ 1804731 w 1828800"/>
                <a:gd name="connsiteY1" fmla="*/ 0 h 914400"/>
                <a:gd name="connsiteX2" fmla="*/ 1828800 w 1828800"/>
                <a:gd name="connsiteY2" fmla="*/ 457200 h 914400"/>
                <a:gd name="connsiteX3" fmla="*/ 1804731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807259 w 1828800"/>
                <a:gd name="connsiteY1" fmla="*/ 0 h 914400"/>
                <a:gd name="connsiteX2" fmla="*/ 1828800 w 1828800"/>
                <a:gd name="connsiteY2" fmla="*/ 457200 h 914400"/>
                <a:gd name="connsiteX3" fmla="*/ 1804731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807259 w 1828800"/>
                <a:gd name="connsiteY1" fmla="*/ 0 h 914400"/>
                <a:gd name="connsiteX2" fmla="*/ 1828800 w 1828800"/>
                <a:gd name="connsiteY2" fmla="*/ 457200 h 914400"/>
                <a:gd name="connsiteX3" fmla="*/ 1807259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807259 w 1828800"/>
                <a:gd name="connsiteY1" fmla="*/ 0 h 914400"/>
                <a:gd name="connsiteX2" fmla="*/ 1828800 w 1828800"/>
                <a:gd name="connsiteY2" fmla="*/ 457200 h 914400"/>
                <a:gd name="connsiteX3" fmla="*/ 1807259 w 1828800"/>
                <a:gd name="connsiteY3" fmla="*/ 914400 h 914400"/>
                <a:gd name="connsiteX4" fmla="*/ 0 w 1828800"/>
                <a:gd name="connsiteY4" fmla="*/ 914400 h 914400"/>
                <a:gd name="connsiteX5" fmla="*/ 21541 w 1828800"/>
                <a:gd name="connsiteY5" fmla="*/ 457200 h 914400"/>
                <a:gd name="connsiteX0" fmla="*/ 0 w 1828800"/>
                <a:gd name="connsiteY0" fmla="*/ 0 h 914400"/>
                <a:gd name="connsiteX1" fmla="*/ 1807259 w 1828800"/>
                <a:gd name="connsiteY1" fmla="*/ 0 h 914400"/>
                <a:gd name="connsiteX2" fmla="*/ 1828800 w 1828800"/>
                <a:gd name="connsiteY2" fmla="*/ 457200 h 914400"/>
                <a:gd name="connsiteX3" fmla="*/ 1807259 w 1828800"/>
                <a:gd name="connsiteY3" fmla="*/ 914400 h 914400"/>
                <a:gd name="connsiteX4" fmla="*/ 0 w 1828800"/>
                <a:gd name="connsiteY4" fmla="*/ 914400 h 914400"/>
                <a:gd name="connsiteX5" fmla="*/ 21541 w 1828800"/>
                <a:gd name="connsiteY5" fmla="*/ 457200 h 914400"/>
                <a:gd name="connsiteX0" fmla="*/ 0 w 1828800"/>
                <a:gd name="connsiteY0" fmla="*/ 0 h 914400"/>
                <a:gd name="connsiteX1" fmla="*/ 1807259 w 1828800"/>
                <a:gd name="connsiteY1" fmla="*/ 0 h 914400"/>
                <a:gd name="connsiteX2" fmla="*/ 1828800 w 1828800"/>
                <a:gd name="connsiteY2" fmla="*/ 457200 h 914400"/>
                <a:gd name="connsiteX3" fmla="*/ 1807259 w 1828800"/>
                <a:gd name="connsiteY3" fmla="*/ 914400 h 914400"/>
                <a:gd name="connsiteX4" fmla="*/ 0 w 1828800"/>
                <a:gd name="connsiteY4" fmla="*/ 914400 h 914400"/>
                <a:gd name="connsiteX5" fmla="*/ 21541 w 1828800"/>
                <a:gd name="connsiteY5" fmla="*/ 457200 h 914400"/>
                <a:gd name="connsiteX0" fmla="*/ 0 w 1828800"/>
                <a:gd name="connsiteY0" fmla="*/ 0 h 914400"/>
                <a:gd name="connsiteX1" fmla="*/ 1807259 w 1828800"/>
                <a:gd name="connsiteY1" fmla="*/ 0 h 914400"/>
                <a:gd name="connsiteX2" fmla="*/ 1828800 w 1828800"/>
                <a:gd name="connsiteY2" fmla="*/ 457200 h 914400"/>
                <a:gd name="connsiteX3" fmla="*/ 1807259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807259 w 1828800"/>
                <a:gd name="connsiteY1" fmla="*/ 0 h 914400"/>
                <a:gd name="connsiteX2" fmla="*/ 1828800 w 1828800"/>
                <a:gd name="connsiteY2" fmla="*/ 457200 h 914400"/>
                <a:gd name="connsiteX3" fmla="*/ 1807259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807259 w 1828800"/>
                <a:gd name="connsiteY1" fmla="*/ 0 h 914400"/>
                <a:gd name="connsiteX2" fmla="*/ 1828800 w 1828800"/>
                <a:gd name="connsiteY2" fmla="*/ 457200 h 914400"/>
                <a:gd name="connsiteX3" fmla="*/ 1807259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807259 w 1828800"/>
                <a:gd name="connsiteY1" fmla="*/ 0 h 914400"/>
                <a:gd name="connsiteX2" fmla="*/ 1828800 w 1828800"/>
                <a:gd name="connsiteY2" fmla="*/ 457200 h 914400"/>
                <a:gd name="connsiteX3" fmla="*/ 1807259 w 1828800"/>
                <a:gd name="connsiteY3" fmla="*/ 914400 h 914400"/>
                <a:gd name="connsiteX4" fmla="*/ 0 w 1828800"/>
                <a:gd name="connsiteY4" fmla="*/ 914400 h 914400"/>
                <a:gd name="connsiteX5" fmla="*/ 21541 w 1828800"/>
                <a:gd name="connsiteY5" fmla="*/ 457200 h 914400"/>
                <a:gd name="connsiteX0" fmla="*/ 0 w 1828800"/>
                <a:gd name="connsiteY0" fmla="*/ 0 h 914400"/>
                <a:gd name="connsiteX1" fmla="*/ 1807259 w 1828800"/>
                <a:gd name="connsiteY1" fmla="*/ 0 h 914400"/>
                <a:gd name="connsiteX2" fmla="*/ 1828800 w 1828800"/>
                <a:gd name="connsiteY2" fmla="*/ 457200 h 914400"/>
                <a:gd name="connsiteX3" fmla="*/ 1807259 w 1828800"/>
                <a:gd name="connsiteY3" fmla="*/ 914400 h 914400"/>
                <a:gd name="connsiteX4" fmla="*/ 0 w 1828800"/>
                <a:gd name="connsiteY4" fmla="*/ 914400 h 914400"/>
                <a:gd name="connsiteX5" fmla="*/ 21541 w 1828800"/>
                <a:gd name="connsiteY5" fmla="*/ 457200 h 914400"/>
                <a:gd name="connsiteX0" fmla="*/ 0 w 1828800"/>
                <a:gd name="connsiteY0" fmla="*/ 0 h 914400"/>
                <a:gd name="connsiteX1" fmla="*/ 1807259 w 1828800"/>
                <a:gd name="connsiteY1" fmla="*/ 0 h 914400"/>
                <a:gd name="connsiteX2" fmla="*/ 1828800 w 1828800"/>
                <a:gd name="connsiteY2" fmla="*/ 457200 h 914400"/>
                <a:gd name="connsiteX3" fmla="*/ 1807259 w 1828800"/>
                <a:gd name="connsiteY3" fmla="*/ 914400 h 914400"/>
                <a:gd name="connsiteX4" fmla="*/ 0 w 1828800"/>
                <a:gd name="connsiteY4" fmla="*/ 914400 h 914400"/>
                <a:gd name="connsiteX5" fmla="*/ 21541 w 1828800"/>
                <a:gd name="connsiteY5" fmla="*/ 457200 h 914400"/>
                <a:gd name="connsiteX0" fmla="*/ 0 w 1828800"/>
                <a:gd name="connsiteY0" fmla="*/ 0 h 914400"/>
                <a:gd name="connsiteX1" fmla="*/ 1807259 w 1828800"/>
                <a:gd name="connsiteY1" fmla="*/ 0 h 914400"/>
                <a:gd name="connsiteX2" fmla="*/ 1828800 w 1828800"/>
                <a:gd name="connsiteY2" fmla="*/ 457200 h 914400"/>
                <a:gd name="connsiteX3" fmla="*/ 1807259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1 h 914400"/>
                <a:gd name="connsiteX0" fmla="*/ 0 w 1828800"/>
                <a:gd name="connsiteY0" fmla="*/ 0 h 914400"/>
                <a:gd name="connsiteX1" fmla="*/ 1807259 w 1828800"/>
                <a:gd name="connsiteY1" fmla="*/ 0 h 914400"/>
                <a:gd name="connsiteX2" fmla="*/ 1828800 w 1828800"/>
                <a:gd name="connsiteY2" fmla="*/ 457200 h 914400"/>
                <a:gd name="connsiteX3" fmla="*/ 1807259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1 h 914400"/>
                <a:gd name="connsiteX0" fmla="*/ 0 w 1828800"/>
                <a:gd name="connsiteY0" fmla="*/ 0 h 914400"/>
                <a:gd name="connsiteX1" fmla="*/ 1807259 w 1828800"/>
                <a:gd name="connsiteY1" fmla="*/ 0 h 914400"/>
                <a:gd name="connsiteX2" fmla="*/ 1828800 w 1828800"/>
                <a:gd name="connsiteY2" fmla="*/ 457200 h 914400"/>
                <a:gd name="connsiteX3" fmla="*/ 1807259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1 h 914400"/>
                <a:gd name="connsiteX0" fmla="*/ 0 w 1828800"/>
                <a:gd name="connsiteY0" fmla="*/ 0 h 914400"/>
                <a:gd name="connsiteX1" fmla="*/ 1807259 w 1828800"/>
                <a:gd name="connsiteY1" fmla="*/ 0 h 914400"/>
                <a:gd name="connsiteX2" fmla="*/ 1828800 w 1828800"/>
                <a:gd name="connsiteY2" fmla="*/ 457200 h 914400"/>
                <a:gd name="connsiteX3" fmla="*/ 1807259 w 1828800"/>
                <a:gd name="connsiteY3" fmla="*/ 914400 h 914400"/>
                <a:gd name="connsiteX4" fmla="*/ 0 w 1828800"/>
                <a:gd name="connsiteY4" fmla="*/ 914400 h 914400"/>
                <a:gd name="connsiteX5" fmla="*/ 21541 w 1828800"/>
                <a:gd name="connsiteY5" fmla="*/ 457201 h 914400"/>
                <a:gd name="connsiteX0" fmla="*/ 0 w 1828800"/>
                <a:gd name="connsiteY0" fmla="*/ 0 h 914400"/>
                <a:gd name="connsiteX1" fmla="*/ 1807259 w 1828800"/>
                <a:gd name="connsiteY1" fmla="*/ 0 h 914400"/>
                <a:gd name="connsiteX2" fmla="*/ 1828800 w 1828800"/>
                <a:gd name="connsiteY2" fmla="*/ 457200 h 914400"/>
                <a:gd name="connsiteX3" fmla="*/ 1807259 w 1828800"/>
                <a:gd name="connsiteY3" fmla="*/ 914400 h 914400"/>
                <a:gd name="connsiteX4" fmla="*/ 0 w 1828800"/>
                <a:gd name="connsiteY4" fmla="*/ 914400 h 914400"/>
                <a:gd name="connsiteX5" fmla="*/ 21541 w 1828800"/>
                <a:gd name="connsiteY5" fmla="*/ 457201 h 914400"/>
                <a:gd name="connsiteX0" fmla="*/ 0 w 1828800"/>
                <a:gd name="connsiteY0" fmla="*/ 0 h 914400"/>
                <a:gd name="connsiteX1" fmla="*/ 1807259 w 1828800"/>
                <a:gd name="connsiteY1" fmla="*/ 0 h 914400"/>
                <a:gd name="connsiteX2" fmla="*/ 1828800 w 1828800"/>
                <a:gd name="connsiteY2" fmla="*/ 457200 h 914400"/>
                <a:gd name="connsiteX3" fmla="*/ 1807259 w 1828800"/>
                <a:gd name="connsiteY3" fmla="*/ 914400 h 914400"/>
                <a:gd name="connsiteX4" fmla="*/ 0 w 1828800"/>
                <a:gd name="connsiteY4" fmla="*/ 914400 h 914400"/>
                <a:gd name="connsiteX5" fmla="*/ 21541 w 1828800"/>
                <a:gd name="connsiteY5" fmla="*/ 457201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>
                  <a:moveTo>
                    <a:pt x="0" y="0"/>
                  </a:moveTo>
                  <a:lnTo>
                    <a:pt x="1807259" y="0"/>
                  </a:lnTo>
                  <a:lnTo>
                    <a:pt x="1828800" y="457200"/>
                  </a:lnTo>
                  <a:lnTo>
                    <a:pt x="1807259" y="914400"/>
                  </a:lnTo>
                  <a:lnTo>
                    <a:pt x="0" y="914400"/>
                  </a:lnTo>
                  <a:lnTo>
                    <a:pt x="21541" y="457201"/>
                  </a:ln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Создание ГИС на базе технологического конвейера </a:t>
              </a:r>
              <a:r>
                <a:rPr kumimoji="0" lang="ru-RU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ГосТех</a:t>
              </a:r>
              <a:endPara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1" name="Freeform: Shape 12">
              <a:extLst>
                <a:ext uri="{FF2B5EF4-FFF2-40B4-BE49-F238E27FC236}">
                  <a16:creationId xmlns:a16="http://schemas.microsoft.com/office/drawing/2014/main" id="{AA0D9011-F12A-8A92-415F-107DE0061954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7629825" y="3122115"/>
              <a:ext cx="2746794" cy="424650"/>
            </a:xfrm>
            <a:prstGeom prst="chevron">
              <a:avLst>
                <a:gd name="adj" fmla="val 11713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731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Развитие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2060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02AFE35-B640-4E00-9F21-4239F2F8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Этапы цифровой трансформации государства</a:t>
            </a:r>
          </a:p>
        </p:txBody>
      </p:sp>
      <p:sp>
        <p:nvSpPr>
          <p:cNvPr id="2" name="Скругленный прямоугольник 47">
            <a:extLst>
              <a:ext uri="{FF2B5EF4-FFF2-40B4-BE49-F238E27FC236}">
                <a16:creationId xmlns:a16="http://schemas.microsoft.com/office/drawing/2014/main" id="{15860033-6B0B-32E4-E122-C1CBA9792C54}"/>
              </a:ext>
            </a:extLst>
          </p:cNvPr>
          <p:cNvSpPr/>
          <p:nvPr/>
        </p:nvSpPr>
        <p:spPr>
          <a:xfrm>
            <a:off x="1296529" y="1589186"/>
            <a:ext cx="2751051" cy="3449004"/>
          </a:xfrm>
          <a:custGeom>
            <a:avLst/>
            <a:gdLst>
              <a:gd name="connsiteX0" fmla="*/ 0 w 2409372"/>
              <a:gd name="connsiteY0" fmla="*/ 230801 h 809940"/>
              <a:gd name="connsiteX1" fmla="*/ 230801 w 2409372"/>
              <a:gd name="connsiteY1" fmla="*/ 0 h 809940"/>
              <a:gd name="connsiteX2" fmla="*/ 2178571 w 2409372"/>
              <a:gd name="connsiteY2" fmla="*/ 0 h 809940"/>
              <a:gd name="connsiteX3" fmla="*/ 2409372 w 2409372"/>
              <a:gd name="connsiteY3" fmla="*/ 230801 h 809940"/>
              <a:gd name="connsiteX4" fmla="*/ 2409372 w 2409372"/>
              <a:gd name="connsiteY4" fmla="*/ 579139 h 809940"/>
              <a:gd name="connsiteX5" fmla="*/ 2178571 w 2409372"/>
              <a:gd name="connsiteY5" fmla="*/ 809940 h 809940"/>
              <a:gd name="connsiteX6" fmla="*/ 230801 w 2409372"/>
              <a:gd name="connsiteY6" fmla="*/ 809940 h 809940"/>
              <a:gd name="connsiteX7" fmla="*/ 0 w 2409372"/>
              <a:gd name="connsiteY7" fmla="*/ 579139 h 809940"/>
              <a:gd name="connsiteX8" fmla="*/ 0 w 2409372"/>
              <a:gd name="connsiteY8" fmla="*/ 230801 h 809940"/>
              <a:gd name="connsiteX0" fmla="*/ 2409372 w 2500812"/>
              <a:gd name="connsiteY0" fmla="*/ 579139 h 809940"/>
              <a:gd name="connsiteX1" fmla="*/ 2178571 w 2500812"/>
              <a:gd name="connsiteY1" fmla="*/ 809940 h 809940"/>
              <a:gd name="connsiteX2" fmla="*/ 230801 w 2500812"/>
              <a:gd name="connsiteY2" fmla="*/ 809940 h 809940"/>
              <a:gd name="connsiteX3" fmla="*/ 0 w 2500812"/>
              <a:gd name="connsiteY3" fmla="*/ 579139 h 809940"/>
              <a:gd name="connsiteX4" fmla="*/ 0 w 2500812"/>
              <a:gd name="connsiteY4" fmla="*/ 230801 h 809940"/>
              <a:gd name="connsiteX5" fmla="*/ 230801 w 2500812"/>
              <a:gd name="connsiteY5" fmla="*/ 0 h 809940"/>
              <a:gd name="connsiteX6" fmla="*/ 2178571 w 2500812"/>
              <a:gd name="connsiteY6" fmla="*/ 0 h 809940"/>
              <a:gd name="connsiteX7" fmla="*/ 2409372 w 2500812"/>
              <a:gd name="connsiteY7" fmla="*/ 230801 h 809940"/>
              <a:gd name="connsiteX8" fmla="*/ 2500812 w 2500812"/>
              <a:gd name="connsiteY8" fmla="*/ 670579 h 809940"/>
              <a:gd name="connsiteX0" fmla="*/ 2409372 w 2409372"/>
              <a:gd name="connsiteY0" fmla="*/ 579139 h 809940"/>
              <a:gd name="connsiteX1" fmla="*/ 2178571 w 2409372"/>
              <a:gd name="connsiteY1" fmla="*/ 809940 h 809940"/>
              <a:gd name="connsiteX2" fmla="*/ 230801 w 2409372"/>
              <a:gd name="connsiteY2" fmla="*/ 809940 h 809940"/>
              <a:gd name="connsiteX3" fmla="*/ 0 w 2409372"/>
              <a:gd name="connsiteY3" fmla="*/ 579139 h 809940"/>
              <a:gd name="connsiteX4" fmla="*/ 0 w 2409372"/>
              <a:gd name="connsiteY4" fmla="*/ 230801 h 809940"/>
              <a:gd name="connsiteX5" fmla="*/ 230801 w 2409372"/>
              <a:gd name="connsiteY5" fmla="*/ 0 h 809940"/>
              <a:gd name="connsiteX6" fmla="*/ 2178571 w 2409372"/>
              <a:gd name="connsiteY6" fmla="*/ 0 h 809940"/>
              <a:gd name="connsiteX7" fmla="*/ 2409372 w 2409372"/>
              <a:gd name="connsiteY7" fmla="*/ 230801 h 809940"/>
              <a:gd name="connsiteX0" fmla="*/ 2409372 w 2409372"/>
              <a:gd name="connsiteY0" fmla="*/ 579139 h 809940"/>
              <a:gd name="connsiteX1" fmla="*/ 2178571 w 2409372"/>
              <a:gd name="connsiteY1" fmla="*/ 809940 h 809940"/>
              <a:gd name="connsiteX2" fmla="*/ 230801 w 2409372"/>
              <a:gd name="connsiteY2" fmla="*/ 809940 h 809940"/>
              <a:gd name="connsiteX3" fmla="*/ 0 w 2409372"/>
              <a:gd name="connsiteY3" fmla="*/ 579139 h 809940"/>
              <a:gd name="connsiteX4" fmla="*/ 0 w 2409372"/>
              <a:gd name="connsiteY4" fmla="*/ 230801 h 809940"/>
              <a:gd name="connsiteX5" fmla="*/ 230801 w 2409372"/>
              <a:gd name="connsiteY5" fmla="*/ 0 h 809940"/>
              <a:gd name="connsiteX6" fmla="*/ 2178571 w 2409372"/>
              <a:gd name="connsiteY6" fmla="*/ 0 h 809940"/>
              <a:gd name="connsiteX0" fmla="*/ 2178571 w 2178571"/>
              <a:gd name="connsiteY0" fmla="*/ 809940 h 809940"/>
              <a:gd name="connsiteX1" fmla="*/ 230801 w 2178571"/>
              <a:gd name="connsiteY1" fmla="*/ 809940 h 809940"/>
              <a:gd name="connsiteX2" fmla="*/ 0 w 2178571"/>
              <a:gd name="connsiteY2" fmla="*/ 579139 h 809940"/>
              <a:gd name="connsiteX3" fmla="*/ 0 w 2178571"/>
              <a:gd name="connsiteY3" fmla="*/ 230801 h 809940"/>
              <a:gd name="connsiteX4" fmla="*/ 230801 w 2178571"/>
              <a:gd name="connsiteY4" fmla="*/ 0 h 809940"/>
              <a:gd name="connsiteX5" fmla="*/ 2178571 w 2178571"/>
              <a:gd name="connsiteY5" fmla="*/ 0 h 809940"/>
              <a:gd name="connsiteX0" fmla="*/ 230801 w 2178571"/>
              <a:gd name="connsiteY0" fmla="*/ 809940 h 809940"/>
              <a:gd name="connsiteX1" fmla="*/ 0 w 2178571"/>
              <a:gd name="connsiteY1" fmla="*/ 579139 h 809940"/>
              <a:gd name="connsiteX2" fmla="*/ 0 w 2178571"/>
              <a:gd name="connsiteY2" fmla="*/ 230801 h 809940"/>
              <a:gd name="connsiteX3" fmla="*/ 230801 w 2178571"/>
              <a:gd name="connsiteY3" fmla="*/ 0 h 809940"/>
              <a:gd name="connsiteX4" fmla="*/ 2178571 w 2178571"/>
              <a:gd name="connsiteY4" fmla="*/ 0 h 809940"/>
              <a:gd name="connsiteX0" fmla="*/ 0 w 2178571"/>
              <a:gd name="connsiteY0" fmla="*/ 579139 h 579139"/>
              <a:gd name="connsiteX1" fmla="*/ 0 w 2178571"/>
              <a:gd name="connsiteY1" fmla="*/ 230801 h 579139"/>
              <a:gd name="connsiteX2" fmla="*/ 230801 w 2178571"/>
              <a:gd name="connsiteY2" fmla="*/ 0 h 579139"/>
              <a:gd name="connsiteX3" fmla="*/ 2178571 w 2178571"/>
              <a:gd name="connsiteY3" fmla="*/ 0 h 579139"/>
              <a:gd name="connsiteX0" fmla="*/ 6350 w 2178571"/>
              <a:gd name="connsiteY0" fmla="*/ 779156 h 779156"/>
              <a:gd name="connsiteX1" fmla="*/ 0 w 2178571"/>
              <a:gd name="connsiteY1" fmla="*/ 230801 h 779156"/>
              <a:gd name="connsiteX2" fmla="*/ 230801 w 2178571"/>
              <a:gd name="connsiteY2" fmla="*/ 0 h 779156"/>
              <a:gd name="connsiteX3" fmla="*/ 2178571 w 2178571"/>
              <a:gd name="connsiteY3" fmla="*/ 0 h 779156"/>
              <a:gd name="connsiteX0" fmla="*/ 19998 w 2178571"/>
              <a:gd name="connsiteY0" fmla="*/ 3050928 h 3050928"/>
              <a:gd name="connsiteX1" fmla="*/ 0 w 2178571"/>
              <a:gd name="connsiteY1" fmla="*/ 230801 h 3050928"/>
              <a:gd name="connsiteX2" fmla="*/ 230801 w 2178571"/>
              <a:gd name="connsiteY2" fmla="*/ 0 h 3050928"/>
              <a:gd name="connsiteX3" fmla="*/ 2178571 w 2178571"/>
              <a:gd name="connsiteY3" fmla="*/ 0 h 3050928"/>
              <a:gd name="connsiteX0" fmla="*/ 27618 w 2178571"/>
              <a:gd name="connsiteY0" fmla="*/ 3100255 h 3100255"/>
              <a:gd name="connsiteX1" fmla="*/ 0 w 2178571"/>
              <a:gd name="connsiteY1" fmla="*/ 230801 h 3100255"/>
              <a:gd name="connsiteX2" fmla="*/ 230801 w 2178571"/>
              <a:gd name="connsiteY2" fmla="*/ 0 h 3100255"/>
              <a:gd name="connsiteX3" fmla="*/ 2178571 w 2178571"/>
              <a:gd name="connsiteY3" fmla="*/ 0 h 3100255"/>
              <a:gd name="connsiteX0" fmla="*/ 19998 w 2178571"/>
              <a:gd name="connsiteY0" fmla="*/ 3107302 h 3107302"/>
              <a:gd name="connsiteX1" fmla="*/ 0 w 2178571"/>
              <a:gd name="connsiteY1" fmla="*/ 230801 h 3107302"/>
              <a:gd name="connsiteX2" fmla="*/ 230801 w 2178571"/>
              <a:gd name="connsiteY2" fmla="*/ 0 h 3107302"/>
              <a:gd name="connsiteX3" fmla="*/ 2178571 w 2178571"/>
              <a:gd name="connsiteY3" fmla="*/ 0 h 3107302"/>
              <a:gd name="connsiteX0" fmla="*/ 19998 w 2178571"/>
              <a:gd name="connsiteY0" fmla="*/ 3189514 h 3189514"/>
              <a:gd name="connsiteX1" fmla="*/ 0 w 2178571"/>
              <a:gd name="connsiteY1" fmla="*/ 230801 h 3189514"/>
              <a:gd name="connsiteX2" fmla="*/ 230801 w 2178571"/>
              <a:gd name="connsiteY2" fmla="*/ 0 h 3189514"/>
              <a:gd name="connsiteX3" fmla="*/ 2178571 w 2178571"/>
              <a:gd name="connsiteY3" fmla="*/ 0 h 3189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8571" h="3189514">
                <a:moveTo>
                  <a:pt x="19998" y="3189514"/>
                </a:moveTo>
                <a:cubicBezTo>
                  <a:pt x="17881" y="3006729"/>
                  <a:pt x="2117" y="413586"/>
                  <a:pt x="0" y="230801"/>
                </a:cubicBezTo>
                <a:cubicBezTo>
                  <a:pt x="0" y="103333"/>
                  <a:pt x="103333" y="0"/>
                  <a:pt x="230801" y="0"/>
                </a:cubicBezTo>
                <a:lnTo>
                  <a:pt x="2178571" y="0"/>
                </a:lnTo>
              </a:path>
            </a:pathLst>
          </a:cu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9000">
                  <a:schemeClr val="bg1">
                    <a:lumMod val="75000"/>
                  </a:schemeClr>
                </a:gs>
                <a:gs pos="8000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7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Скругленный прямоугольник 47">
            <a:extLst>
              <a:ext uri="{FF2B5EF4-FFF2-40B4-BE49-F238E27FC236}">
                <a16:creationId xmlns:a16="http://schemas.microsoft.com/office/drawing/2014/main" id="{F04930A6-0E48-CCFB-C515-9BE71A0411DF}"/>
              </a:ext>
            </a:extLst>
          </p:cNvPr>
          <p:cNvSpPr/>
          <p:nvPr/>
        </p:nvSpPr>
        <p:spPr>
          <a:xfrm>
            <a:off x="4300566" y="1346950"/>
            <a:ext cx="3368486" cy="4050666"/>
          </a:xfrm>
          <a:custGeom>
            <a:avLst/>
            <a:gdLst>
              <a:gd name="connsiteX0" fmla="*/ 0 w 2409372"/>
              <a:gd name="connsiteY0" fmla="*/ 230801 h 809940"/>
              <a:gd name="connsiteX1" fmla="*/ 230801 w 2409372"/>
              <a:gd name="connsiteY1" fmla="*/ 0 h 809940"/>
              <a:gd name="connsiteX2" fmla="*/ 2178571 w 2409372"/>
              <a:gd name="connsiteY2" fmla="*/ 0 h 809940"/>
              <a:gd name="connsiteX3" fmla="*/ 2409372 w 2409372"/>
              <a:gd name="connsiteY3" fmla="*/ 230801 h 809940"/>
              <a:gd name="connsiteX4" fmla="*/ 2409372 w 2409372"/>
              <a:gd name="connsiteY4" fmla="*/ 579139 h 809940"/>
              <a:gd name="connsiteX5" fmla="*/ 2178571 w 2409372"/>
              <a:gd name="connsiteY5" fmla="*/ 809940 h 809940"/>
              <a:gd name="connsiteX6" fmla="*/ 230801 w 2409372"/>
              <a:gd name="connsiteY6" fmla="*/ 809940 h 809940"/>
              <a:gd name="connsiteX7" fmla="*/ 0 w 2409372"/>
              <a:gd name="connsiteY7" fmla="*/ 579139 h 809940"/>
              <a:gd name="connsiteX8" fmla="*/ 0 w 2409372"/>
              <a:gd name="connsiteY8" fmla="*/ 230801 h 809940"/>
              <a:gd name="connsiteX0" fmla="*/ 2409372 w 2500812"/>
              <a:gd name="connsiteY0" fmla="*/ 579139 h 809940"/>
              <a:gd name="connsiteX1" fmla="*/ 2178571 w 2500812"/>
              <a:gd name="connsiteY1" fmla="*/ 809940 h 809940"/>
              <a:gd name="connsiteX2" fmla="*/ 230801 w 2500812"/>
              <a:gd name="connsiteY2" fmla="*/ 809940 h 809940"/>
              <a:gd name="connsiteX3" fmla="*/ 0 w 2500812"/>
              <a:gd name="connsiteY3" fmla="*/ 579139 h 809940"/>
              <a:gd name="connsiteX4" fmla="*/ 0 w 2500812"/>
              <a:gd name="connsiteY4" fmla="*/ 230801 h 809940"/>
              <a:gd name="connsiteX5" fmla="*/ 230801 w 2500812"/>
              <a:gd name="connsiteY5" fmla="*/ 0 h 809940"/>
              <a:gd name="connsiteX6" fmla="*/ 2178571 w 2500812"/>
              <a:gd name="connsiteY6" fmla="*/ 0 h 809940"/>
              <a:gd name="connsiteX7" fmla="*/ 2409372 w 2500812"/>
              <a:gd name="connsiteY7" fmla="*/ 230801 h 809940"/>
              <a:gd name="connsiteX8" fmla="*/ 2500812 w 2500812"/>
              <a:gd name="connsiteY8" fmla="*/ 670579 h 809940"/>
              <a:gd name="connsiteX0" fmla="*/ 2409372 w 2409372"/>
              <a:gd name="connsiteY0" fmla="*/ 579139 h 809940"/>
              <a:gd name="connsiteX1" fmla="*/ 2178571 w 2409372"/>
              <a:gd name="connsiteY1" fmla="*/ 809940 h 809940"/>
              <a:gd name="connsiteX2" fmla="*/ 230801 w 2409372"/>
              <a:gd name="connsiteY2" fmla="*/ 809940 h 809940"/>
              <a:gd name="connsiteX3" fmla="*/ 0 w 2409372"/>
              <a:gd name="connsiteY3" fmla="*/ 579139 h 809940"/>
              <a:gd name="connsiteX4" fmla="*/ 0 w 2409372"/>
              <a:gd name="connsiteY4" fmla="*/ 230801 h 809940"/>
              <a:gd name="connsiteX5" fmla="*/ 230801 w 2409372"/>
              <a:gd name="connsiteY5" fmla="*/ 0 h 809940"/>
              <a:gd name="connsiteX6" fmla="*/ 2178571 w 2409372"/>
              <a:gd name="connsiteY6" fmla="*/ 0 h 809940"/>
              <a:gd name="connsiteX7" fmla="*/ 2409372 w 2409372"/>
              <a:gd name="connsiteY7" fmla="*/ 230801 h 809940"/>
              <a:gd name="connsiteX0" fmla="*/ 2409372 w 2409372"/>
              <a:gd name="connsiteY0" fmla="*/ 579139 h 809940"/>
              <a:gd name="connsiteX1" fmla="*/ 2178571 w 2409372"/>
              <a:gd name="connsiteY1" fmla="*/ 809940 h 809940"/>
              <a:gd name="connsiteX2" fmla="*/ 230801 w 2409372"/>
              <a:gd name="connsiteY2" fmla="*/ 809940 h 809940"/>
              <a:gd name="connsiteX3" fmla="*/ 0 w 2409372"/>
              <a:gd name="connsiteY3" fmla="*/ 579139 h 809940"/>
              <a:gd name="connsiteX4" fmla="*/ 0 w 2409372"/>
              <a:gd name="connsiteY4" fmla="*/ 230801 h 809940"/>
              <a:gd name="connsiteX5" fmla="*/ 230801 w 2409372"/>
              <a:gd name="connsiteY5" fmla="*/ 0 h 809940"/>
              <a:gd name="connsiteX6" fmla="*/ 2178571 w 2409372"/>
              <a:gd name="connsiteY6" fmla="*/ 0 h 809940"/>
              <a:gd name="connsiteX0" fmla="*/ 2178571 w 2178571"/>
              <a:gd name="connsiteY0" fmla="*/ 809940 h 809940"/>
              <a:gd name="connsiteX1" fmla="*/ 230801 w 2178571"/>
              <a:gd name="connsiteY1" fmla="*/ 809940 h 809940"/>
              <a:gd name="connsiteX2" fmla="*/ 0 w 2178571"/>
              <a:gd name="connsiteY2" fmla="*/ 579139 h 809940"/>
              <a:gd name="connsiteX3" fmla="*/ 0 w 2178571"/>
              <a:gd name="connsiteY3" fmla="*/ 230801 h 809940"/>
              <a:gd name="connsiteX4" fmla="*/ 230801 w 2178571"/>
              <a:gd name="connsiteY4" fmla="*/ 0 h 809940"/>
              <a:gd name="connsiteX5" fmla="*/ 2178571 w 2178571"/>
              <a:gd name="connsiteY5" fmla="*/ 0 h 809940"/>
              <a:gd name="connsiteX0" fmla="*/ 230801 w 2178571"/>
              <a:gd name="connsiteY0" fmla="*/ 809940 h 809940"/>
              <a:gd name="connsiteX1" fmla="*/ 0 w 2178571"/>
              <a:gd name="connsiteY1" fmla="*/ 579139 h 809940"/>
              <a:gd name="connsiteX2" fmla="*/ 0 w 2178571"/>
              <a:gd name="connsiteY2" fmla="*/ 230801 h 809940"/>
              <a:gd name="connsiteX3" fmla="*/ 230801 w 2178571"/>
              <a:gd name="connsiteY3" fmla="*/ 0 h 809940"/>
              <a:gd name="connsiteX4" fmla="*/ 2178571 w 2178571"/>
              <a:gd name="connsiteY4" fmla="*/ 0 h 809940"/>
              <a:gd name="connsiteX0" fmla="*/ 0 w 2178571"/>
              <a:gd name="connsiteY0" fmla="*/ 579139 h 579139"/>
              <a:gd name="connsiteX1" fmla="*/ 0 w 2178571"/>
              <a:gd name="connsiteY1" fmla="*/ 230801 h 579139"/>
              <a:gd name="connsiteX2" fmla="*/ 230801 w 2178571"/>
              <a:gd name="connsiteY2" fmla="*/ 0 h 579139"/>
              <a:gd name="connsiteX3" fmla="*/ 2178571 w 2178571"/>
              <a:gd name="connsiteY3" fmla="*/ 0 h 579139"/>
              <a:gd name="connsiteX0" fmla="*/ 6350 w 2178571"/>
              <a:gd name="connsiteY0" fmla="*/ 779156 h 779156"/>
              <a:gd name="connsiteX1" fmla="*/ 0 w 2178571"/>
              <a:gd name="connsiteY1" fmla="*/ 230801 h 779156"/>
              <a:gd name="connsiteX2" fmla="*/ 230801 w 2178571"/>
              <a:gd name="connsiteY2" fmla="*/ 0 h 779156"/>
              <a:gd name="connsiteX3" fmla="*/ 2178571 w 2178571"/>
              <a:gd name="connsiteY3" fmla="*/ 0 h 779156"/>
              <a:gd name="connsiteX0" fmla="*/ 19998 w 2178571"/>
              <a:gd name="connsiteY0" fmla="*/ 3050928 h 3050928"/>
              <a:gd name="connsiteX1" fmla="*/ 0 w 2178571"/>
              <a:gd name="connsiteY1" fmla="*/ 230801 h 3050928"/>
              <a:gd name="connsiteX2" fmla="*/ 230801 w 2178571"/>
              <a:gd name="connsiteY2" fmla="*/ 0 h 3050928"/>
              <a:gd name="connsiteX3" fmla="*/ 2178571 w 2178571"/>
              <a:gd name="connsiteY3" fmla="*/ 0 h 3050928"/>
              <a:gd name="connsiteX0" fmla="*/ 27618 w 2178571"/>
              <a:gd name="connsiteY0" fmla="*/ 3100255 h 3100255"/>
              <a:gd name="connsiteX1" fmla="*/ 0 w 2178571"/>
              <a:gd name="connsiteY1" fmla="*/ 230801 h 3100255"/>
              <a:gd name="connsiteX2" fmla="*/ 230801 w 2178571"/>
              <a:gd name="connsiteY2" fmla="*/ 0 h 3100255"/>
              <a:gd name="connsiteX3" fmla="*/ 2178571 w 2178571"/>
              <a:gd name="connsiteY3" fmla="*/ 0 h 3100255"/>
              <a:gd name="connsiteX0" fmla="*/ 19998 w 2178571"/>
              <a:gd name="connsiteY0" fmla="*/ 3107302 h 3107302"/>
              <a:gd name="connsiteX1" fmla="*/ 0 w 2178571"/>
              <a:gd name="connsiteY1" fmla="*/ 230801 h 3107302"/>
              <a:gd name="connsiteX2" fmla="*/ 230801 w 2178571"/>
              <a:gd name="connsiteY2" fmla="*/ 0 h 3107302"/>
              <a:gd name="connsiteX3" fmla="*/ 2178571 w 2178571"/>
              <a:gd name="connsiteY3" fmla="*/ 0 h 3107302"/>
              <a:gd name="connsiteX0" fmla="*/ 19998 w 2178571"/>
              <a:gd name="connsiteY0" fmla="*/ 3745910 h 3745910"/>
              <a:gd name="connsiteX1" fmla="*/ 0 w 2178571"/>
              <a:gd name="connsiteY1" fmla="*/ 230801 h 3745910"/>
              <a:gd name="connsiteX2" fmla="*/ 230801 w 2178571"/>
              <a:gd name="connsiteY2" fmla="*/ 0 h 3745910"/>
              <a:gd name="connsiteX3" fmla="*/ 2178571 w 2178571"/>
              <a:gd name="connsiteY3" fmla="*/ 0 h 3745910"/>
              <a:gd name="connsiteX0" fmla="*/ 19998 w 2667521"/>
              <a:gd name="connsiteY0" fmla="*/ 3745910 h 3745910"/>
              <a:gd name="connsiteX1" fmla="*/ 0 w 2667521"/>
              <a:gd name="connsiteY1" fmla="*/ 230801 h 3745910"/>
              <a:gd name="connsiteX2" fmla="*/ 230801 w 2667521"/>
              <a:gd name="connsiteY2" fmla="*/ 0 h 3745910"/>
              <a:gd name="connsiteX3" fmla="*/ 2667521 w 2667521"/>
              <a:gd name="connsiteY3" fmla="*/ 0 h 374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521" h="3745910">
                <a:moveTo>
                  <a:pt x="19998" y="3745910"/>
                </a:moveTo>
                <a:cubicBezTo>
                  <a:pt x="17881" y="3563125"/>
                  <a:pt x="2117" y="413586"/>
                  <a:pt x="0" y="230801"/>
                </a:cubicBezTo>
                <a:cubicBezTo>
                  <a:pt x="0" y="103333"/>
                  <a:pt x="103333" y="0"/>
                  <a:pt x="230801" y="0"/>
                </a:cubicBezTo>
                <a:lnTo>
                  <a:pt x="2667521" y="0"/>
                </a:lnTo>
              </a:path>
            </a:pathLst>
          </a:cu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9000">
                  <a:srgbClr val="0070C0"/>
                </a:gs>
                <a:gs pos="80000">
                  <a:srgbClr val="37508C"/>
                </a:gs>
                <a:gs pos="100000">
                  <a:schemeClr val="bg1"/>
                </a:gs>
              </a:gsLst>
              <a:lin ang="7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Скругленный прямоугольник 47">
            <a:extLst>
              <a:ext uri="{FF2B5EF4-FFF2-40B4-BE49-F238E27FC236}">
                <a16:creationId xmlns:a16="http://schemas.microsoft.com/office/drawing/2014/main" id="{99256316-0285-E7D5-92AC-32DFA98BAF18}"/>
              </a:ext>
            </a:extLst>
          </p:cNvPr>
          <p:cNvSpPr/>
          <p:nvPr/>
        </p:nvSpPr>
        <p:spPr>
          <a:xfrm>
            <a:off x="7922039" y="1091952"/>
            <a:ext cx="4269961" cy="4978839"/>
          </a:xfrm>
          <a:custGeom>
            <a:avLst/>
            <a:gdLst>
              <a:gd name="connsiteX0" fmla="*/ 0 w 2409372"/>
              <a:gd name="connsiteY0" fmla="*/ 230801 h 809940"/>
              <a:gd name="connsiteX1" fmla="*/ 230801 w 2409372"/>
              <a:gd name="connsiteY1" fmla="*/ 0 h 809940"/>
              <a:gd name="connsiteX2" fmla="*/ 2178571 w 2409372"/>
              <a:gd name="connsiteY2" fmla="*/ 0 h 809940"/>
              <a:gd name="connsiteX3" fmla="*/ 2409372 w 2409372"/>
              <a:gd name="connsiteY3" fmla="*/ 230801 h 809940"/>
              <a:gd name="connsiteX4" fmla="*/ 2409372 w 2409372"/>
              <a:gd name="connsiteY4" fmla="*/ 579139 h 809940"/>
              <a:gd name="connsiteX5" fmla="*/ 2178571 w 2409372"/>
              <a:gd name="connsiteY5" fmla="*/ 809940 h 809940"/>
              <a:gd name="connsiteX6" fmla="*/ 230801 w 2409372"/>
              <a:gd name="connsiteY6" fmla="*/ 809940 h 809940"/>
              <a:gd name="connsiteX7" fmla="*/ 0 w 2409372"/>
              <a:gd name="connsiteY7" fmla="*/ 579139 h 809940"/>
              <a:gd name="connsiteX8" fmla="*/ 0 w 2409372"/>
              <a:gd name="connsiteY8" fmla="*/ 230801 h 809940"/>
              <a:gd name="connsiteX0" fmla="*/ 2409372 w 2500812"/>
              <a:gd name="connsiteY0" fmla="*/ 579139 h 809940"/>
              <a:gd name="connsiteX1" fmla="*/ 2178571 w 2500812"/>
              <a:gd name="connsiteY1" fmla="*/ 809940 h 809940"/>
              <a:gd name="connsiteX2" fmla="*/ 230801 w 2500812"/>
              <a:gd name="connsiteY2" fmla="*/ 809940 h 809940"/>
              <a:gd name="connsiteX3" fmla="*/ 0 w 2500812"/>
              <a:gd name="connsiteY3" fmla="*/ 579139 h 809940"/>
              <a:gd name="connsiteX4" fmla="*/ 0 w 2500812"/>
              <a:gd name="connsiteY4" fmla="*/ 230801 h 809940"/>
              <a:gd name="connsiteX5" fmla="*/ 230801 w 2500812"/>
              <a:gd name="connsiteY5" fmla="*/ 0 h 809940"/>
              <a:gd name="connsiteX6" fmla="*/ 2178571 w 2500812"/>
              <a:gd name="connsiteY6" fmla="*/ 0 h 809940"/>
              <a:gd name="connsiteX7" fmla="*/ 2409372 w 2500812"/>
              <a:gd name="connsiteY7" fmla="*/ 230801 h 809940"/>
              <a:gd name="connsiteX8" fmla="*/ 2500812 w 2500812"/>
              <a:gd name="connsiteY8" fmla="*/ 670579 h 809940"/>
              <a:gd name="connsiteX0" fmla="*/ 2409372 w 2409372"/>
              <a:gd name="connsiteY0" fmla="*/ 579139 h 809940"/>
              <a:gd name="connsiteX1" fmla="*/ 2178571 w 2409372"/>
              <a:gd name="connsiteY1" fmla="*/ 809940 h 809940"/>
              <a:gd name="connsiteX2" fmla="*/ 230801 w 2409372"/>
              <a:gd name="connsiteY2" fmla="*/ 809940 h 809940"/>
              <a:gd name="connsiteX3" fmla="*/ 0 w 2409372"/>
              <a:gd name="connsiteY3" fmla="*/ 579139 h 809940"/>
              <a:gd name="connsiteX4" fmla="*/ 0 w 2409372"/>
              <a:gd name="connsiteY4" fmla="*/ 230801 h 809940"/>
              <a:gd name="connsiteX5" fmla="*/ 230801 w 2409372"/>
              <a:gd name="connsiteY5" fmla="*/ 0 h 809940"/>
              <a:gd name="connsiteX6" fmla="*/ 2178571 w 2409372"/>
              <a:gd name="connsiteY6" fmla="*/ 0 h 809940"/>
              <a:gd name="connsiteX7" fmla="*/ 2409372 w 2409372"/>
              <a:gd name="connsiteY7" fmla="*/ 230801 h 809940"/>
              <a:gd name="connsiteX0" fmla="*/ 2409372 w 2409372"/>
              <a:gd name="connsiteY0" fmla="*/ 579139 h 809940"/>
              <a:gd name="connsiteX1" fmla="*/ 2178571 w 2409372"/>
              <a:gd name="connsiteY1" fmla="*/ 809940 h 809940"/>
              <a:gd name="connsiteX2" fmla="*/ 230801 w 2409372"/>
              <a:gd name="connsiteY2" fmla="*/ 809940 h 809940"/>
              <a:gd name="connsiteX3" fmla="*/ 0 w 2409372"/>
              <a:gd name="connsiteY3" fmla="*/ 579139 h 809940"/>
              <a:gd name="connsiteX4" fmla="*/ 0 w 2409372"/>
              <a:gd name="connsiteY4" fmla="*/ 230801 h 809940"/>
              <a:gd name="connsiteX5" fmla="*/ 230801 w 2409372"/>
              <a:gd name="connsiteY5" fmla="*/ 0 h 809940"/>
              <a:gd name="connsiteX6" fmla="*/ 2178571 w 2409372"/>
              <a:gd name="connsiteY6" fmla="*/ 0 h 809940"/>
              <a:gd name="connsiteX0" fmla="*/ 2178571 w 2178571"/>
              <a:gd name="connsiteY0" fmla="*/ 809940 h 809940"/>
              <a:gd name="connsiteX1" fmla="*/ 230801 w 2178571"/>
              <a:gd name="connsiteY1" fmla="*/ 809940 h 809940"/>
              <a:gd name="connsiteX2" fmla="*/ 0 w 2178571"/>
              <a:gd name="connsiteY2" fmla="*/ 579139 h 809940"/>
              <a:gd name="connsiteX3" fmla="*/ 0 w 2178571"/>
              <a:gd name="connsiteY3" fmla="*/ 230801 h 809940"/>
              <a:gd name="connsiteX4" fmla="*/ 230801 w 2178571"/>
              <a:gd name="connsiteY4" fmla="*/ 0 h 809940"/>
              <a:gd name="connsiteX5" fmla="*/ 2178571 w 2178571"/>
              <a:gd name="connsiteY5" fmla="*/ 0 h 809940"/>
              <a:gd name="connsiteX0" fmla="*/ 230801 w 2178571"/>
              <a:gd name="connsiteY0" fmla="*/ 809940 h 809940"/>
              <a:gd name="connsiteX1" fmla="*/ 0 w 2178571"/>
              <a:gd name="connsiteY1" fmla="*/ 579139 h 809940"/>
              <a:gd name="connsiteX2" fmla="*/ 0 w 2178571"/>
              <a:gd name="connsiteY2" fmla="*/ 230801 h 809940"/>
              <a:gd name="connsiteX3" fmla="*/ 230801 w 2178571"/>
              <a:gd name="connsiteY3" fmla="*/ 0 h 809940"/>
              <a:gd name="connsiteX4" fmla="*/ 2178571 w 2178571"/>
              <a:gd name="connsiteY4" fmla="*/ 0 h 809940"/>
              <a:gd name="connsiteX0" fmla="*/ 0 w 2178571"/>
              <a:gd name="connsiteY0" fmla="*/ 579139 h 579139"/>
              <a:gd name="connsiteX1" fmla="*/ 0 w 2178571"/>
              <a:gd name="connsiteY1" fmla="*/ 230801 h 579139"/>
              <a:gd name="connsiteX2" fmla="*/ 230801 w 2178571"/>
              <a:gd name="connsiteY2" fmla="*/ 0 h 579139"/>
              <a:gd name="connsiteX3" fmla="*/ 2178571 w 2178571"/>
              <a:gd name="connsiteY3" fmla="*/ 0 h 579139"/>
              <a:gd name="connsiteX0" fmla="*/ 6350 w 2178571"/>
              <a:gd name="connsiteY0" fmla="*/ 779156 h 779156"/>
              <a:gd name="connsiteX1" fmla="*/ 0 w 2178571"/>
              <a:gd name="connsiteY1" fmla="*/ 230801 h 779156"/>
              <a:gd name="connsiteX2" fmla="*/ 230801 w 2178571"/>
              <a:gd name="connsiteY2" fmla="*/ 0 h 779156"/>
              <a:gd name="connsiteX3" fmla="*/ 2178571 w 2178571"/>
              <a:gd name="connsiteY3" fmla="*/ 0 h 779156"/>
              <a:gd name="connsiteX0" fmla="*/ 19998 w 2178571"/>
              <a:gd name="connsiteY0" fmla="*/ 3050928 h 3050928"/>
              <a:gd name="connsiteX1" fmla="*/ 0 w 2178571"/>
              <a:gd name="connsiteY1" fmla="*/ 230801 h 3050928"/>
              <a:gd name="connsiteX2" fmla="*/ 230801 w 2178571"/>
              <a:gd name="connsiteY2" fmla="*/ 0 h 3050928"/>
              <a:gd name="connsiteX3" fmla="*/ 2178571 w 2178571"/>
              <a:gd name="connsiteY3" fmla="*/ 0 h 3050928"/>
              <a:gd name="connsiteX0" fmla="*/ 27618 w 2178571"/>
              <a:gd name="connsiteY0" fmla="*/ 3100255 h 3100255"/>
              <a:gd name="connsiteX1" fmla="*/ 0 w 2178571"/>
              <a:gd name="connsiteY1" fmla="*/ 230801 h 3100255"/>
              <a:gd name="connsiteX2" fmla="*/ 230801 w 2178571"/>
              <a:gd name="connsiteY2" fmla="*/ 0 h 3100255"/>
              <a:gd name="connsiteX3" fmla="*/ 2178571 w 2178571"/>
              <a:gd name="connsiteY3" fmla="*/ 0 h 3100255"/>
              <a:gd name="connsiteX0" fmla="*/ 19998 w 2178571"/>
              <a:gd name="connsiteY0" fmla="*/ 3107302 h 3107302"/>
              <a:gd name="connsiteX1" fmla="*/ 0 w 2178571"/>
              <a:gd name="connsiteY1" fmla="*/ 230801 h 3107302"/>
              <a:gd name="connsiteX2" fmla="*/ 230801 w 2178571"/>
              <a:gd name="connsiteY2" fmla="*/ 0 h 3107302"/>
              <a:gd name="connsiteX3" fmla="*/ 2178571 w 2178571"/>
              <a:gd name="connsiteY3" fmla="*/ 0 h 3107302"/>
              <a:gd name="connsiteX0" fmla="*/ 19998 w 2178571"/>
              <a:gd name="connsiteY0" fmla="*/ 3745910 h 3745910"/>
              <a:gd name="connsiteX1" fmla="*/ 0 w 2178571"/>
              <a:gd name="connsiteY1" fmla="*/ 230801 h 3745910"/>
              <a:gd name="connsiteX2" fmla="*/ 230801 w 2178571"/>
              <a:gd name="connsiteY2" fmla="*/ 0 h 3745910"/>
              <a:gd name="connsiteX3" fmla="*/ 2178571 w 2178571"/>
              <a:gd name="connsiteY3" fmla="*/ 0 h 3745910"/>
              <a:gd name="connsiteX0" fmla="*/ 19998 w 3656851"/>
              <a:gd name="connsiteY0" fmla="*/ 3745910 h 3745910"/>
              <a:gd name="connsiteX1" fmla="*/ 0 w 3656851"/>
              <a:gd name="connsiteY1" fmla="*/ 230801 h 3745910"/>
              <a:gd name="connsiteX2" fmla="*/ 230801 w 3656851"/>
              <a:gd name="connsiteY2" fmla="*/ 0 h 3745910"/>
              <a:gd name="connsiteX3" fmla="*/ 3656851 w 3656851"/>
              <a:gd name="connsiteY3" fmla="*/ 7047 h 3745910"/>
              <a:gd name="connsiteX0" fmla="*/ 19998 w 3656851"/>
              <a:gd name="connsiteY0" fmla="*/ 4562984 h 4562984"/>
              <a:gd name="connsiteX1" fmla="*/ 0 w 3656851"/>
              <a:gd name="connsiteY1" fmla="*/ 230801 h 4562984"/>
              <a:gd name="connsiteX2" fmla="*/ 230801 w 3656851"/>
              <a:gd name="connsiteY2" fmla="*/ 0 h 4562984"/>
              <a:gd name="connsiteX3" fmla="*/ 3656851 w 3656851"/>
              <a:gd name="connsiteY3" fmla="*/ 7047 h 4562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851" h="4562984">
                <a:moveTo>
                  <a:pt x="19998" y="4562984"/>
                </a:moveTo>
                <a:cubicBezTo>
                  <a:pt x="17881" y="4380199"/>
                  <a:pt x="2117" y="413586"/>
                  <a:pt x="0" y="230801"/>
                </a:cubicBezTo>
                <a:cubicBezTo>
                  <a:pt x="0" y="103333"/>
                  <a:pt x="103333" y="0"/>
                  <a:pt x="230801" y="0"/>
                </a:cubicBezTo>
                <a:lnTo>
                  <a:pt x="3656851" y="7047"/>
                </a:lnTo>
              </a:path>
            </a:pathLst>
          </a:cu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9000">
                  <a:srgbClr val="0070C0"/>
                </a:gs>
                <a:gs pos="80000">
                  <a:srgbClr val="37508C"/>
                </a:gs>
                <a:gs pos="100000">
                  <a:schemeClr val="bg1"/>
                </a:gs>
              </a:gsLst>
              <a:lin ang="7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0BDEF2E2-DD85-3C33-2F58-A0390BE80CEC}"/>
              </a:ext>
            </a:extLst>
          </p:cNvPr>
          <p:cNvSpPr/>
          <p:nvPr/>
        </p:nvSpPr>
        <p:spPr>
          <a:xfrm>
            <a:off x="8758311" y="1235936"/>
            <a:ext cx="2166612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III.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Цифровое 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государство</a:t>
            </a:r>
          </a:p>
        </p:txBody>
      </p:sp>
      <p:sp>
        <p:nvSpPr>
          <p:cNvPr id="7" name="Freeform 51">
            <a:extLst>
              <a:ext uri="{FF2B5EF4-FFF2-40B4-BE49-F238E27FC236}">
                <a16:creationId xmlns:a16="http://schemas.microsoft.com/office/drawing/2014/main" id="{8B15F3A1-61FB-8ED7-9617-BBB76A11419A}"/>
              </a:ext>
            </a:extLst>
          </p:cNvPr>
          <p:cNvSpPr>
            <a:spLocks noEditPoints="1"/>
          </p:cNvSpPr>
          <p:nvPr/>
        </p:nvSpPr>
        <p:spPr bwMode="auto">
          <a:xfrm>
            <a:off x="8167079" y="1236993"/>
            <a:ext cx="313860" cy="316411"/>
          </a:xfrm>
          <a:custGeom>
            <a:avLst/>
            <a:gdLst>
              <a:gd name="T0" fmla="*/ 195263 w 52"/>
              <a:gd name="T1" fmla="*/ 56784 h 52"/>
              <a:gd name="T2" fmla="*/ 195263 w 52"/>
              <a:gd name="T3" fmla="*/ 52998 h 52"/>
              <a:gd name="T4" fmla="*/ 195263 w 52"/>
              <a:gd name="T5" fmla="*/ 49213 h 52"/>
              <a:gd name="T6" fmla="*/ 195263 w 52"/>
              <a:gd name="T7" fmla="*/ 49213 h 52"/>
              <a:gd name="T8" fmla="*/ 165223 w 52"/>
              <a:gd name="T9" fmla="*/ 3786 h 52"/>
              <a:gd name="T10" fmla="*/ 165223 w 52"/>
              <a:gd name="T11" fmla="*/ 3786 h 52"/>
              <a:gd name="T12" fmla="*/ 161467 w 52"/>
              <a:gd name="T13" fmla="*/ 0 h 52"/>
              <a:gd name="T14" fmla="*/ 157712 w 52"/>
              <a:gd name="T15" fmla="*/ 0 h 52"/>
              <a:gd name="T16" fmla="*/ 37551 w 52"/>
              <a:gd name="T17" fmla="*/ 0 h 52"/>
              <a:gd name="T18" fmla="*/ 33796 w 52"/>
              <a:gd name="T19" fmla="*/ 0 h 52"/>
              <a:gd name="T20" fmla="*/ 33796 w 52"/>
              <a:gd name="T21" fmla="*/ 0 h 52"/>
              <a:gd name="T22" fmla="*/ 30040 w 52"/>
              <a:gd name="T23" fmla="*/ 3786 h 52"/>
              <a:gd name="T24" fmla="*/ 0 w 52"/>
              <a:gd name="T25" fmla="*/ 49213 h 52"/>
              <a:gd name="T26" fmla="*/ 0 w 52"/>
              <a:gd name="T27" fmla="*/ 49213 h 52"/>
              <a:gd name="T28" fmla="*/ 0 w 52"/>
              <a:gd name="T29" fmla="*/ 52998 h 52"/>
              <a:gd name="T30" fmla="*/ 0 w 52"/>
              <a:gd name="T31" fmla="*/ 56784 h 52"/>
              <a:gd name="T32" fmla="*/ 90121 w 52"/>
              <a:gd name="T33" fmla="*/ 193064 h 52"/>
              <a:gd name="T34" fmla="*/ 90121 w 52"/>
              <a:gd name="T35" fmla="*/ 193064 h 52"/>
              <a:gd name="T36" fmla="*/ 93876 w 52"/>
              <a:gd name="T37" fmla="*/ 196850 h 52"/>
              <a:gd name="T38" fmla="*/ 93876 w 52"/>
              <a:gd name="T39" fmla="*/ 196850 h 52"/>
              <a:gd name="T40" fmla="*/ 97632 w 52"/>
              <a:gd name="T41" fmla="*/ 196850 h 52"/>
              <a:gd name="T42" fmla="*/ 101387 w 52"/>
              <a:gd name="T43" fmla="*/ 196850 h 52"/>
              <a:gd name="T44" fmla="*/ 101387 w 52"/>
              <a:gd name="T45" fmla="*/ 196850 h 52"/>
              <a:gd name="T46" fmla="*/ 105142 w 52"/>
              <a:gd name="T47" fmla="*/ 193064 h 52"/>
              <a:gd name="T48" fmla="*/ 105142 w 52"/>
              <a:gd name="T49" fmla="*/ 193064 h 52"/>
              <a:gd name="T50" fmla="*/ 195263 w 52"/>
              <a:gd name="T51" fmla="*/ 56784 h 52"/>
              <a:gd name="T52" fmla="*/ 52571 w 52"/>
              <a:gd name="T53" fmla="*/ 45427 h 52"/>
              <a:gd name="T54" fmla="*/ 37551 w 52"/>
              <a:gd name="T55" fmla="*/ 22713 h 52"/>
              <a:gd name="T56" fmla="*/ 142692 w 52"/>
              <a:gd name="T57" fmla="*/ 45427 h 52"/>
              <a:gd name="T58" fmla="*/ 172733 w 52"/>
              <a:gd name="T59" fmla="*/ 45427 h 52"/>
              <a:gd name="T60" fmla="*/ 112652 w 52"/>
              <a:gd name="T61" fmla="*/ 15142 h 52"/>
              <a:gd name="T62" fmla="*/ 127672 w 52"/>
              <a:gd name="T63" fmla="*/ 37856 h 52"/>
              <a:gd name="T64" fmla="*/ 82611 w 52"/>
              <a:gd name="T65" fmla="*/ 45427 h 52"/>
              <a:gd name="T66" fmla="*/ 112652 w 52"/>
              <a:gd name="T67" fmla="*/ 45427 h 52"/>
              <a:gd name="T68" fmla="*/ 52571 w 52"/>
              <a:gd name="T69" fmla="*/ 15142 h 52"/>
              <a:gd name="T70" fmla="*/ 67591 w 52"/>
              <a:gd name="T71" fmla="*/ 37856 h 52"/>
              <a:gd name="T72" fmla="*/ 97632 w 52"/>
              <a:gd name="T73" fmla="*/ 155209 h 52"/>
              <a:gd name="T74" fmla="*/ 120162 w 52"/>
              <a:gd name="T75" fmla="*/ 60569 h 52"/>
              <a:gd name="T76" fmla="*/ 135182 w 52"/>
              <a:gd name="T77" fmla="*/ 60569 h 52"/>
              <a:gd name="T78" fmla="*/ 112652 w 52"/>
              <a:gd name="T79" fmla="*/ 151423 h 52"/>
              <a:gd name="T80" fmla="*/ 82611 w 52"/>
              <a:gd name="T81" fmla="*/ 151423 h 52"/>
              <a:gd name="T82" fmla="*/ 60081 w 52"/>
              <a:gd name="T83" fmla="*/ 60569 h 5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52" h="52">
                <a:moveTo>
                  <a:pt x="52" y="15"/>
                </a:moveTo>
                <a:cubicBezTo>
                  <a:pt x="52" y="15"/>
                  <a:pt x="52" y="15"/>
                  <a:pt x="52" y="15"/>
                </a:cubicBezTo>
                <a:cubicBezTo>
                  <a:pt x="52" y="15"/>
                  <a:pt x="52" y="15"/>
                  <a:pt x="52" y="14"/>
                </a:cubicBezTo>
                <a:cubicBezTo>
                  <a:pt x="52" y="14"/>
                  <a:pt x="52" y="14"/>
                  <a:pt x="52" y="14"/>
                </a:cubicBezTo>
                <a:cubicBezTo>
                  <a:pt x="52" y="14"/>
                  <a:pt x="52" y="13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4" y="1"/>
                  <a:pt x="44" y="1"/>
                  <a:pt x="44" y="1"/>
                </a:cubicBezTo>
                <a:cubicBezTo>
                  <a:pt x="44" y="1"/>
                  <a:pt x="44" y="1"/>
                  <a:pt x="44" y="1"/>
                </a:cubicBezTo>
                <a:cubicBezTo>
                  <a:pt x="44" y="1"/>
                  <a:pt x="44" y="1"/>
                  <a:pt x="44" y="1"/>
                </a:cubicBezTo>
                <a:cubicBezTo>
                  <a:pt x="44" y="1"/>
                  <a:pt x="44" y="1"/>
                  <a:pt x="44" y="1"/>
                </a:cubicBezTo>
                <a:cubicBezTo>
                  <a:pt x="43" y="1"/>
                  <a:pt x="43" y="0"/>
                  <a:pt x="43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43" y="0"/>
                  <a:pt x="42" y="0"/>
                  <a:pt x="42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10" y="0"/>
                  <a:pt x="9" y="0"/>
                  <a:pt x="9" y="0"/>
                </a:cubicBezTo>
                <a:cubicBezTo>
                  <a:pt x="9" y="0"/>
                  <a:pt x="9" y="0"/>
                  <a:pt x="9" y="0"/>
                </a:cubicBezTo>
                <a:cubicBezTo>
                  <a:pt x="9" y="0"/>
                  <a:pt x="9" y="0"/>
                  <a:pt x="9" y="0"/>
                </a:cubicBezTo>
                <a:cubicBezTo>
                  <a:pt x="9" y="0"/>
                  <a:pt x="9" y="1"/>
                  <a:pt x="8" y="1"/>
                </a:cubicBezTo>
                <a:cubicBezTo>
                  <a:pt x="8" y="1"/>
                  <a:pt x="8" y="1"/>
                  <a:pt x="8" y="1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51"/>
                  <a:pt x="24" y="51"/>
                  <a:pt x="24" y="51"/>
                </a:cubicBezTo>
                <a:cubicBezTo>
                  <a:pt x="25" y="51"/>
                  <a:pt x="25" y="51"/>
                  <a:pt x="25" y="52"/>
                </a:cubicBezTo>
                <a:cubicBezTo>
                  <a:pt x="25" y="52"/>
                  <a:pt x="25" y="52"/>
                  <a:pt x="25" y="52"/>
                </a:cubicBezTo>
                <a:cubicBezTo>
                  <a:pt x="25" y="52"/>
                  <a:pt x="25" y="52"/>
                  <a:pt x="25" y="52"/>
                </a:cubicBezTo>
                <a:cubicBezTo>
                  <a:pt x="25" y="52"/>
                  <a:pt x="25" y="52"/>
                  <a:pt x="25" y="52"/>
                </a:cubicBezTo>
                <a:cubicBezTo>
                  <a:pt x="26" y="52"/>
                  <a:pt x="26" y="52"/>
                  <a:pt x="26" y="52"/>
                </a:cubicBezTo>
                <a:cubicBezTo>
                  <a:pt x="26" y="52"/>
                  <a:pt x="26" y="52"/>
                  <a:pt x="26" y="52"/>
                </a:cubicBezTo>
                <a:cubicBezTo>
                  <a:pt x="26" y="52"/>
                  <a:pt x="26" y="52"/>
                  <a:pt x="26" y="52"/>
                </a:cubicBezTo>
                <a:cubicBezTo>
                  <a:pt x="26" y="52"/>
                  <a:pt x="26" y="52"/>
                  <a:pt x="27" y="52"/>
                </a:cubicBezTo>
                <a:cubicBezTo>
                  <a:pt x="27" y="52"/>
                  <a:pt x="27" y="52"/>
                  <a:pt x="27" y="52"/>
                </a:cubicBezTo>
                <a:cubicBezTo>
                  <a:pt x="27" y="52"/>
                  <a:pt x="27" y="52"/>
                  <a:pt x="27" y="52"/>
                </a:cubicBezTo>
                <a:cubicBezTo>
                  <a:pt x="27" y="52"/>
                  <a:pt x="27" y="52"/>
                  <a:pt x="27" y="52"/>
                </a:cubicBezTo>
                <a:cubicBezTo>
                  <a:pt x="27" y="51"/>
                  <a:pt x="27" y="51"/>
                  <a:pt x="28" y="51"/>
                </a:cubicBezTo>
                <a:cubicBezTo>
                  <a:pt x="28" y="51"/>
                  <a:pt x="28" y="51"/>
                  <a:pt x="28" y="51"/>
                </a:cubicBezTo>
                <a:cubicBezTo>
                  <a:pt x="28" y="51"/>
                  <a:pt x="28" y="51"/>
                  <a:pt x="28" y="51"/>
                </a:cubicBezTo>
                <a:cubicBezTo>
                  <a:pt x="28" y="51"/>
                  <a:pt x="28" y="51"/>
                  <a:pt x="28" y="51"/>
                </a:cubicBezTo>
                <a:lnTo>
                  <a:pt x="52" y="15"/>
                </a:lnTo>
                <a:close/>
                <a:moveTo>
                  <a:pt x="10" y="6"/>
                </a:moveTo>
                <a:cubicBezTo>
                  <a:pt x="14" y="12"/>
                  <a:pt x="14" y="12"/>
                  <a:pt x="14" y="12"/>
                </a:cubicBezTo>
                <a:cubicBezTo>
                  <a:pt x="6" y="12"/>
                  <a:pt x="6" y="12"/>
                  <a:pt x="6" y="12"/>
                </a:cubicBezTo>
                <a:lnTo>
                  <a:pt x="10" y="6"/>
                </a:lnTo>
                <a:close/>
                <a:moveTo>
                  <a:pt x="46" y="12"/>
                </a:moveTo>
                <a:cubicBezTo>
                  <a:pt x="38" y="12"/>
                  <a:pt x="38" y="12"/>
                  <a:pt x="38" y="12"/>
                </a:cubicBezTo>
                <a:cubicBezTo>
                  <a:pt x="42" y="6"/>
                  <a:pt x="42" y="6"/>
                  <a:pt x="42" y="6"/>
                </a:cubicBezTo>
                <a:lnTo>
                  <a:pt x="46" y="12"/>
                </a:lnTo>
                <a:close/>
                <a:moveTo>
                  <a:pt x="34" y="10"/>
                </a:moveTo>
                <a:cubicBezTo>
                  <a:pt x="30" y="4"/>
                  <a:pt x="30" y="4"/>
                  <a:pt x="30" y="4"/>
                </a:cubicBezTo>
                <a:cubicBezTo>
                  <a:pt x="38" y="4"/>
                  <a:pt x="38" y="4"/>
                  <a:pt x="38" y="4"/>
                </a:cubicBezTo>
                <a:lnTo>
                  <a:pt x="34" y="10"/>
                </a:lnTo>
                <a:close/>
                <a:moveTo>
                  <a:pt x="30" y="12"/>
                </a:moveTo>
                <a:cubicBezTo>
                  <a:pt x="22" y="12"/>
                  <a:pt x="22" y="12"/>
                  <a:pt x="22" y="12"/>
                </a:cubicBezTo>
                <a:cubicBezTo>
                  <a:pt x="26" y="6"/>
                  <a:pt x="26" y="6"/>
                  <a:pt x="26" y="6"/>
                </a:cubicBezTo>
                <a:lnTo>
                  <a:pt x="30" y="12"/>
                </a:lnTo>
                <a:close/>
                <a:moveTo>
                  <a:pt x="18" y="10"/>
                </a:moveTo>
                <a:cubicBezTo>
                  <a:pt x="14" y="4"/>
                  <a:pt x="14" y="4"/>
                  <a:pt x="14" y="4"/>
                </a:cubicBezTo>
                <a:cubicBezTo>
                  <a:pt x="22" y="4"/>
                  <a:pt x="22" y="4"/>
                  <a:pt x="22" y="4"/>
                </a:cubicBezTo>
                <a:lnTo>
                  <a:pt x="18" y="10"/>
                </a:lnTo>
                <a:close/>
                <a:moveTo>
                  <a:pt x="32" y="16"/>
                </a:moveTo>
                <a:cubicBezTo>
                  <a:pt x="26" y="41"/>
                  <a:pt x="26" y="41"/>
                  <a:pt x="26" y="41"/>
                </a:cubicBezTo>
                <a:cubicBezTo>
                  <a:pt x="20" y="16"/>
                  <a:pt x="20" y="16"/>
                  <a:pt x="20" y="16"/>
                </a:cubicBezTo>
                <a:lnTo>
                  <a:pt x="32" y="16"/>
                </a:lnTo>
                <a:close/>
                <a:moveTo>
                  <a:pt x="30" y="40"/>
                </a:moveTo>
                <a:cubicBezTo>
                  <a:pt x="36" y="16"/>
                  <a:pt x="36" y="16"/>
                  <a:pt x="36" y="16"/>
                </a:cubicBezTo>
                <a:cubicBezTo>
                  <a:pt x="46" y="16"/>
                  <a:pt x="46" y="16"/>
                  <a:pt x="46" y="16"/>
                </a:cubicBezTo>
                <a:lnTo>
                  <a:pt x="30" y="40"/>
                </a:lnTo>
                <a:close/>
                <a:moveTo>
                  <a:pt x="16" y="16"/>
                </a:moveTo>
                <a:cubicBezTo>
                  <a:pt x="22" y="40"/>
                  <a:pt x="22" y="40"/>
                  <a:pt x="22" y="40"/>
                </a:cubicBezTo>
                <a:cubicBezTo>
                  <a:pt x="6" y="16"/>
                  <a:pt x="6" y="16"/>
                  <a:pt x="6" y="16"/>
                </a:cubicBezTo>
                <a:lnTo>
                  <a:pt x="16" y="16"/>
                </a:lnTo>
                <a:close/>
              </a:path>
            </a:pathLst>
          </a:custGeom>
          <a:gradFill>
            <a:gsLst>
              <a:gs pos="10000">
                <a:schemeClr val="bg1">
                  <a:lumMod val="85000"/>
                  <a:alpha val="25000"/>
                </a:schemeClr>
              </a:gs>
              <a:gs pos="99000">
                <a:schemeClr val="bg1">
                  <a:lumMod val="75000"/>
                </a:schemeClr>
              </a:gs>
            </a:gsLst>
            <a:lin ang="3600000" scaled="0"/>
          </a:gra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id="{673A85F3-5C1A-2249-F9CE-561C8BA67F43}"/>
              </a:ext>
            </a:extLst>
          </p:cNvPr>
          <p:cNvSpPr/>
          <p:nvPr/>
        </p:nvSpPr>
        <p:spPr>
          <a:xfrm>
            <a:off x="5054295" y="1490934"/>
            <a:ext cx="2520581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II.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Электронное правительство</a:t>
            </a:r>
          </a:p>
        </p:txBody>
      </p:sp>
      <p:sp>
        <p:nvSpPr>
          <p:cNvPr id="10" name="Freeform 48">
            <a:extLst>
              <a:ext uri="{FF2B5EF4-FFF2-40B4-BE49-F238E27FC236}">
                <a16:creationId xmlns:a16="http://schemas.microsoft.com/office/drawing/2014/main" id="{B96F2359-E300-F33B-10AB-30CDC824BACB}"/>
              </a:ext>
            </a:extLst>
          </p:cNvPr>
          <p:cNvSpPr>
            <a:spLocks noEditPoints="1"/>
          </p:cNvSpPr>
          <p:nvPr/>
        </p:nvSpPr>
        <p:spPr bwMode="auto">
          <a:xfrm>
            <a:off x="4504421" y="1512583"/>
            <a:ext cx="355295" cy="255706"/>
          </a:xfrm>
          <a:custGeom>
            <a:avLst/>
            <a:gdLst>
              <a:gd name="T0" fmla="*/ 202066 w 56"/>
              <a:gd name="T1" fmla="*/ 105569 h 40"/>
              <a:gd name="T2" fmla="*/ 194582 w 56"/>
              <a:gd name="T3" fmla="*/ 105569 h 40"/>
              <a:gd name="T4" fmla="*/ 194582 w 56"/>
              <a:gd name="T5" fmla="*/ 7541 h 40"/>
              <a:gd name="T6" fmla="*/ 187098 w 56"/>
              <a:gd name="T7" fmla="*/ 0 h 40"/>
              <a:gd name="T8" fmla="*/ 22452 w 56"/>
              <a:gd name="T9" fmla="*/ 0 h 40"/>
              <a:gd name="T10" fmla="*/ 14968 w 56"/>
              <a:gd name="T11" fmla="*/ 7541 h 40"/>
              <a:gd name="T12" fmla="*/ 14968 w 56"/>
              <a:gd name="T13" fmla="*/ 105569 h 40"/>
              <a:gd name="T14" fmla="*/ 7484 w 56"/>
              <a:gd name="T15" fmla="*/ 105569 h 40"/>
              <a:gd name="T16" fmla="*/ 0 w 56"/>
              <a:gd name="T17" fmla="*/ 113110 h 40"/>
              <a:gd name="T18" fmla="*/ 0 w 56"/>
              <a:gd name="T19" fmla="*/ 128191 h 40"/>
              <a:gd name="T20" fmla="*/ 22452 w 56"/>
              <a:gd name="T21" fmla="*/ 150813 h 40"/>
              <a:gd name="T22" fmla="*/ 187098 w 56"/>
              <a:gd name="T23" fmla="*/ 150813 h 40"/>
              <a:gd name="T24" fmla="*/ 209550 w 56"/>
              <a:gd name="T25" fmla="*/ 128191 h 40"/>
              <a:gd name="T26" fmla="*/ 209550 w 56"/>
              <a:gd name="T27" fmla="*/ 113110 h 40"/>
              <a:gd name="T28" fmla="*/ 202066 w 56"/>
              <a:gd name="T29" fmla="*/ 105569 h 40"/>
              <a:gd name="T30" fmla="*/ 29936 w 56"/>
              <a:gd name="T31" fmla="*/ 15081 h 40"/>
              <a:gd name="T32" fmla="*/ 179614 w 56"/>
              <a:gd name="T33" fmla="*/ 15081 h 40"/>
              <a:gd name="T34" fmla="*/ 179614 w 56"/>
              <a:gd name="T35" fmla="*/ 105569 h 40"/>
              <a:gd name="T36" fmla="*/ 29936 w 56"/>
              <a:gd name="T37" fmla="*/ 105569 h 40"/>
              <a:gd name="T38" fmla="*/ 29936 w 56"/>
              <a:gd name="T39" fmla="*/ 15081 h 40"/>
              <a:gd name="T40" fmla="*/ 194582 w 56"/>
              <a:gd name="T41" fmla="*/ 128191 h 40"/>
              <a:gd name="T42" fmla="*/ 187098 w 56"/>
              <a:gd name="T43" fmla="*/ 135732 h 40"/>
              <a:gd name="T44" fmla="*/ 22452 w 56"/>
              <a:gd name="T45" fmla="*/ 135732 h 40"/>
              <a:gd name="T46" fmla="*/ 14968 w 56"/>
              <a:gd name="T47" fmla="*/ 128191 h 40"/>
              <a:gd name="T48" fmla="*/ 14968 w 56"/>
              <a:gd name="T49" fmla="*/ 120650 h 40"/>
              <a:gd name="T50" fmla="*/ 194582 w 56"/>
              <a:gd name="T51" fmla="*/ 120650 h 40"/>
              <a:gd name="T52" fmla="*/ 194582 w 56"/>
              <a:gd name="T53" fmla="*/ 128191 h 40"/>
              <a:gd name="T54" fmla="*/ 74839 w 56"/>
              <a:gd name="T55" fmla="*/ 67866 h 40"/>
              <a:gd name="T56" fmla="*/ 74839 w 56"/>
              <a:gd name="T57" fmla="*/ 82947 h 40"/>
              <a:gd name="T58" fmla="*/ 67355 w 56"/>
              <a:gd name="T59" fmla="*/ 90488 h 40"/>
              <a:gd name="T60" fmla="*/ 59871 w 56"/>
              <a:gd name="T61" fmla="*/ 82947 h 40"/>
              <a:gd name="T62" fmla="*/ 59871 w 56"/>
              <a:gd name="T63" fmla="*/ 67866 h 40"/>
              <a:gd name="T64" fmla="*/ 67355 w 56"/>
              <a:gd name="T65" fmla="*/ 60325 h 40"/>
              <a:gd name="T66" fmla="*/ 74839 w 56"/>
              <a:gd name="T67" fmla="*/ 67866 h 40"/>
              <a:gd name="T68" fmla="*/ 119743 w 56"/>
              <a:gd name="T69" fmla="*/ 52785 h 40"/>
              <a:gd name="T70" fmla="*/ 119743 w 56"/>
              <a:gd name="T71" fmla="*/ 82947 h 40"/>
              <a:gd name="T72" fmla="*/ 112259 w 56"/>
              <a:gd name="T73" fmla="*/ 90488 h 40"/>
              <a:gd name="T74" fmla="*/ 104775 w 56"/>
              <a:gd name="T75" fmla="*/ 82947 h 40"/>
              <a:gd name="T76" fmla="*/ 104775 w 56"/>
              <a:gd name="T77" fmla="*/ 52785 h 40"/>
              <a:gd name="T78" fmla="*/ 112259 w 56"/>
              <a:gd name="T79" fmla="*/ 45244 h 40"/>
              <a:gd name="T80" fmla="*/ 119743 w 56"/>
              <a:gd name="T81" fmla="*/ 52785 h 40"/>
              <a:gd name="T82" fmla="*/ 164646 w 56"/>
              <a:gd name="T83" fmla="*/ 37703 h 40"/>
              <a:gd name="T84" fmla="*/ 164646 w 56"/>
              <a:gd name="T85" fmla="*/ 82947 h 40"/>
              <a:gd name="T86" fmla="*/ 157163 w 56"/>
              <a:gd name="T87" fmla="*/ 90488 h 40"/>
              <a:gd name="T88" fmla="*/ 149679 w 56"/>
              <a:gd name="T89" fmla="*/ 82947 h 40"/>
              <a:gd name="T90" fmla="*/ 149679 w 56"/>
              <a:gd name="T91" fmla="*/ 37703 h 40"/>
              <a:gd name="T92" fmla="*/ 157163 w 56"/>
              <a:gd name="T93" fmla="*/ 30163 h 40"/>
              <a:gd name="T94" fmla="*/ 164646 w 56"/>
              <a:gd name="T95" fmla="*/ 37703 h 4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56" h="40">
                <a:moveTo>
                  <a:pt x="54" y="28"/>
                </a:moveTo>
                <a:cubicBezTo>
                  <a:pt x="52" y="28"/>
                  <a:pt x="52" y="28"/>
                  <a:pt x="52" y="28"/>
                </a:cubicBezTo>
                <a:cubicBezTo>
                  <a:pt x="52" y="2"/>
                  <a:pt x="52" y="2"/>
                  <a:pt x="52" y="2"/>
                </a:cubicBezTo>
                <a:cubicBezTo>
                  <a:pt x="52" y="1"/>
                  <a:pt x="51" y="0"/>
                  <a:pt x="50" y="0"/>
                </a:cubicBezTo>
                <a:cubicBezTo>
                  <a:pt x="6" y="0"/>
                  <a:pt x="6" y="0"/>
                  <a:pt x="6" y="0"/>
                </a:cubicBezTo>
                <a:cubicBezTo>
                  <a:pt x="5" y="0"/>
                  <a:pt x="4" y="1"/>
                  <a:pt x="4" y="2"/>
                </a:cubicBezTo>
                <a:cubicBezTo>
                  <a:pt x="4" y="28"/>
                  <a:pt x="4" y="28"/>
                  <a:pt x="4" y="28"/>
                </a:cubicBezTo>
                <a:cubicBezTo>
                  <a:pt x="2" y="28"/>
                  <a:pt x="2" y="28"/>
                  <a:pt x="2" y="28"/>
                </a:cubicBezTo>
                <a:cubicBezTo>
                  <a:pt x="1" y="28"/>
                  <a:pt x="0" y="29"/>
                  <a:pt x="0" y="30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37"/>
                  <a:pt x="3" y="40"/>
                  <a:pt x="6" y="40"/>
                </a:cubicBezTo>
                <a:cubicBezTo>
                  <a:pt x="50" y="40"/>
                  <a:pt x="50" y="40"/>
                  <a:pt x="50" y="40"/>
                </a:cubicBezTo>
                <a:cubicBezTo>
                  <a:pt x="53" y="40"/>
                  <a:pt x="56" y="37"/>
                  <a:pt x="56" y="34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29"/>
                  <a:pt x="55" y="28"/>
                  <a:pt x="54" y="28"/>
                </a:cubicBezTo>
                <a:close/>
                <a:moveTo>
                  <a:pt x="8" y="4"/>
                </a:moveTo>
                <a:cubicBezTo>
                  <a:pt x="48" y="4"/>
                  <a:pt x="48" y="4"/>
                  <a:pt x="48" y="4"/>
                </a:cubicBezTo>
                <a:cubicBezTo>
                  <a:pt x="48" y="28"/>
                  <a:pt x="48" y="28"/>
                  <a:pt x="48" y="28"/>
                </a:cubicBezTo>
                <a:cubicBezTo>
                  <a:pt x="8" y="28"/>
                  <a:pt x="8" y="28"/>
                  <a:pt x="8" y="28"/>
                </a:cubicBezTo>
                <a:lnTo>
                  <a:pt x="8" y="4"/>
                </a:lnTo>
                <a:close/>
                <a:moveTo>
                  <a:pt x="52" y="34"/>
                </a:moveTo>
                <a:cubicBezTo>
                  <a:pt x="52" y="35"/>
                  <a:pt x="51" y="36"/>
                  <a:pt x="50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5" y="36"/>
                  <a:pt x="4" y="35"/>
                  <a:pt x="4" y="34"/>
                </a:cubicBezTo>
                <a:cubicBezTo>
                  <a:pt x="4" y="32"/>
                  <a:pt x="4" y="32"/>
                  <a:pt x="4" y="32"/>
                </a:cubicBezTo>
                <a:cubicBezTo>
                  <a:pt x="52" y="32"/>
                  <a:pt x="52" y="32"/>
                  <a:pt x="52" y="32"/>
                </a:cubicBezTo>
                <a:lnTo>
                  <a:pt x="52" y="34"/>
                </a:lnTo>
                <a:close/>
                <a:moveTo>
                  <a:pt x="20" y="18"/>
                </a:moveTo>
                <a:cubicBezTo>
                  <a:pt x="20" y="22"/>
                  <a:pt x="20" y="22"/>
                  <a:pt x="20" y="22"/>
                </a:cubicBezTo>
                <a:cubicBezTo>
                  <a:pt x="20" y="23"/>
                  <a:pt x="19" y="24"/>
                  <a:pt x="18" y="24"/>
                </a:cubicBezTo>
                <a:cubicBezTo>
                  <a:pt x="17" y="24"/>
                  <a:pt x="16" y="23"/>
                  <a:pt x="16" y="22"/>
                </a:cubicBezTo>
                <a:cubicBezTo>
                  <a:pt x="16" y="18"/>
                  <a:pt x="16" y="18"/>
                  <a:pt x="16" y="18"/>
                </a:cubicBezTo>
                <a:cubicBezTo>
                  <a:pt x="16" y="17"/>
                  <a:pt x="17" y="16"/>
                  <a:pt x="18" y="16"/>
                </a:cubicBezTo>
                <a:cubicBezTo>
                  <a:pt x="19" y="16"/>
                  <a:pt x="20" y="17"/>
                  <a:pt x="20" y="18"/>
                </a:cubicBezTo>
                <a:close/>
                <a:moveTo>
                  <a:pt x="32" y="14"/>
                </a:moveTo>
                <a:cubicBezTo>
                  <a:pt x="32" y="22"/>
                  <a:pt x="32" y="22"/>
                  <a:pt x="32" y="22"/>
                </a:cubicBezTo>
                <a:cubicBezTo>
                  <a:pt x="32" y="23"/>
                  <a:pt x="31" y="24"/>
                  <a:pt x="30" y="24"/>
                </a:cubicBezTo>
                <a:cubicBezTo>
                  <a:pt x="29" y="24"/>
                  <a:pt x="28" y="23"/>
                  <a:pt x="28" y="22"/>
                </a:cubicBezTo>
                <a:cubicBezTo>
                  <a:pt x="28" y="14"/>
                  <a:pt x="28" y="14"/>
                  <a:pt x="28" y="14"/>
                </a:cubicBezTo>
                <a:cubicBezTo>
                  <a:pt x="28" y="13"/>
                  <a:pt x="29" y="12"/>
                  <a:pt x="30" y="12"/>
                </a:cubicBezTo>
                <a:cubicBezTo>
                  <a:pt x="31" y="12"/>
                  <a:pt x="32" y="13"/>
                  <a:pt x="32" y="14"/>
                </a:cubicBezTo>
                <a:close/>
                <a:moveTo>
                  <a:pt x="44" y="10"/>
                </a:moveTo>
                <a:cubicBezTo>
                  <a:pt x="44" y="22"/>
                  <a:pt x="44" y="22"/>
                  <a:pt x="44" y="22"/>
                </a:cubicBezTo>
                <a:cubicBezTo>
                  <a:pt x="44" y="23"/>
                  <a:pt x="43" y="24"/>
                  <a:pt x="42" y="24"/>
                </a:cubicBezTo>
                <a:cubicBezTo>
                  <a:pt x="41" y="24"/>
                  <a:pt x="40" y="23"/>
                  <a:pt x="40" y="22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9"/>
                  <a:pt x="41" y="8"/>
                  <a:pt x="42" y="8"/>
                </a:cubicBezTo>
                <a:cubicBezTo>
                  <a:pt x="43" y="8"/>
                  <a:pt x="44" y="9"/>
                  <a:pt x="44" y="10"/>
                </a:cubicBezTo>
                <a:close/>
              </a:path>
            </a:pathLst>
          </a:custGeom>
          <a:gradFill>
            <a:gsLst>
              <a:gs pos="10000">
                <a:schemeClr val="bg1">
                  <a:lumMod val="85000"/>
                  <a:alpha val="25000"/>
                </a:schemeClr>
              </a:gs>
              <a:gs pos="99000">
                <a:schemeClr val="bg1">
                  <a:lumMod val="75000"/>
                </a:schemeClr>
              </a:gs>
            </a:gsLst>
            <a:lin ang="3600000" scaled="0"/>
          </a:gra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68B12762-DEE2-68E3-965A-B38A09DAD1EB}"/>
              </a:ext>
            </a:extLst>
          </p:cNvPr>
          <p:cNvSpPr/>
          <p:nvPr/>
        </p:nvSpPr>
        <p:spPr>
          <a:xfrm>
            <a:off x="1982824" y="1733170"/>
            <a:ext cx="1872086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Аналоговое правительство</a:t>
            </a:r>
          </a:p>
        </p:txBody>
      </p:sp>
      <p:sp>
        <p:nvSpPr>
          <p:cNvPr id="12" name="Freeform 63">
            <a:extLst>
              <a:ext uri="{FF2B5EF4-FFF2-40B4-BE49-F238E27FC236}">
                <a16:creationId xmlns:a16="http://schemas.microsoft.com/office/drawing/2014/main" id="{FDA2E7D9-2EFC-EF11-B99A-945FC9961DA1}"/>
              </a:ext>
            </a:extLst>
          </p:cNvPr>
          <p:cNvSpPr>
            <a:spLocks noEditPoints="1"/>
          </p:cNvSpPr>
          <p:nvPr/>
        </p:nvSpPr>
        <p:spPr bwMode="auto">
          <a:xfrm>
            <a:off x="1514155" y="1774304"/>
            <a:ext cx="275999" cy="288450"/>
          </a:xfrm>
          <a:custGeom>
            <a:avLst/>
            <a:gdLst>
              <a:gd name="T0" fmla="*/ 211138 w 56"/>
              <a:gd name="T1" fmla="*/ 208842 h 56"/>
              <a:gd name="T2" fmla="*/ 196057 w 56"/>
              <a:gd name="T3" fmla="*/ 177318 h 56"/>
              <a:gd name="T4" fmla="*/ 188516 w 56"/>
              <a:gd name="T5" fmla="*/ 173378 h 56"/>
              <a:gd name="T6" fmla="*/ 180975 w 56"/>
              <a:gd name="T7" fmla="*/ 173378 h 56"/>
              <a:gd name="T8" fmla="*/ 180975 w 56"/>
              <a:gd name="T9" fmla="*/ 94570 h 56"/>
              <a:gd name="T10" fmla="*/ 188516 w 56"/>
              <a:gd name="T11" fmla="*/ 94570 h 56"/>
              <a:gd name="T12" fmla="*/ 196057 w 56"/>
              <a:gd name="T13" fmla="*/ 86689 h 56"/>
              <a:gd name="T14" fmla="*/ 188516 w 56"/>
              <a:gd name="T15" fmla="*/ 78808 h 56"/>
              <a:gd name="T16" fmla="*/ 180975 w 56"/>
              <a:gd name="T17" fmla="*/ 78808 h 56"/>
              <a:gd name="T18" fmla="*/ 105569 w 56"/>
              <a:gd name="T19" fmla="*/ 0 h 56"/>
              <a:gd name="T20" fmla="*/ 30163 w 56"/>
              <a:gd name="T21" fmla="*/ 78808 h 56"/>
              <a:gd name="T22" fmla="*/ 22622 w 56"/>
              <a:gd name="T23" fmla="*/ 78808 h 56"/>
              <a:gd name="T24" fmla="*/ 15081 w 56"/>
              <a:gd name="T25" fmla="*/ 86689 h 56"/>
              <a:gd name="T26" fmla="*/ 22622 w 56"/>
              <a:gd name="T27" fmla="*/ 94570 h 56"/>
              <a:gd name="T28" fmla="*/ 30163 w 56"/>
              <a:gd name="T29" fmla="*/ 94570 h 56"/>
              <a:gd name="T30" fmla="*/ 30163 w 56"/>
              <a:gd name="T31" fmla="*/ 173378 h 56"/>
              <a:gd name="T32" fmla="*/ 22622 w 56"/>
              <a:gd name="T33" fmla="*/ 173378 h 56"/>
              <a:gd name="T34" fmla="*/ 15081 w 56"/>
              <a:gd name="T35" fmla="*/ 177318 h 56"/>
              <a:gd name="T36" fmla="*/ 0 w 56"/>
              <a:gd name="T37" fmla="*/ 208842 h 56"/>
              <a:gd name="T38" fmla="*/ 0 w 56"/>
              <a:gd name="T39" fmla="*/ 216723 h 56"/>
              <a:gd name="T40" fmla="*/ 7541 w 56"/>
              <a:gd name="T41" fmla="*/ 220663 h 56"/>
              <a:gd name="T42" fmla="*/ 203597 w 56"/>
              <a:gd name="T43" fmla="*/ 220663 h 56"/>
              <a:gd name="T44" fmla="*/ 211138 w 56"/>
              <a:gd name="T45" fmla="*/ 216723 h 56"/>
              <a:gd name="T46" fmla="*/ 211138 w 56"/>
              <a:gd name="T47" fmla="*/ 208842 h 56"/>
              <a:gd name="T48" fmla="*/ 165894 w 56"/>
              <a:gd name="T49" fmla="*/ 173378 h 56"/>
              <a:gd name="T50" fmla="*/ 135732 w 56"/>
              <a:gd name="T51" fmla="*/ 173378 h 56"/>
              <a:gd name="T52" fmla="*/ 135732 w 56"/>
              <a:gd name="T53" fmla="*/ 94570 h 56"/>
              <a:gd name="T54" fmla="*/ 165894 w 56"/>
              <a:gd name="T55" fmla="*/ 94570 h 56"/>
              <a:gd name="T56" fmla="*/ 165894 w 56"/>
              <a:gd name="T57" fmla="*/ 173378 h 56"/>
              <a:gd name="T58" fmla="*/ 90488 w 56"/>
              <a:gd name="T59" fmla="*/ 173378 h 56"/>
              <a:gd name="T60" fmla="*/ 90488 w 56"/>
              <a:gd name="T61" fmla="*/ 94570 h 56"/>
              <a:gd name="T62" fmla="*/ 120650 w 56"/>
              <a:gd name="T63" fmla="*/ 94570 h 56"/>
              <a:gd name="T64" fmla="*/ 120650 w 56"/>
              <a:gd name="T65" fmla="*/ 173378 h 56"/>
              <a:gd name="T66" fmla="*/ 90488 w 56"/>
              <a:gd name="T67" fmla="*/ 173378 h 56"/>
              <a:gd name="T68" fmla="*/ 105569 w 56"/>
              <a:gd name="T69" fmla="*/ 15762 h 56"/>
              <a:gd name="T70" fmla="*/ 165894 w 56"/>
              <a:gd name="T71" fmla="*/ 78808 h 56"/>
              <a:gd name="T72" fmla="*/ 45244 w 56"/>
              <a:gd name="T73" fmla="*/ 78808 h 56"/>
              <a:gd name="T74" fmla="*/ 105569 w 56"/>
              <a:gd name="T75" fmla="*/ 15762 h 56"/>
              <a:gd name="T76" fmla="*/ 45244 w 56"/>
              <a:gd name="T77" fmla="*/ 94570 h 56"/>
              <a:gd name="T78" fmla="*/ 75406 w 56"/>
              <a:gd name="T79" fmla="*/ 94570 h 56"/>
              <a:gd name="T80" fmla="*/ 75406 w 56"/>
              <a:gd name="T81" fmla="*/ 173378 h 56"/>
              <a:gd name="T82" fmla="*/ 45244 w 56"/>
              <a:gd name="T83" fmla="*/ 173378 h 56"/>
              <a:gd name="T84" fmla="*/ 45244 w 56"/>
              <a:gd name="T85" fmla="*/ 94570 h 56"/>
              <a:gd name="T86" fmla="*/ 18852 w 56"/>
              <a:gd name="T87" fmla="*/ 204901 h 56"/>
              <a:gd name="T88" fmla="*/ 26392 w 56"/>
              <a:gd name="T89" fmla="*/ 189140 h 56"/>
              <a:gd name="T90" fmla="*/ 184746 w 56"/>
              <a:gd name="T91" fmla="*/ 189140 h 56"/>
              <a:gd name="T92" fmla="*/ 192286 w 56"/>
              <a:gd name="T93" fmla="*/ 204901 h 56"/>
              <a:gd name="T94" fmla="*/ 18852 w 56"/>
              <a:gd name="T95" fmla="*/ 204901 h 5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56" h="56">
                <a:moveTo>
                  <a:pt x="56" y="53"/>
                </a:moveTo>
                <a:cubicBezTo>
                  <a:pt x="52" y="45"/>
                  <a:pt x="52" y="45"/>
                  <a:pt x="52" y="45"/>
                </a:cubicBezTo>
                <a:cubicBezTo>
                  <a:pt x="51" y="44"/>
                  <a:pt x="51" y="44"/>
                  <a:pt x="50" y="44"/>
                </a:cubicBezTo>
                <a:cubicBezTo>
                  <a:pt x="48" y="44"/>
                  <a:pt x="48" y="44"/>
                  <a:pt x="48" y="44"/>
                </a:cubicBezTo>
                <a:cubicBezTo>
                  <a:pt x="48" y="24"/>
                  <a:pt x="48" y="24"/>
                  <a:pt x="48" y="24"/>
                </a:cubicBezTo>
                <a:cubicBezTo>
                  <a:pt x="50" y="24"/>
                  <a:pt x="50" y="24"/>
                  <a:pt x="50" y="24"/>
                </a:cubicBezTo>
                <a:cubicBezTo>
                  <a:pt x="51" y="24"/>
                  <a:pt x="52" y="23"/>
                  <a:pt x="52" y="22"/>
                </a:cubicBezTo>
                <a:cubicBezTo>
                  <a:pt x="52" y="21"/>
                  <a:pt x="51" y="20"/>
                  <a:pt x="50" y="20"/>
                </a:cubicBezTo>
                <a:cubicBezTo>
                  <a:pt x="48" y="20"/>
                  <a:pt x="48" y="20"/>
                  <a:pt x="48" y="20"/>
                </a:cubicBezTo>
                <a:cubicBezTo>
                  <a:pt x="48" y="9"/>
                  <a:pt x="39" y="0"/>
                  <a:pt x="28" y="0"/>
                </a:cubicBezTo>
                <a:cubicBezTo>
                  <a:pt x="17" y="0"/>
                  <a:pt x="8" y="9"/>
                  <a:pt x="8" y="20"/>
                </a:cubicBezTo>
                <a:cubicBezTo>
                  <a:pt x="6" y="20"/>
                  <a:pt x="6" y="20"/>
                  <a:pt x="6" y="20"/>
                </a:cubicBezTo>
                <a:cubicBezTo>
                  <a:pt x="5" y="20"/>
                  <a:pt x="4" y="21"/>
                  <a:pt x="4" y="22"/>
                </a:cubicBezTo>
                <a:cubicBezTo>
                  <a:pt x="4" y="23"/>
                  <a:pt x="5" y="24"/>
                  <a:pt x="6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44"/>
                  <a:pt x="8" y="44"/>
                  <a:pt x="8" y="44"/>
                </a:cubicBezTo>
                <a:cubicBezTo>
                  <a:pt x="6" y="44"/>
                  <a:pt x="6" y="44"/>
                  <a:pt x="6" y="44"/>
                </a:cubicBezTo>
                <a:cubicBezTo>
                  <a:pt x="5" y="44"/>
                  <a:pt x="5" y="44"/>
                  <a:pt x="4" y="45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54"/>
                  <a:pt x="0" y="54"/>
                  <a:pt x="0" y="55"/>
                </a:cubicBezTo>
                <a:cubicBezTo>
                  <a:pt x="1" y="56"/>
                  <a:pt x="1" y="56"/>
                  <a:pt x="2" y="56"/>
                </a:cubicBezTo>
                <a:cubicBezTo>
                  <a:pt x="54" y="56"/>
                  <a:pt x="54" y="56"/>
                  <a:pt x="54" y="56"/>
                </a:cubicBezTo>
                <a:cubicBezTo>
                  <a:pt x="55" y="56"/>
                  <a:pt x="55" y="56"/>
                  <a:pt x="56" y="55"/>
                </a:cubicBezTo>
                <a:cubicBezTo>
                  <a:pt x="56" y="54"/>
                  <a:pt x="56" y="54"/>
                  <a:pt x="56" y="53"/>
                </a:cubicBezTo>
                <a:close/>
                <a:moveTo>
                  <a:pt x="44" y="44"/>
                </a:moveTo>
                <a:cubicBezTo>
                  <a:pt x="36" y="44"/>
                  <a:pt x="36" y="44"/>
                  <a:pt x="36" y="44"/>
                </a:cubicBezTo>
                <a:cubicBezTo>
                  <a:pt x="36" y="24"/>
                  <a:pt x="36" y="24"/>
                  <a:pt x="36" y="24"/>
                </a:cubicBezTo>
                <a:cubicBezTo>
                  <a:pt x="44" y="24"/>
                  <a:pt x="44" y="24"/>
                  <a:pt x="44" y="24"/>
                </a:cubicBezTo>
                <a:lnTo>
                  <a:pt x="44" y="44"/>
                </a:lnTo>
                <a:close/>
                <a:moveTo>
                  <a:pt x="24" y="44"/>
                </a:moveTo>
                <a:cubicBezTo>
                  <a:pt x="24" y="24"/>
                  <a:pt x="24" y="24"/>
                  <a:pt x="24" y="24"/>
                </a:cubicBezTo>
                <a:cubicBezTo>
                  <a:pt x="32" y="24"/>
                  <a:pt x="32" y="24"/>
                  <a:pt x="32" y="24"/>
                </a:cubicBezTo>
                <a:cubicBezTo>
                  <a:pt x="32" y="44"/>
                  <a:pt x="32" y="44"/>
                  <a:pt x="32" y="44"/>
                </a:cubicBezTo>
                <a:lnTo>
                  <a:pt x="24" y="44"/>
                </a:lnTo>
                <a:close/>
                <a:moveTo>
                  <a:pt x="28" y="4"/>
                </a:moveTo>
                <a:cubicBezTo>
                  <a:pt x="37" y="4"/>
                  <a:pt x="44" y="11"/>
                  <a:pt x="44" y="20"/>
                </a:cubicBezTo>
                <a:cubicBezTo>
                  <a:pt x="12" y="20"/>
                  <a:pt x="12" y="20"/>
                  <a:pt x="12" y="20"/>
                </a:cubicBezTo>
                <a:cubicBezTo>
                  <a:pt x="12" y="11"/>
                  <a:pt x="19" y="4"/>
                  <a:pt x="28" y="4"/>
                </a:cubicBezTo>
                <a:close/>
                <a:moveTo>
                  <a:pt x="12" y="24"/>
                </a:moveTo>
                <a:cubicBezTo>
                  <a:pt x="20" y="24"/>
                  <a:pt x="20" y="24"/>
                  <a:pt x="20" y="24"/>
                </a:cubicBezTo>
                <a:cubicBezTo>
                  <a:pt x="20" y="44"/>
                  <a:pt x="20" y="44"/>
                  <a:pt x="20" y="44"/>
                </a:cubicBezTo>
                <a:cubicBezTo>
                  <a:pt x="12" y="44"/>
                  <a:pt x="12" y="44"/>
                  <a:pt x="12" y="44"/>
                </a:cubicBezTo>
                <a:lnTo>
                  <a:pt x="12" y="24"/>
                </a:lnTo>
                <a:close/>
                <a:moveTo>
                  <a:pt x="5" y="52"/>
                </a:moveTo>
                <a:cubicBezTo>
                  <a:pt x="7" y="48"/>
                  <a:pt x="7" y="48"/>
                  <a:pt x="7" y="48"/>
                </a:cubicBezTo>
                <a:cubicBezTo>
                  <a:pt x="49" y="48"/>
                  <a:pt x="49" y="48"/>
                  <a:pt x="49" y="48"/>
                </a:cubicBezTo>
                <a:cubicBezTo>
                  <a:pt x="51" y="52"/>
                  <a:pt x="51" y="52"/>
                  <a:pt x="51" y="52"/>
                </a:cubicBezTo>
                <a:lnTo>
                  <a:pt x="5" y="52"/>
                </a:lnTo>
                <a:close/>
              </a:path>
            </a:pathLst>
          </a:custGeom>
          <a:gradFill>
            <a:gsLst>
              <a:gs pos="10000">
                <a:schemeClr val="bg1">
                  <a:lumMod val="85000"/>
                  <a:alpha val="25000"/>
                </a:schemeClr>
              </a:gs>
              <a:gs pos="99000">
                <a:schemeClr val="bg1">
                  <a:lumMod val="75000"/>
                </a:schemeClr>
              </a:gs>
            </a:gsLst>
            <a:lin ang="3600000" scaled="0"/>
          </a:gra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8">
            <a:extLst>
              <a:ext uri="{FF2B5EF4-FFF2-40B4-BE49-F238E27FC236}">
                <a16:creationId xmlns:a16="http://schemas.microsoft.com/office/drawing/2014/main" id="{A9EF386D-9567-FFF1-860A-5C35571849F6}"/>
              </a:ext>
            </a:extLst>
          </p:cNvPr>
          <p:cNvSpPr/>
          <p:nvPr/>
        </p:nvSpPr>
        <p:spPr>
          <a:xfrm>
            <a:off x="8161212" y="2590448"/>
            <a:ext cx="3996705" cy="1969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Развитие на базе единой Платформы: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Проектируем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от клиента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и его жизненных ситуаций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Создаем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полностью цифровой  бесшовный клиентский путь</a:t>
            </a:r>
          </a:p>
          <a:p>
            <a:pPr marL="0" marR="0" lvl="0" indent="-4556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F53D8B5F-7BF6-48C2-C84F-18875F11FB87}"/>
              </a:ext>
            </a:extLst>
          </p:cNvPr>
          <p:cNvSpPr/>
          <p:nvPr/>
        </p:nvSpPr>
        <p:spPr>
          <a:xfrm>
            <a:off x="4504421" y="2845446"/>
            <a:ext cx="3268285" cy="1969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Сервисы онлайн: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Вывод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атомарных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госуслуг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на единый веб-портал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Ориентируемся на клиента,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но кардинально не изменяем устоявшиеся процессы</a:t>
            </a:r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3A34CDA1-471F-8C68-BFAB-B7D7AE6E0B0C}"/>
              </a:ext>
            </a:extLst>
          </p:cNvPr>
          <p:cNvSpPr/>
          <p:nvPr/>
        </p:nvSpPr>
        <p:spPr>
          <a:xfrm>
            <a:off x="1514155" y="3087682"/>
            <a:ext cx="2670544" cy="16312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Бумага: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Только бумажные документы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Госуслуги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в каналах ведомств</a:t>
            </a:r>
          </a:p>
          <a:p>
            <a:pPr marL="1587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6" name="Picture 60">
            <a:extLst>
              <a:ext uri="{FF2B5EF4-FFF2-40B4-BE49-F238E27FC236}">
                <a16:creationId xmlns:a16="http://schemas.microsoft.com/office/drawing/2014/main" id="{21130185-3BA6-7795-3256-AE144C6BE04C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8692" y="5996858"/>
            <a:ext cx="288000" cy="288000"/>
          </a:xfrm>
          <a:prstGeom prst="rect">
            <a:avLst/>
          </a:prstGeom>
        </p:spPr>
      </p:pic>
      <p:pic>
        <p:nvPicPr>
          <p:cNvPr id="17" name="Picture 24" descr="Картинки по запросу australia flag">
            <a:extLst>
              <a:ext uri="{FF2B5EF4-FFF2-40B4-BE49-F238E27FC236}">
                <a16:creationId xmlns:a16="http://schemas.microsoft.com/office/drawing/2014/main" id="{772E2CD3-631D-9477-2464-C0F7A0353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7536" y="5996858"/>
            <a:ext cx="288000" cy="288000"/>
          </a:xfrm>
          <a:prstGeom prst="rect">
            <a:avLst/>
          </a:prstGeom>
          <a:noFill/>
          <a:effectLst>
            <a:outerShdw blurRad="25400" dist="254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1">
            <a:extLst>
              <a:ext uri="{FF2B5EF4-FFF2-40B4-BE49-F238E27FC236}">
                <a16:creationId xmlns:a16="http://schemas.microsoft.com/office/drawing/2014/main" id="{41EC05C6-C135-DD73-723B-20C1FF464734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5224" y="5996858"/>
            <a:ext cx="288000" cy="288000"/>
          </a:xfrm>
          <a:prstGeom prst="rect">
            <a:avLst/>
          </a:prstGeom>
        </p:spPr>
      </p:pic>
      <p:pic>
        <p:nvPicPr>
          <p:cNvPr id="19" name="Picture 65" descr="Картинки по запросу rus flag">
            <a:extLst>
              <a:ext uri="{FF2B5EF4-FFF2-40B4-BE49-F238E27FC236}">
                <a16:creationId xmlns:a16="http://schemas.microsoft.com/office/drawing/2014/main" id="{1D57A39B-1539-78AA-8E92-4B0E851762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24068" y="5996858"/>
            <a:ext cx="288000" cy="288000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>
            <a:outerShdw blurRad="25400" dist="254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Прямая со стрелкой 51">
            <a:extLst>
              <a:ext uri="{FF2B5EF4-FFF2-40B4-BE49-F238E27FC236}">
                <a16:creationId xmlns:a16="http://schemas.microsoft.com/office/drawing/2014/main" id="{73F181B5-76A6-67B4-25AC-65AE5757F68F}"/>
              </a:ext>
            </a:extLst>
          </p:cNvPr>
          <p:cNvCxnSpPr>
            <a:cxnSpLocks/>
          </p:cNvCxnSpPr>
          <p:nvPr/>
        </p:nvCxnSpPr>
        <p:spPr>
          <a:xfrm>
            <a:off x="7486691" y="6163371"/>
            <a:ext cx="1188000" cy="0"/>
          </a:xfrm>
          <a:prstGeom prst="straightConnector1">
            <a:avLst/>
          </a:prstGeom>
          <a:ln w="19050">
            <a:solidFill>
              <a:srgbClr val="2E6A96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7DD14B8-48CF-52DB-EA15-B395D812E2AC}"/>
              </a:ext>
            </a:extLst>
          </p:cNvPr>
          <p:cNvSpPr txBox="1">
            <a:spLocks/>
          </p:cNvSpPr>
          <p:nvPr/>
        </p:nvSpPr>
        <p:spPr>
          <a:xfrm>
            <a:off x="7220273" y="6494164"/>
            <a:ext cx="169200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913572" eaLnBrk="1" latinLnBrk="0" hangingPunct="1">
              <a:buClr>
                <a:schemeClr val="tx1"/>
              </a:buClr>
              <a:buSzPct val="100000"/>
              <a:buFontTx/>
              <a:buNone/>
              <a:defRPr lang="x-none" sz="1600" baseline="0">
                <a:latin typeface="+mn-lt"/>
              </a:defRPr>
            </a:lvl1pPr>
            <a:lvl2pPr marL="180000" lvl="1" indent="-180054" defTabSz="913572" eaLnBrk="1" latinLnBrk="0" hangingPunct="1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lang="x-none" sz="1600" baseline="0">
                <a:latin typeface="+mn-lt"/>
              </a:defRPr>
            </a:lvl2pPr>
            <a:lvl3pPr marL="360000" lvl="2" indent="-180054" defTabSz="913572" eaLnBrk="1" latinLnBrk="0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–"/>
              <a:defRPr lang="x-none" sz="1600" baseline="0">
                <a:latin typeface="+mn-lt"/>
              </a:defRPr>
            </a:lvl3pPr>
            <a:lvl4pPr marL="540000" lvl="3" indent="-180054" defTabSz="913572" eaLnBrk="1" latinLnBrk="0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▫"/>
              <a:defRPr lang="x-none" sz="1600" baseline="0">
                <a:latin typeface="+mn-lt"/>
              </a:defRPr>
            </a:lvl4pPr>
            <a:lvl5pPr marL="720000" lvl="4" indent="-180054" defTabSz="913572" eaLnBrk="1" latinLnBrk="0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  <a:defRPr lang="x-none" sz="1600" baseline="0">
                <a:latin typeface="+mn-lt"/>
              </a:defRPr>
            </a:lvl5pPr>
            <a:lvl6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6pPr>
            <a:lvl7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7pPr>
            <a:lvl8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8pPr>
            <a:lvl9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9pPr>
          </a:lstStyle>
          <a:p>
            <a:pPr marL="0" marR="0" lvl="0" indent="0" algn="l" defTabSz="913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Миграция через </a:t>
            </a:r>
            <a:r>
              <a:rPr kumimoji="0" lang="ru-RU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ГосТех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9DD20B-39B7-F720-5261-4FA57C5A406C}"/>
              </a:ext>
            </a:extLst>
          </p:cNvPr>
          <p:cNvSpPr txBox="1">
            <a:spLocks/>
          </p:cNvSpPr>
          <p:nvPr/>
        </p:nvSpPr>
        <p:spPr>
          <a:xfrm>
            <a:off x="8161212" y="1972796"/>
            <a:ext cx="319705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913572" eaLnBrk="1" latinLnBrk="0" hangingPunct="1">
              <a:buClr>
                <a:schemeClr val="tx1"/>
              </a:buClr>
              <a:buSzPct val="100000"/>
              <a:buFontTx/>
              <a:buNone/>
              <a:defRPr lang="x-none" sz="1600" baseline="0">
                <a:latin typeface="+mn-lt"/>
              </a:defRPr>
            </a:lvl1pPr>
            <a:lvl2pPr marL="180000" lvl="1" indent="-180054" defTabSz="913572" eaLnBrk="1" latinLnBrk="0" hangingPunct="1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lang="x-none" sz="1600" baseline="0">
                <a:latin typeface="+mn-lt"/>
              </a:defRPr>
            </a:lvl2pPr>
            <a:lvl3pPr marL="360000" lvl="2" indent="-180054" defTabSz="913572" eaLnBrk="1" latinLnBrk="0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–"/>
              <a:defRPr lang="x-none" sz="1600" baseline="0">
                <a:latin typeface="+mn-lt"/>
              </a:defRPr>
            </a:lvl3pPr>
            <a:lvl4pPr marL="540000" lvl="3" indent="-180054" defTabSz="913572" eaLnBrk="1" latinLnBrk="0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▫"/>
              <a:defRPr lang="x-none" sz="1600" baseline="0">
                <a:latin typeface="+mn-lt"/>
              </a:defRPr>
            </a:lvl4pPr>
            <a:lvl5pPr marL="720000" lvl="4" indent="-180054" defTabSz="913572" eaLnBrk="1" latinLnBrk="0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  <a:defRPr lang="x-none" sz="1600" baseline="0">
                <a:latin typeface="+mn-lt"/>
              </a:defRPr>
            </a:lvl5pPr>
            <a:lvl6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6pPr>
            <a:lvl7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7pPr>
            <a:lvl8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8pPr>
            <a:lvl9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9pPr>
          </a:lstStyle>
          <a:p>
            <a:pPr marL="0" marR="0" lvl="0" indent="0" algn="l" defTabSz="913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Фокус: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б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есшовный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клиентский опыт (новые цифровые процессы)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713D2E5D-65BD-452C-22F6-EA7ED45AA4A9}"/>
              </a:ext>
            </a:extLst>
          </p:cNvPr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46380" y="5996858"/>
            <a:ext cx="288000" cy="288000"/>
          </a:xfrm>
          <a:prstGeom prst="ellipse">
            <a:avLst/>
          </a:prstGeom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9" descr="https://upload.wikimedia.org/wikipedia/commons/thumb/a/ae/Flag_of_the_United_Kingdom.svg/1600px-Flag_of_the_United_Kingdom.svg.png">
            <a:extLst>
              <a:ext uri="{FF2B5EF4-FFF2-40B4-BE49-F238E27FC236}">
                <a16:creationId xmlns:a16="http://schemas.microsoft.com/office/drawing/2014/main" id="{A5C2FE7B-9DB5-8844-401E-9858F5CB2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7228" y="5994446"/>
            <a:ext cx="288000" cy="288000"/>
          </a:xfrm>
          <a:prstGeom prst="ellipse">
            <a:avLst/>
          </a:prstGeom>
          <a:noFill/>
          <a:effectLst>
            <a:outerShdw blurRad="25400" dist="254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0" descr="Картинки по запросу estonia flag">
            <a:extLst>
              <a:ext uri="{FF2B5EF4-FFF2-40B4-BE49-F238E27FC236}">
                <a16:creationId xmlns:a16="http://schemas.microsoft.com/office/drawing/2014/main" id="{B237D607-A7FB-F44A-0E81-B01A938871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80041" y="5996858"/>
            <a:ext cx="288000" cy="288000"/>
          </a:xfrm>
          <a:prstGeom prst="ellipse">
            <a:avLst/>
          </a:prstGeom>
          <a:noFill/>
          <a:effectLst>
            <a:outerShdw blurRad="25400" dist="254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0" descr="Картинки по запросу germany flag">
            <a:extLst>
              <a:ext uri="{FF2B5EF4-FFF2-40B4-BE49-F238E27FC236}">
                <a16:creationId xmlns:a16="http://schemas.microsoft.com/office/drawing/2014/main" id="{6DFAFD2F-2E56-6665-B02E-39E12DBFE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61131" y="5996858"/>
            <a:ext cx="293742" cy="293742"/>
          </a:xfrm>
          <a:prstGeom prst="ellipse">
            <a:avLst/>
          </a:prstGeom>
          <a:noFill/>
          <a:effectLst>
            <a:outerShdw blurRad="25400" dist="254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2">
            <a:extLst>
              <a:ext uri="{FF2B5EF4-FFF2-40B4-BE49-F238E27FC236}">
                <a16:creationId xmlns:a16="http://schemas.microsoft.com/office/drawing/2014/main" id="{2A3D9F94-B410-C219-F946-51A991064E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4885" y="5996858"/>
            <a:ext cx="377985" cy="371888"/>
          </a:xfrm>
          <a:prstGeom prst="rect">
            <a:avLst/>
          </a:prstGeom>
        </p:spPr>
      </p:pic>
      <p:pic>
        <p:nvPicPr>
          <p:cNvPr id="28" name="Picture 67">
            <a:extLst>
              <a:ext uri="{FF2B5EF4-FFF2-40B4-BE49-F238E27FC236}">
                <a16:creationId xmlns:a16="http://schemas.microsoft.com/office/drawing/2014/main" id="{63DCF65A-92B1-C783-FF6F-68BA140F0C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9496" y="5996858"/>
            <a:ext cx="288000" cy="288000"/>
          </a:xfrm>
          <a:prstGeom prst="rect">
            <a:avLst/>
          </a:prstGeom>
        </p:spPr>
      </p:pic>
      <p:pic>
        <p:nvPicPr>
          <p:cNvPr id="29" name="Picture 76" descr="Картинки по запросу china flag">
            <a:extLst>
              <a:ext uri="{FF2B5EF4-FFF2-40B4-BE49-F238E27FC236}">
                <a16:creationId xmlns:a16="http://schemas.microsoft.com/office/drawing/2014/main" id="{BE0351BE-FA2C-5EE6-0E10-9EE0E6F854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1" t="416" r="35436" b="3611"/>
          <a:stretch/>
        </p:blipFill>
        <p:spPr bwMode="auto">
          <a:xfrm>
            <a:off x="4698951" y="5996858"/>
            <a:ext cx="288000" cy="288000"/>
          </a:xfrm>
          <a:prstGeom prst="ellipse">
            <a:avLst/>
          </a:prstGeom>
          <a:noFill/>
          <a:effectLst>
            <a:outerShdw blurRad="25400" dist="254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DA71D31-A667-8F93-85C3-DEC8EF4B0856}"/>
              </a:ext>
            </a:extLst>
          </p:cNvPr>
          <p:cNvSpPr txBox="1">
            <a:spLocks/>
          </p:cNvSpPr>
          <p:nvPr/>
        </p:nvSpPr>
        <p:spPr>
          <a:xfrm>
            <a:off x="4504421" y="2227794"/>
            <a:ext cx="278172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913572" eaLnBrk="1" latinLnBrk="0" hangingPunct="1">
              <a:buClr>
                <a:schemeClr val="tx1"/>
              </a:buClr>
              <a:buSzPct val="100000"/>
              <a:buFontTx/>
              <a:buNone/>
              <a:defRPr lang="x-none" sz="1600" baseline="0">
                <a:latin typeface="+mn-lt"/>
              </a:defRPr>
            </a:lvl1pPr>
            <a:lvl2pPr marL="180000" lvl="1" indent="-180054" defTabSz="913572" eaLnBrk="1" latinLnBrk="0" hangingPunct="1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lang="x-none" sz="1600" baseline="0">
                <a:latin typeface="+mn-lt"/>
              </a:defRPr>
            </a:lvl2pPr>
            <a:lvl3pPr marL="360000" lvl="2" indent="-180054" defTabSz="913572" eaLnBrk="1" latinLnBrk="0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–"/>
              <a:defRPr lang="x-none" sz="1600" baseline="0">
                <a:latin typeface="+mn-lt"/>
              </a:defRPr>
            </a:lvl3pPr>
            <a:lvl4pPr marL="540000" lvl="3" indent="-180054" defTabSz="913572" eaLnBrk="1" latinLnBrk="0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▫"/>
              <a:defRPr lang="x-none" sz="1600" baseline="0">
                <a:latin typeface="+mn-lt"/>
              </a:defRPr>
            </a:lvl4pPr>
            <a:lvl5pPr marL="720000" lvl="4" indent="-180054" defTabSz="913572" eaLnBrk="1" latinLnBrk="0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  <a:defRPr lang="x-none" sz="1600" baseline="0">
                <a:latin typeface="+mn-lt"/>
              </a:defRPr>
            </a:lvl5pPr>
            <a:lvl6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6pPr>
            <a:lvl7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7pPr>
            <a:lvl8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8pPr>
            <a:lvl9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9pPr>
          </a:lstStyle>
          <a:p>
            <a:pPr marL="0" marR="0" lvl="0" indent="0" algn="l" defTabSz="913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Фокус: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автоматизация текущих процессов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5A1FA6-19A8-7559-6721-2029E4CE3081}"/>
              </a:ext>
            </a:extLst>
          </p:cNvPr>
          <p:cNvSpPr txBox="1">
            <a:spLocks/>
          </p:cNvSpPr>
          <p:nvPr/>
        </p:nvSpPr>
        <p:spPr>
          <a:xfrm>
            <a:off x="1514155" y="2470030"/>
            <a:ext cx="278172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913572" eaLnBrk="1" latinLnBrk="0" hangingPunct="1">
              <a:buClr>
                <a:schemeClr val="tx1"/>
              </a:buClr>
              <a:buSzPct val="100000"/>
              <a:buFontTx/>
              <a:buNone/>
              <a:defRPr lang="x-none" sz="1600" baseline="0">
                <a:latin typeface="+mn-lt"/>
              </a:defRPr>
            </a:lvl1pPr>
            <a:lvl2pPr marL="180000" lvl="1" indent="-180054" defTabSz="913572" eaLnBrk="1" latinLnBrk="0" hangingPunct="1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lang="x-none" sz="1600" baseline="0">
                <a:latin typeface="+mn-lt"/>
              </a:defRPr>
            </a:lvl2pPr>
            <a:lvl3pPr marL="360000" lvl="2" indent="-180054" defTabSz="913572" eaLnBrk="1" latinLnBrk="0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–"/>
              <a:defRPr lang="x-none" sz="1600" baseline="0">
                <a:latin typeface="+mn-lt"/>
              </a:defRPr>
            </a:lvl3pPr>
            <a:lvl4pPr marL="540000" lvl="3" indent="-180054" defTabSz="913572" eaLnBrk="1" latinLnBrk="0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▫"/>
              <a:defRPr lang="x-none" sz="1600" baseline="0">
                <a:latin typeface="+mn-lt"/>
              </a:defRPr>
            </a:lvl4pPr>
            <a:lvl5pPr marL="720000" lvl="4" indent="-180054" defTabSz="913572" eaLnBrk="1" latinLnBrk="0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  <a:defRPr lang="x-none" sz="1600" baseline="0">
                <a:latin typeface="+mn-lt"/>
              </a:defRPr>
            </a:lvl5pPr>
            <a:lvl6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6pPr>
            <a:lvl7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7pPr>
            <a:lvl8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8pPr>
            <a:lvl9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9pPr>
          </a:lstStyle>
          <a:p>
            <a:pPr marL="0" marR="0" lvl="0" indent="0" algn="l" defTabSz="913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Фокус: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исполнение функций</a:t>
            </a: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5C7F5064-6DDE-91BB-6CC5-73AB3B97C3C7}"/>
              </a:ext>
            </a:extLst>
          </p:cNvPr>
          <p:cNvGrpSpPr/>
          <p:nvPr/>
        </p:nvGrpSpPr>
        <p:grpSpPr>
          <a:xfrm>
            <a:off x="1570504" y="5425681"/>
            <a:ext cx="2284406" cy="395999"/>
            <a:chOff x="1868521" y="1703672"/>
            <a:chExt cx="2976639" cy="1380574"/>
          </a:xfrm>
          <a:solidFill>
            <a:srgbClr val="275296"/>
          </a:solidFill>
        </p:grpSpPr>
        <p:sp>
          <p:nvSpPr>
            <p:cNvPr id="33" name="Скругленный прямоугольник 28">
              <a:extLst>
                <a:ext uri="{FF2B5EF4-FFF2-40B4-BE49-F238E27FC236}">
                  <a16:creationId xmlns:a16="http://schemas.microsoft.com/office/drawing/2014/main" id="{FC252226-0558-659C-F372-530E1FC47CE8}"/>
                </a:ext>
              </a:extLst>
            </p:cNvPr>
            <p:cNvSpPr/>
            <p:nvPr/>
          </p:nvSpPr>
          <p:spPr>
            <a:xfrm>
              <a:off x="1876926" y="1703672"/>
              <a:ext cx="2968234" cy="1380574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none" lIns="18000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34" name="Rectangle 19">
              <a:extLst>
                <a:ext uri="{FF2B5EF4-FFF2-40B4-BE49-F238E27FC236}">
                  <a16:creationId xmlns:a16="http://schemas.microsoft.com/office/drawing/2014/main" id="{9E4DB5B5-E45F-1670-01FC-9D142B08C0A1}"/>
                </a:ext>
              </a:extLst>
            </p:cNvPr>
            <p:cNvSpPr/>
            <p:nvPr/>
          </p:nvSpPr>
          <p:spPr>
            <a:xfrm>
              <a:off x="1868521" y="1871044"/>
              <a:ext cx="2661065" cy="106786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none" lIns="18000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/>
                  <a:ea typeface="+mn-ea"/>
                  <a:cs typeface="Segoe UI" panose="020B0502040204020203" pitchFamily="34" charset="0"/>
                </a:rPr>
                <a:t>МФЦ</a:t>
              </a:r>
              <a:endPara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Segoe UI" panose="020B0502040204020203" pitchFamily="34" charset="0"/>
              </a:endParaRP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2FCB01D1-FCFA-1F86-E774-7A094D11A107}"/>
              </a:ext>
            </a:extLst>
          </p:cNvPr>
          <p:cNvGrpSpPr/>
          <p:nvPr/>
        </p:nvGrpSpPr>
        <p:grpSpPr>
          <a:xfrm>
            <a:off x="4914228" y="5424738"/>
            <a:ext cx="2284406" cy="395999"/>
            <a:chOff x="1868521" y="1703672"/>
            <a:chExt cx="2976639" cy="1380574"/>
          </a:xfrm>
          <a:solidFill>
            <a:srgbClr val="275296"/>
          </a:solidFill>
        </p:grpSpPr>
        <p:sp>
          <p:nvSpPr>
            <p:cNvPr id="36" name="Скругленный прямоугольник 28">
              <a:extLst>
                <a:ext uri="{FF2B5EF4-FFF2-40B4-BE49-F238E27FC236}">
                  <a16:creationId xmlns:a16="http://schemas.microsoft.com/office/drawing/2014/main" id="{64175467-08B4-DE0C-48A6-C6BD4D5F99CB}"/>
                </a:ext>
              </a:extLst>
            </p:cNvPr>
            <p:cNvSpPr/>
            <p:nvPr/>
          </p:nvSpPr>
          <p:spPr>
            <a:xfrm>
              <a:off x="1876926" y="1703672"/>
              <a:ext cx="2968234" cy="1380574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none" lIns="18000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37" name="Rectangle 19">
              <a:extLst>
                <a:ext uri="{FF2B5EF4-FFF2-40B4-BE49-F238E27FC236}">
                  <a16:creationId xmlns:a16="http://schemas.microsoft.com/office/drawing/2014/main" id="{2F34C5B3-AEDB-11CE-9DCD-15CAE5BEB64B}"/>
                </a:ext>
              </a:extLst>
            </p:cNvPr>
            <p:cNvSpPr/>
            <p:nvPr/>
          </p:nvSpPr>
          <p:spPr>
            <a:xfrm>
              <a:off x="1868521" y="1871044"/>
              <a:ext cx="2661065" cy="106786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none" lIns="18000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/>
                  <a:ea typeface="+mn-ea"/>
                  <a:cs typeface="Segoe UI" panose="020B0502040204020203" pitchFamily="34" charset="0"/>
                </a:rPr>
                <a:t>ЕПГУ</a:t>
              </a:r>
              <a:endPara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Segoe UI" panose="020B0502040204020203" pitchFamily="34" charset="0"/>
              </a:endParaRP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BD2E9989-73D5-AA16-0C53-509DCC48AADC}"/>
              </a:ext>
            </a:extLst>
          </p:cNvPr>
          <p:cNvGrpSpPr/>
          <p:nvPr/>
        </p:nvGrpSpPr>
        <p:grpSpPr>
          <a:xfrm>
            <a:off x="8681015" y="5421985"/>
            <a:ext cx="2284406" cy="395999"/>
            <a:chOff x="1868521" y="1703672"/>
            <a:chExt cx="2976639" cy="1380574"/>
          </a:xfrm>
          <a:solidFill>
            <a:srgbClr val="275296"/>
          </a:solidFill>
        </p:grpSpPr>
        <p:sp>
          <p:nvSpPr>
            <p:cNvPr id="39" name="Скругленный прямоугольник 28">
              <a:extLst>
                <a:ext uri="{FF2B5EF4-FFF2-40B4-BE49-F238E27FC236}">
                  <a16:creationId xmlns:a16="http://schemas.microsoft.com/office/drawing/2014/main" id="{E7325CAD-B00F-91B9-4C7E-E63386710CF2}"/>
                </a:ext>
              </a:extLst>
            </p:cNvPr>
            <p:cNvSpPr/>
            <p:nvPr/>
          </p:nvSpPr>
          <p:spPr>
            <a:xfrm>
              <a:off x="1876926" y="1703672"/>
              <a:ext cx="2968234" cy="1380574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none" lIns="18000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40" name="Rectangle 19">
              <a:extLst>
                <a:ext uri="{FF2B5EF4-FFF2-40B4-BE49-F238E27FC236}">
                  <a16:creationId xmlns:a16="http://schemas.microsoft.com/office/drawing/2014/main" id="{B81759A4-6A62-3FC3-C1C6-86ADE385C9F4}"/>
                </a:ext>
              </a:extLst>
            </p:cNvPr>
            <p:cNvSpPr/>
            <p:nvPr/>
          </p:nvSpPr>
          <p:spPr>
            <a:xfrm>
              <a:off x="1868521" y="1871044"/>
              <a:ext cx="2661065" cy="106786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none" lIns="18000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/>
                  <a:ea typeface="+mn-ea"/>
                  <a:cs typeface="Segoe UI" panose="020B0502040204020203" pitchFamily="34" charset="0"/>
                </a:rPr>
                <a:t>ГосТех</a:t>
              </a:r>
              <a:endPara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11711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02AFE35-B640-4E00-9F21-4239F2F8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Новый порядок создания ГИС</a:t>
            </a:r>
          </a:p>
        </p:txBody>
      </p:sp>
      <p:sp>
        <p:nvSpPr>
          <p:cNvPr id="2" name="Прямоугольник с двумя скругленными соседними углами 51">
            <a:extLst>
              <a:ext uri="{FF2B5EF4-FFF2-40B4-BE49-F238E27FC236}">
                <a16:creationId xmlns:a16="http://schemas.microsoft.com/office/drawing/2014/main" id="{B9DF9E50-A181-E9F0-6527-3E828E736278}"/>
              </a:ext>
            </a:extLst>
          </p:cNvPr>
          <p:cNvSpPr/>
          <p:nvPr/>
        </p:nvSpPr>
        <p:spPr>
          <a:xfrm rot="16200000">
            <a:off x="3600084" y="2475346"/>
            <a:ext cx="1722004" cy="5971707"/>
          </a:xfrm>
          <a:prstGeom prst="round2SameRect">
            <a:avLst>
              <a:gd name="adj1" fmla="val 12339"/>
              <a:gd name="adj2" fmla="val 1380"/>
            </a:avLst>
          </a:prstGeom>
          <a:noFill/>
          <a:ln>
            <a:solidFill>
              <a:schemeClr val="tx1"/>
            </a:solidFill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" name="Прямоугольник с двумя скругленными соседними углами 51">
            <a:extLst>
              <a:ext uri="{FF2B5EF4-FFF2-40B4-BE49-F238E27FC236}">
                <a16:creationId xmlns:a16="http://schemas.microsoft.com/office/drawing/2014/main" id="{B440A7F0-4E75-D1B6-71E9-AAADF2BC757E}"/>
              </a:ext>
            </a:extLst>
          </p:cNvPr>
          <p:cNvSpPr/>
          <p:nvPr/>
        </p:nvSpPr>
        <p:spPr>
          <a:xfrm rot="16200000">
            <a:off x="5847967" y="-1528693"/>
            <a:ext cx="1620001" cy="10365481"/>
          </a:xfrm>
          <a:prstGeom prst="round2SameRect">
            <a:avLst>
              <a:gd name="adj1" fmla="val 12339"/>
              <a:gd name="adj2" fmla="val 1380"/>
            </a:avLst>
          </a:prstGeom>
          <a:gradFill flip="none" rotWithShape="1">
            <a:gsLst>
              <a:gs pos="0">
                <a:srgbClr val="E4ECFD"/>
              </a:gs>
              <a:gs pos="100000">
                <a:srgbClr val="E4ECFD">
                  <a:alpha val="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6" name="Прямоугольник с двумя скругленными соседними углами 51">
            <a:extLst>
              <a:ext uri="{FF2B5EF4-FFF2-40B4-BE49-F238E27FC236}">
                <a16:creationId xmlns:a16="http://schemas.microsoft.com/office/drawing/2014/main" id="{B94BA3E1-79AA-6B8B-6C23-F1CE52BAB315}"/>
              </a:ext>
            </a:extLst>
          </p:cNvPr>
          <p:cNvSpPr/>
          <p:nvPr/>
        </p:nvSpPr>
        <p:spPr>
          <a:xfrm rot="16200000">
            <a:off x="5916981" y="-3215829"/>
            <a:ext cx="1481975" cy="10365479"/>
          </a:xfrm>
          <a:prstGeom prst="round2SameRect">
            <a:avLst>
              <a:gd name="adj1" fmla="val 12339"/>
              <a:gd name="adj2" fmla="val 1380"/>
            </a:avLst>
          </a:prstGeom>
          <a:gradFill flip="none" rotWithShape="1">
            <a:gsLst>
              <a:gs pos="0">
                <a:srgbClr val="E4ECFD"/>
              </a:gs>
              <a:gs pos="100000">
                <a:srgbClr val="E4ECFD">
                  <a:alpha val="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B106A7-5143-4F21-6B85-6557E7C858A0}"/>
              </a:ext>
            </a:extLst>
          </p:cNvPr>
          <p:cNvSpPr txBox="1"/>
          <p:nvPr/>
        </p:nvSpPr>
        <p:spPr>
          <a:xfrm>
            <a:off x="2722529" y="1473704"/>
            <a:ext cx="595091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Arial Black" panose="020B0604020202020204" pitchFamily="34" charset="0"/>
              </a:rPr>
              <a:t>Постановление Правительства Российской Федерации 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Arial Black" panose="020B0604020202020204" pitchFamily="34" charset="0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Arial Black" panose="020B0604020202020204" pitchFamily="34" charset="0"/>
              </a:rPr>
              <a:t>от 6 июля 2015 г. № 676 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Новая редакция, добавляем возможность итерационного процесса создания ГИС с использованием гибких методологий разработки ПО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2001A9-E63E-F3B8-7EBD-6B375F6964AE}"/>
              </a:ext>
            </a:extLst>
          </p:cNvPr>
          <p:cNvSpPr txBox="1"/>
          <p:nvPr/>
        </p:nvSpPr>
        <p:spPr>
          <a:xfrm>
            <a:off x="2722529" y="3037159"/>
            <a:ext cx="6090619" cy="1251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Методические рекомендации по организации производственного процесса разработки ГИС с учетом итеративного подхода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Описывают порядок создания и развития ГИС в соответствии с новой редакцией ПП РФ № 676 в части итеративной разработки и применения современных технологий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9630AC-49F5-BF7A-3923-3D74A1694479}"/>
              </a:ext>
            </a:extLst>
          </p:cNvPr>
          <p:cNvSpPr txBox="1"/>
          <p:nvPr/>
        </p:nvSpPr>
        <p:spPr>
          <a:xfrm>
            <a:off x="2722530" y="4753600"/>
            <a:ext cx="3427957" cy="1455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Методические рекомендации по разработке ГИС на ЕЦП «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ГосТех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 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Описывают подходы к созданию ГИС на ЕЦП «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ГосТех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» с учетом методических рекомендаций по производственному процессу и 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переиспользованию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сервисов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2AD817-817F-7059-F916-8496FDABE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2296" y="1559107"/>
            <a:ext cx="650201" cy="81700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006A74-870F-FD33-40AD-BFEB502A77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92696" y="3239513"/>
            <a:ext cx="659801" cy="82906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4809A8E-ABE9-FEDF-A2D5-71618D4DC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82739" y="4970971"/>
            <a:ext cx="659801" cy="829069"/>
          </a:xfrm>
          <a:prstGeom prst="rect">
            <a:avLst/>
          </a:prstGeom>
        </p:spPr>
      </p:pic>
      <p:sp>
        <p:nvSpPr>
          <p:cNvPr id="16" name="Левая круглая скобка 20">
            <a:extLst>
              <a:ext uri="{FF2B5EF4-FFF2-40B4-BE49-F238E27FC236}">
                <a16:creationId xmlns:a16="http://schemas.microsoft.com/office/drawing/2014/main" id="{2C07732F-1288-2B38-010C-B48981EC8889}"/>
              </a:ext>
            </a:extLst>
          </p:cNvPr>
          <p:cNvSpPr/>
          <p:nvPr/>
        </p:nvSpPr>
        <p:spPr>
          <a:xfrm>
            <a:off x="1354034" y="1846896"/>
            <a:ext cx="121191" cy="1722005"/>
          </a:xfrm>
          <a:prstGeom prst="leftBracket">
            <a:avLst>
              <a:gd name="adj" fmla="val 155072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Левая круглая скобка 21">
            <a:extLst>
              <a:ext uri="{FF2B5EF4-FFF2-40B4-BE49-F238E27FC236}">
                <a16:creationId xmlns:a16="http://schemas.microsoft.com/office/drawing/2014/main" id="{F35E5E04-08EF-BE1B-80F2-16A74C1DA1B1}"/>
              </a:ext>
            </a:extLst>
          </p:cNvPr>
          <p:cNvSpPr/>
          <p:nvPr/>
        </p:nvSpPr>
        <p:spPr>
          <a:xfrm>
            <a:off x="1354034" y="3739194"/>
            <a:ext cx="121191" cy="1722005"/>
          </a:xfrm>
          <a:prstGeom prst="leftBracket">
            <a:avLst>
              <a:gd name="adj" fmla="val 155072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E5064C-2E23-B504-6C89-155DE21EF5E7}"/>
              </a:ext>
            </a:extLst>
          </p:cNvPr>
          <p:cNvSpPr txBox="1"/>
          <p:nvPr/>
        </p:nvSpPr>
        <p:spPr>
          <a:xfrm>
            <a:off x="11266512" y="1435201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4ECF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E4ECF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8A271C-9550-B50C-A424-047EFB75E07F}"/>
              </a:ext>
            </a:extLst>
          </p:cNvPr>
          <p:cNvSpPr txBox="1"/>
          <p:nvPr/>
        </p:nvSpPr>
        <p:spPr>
          <a:xfrm>
            <a:off x="11266512" y="3197218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4ECF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E4ECF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B0D628-717D-E775-94F0-90143CD4CE45}"/>
              </a:ext>
            </a:extLst>
          </p:cNvPr>
          <p:cNvSpPr txBox="1"/>
          <p:nvPr/>
        </p:nvSpPr>
        <p:spPr>
          <a:xfrm>
            <a:off x="11266512" y="4988279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4ECF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E4ECF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8DC9315-9944-B3BB-E5EC-0B9DE5EC3B1B}"/>
              </a:ext>
            </a:extLst>
          </p:cNvPr>
          <p:cNvSpPr/>
          <p:nvPr/>
        </p:nvSpPr>
        <p:spPr>
          <a:xfrm>
            <a:off x="6293246" y="4555395"/>
            <a:ext cx="1456841" cy="1845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с двумя скругленными соседними углами 51">
            <a:extLst>
              <a:ext uri="{FF2B5EF4-FFF2-40B4-BE49-F238E27FC236}">
                <a16:creationId xmlns:a16="http://schemas.microsoft.com/office/drawing/2014/main" id="{9CDE4F0E-32E9-1713-C034-EDE0032E972C}"/>
              </a:ext>
            </a:extLst>
          </p:cNvPr>
          <p:cNvSpPr/>
          <p:nvPr/>
        </p:nvSpPr>
        <p:spPr>
          <a:xfrm rot="16200000">
            <a:off x="7599904" y="3150782"/>
            <a:ext cx="1722004" cy="4620833"/>
          </a:xfrm>
          <a:prstGeom prst="round2SameRect">
            <a:avLst>
              <a:gd name="adj1" fmla="val 12339"/>
              <a:gd name="adj2" fmla="val 1380"/>
            </a:avLst>
          </a:prstGeom>
          <a:gradFill flip="none" rotWithShape="1">
            <a:gsLst>
              <a:gs pos="0">
                <a:srgbClr val="E4ECFD"/>
              </a:gs>
              <a:gs pos="100000">
                <a:srgbClr val="E4ECFD">
                  <a:alpha val="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17004B-5AA0-62A7-CCB0-05815D4C8A40}"/>
              </a:ext>
            </a:extLst>
          </p:cNvPr>
          <p:cNvSpPr txBox="1"/>
          <p:nvPr/>
        </p:nvSpPr>
        <p:spPr>
          <a:xfrm>
            <a:off x="6293247" y="4753600"/>
            <a:ext cx="2780969" cy="1485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Методические рекомендации по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безопасной разработке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Описывают подходы к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 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безопасной разработке на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 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ЕЦП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 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«ГосТех»</a:t>
            </a:r>
          </a:p>
        </p:txBody>
      </p:sp>
    </p:spTree>
    <p:extLst>
      <p:ext uri="{BB962C8B-B14F-4D97-AF65-F5344CB8AC3E}">
        <p14:creationId xmlns:p14="http://schemas.microsoft.com/office/powerpoint/2010/main" val="37443356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02AFE35-B640-4E00-9F21-4239F2F8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Предлагаемые изменения в ПП 676 </a:t>
            </a:r>
          </a:p>
        </p:txBody>
      </p:sp>
      <p:sp>
        <p:nvSpPr>
          <p:cNvPr id="2" name="Прямоугольник с двумя скругленными соседними углами 51">
            <a:extLst>
              <a:ext uri="{FF2B5EF4-FFF2-40B4-BE49-F238E27FC236}">
                <a16:creationId xmlns:a16="http://schemas.microsoft.com/office/drawing/2014/main" id="{EA51FB1C-E415-6D94-E714-9E2E480D8253}"/>
              </a:ext>
            </a:extLst>
          </p:cNvPr>
          <p:cNvSpPr/>
          <p:nvPr/>
        </p:nvSpPr>
        <p:spPr>
          <a:xfrm rot="16200000">
            <a:off x="5961115" y="-3177351"/>
            <a:ext cx="1509943" cy="10698692"/>
          </a:xfrm>
          <a:prstGeom prst="round2SameRect">
            <a:avLst>
              <a:gd name="adj1" fmla="val 12339"/>
              <a:gd name="adj2" fmla="val 1380"/>
            </a:avLst>
          </a:prstGeom>
          <a:gradFill flip="none" rotWithShape="1">
            <a:gsLst>
              <a:gs pos="0">
                <a:srgbClr val="E4ECFD"/>
              </a:gs>
              <a:gs pos="100000">
                <a:srgbClr val="E4ECFD">
                  <a:alpha val="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547FDD-8F0D-E891-77D9-AC529B4F4F80}"/>
              </a:ext>
            </a:extLst>
          </p:cNvPr>
          <p:cNvSpPr txBox="1"/>
          <p:nvPr/>
        </p:nvSpPr>
        <p:spPr>
          <a:xfrm>
            <a:off x="2690925" y="1726900"/>
            <a:ext cx="3146899" cy="881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Arial Black" panose="020B0604020202020204" pitchFamily="34" charset="0"/>
              </a:rPr>
              <a:t>Закрепление возможности применения итеративного подхода к разработке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374CD0-D000-3B12-D0C4-B7E61D0FB4DD}"/>
              </a:ext>
            </a:extLst>
          </p:cNvPr>
          <p:cNvSpPr txBox="1"/>
          <p:nvPr/>
        </p:nvSpPr>
        <p:spPr>
          <a:xfrm>
            <a:off x="6140297" y="1761773"/>
            <a:ext cx="5793401" cy="102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D4CD3"/>
                </a:solidFill>
                <a:effectLst/>
                <a:uLnTx/>
                <a:uFillTx/>
                <a:latin typeface="Calibri"/>
                <a:ea typeface="+mn-ea"/>
                <a:cs typeface="Arial Black" panose="020B0604020202020204" pitchFamily="34" charset="0"/>
              </a:rPr>
              <a:t>Требования к системе определяются в виде групп требований: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Arial Black" panose="020B0604020202020204" pitchFamily="34" charset="0"/>
              </a:rPr>
              <a:t>работы, предусмотренные этапами создания системы, итеративно осуществляются в отношении каждой группы требований</a:t>
            </a:r>
          </a:p>
        </p:txBody>
      </p:sp>
      <p:sp>
        <p:nvSpPr>
          <p:cNvPr id="5" name="Прямоугольник с двумя скругленными соседними углами 51">
            <a:extLst>
              <a:ext uri="{FF2B5EF4-FFF2-40B4-BE49-F238E27FC236}">
                <a16:creationId xmlns:a16="http://schemas.microsoft.com/office/drawing/2014/main" id="{53F64B2F-8DF0-0092-8743-3249582CB1A1}"/>
              </a:ext>
            </a:extLst>
          </p:cNvPr>
          <p:cNvSpPr/>
          <p:nvPr/>
        </p:nvSpPr>
        <p:spPr>
          <a:xfrm rot="16200000">
            <a:off x="5961114" y="-1487401"/>
            <a:ext cx="1509943" cy="10698694"/>
          </a:xfrm>
          <a:prstGeom prst="round2SameRect">
            <a:avLst>
              <a:gd name="adj1" fmla="val 12339"/>
              <a:gd name="adj2" fmla="val 1380"/>
            </a:avLst>
          </a:prstGeom>
          <a:gradFill flip="none" rotWithShape="1">
            <a:gsLst>
              <a:gs pos="0">
                <a:srgbClr val="E4ECFD"/>
              </a:gs>
              <a:gs pos="100000">
                <a:srgbClr val="E4ECFD">
                  <a:alpha val="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39F7FF-27DD-1B85-CE81-3D8D5B4E9FFB}"/>
              </a:ext>
            </a:extLst>
          </p:cNvPr>
          <p:cNvSpPr txBox="1"/>
          <p:nvPr/>
        </p:nvSpPr>
        <p:spPr>
          <a:xfrm>
            <a:off x="2690923" y="3322732"/>
            <a:ext cx="3146899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Arial Black" panose="020B0604020202020204" pitchFamily="34" charset="0"/>
              </a:rPr>
              <a:t>Закрепление возможности создания и ввода в эксплуатацию системы частями (по очередям)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BDC1E2-51A6-DF50-19F0-12E9C763F16B}"/>
              </a:ext>
            </a:extLst>
          </p:cNvPr>
          <p:cNvSpPr txBox="1"/>
          <p:nvPr/>
        </p:nvSpPr>
        <p:spPr>
          <a:xfrm>
            <a:off x="6140295" y="3451724"/>
            <a:ext cx="5793403" cy="102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D4CD3"/>
                </a:solidFill>
                <a:effectLst/>
                <a:uLnTx/>
                <a:uFillTx/>
                <a:latin typeface="Calibri"/>
                <a:ea typeface="+mn-ea"/>
                <a:cs typeface="Arial Black" panose="020B0604020202020204" pitchFamily="34" charset="0"/>
              </a:rPr>
              <a:t>ФОИВ готовит ТЗ на создание и развитие очередей системы: 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D4CD3"/>
                </a:solidFill>
                <a:effectLst/>
                <a:uLnTx/>
                <a:uFillTx/>
                <a:latin typeface="Calibri"/>
                <a:ea typeface="+mn-ea"/>
                <a:cs typeface="Arial Black" panose="020B0604020202020204" pitchFamily="34" charset="0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Arial Black" panose="020B0604020202020204" pitchFamily="34" charset="0"/>
              </a:rPr>
              <a:t>при создании последующих очередей системы возможно развитие предыдущих (введенных в эксплуатацию) очередей системы</a:t>
            </a:r>
          </a:p>
        </p:txBody>
      </p:sp>
      <p:sp>
        <p:nvSpPr>
          <p:cNvPr id="9" name="Прямоугольник с двумя скругленными соседними углами 51">
            <a:extLst>
              <a:ext uri="{FF2B5EF4-FFF2-40B4-BE49-F238E27FC236}">
                <a16:creationId xmlns:a16="http://schemas.microsoft.com/office/drawing/2014/main" id="{A9C00DDD-7727-E11F-B424-081BDB8B01F1}"/>
              </a:ext>
            </a:extLst>
          </p:cNvPr>
          <p:cNvSpPr/>
          <p:nvPr/>
        </p:nvSpPr>
        <p:spPr>
          <a:xfrm rot="16200000">
            <a:off x="5961114" y="237058"/>
            <a:ext cx="1509943" cy="10698694"/>
          </a:xfrm>
          <a:prstGeom prst="round2SameRect">
            <a:avLst>
              <a:gd name="adj1" fmla="val 12339"/>
              <a:gd name="adj2" fmla="val 1380"/>
            </a:avLst>
          </a:prstGeom>
          <a:gradFill flip="none" rotWithShape="1">
            <a:gsLst>
              <a:gs pos="0">
                <a:srgbClr val="E4ECFD"/>
              </a:gs>
              <a:gs pos="100000">
                <a:srgbClr val="E4ECFD">
                  <a:alpha val="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EB0543-F425-15FC-5DC0-A7449304E95E}"/>
              </a:ext>
            </a:extLst>
          </p:cNvPr>
          <p:cNvSpPr txBox="1"/>
          <p:nvPr/>
        </p:nvSpPr>
        <p:spPr>
          <a:xfrm>
            <a:off x="2690923" y="5037764"/>
            <a:ext cx="3146899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Arial Black" panose="020B0604020202020204" pitchFamily="34" charset="0"/>
              </a:rPr>
              <a:t>Закрепление возможности вывода отдельных сервисов системы в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Arial Black" panose="020B0604020202020204" pitchFamily="34" charset="0"/>
              </a:rPr>
              <a:t>прод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Arial Black" panose="020B0604020202020204" pitchFamily="34" charset="0"/>
              </a:rPr>
              <a:t> в ходе развития очереди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82616D-0F7C-30D6-F218-5C0411E72C00}"/>
              </a:ext>
            </a:extLst>
          </p:cNvPr>
          <p:cNvSpPr txBox="1"/>
          <p:nvPr/>
        </p:nvSpPr>
        <p:spPr>
          <a:xfrm>
            <a:off x="6140296" y="5091340"/>
            <a:ext cx="5653918" cy="102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D4CD3"/>
                </a:solidFill>
                <a:effectLst/>
                <a:uLnTx/>
                <a:uFillTx/>
                <a:latin typeface="Calibri"/>
                <a:ea typeface="+mn-ea"/>
                <a:cs typeface="Arial Black" panose="020B0604020202020204" pitchFamily="34" charset="0"/>
              </a:rPr>
              <a:t>В ходе разработки очереди системы допускается ввод в эксплуатацию отдельных сервисов: 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Arial Black" panose="020B0604020202020204" pitchFamily="34" charset="0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Arial Black" panose="020B0604020202020204" pitchFamily="34" charset="0"/>
              </a:rPr>
              <a:t>на основании акта о приемке сервиса в эксплуатацию, который подписывается ответственным должностным лицом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4C7E258-E327-F256-CF96-7B0EA7333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8003" y="3466583"/>
            <a:ext cx="779205" cy="77920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3D304BB-3981-0A0E-8A4A-02732F8F3F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85481" y="5285995"/>
            <a:ext cx="888775" cy="75331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502A4B8-05FC-67A3-7FC7-0808AEA10D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56266" y="1821900"/>
            <a:ext cx="850942" cy="733937"/>
          </a:xfrm>
          <a:prstGeom prst="rect">
            <a:avLst/>
          </a:prstGeom>
        </p:spPr>
      </p:pic>
      <p:sp>
        <p:nvSpPr>
          <p:cNvPr id="15" name="Полилиния: фигура 47">
            <a:extLst>
              <a:ext uri="{FF2B5EF4-FFF2-40B4-BE49-F238E27FC236}">
                <a16:creationId xmlns:a16="http://schemas.microsoft.com/office/drawing/2014/main" id="{007F0CEE-1434-EC70-8DA7-8466320F9B55}"/>
              </a:ext>
            </a:extLst>
          </p:cNvPr>
          <p:cNvSpPr/>
          <p:nvPr/>
        </p:nvSpPr>
        <p:spPr>
          <a:xfrm>
            <a:off x="5808347" y="2055935"/>
            <a:ext cx="99060" cy="205740"/>
          </a:xfrm>
          <a:custGeom>
            <a:avLst/>
            <a:gdLst>
              <a:gd name="connsiteX0" fmla="*/ 0 w 99060"/>
              <a:gd name="connsiteY0" fmla="*/ 0 h 205740"/>
              <a:gd name="connsiteX1" fmla="*/ 99060 w 99060"/>
              <a:gd name="connsiteY1" fmla="*/ 114300 h 205740"/>
              <a:gd name="connsiteX2" fmla="*/ 0 w 99060"/>
              <a:gd name="connsiteY2" fmla="*/ 205740 h 205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060" h="205740">
                <a:moveTo>
                  <a:pt x="0" y="0"/>
                </a:moveTo>
                <a:lnTo>
                  <a:pt x="99060" y="114300"/>
                </a:lnTo>
                <a:lnTo>
                  <a:pt x="0" y="20574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Полилиния: фигура 48">
            <a:extLst>
              <a:ext uri="{FF2B5EF4-FFF2-40B4-BE49-F238E27FC236}">
                <a16:creationId xmlns:a16="http://schemas.microsoft.com/office/drawing/2014/main" id="{8FD1BE11-E130-E206-D008-76550C660D8E}"/>
              </a:ext>
            </a:extLst>
          </p:cNvPr>
          <p:cNvSpPr/>
          <p:nvPr/>
        </p:nvSpPr>
        <p:spPr>
          <a:xfrm>
            <a:off x="5808347" y="3745886"/>
            <a:ext cx="99060" cy="205740"/>
          </a:xfrm>
          <a:custGeom>
            <a:avLst/>
            <a:gdLst>
              <a:gd name="connsiteX0" fmla="*/ 0 w 99060"/>
              <a:gd name="connsiteY0" fmla="*/ 0 h 205740"/>
              <a:gd name="connsiteX1" fmla="*/ 99060 w 99060"/>
              <a:gd name="connsiteY1" fmla="*/ 114300 h 205740"/>
              <a:gd name="connsiteX2" fmla="*/ 0 w 99060"/>
              <a:gd name="connsiteY2" fmla="*/ 205740 h 205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060" h="205740">
                <a:moveTo>
                  <a:pt x="0" y="0"/>
                </a:moveTo>
                <a:lnTo>
                  <a:pt x="99060" y="114300"/>
                </a:lnTo>
                <a:lnTo>
                  <a:pt x="0" y="20574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Полилиния: фигура 49">
            <a:extLst>
              <a:ext uri="{FF2B5EF4-FFF2-40B4-BE49-F238E27FC236}">
                <a16:creationId xmlns:a16="http://schemas.microsoft.com/office/drawing/2014/main" id="{BCA3F76D-5ABD-8FB7-C479-5BFE566AC2A7}"/>
              </a:ext>
            </a:extLst>
          </p:cNvPr>
          <p:cNvSpPr/>
          <p:nvPr/>
        </p:nvSpPr>
        <p:spPr>
          <a:xfrm>
            <a:off x="5808347" y="5435837"/>
            <a:ext cx="99060" cy="205740"/>
          </a:xfrm>
          <a:custGeom>
            <a:avLst/>
            <a:gdLst>
              <a:gd name="connsiteX0" fmla="*/ 0 w 99060"/>
              <a:gd name="connsiteY0" fmla="*/ 0 h 205740"/>
              <a:gd name="connsiteX1" fmla="*/ 99060 w 99060"/>
              <a:gd name="connsiteY1" fmla="*/ 114300 h 205740"/>
              <a:gd name="connsiteX2" fmla="*/ 0 w 99060"/>
              <a:gd name="connsiteY2" fmla="*/ 205740 h 205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060" h="205740">
                <a:moveTo>
                  <a:pt x="0" y="0"/>
                </a:moveTo>
                <a:lnTo>
                  <a:pt x="99060" y="114300"/>
                </a:lnTo>
                <a:lnTo>
                  <a:pt x="0" y="20574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5913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02AFE35-B640-4E00-9F21-4239F2F8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cs typeface="Segoe UI" panose="020B0502040204020203" pitchFamily="34" charset="0"/>
              </a:rPr>
              <a:t>Практики современной разработки</a:t>
            </a: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E12A6F-FD1D-A560-EC34-98F1988A4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3283" y="1142399"/>
            <a:ext cx="6090692" cy="5492697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204E2D8E-CAAB-53C8-D9ED-B55A1A77313D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973561" y="3752448"/>
            <a:ext cx="2317750" cy="83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Поток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ценности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для клиентов</a:t>
            </a:r>
            <a:endParaRPr kumimoji="0" lang="en-US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C10C61D2-10D2-B354-C2D4-4378CC52A49D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062360" y="1009478"/>
            <a:ext cx="370717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bg2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A317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Интеграция элементов и обеспечение целостности систем</a:t>
            </a:r>
            <a:endParaRPr kumimoji="0" lang="en-US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0A3177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51965EFA-3C1F-278F-D667-C5F63E414EDE}"/>
              </a:ext>
            </a:extLst>
          </p:cNvPr>
          <p:cNvSpPr>
            <a:spLocks noChangeArrowheads="1"/>
          </p:cNvSpPr>
          <p:nvPr/>
        </p:nvSpPr>
        <p:spPr bwMode="gray">
          <a:xfrm>
            <a:off x="5409679" y="1919190"/>
            <a:ext cx="13779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69D9D9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bg2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Системный подход</a:t>
            </a:r>
            <a:endParaRPr kumimoji="0" lang="en-US" alt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A620885B-D2F0-CF0F-F57E-03002D126F72}"/>
              </a:ext>
            </a:extLst>
          </p:cNvPr>
          <p:cNvSpPr>
            <a:spLocks noChangeArrowheads="1"/>
          </p:cNvSpPr>
          <p:nvPr/>
        </p:nvSpPr>
        <p:spPr bwMode="gray">
          <a:xfrm>
            <a:off x="3725910" y="3663534"/>
            <a:ext cx="13779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69D9D9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bg2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DevSecOps</a:t>
            </a:r>
            <a:endParaRPr kumimoji="0" lang="en-US" alt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20">
            <a:extLst>
              <a:ext uri="{FF2B5EF4-FFF2-40B4-BE49-F238E27FC236}">
                <a16:creationId xmlns:a16="http://schemas.microsoft.com/office/drawing/2014/main" id="{E3BBB7FF-C0FE-CB65-FBE9-329C02A6A71B}"/>
              </a:ext>
            </a:extLst>
          </p:cNvPr>
          <p:cNvSpPr>
            <a:spLocks noChangeArrowheads="1"/>
          </p:cNvSpPr>
          <p:nvPr/>
        </p:nvSpPr>
        <p:spPr bwMode="gray">
          <a:xfrm>
            <a:off x="6641708" y="5533057"/>
            <a:ext cx="13376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69D9D9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bg2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Разработка итерациями</a:t>
            </a:r>
            <a:endParaRPr kumimoji="0" lang="en-US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D4F83E36-68C9-945D-A879-90E0B3E1BCCD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915947" y="5286088"/>
            <a:ext cx="96470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bg2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Scrum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57087CEF-6642-39FB-B4A5-4F72BD525C42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833257" y="6186154"/>
            <a:ext cx="335874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bg2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Экстремальное программирование</a:t>
            </a:r>
            <a:endParaRPr kumimoji="0" lang="en-US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275296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1F028319-2D46-E8DD-890E-B2E8AC56FDFD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915947" y="5734788"/>
            <a:ext cx="96470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bg2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Kanban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5F13E9DD-6640-9EBD-1B09-80A77324257A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9488933" y="4111363"/>
            <a:ext cx="61527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bg2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SAFe</a:t>
            </a:r>
            <a:endParaRPr kumimoji="0" lang="en-US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275296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60FA52E3-A068-AC52-6A36-92F5459FCB4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9463974" y="3275277"/>
            <a:ext cx="154712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bg2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Scrum of Scrum</a:t>
            </a: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580B67BC-2C8F-0936-3896-46B1F4941AC2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9504075" y="3659996"/>
            <a:ext cx="62505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bg2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Less</a:t>
            </a: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F83DC429-647F-EF30-07F9-67B29A34AB8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62568" y="1676402"/>
            <a:ext cx="44508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bg2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A317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Обратная связь для обеспечения </a:t>
            </a:r>
            <a:b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A317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</a:b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A317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устойчивости процессов</a:t>
            </a:r>
            <a:endParaRPr kumimoji="0" lang="en-US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0A3177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578C29FB-359D-6118-64E8-7E08984905F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594915" y="1078735"/>
            <a:ext cx="381476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bg2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A317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Адаптивность к изменениям</a:t>
            </a:r>
            <a:endParaRPr kumimoji="0" lang="en-US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0A3177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447A6E6E-6730-E0C7-416F-3A5198A9537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334419" y="1677538"/>
            <a:ext cx="42591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bg2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A317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Координация и централизация </a:t>
            </a:r>
            <a:b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A317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</a:b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A317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в иерархических многоуровневых системах </a:t>
            </a:r>
            <a:endParaRPr kumimoji="0" lang="en-US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0A3177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id="{8735604E-C590-C9B3-92F6-8F080ED3FE4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312063" y="5156370"/>
            <a:ext cx="211186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bg2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D4CD3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Встроенное качество</a:t>
            </a:r>
            <a:endParaRPr kumimoji="0" lang="en-US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0D4CD3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id="{5DEAEFEE-5382-E882-FD0E-4E3E8505FBD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972363" y="5741264"/>
            <a:ext cx="196069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bg2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D4CD3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Дизайн-мышление</a:t>
            </a:r>
            <a:endParaRPr kumimoji="0" lang="en-US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0D4CD3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6">
            <a:extLst>
              <a:ext uri="{FF2B5EF4-FFF2-40B4-BE49-F238E27FC236}">
                <a16:creationId xmlns:a16="http://schemas.microsoft.com/office/drawing/2014/main" id="{D07BC8A0-BBFB-59D2-3248-B9F133F154B6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17353" y="5533056"/>
            <a:ext cx="176453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69D9D9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bg2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Бережливое производство</a:t>
            </a:r>
            <a:endParaRPr kumimoji="0" lang="en-US" alt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36DB1B8-ADD1-F019-C34E-A1EA6E139121}"/>
              </a:ext>
            </a:extLst>
          </p:cNvPr>
          <p:cNvSpPr>
            <a:spLocks noChangeArrowheads="1"/>
          </p:cNvSpPr>
          <p:nvPr/>
        </p:nvSpPr>
        <p:spPr bwMode="gray">
          <a:xfrm>
            <a:off x="7154349" y="3506871"/>
            <a:ext cx="16500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69D9D9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bg2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Методики масштабирования</a:t>
            </a:r>
            <a:endParaRPr kumimoji="0" lang="en-US" altLang="ru-RU" sz="1400" b="1" i="0" u="none" strike="noStrike" kern="1200" cap="none" spc="0" normalizeH="0" baseline="0" noProof="0" dirty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 Box 8">
            <a:extLst>
              <a:ext uri="{FF2B5EF4-FFF2-40B4-BE49-F238E27FC236}">
                <a16:creationId xmlns:a16="http://schemas.microsoft.com/office/drawing/2014/main" id="{391C41B3-43BF-F844-B982-57523B310DC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62568" y="4297212"/>
            <a:ext cx="28287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bg2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D4CD3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Конвейер непрерывной доставки</a:t>
            </a:r>
            <a:endParaRPr kumimoji="0" lang="en-US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0D4CD3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1522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02AFE35-B640-4E00-9F21-4239F2F8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cs typeface="Segoe UI" panose="020B0502040204020203" pitchFamily="34" charset="0"/>
              </a:rPr>
              <a:t>Основные принципы, заложенные в методику </a:t>
            </a:r>
            <a:endParaRPr lang="ru-RU" dirty="0"/>
          </a:p>
        </p:txBody>
      </p:sp>
      <p:sp>
        <p:nvSpPr>
          <p:cNvPr id="2" name="Скругленный прямоугольник 47">
            <a:extLst>
              <a:ext uri="{FF2B5EF4-FFF2-40B4-BE49-F238E27FC236}">
                <a16:creationId xmlns:a16="http://schemas.microsoft.com/office/drawing/2014/main" id="{1B0859F1-C750-4146-1454-D3291FEA8EB9}"/>
              </a:ext>
            </a:extLst>
          </p:cNvPr>
          <p:cNvSpPr/>
          <p:nvPr/>
        </p:nvSpPr>
        <p:spPr>
          <a:xfrm rot="16200000">
            <a:off x="1500163" y="932731"/>
            <a:ext cx="5165412" cy="5639515"/>
          </a:xfrm>
          <a:prstGeom prst="roundRect">
            <a:avLst>
              <a:gd name="adj" fmla="val 6456"/>
            </a:avLst>
          </a:prstGeom>
          <a:gradFill flip="none" rotWithShape="1">
            <a:gsLst>
              <a:gs pos="74000">
                <a:srgbClr val="E4ECFD">
                  <a:alpha val="0"/>
                </a:srgbClr>
              </a:gs>
              <a:gs pos="0">
                <a:srgbClr val="E4ECFD">
                  <a:alpha val="75000"/>
                </a:srgbClr>
              </a:gs>
            </a:gsLst>
            <a:lin ang="5400000" scaled="1"/>
            <a:tileRect/>
          </a:gradFill>
          <a:ln w="25400" cap="flat" cmpd="sng" algn="ctr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E0FE47-9C69-0493-A338-BADC6D1966BD}"/>
              </a:ext>
            </a:extLst>
          </p:cNvPr>
          <p:cNvSpPr txBox="1"/>
          <p:nvPr/>
        </p:nvSpPr>
        <p:spPr>
          <a:xfrm>
            <a:off x="1659089" y="1405093"/>
            <a:ext cx="2556449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Поэтапное создание и развитие ГИС в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серии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итераций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Обеспечение ценности для клиентов за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минимальные сроки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Управление приоритетами реализации групп требований к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ГИС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Использование единых стабильных циклов разработки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Регулярные демонстрации ГИС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Координация команд разработки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Масштабирование команд разработки в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зависимости от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сложности ГИС</a:t>
            </a:r>
          </a:p>
        </p:txBody>
      </p:sp>
      <p:pic>
        <p:nvPicPr>
          <p:cNvPr id="4" name="Рисунок 3" descr="Изображение выглядит как текст, снимок экрана, монитор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EBA1D61E-0CEA-85CD-7A57-F36D3D164F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932" y="983621"/>
            <a:ext cx="7733665" cy="5589429"/>
          </a:xfrm>
          <a:prstGeom prst="rect">
            <a:avLst/>
          </a:prstGeom>
        </p:spPr>
      </p:pic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C5C4D1FC-EB96-A590-7839-D96923CB89DB}"/>
              </a:ext>
            </a:extLst>
          </p:cNvPr>
          <p:cNvCxnSpPr>
            <a:cxnSpLocks/>
          </p:cNvCxnSpPr>
          <p:nvPr/>
        </p:nvCxnSpPr>
        <p:spPr>
          <a:xfrm>
            <a:off x="1455570" y="1679784"/>
            <a:ext cx="152400" cy="0"/>
          </a:xfrm>
          <a:prstGeom prst="straightConnector1">
            <a:avLst/>
          </a:prstGeom>
          <a:ln w="25400">
            <a:solidFill>
              <a:srgbClr val="205CE9"/>
            </a:solidFill>
            <a:headEnd type="none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4F3A7F86-0495-9E33-7F3A-67884FF12C11}"/>
              </a:ext>
            </a:extLst>
          </p:cNvPr>
          <p:cNvCxnSpPr>
            <a:cxnSpLocks/>
          </p:cNvCxnSpPr>
          <p:nvPr/>
        </p:nvCxnSpPr>
        <p:spPr>
          <a:xfrm>
            <a:off x="1455570" y="2365584"/>
            <a:ext cx="152400" cy="0"/>
          </a:xfrm>
          <a:prstGeom prst="straightConnector1">
            <a:avLst/>
          </a:prstGeom>
          <a:ln w="25400">
            <a:solidFill>
              <a:srgbClr val="205CE9"/>
            </a:solidFill>
            <a:headEnd type="none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B91AA469-A539-F702-8D9D-F8B6E88A1B36}"/>
              </a:ext>
            </a:extLst>
          </p:cNvPr>
          <p:cNvCxnSpPr>
            <a:cxnSpLocks/>
          </p:cNvCxnSpPr>
          <p:nvPr/>
        </p:nvCxnSpPr>
        <p:spPr>
          <a:xfrm>
            <a:off x="1455570" y="3051384"/>
            <a:ext cx="152400" cy="0"/>
          </a:xfrm>
          <a:prstGeom prst="straightConnector1">
            <a:avLst/>
          </a:prstGeom>
          <a:ln w="25400">
            <a:solidFill>
              <a:srgbClr val="205CE9"/>
            </a:solidFill>
            <a:headEnd type="none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AA137EB4-4F17-FDFF-DD3D-9CE39A6F24BB}"/>
              </a:ext>
            </a:extLst>
          </p:cNvPr>
          <p:cNvCxnSpPr>
            <a:cxnSpLocks/>
          </p:cNvCxnSpPr>
          <p:nvPr/>
        </p:nvCxnSpPr>
        <p:spPr>
          <a:xfrm>
            <a:off x="1455570" y="3851484"/>
            <a:ext cx="152400" cy="0"/>
          </a:xfrm>
          <a:prstGeom prst="straightConnector1">
            <a:avLst/>
          </a:prstGeom>
          <a:ln w="25400">
            <a:solidFill>
              <a:srgbClr val="205CE9"/>
            </a:solidFill>
            <a:headEnd type="none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CB8795E9-EFCA-B369-960C-5096910D1322}"/>
              </a:ext>
            </a:extLst>
          </p:cNvPr>
          <p:cNvCxnSpPr>
            <a:cxnSpLocks/>
          </p:cNvCxnSpPr>
          <p:nvPr/>
        </p:nvCxnSpPr>
        <p:spPr>
          <a:xfrm>
            <a:off x="1455570" y="4518234"/>
            <a:ext cx="152400" cy="0"/>
          </a:xfrm>
          <a:prstGeom prst="straightConnector1">
            <a:avLst/>
          </a:prstGeom>
          <a:ln w="25400">
            <a:solidFill>
              <a:srgbClr val="205CE9"/>
            </a:solidFill>
            <a:headEnd type="none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19F0D251-461D-F514-F2C8-E87537616625}"/>
              </a:ext>
            </a:extLst>
          </p:cNvPr>
          <p:cNvCxnSpPr>
            <a:cxnSpLocks/>
          </p:cNvCxnSpPr>
          <p:nvPr/>
        </p:nvCxnSpPr>
        <p:spPr>
          <a:xfrm>
            <a:off x="1455570" y="5042109"/>
            <a:ext cx="152400" cy="0"/>
          </a:xfrm>
          <a:prstGeom prst="straightConnector1">
            <a:avLst/>
          </a:prstGeom>
          <a:ln w="25400">
            <a:solidFill>
              <a:srgbClr val="205CE9"/>
            </a:solidFill>
            <a:headEnd type="none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F5F09CD2-0846-8D66-37D6-5C681BFDB907}"/>
              </a:ext>
            </a:extLst>
          </p:cNvPr>
          <p:cNvCxnSpPr>
            <a:cxnSpLocks/>
          </p:cNvCxnSpPr>
          <p:nvPr/>
        </p:nvCxnSpPr>
        <p:spPr>
          <a:xfrm>
            <a:off x="1455570" y="5518359"/>
            <a:ext cx="152400" cy="0"/>
          </a:xfrm>
          <a:prstGeom prst="straightConnector1">
            <a:avLst/>
          </a:prstGeom>
          <a:ln w="25400">
            <a:solidFill>
              <a:srgbClr val="205CE9"/>
            </a:solidFill>
            <a:headEnd type="none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39043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02AFE35-B640-4E00-9F21-4239F2F8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меняется подход к госуправлению</a:t>
            </a:r>
          </a:p>
        </p:txBody>
      </p:sp>
      <p:sp>
        <p:nvSpPr>
          <p:cNvPr id="18" name="Прямоугольник: скругленные углы 2">
            <a:extLst>
              <a:ext uri="{FF2B5EF4-FFF2-40B4-BE49-F238E27FC236}">
                <a16:creationId xmlns:a16="http://schemas.microsoft.com/office/drawing/2014/main" id="{E6C8BCBF-1185-FC87-E1E3-CD8939CDA782}"/>
              </a:ext>
            </a:extLst>
          </p:cNvPr>
          <p:cNvSpPr/>
          <p:nvPr/>
        </p:nvSpPr>
        <p:spPr>
          <a:xfrm rot="5400000">
            <a:off x="4094614" y="-1239385"/>
            <a:ext cx="5629234" cy="10565539"/>
          </a:xfrm>
          <a:prstGeom prst="roundRect">
            <a:avLst>
              <a:gd name="adj" fmla="val 0"/>
            </a:avLst>
          </a:prstGeom>
          <a:solidFill>
            <a:srgbClr val="275296"/>
          </a:solidFill>
          <a:ln w="984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Прямоугольник с двумя скругленными соседними углами 116">
            <a:extLst>
              <a:ext uri="{FF2B5EF4-FFF2-40B4-BE49-F238E27FC236}">
                <a16:creationId xmlns:a16="http://schemas.microsoft.com/office/drawing/2014/main" id="{597C6C13-7CAD-9CEE-B245-D1454A2382FD}"/>
              </a:ext>
            </a:extLst>
          </p:cNvPr>
          <p:cNvSpPr/>
          <p:nvPr/>
        </p:nvSpPr>
        <p:spPr>
          <a:xfrm rot="16200000" flipV="1">
            <a:off x="719748" y="1671390"/>
            <a:ext cx="5629228" cy="4743991"/>
          </a:xfrm>
          <a:prstGeom prst="round2SameRect">
            <a:avLst>
              <a:gd name="adj1" fmla="val 17832"/>
              <a:gd name="adj2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DejaVu Sans"/>
              <a:cs typeface="Segoe UI" panose="020B0502040204020203" pitchFamily="34" charset="0"/>
            </a:endParaRPr>
          </a:p>
        </p:txBody>
      </p:sp>
      <p:sp>
        <p:nvSpPr>
          <p:cNvPr id="20" name="Прямоугольник с двумя скругленными соседними углами 116">
            <a:extLst>
              <a:ext uri="{FF2B5EF4-FFF2-40B4-BE49-F238E27FC236}">
                <a16:creationId xmlns:a16="http://schemas.microsoft.com/office/drawing/2014/main" id="{A6FD9317-9850-4E4E-4DCA-2A11BF927AE2}"/>
              </a:ext>
            </a:extLst>
          </p:cNvPr>
          <p:cNvSpPr/>
          <p:nvPr/>
        </p:nvSpPr>
        <p:spPr>
          <a:xfrm rot="16200000" flipV="1">
            <a:off x="727971" y="1663165"/>
            <a:ext cx="5629232" cy="4760437"/>
          </a:xfrm>
          <a:prstGeom prst="round2SameRect">
            <a:avLst>
              <a:gd name="adj1" fmla="val 18183"/>
              <a:gd name="adj2" fmla="val 0"/>
            </a:avLst>
          </a:prstGeom>
          <a:gradFill flip="none" rotWithShape="1">
            <a:gsLst>
              <a:gs pos="100000">
                <a:srgbClr val="E4ECFD">
                  <a:alpha val="0"/>
                </a:srgbClr>
              </a:gs>
              <a:gs pos="0">
                <a:srgbClr val="E4ECFD"/>
              </a:gs>
            </a:gsLst>
            <a:lin ang="5400000" scaled="1"/>
            <a:tileRect/>
          </a:gradFill>
          <a:ln w="25400" cap="flat" cmpd="sng" algn="ctr">
            <a:noFill/>
            <a:prstDash val="solid"/>
            <a:miter/>
          </a:ln>
          <a:effectLst/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A029C8-B474-3E13-0B9C-A76D2343D9E5}"/>
              </a:ext>
            </a:extLst>
          </p:cNvPr>
          <p:cNvSpPr txBox="1"/>
          <p:nvPr/>
        </p:nvSpPr>
        <p:spPr>
          <a:xfrm>
            <a:off x="2413706" y="2884229"/>
            <a:ext cx="3034617" cy="1708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kumimoji="0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Отдельные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  <a:r>
              <a:rPr kumimoji="0" lang="ru-RU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п</a:t>
            </a:r>
            <a:r>
              <a:rPr kumimoji="0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отребности</a:t>
            </a:r>
            <a:b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</a:b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Helvetica Neue"/>
              <a:cs typeface="Segoe UI" panose="020B0502040204020203" pitchFamily="34" charset="0"/>
              <a:sym typeface="Helvetica Neue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kumimoji="0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Изолированные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  <a:r>
              <a:rPr kumimoji="0" lang="ru-RU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п</a:t>
            </a:r>
            <a:r>
              <a:rPr kumimoji="0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роцессы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Helvetica Neue"/>
              <a:cs typeface="Segoe UI" panose="020B0502040204020203" pitchFamily="34" charset="0"/>
              <a:sym typeface="Helvetica Neue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Helvetica Neue"/>
              <a:cs typeface="Segoe UI" panose="020B0502040204020203" pitchFamily="34" charset="0"/>
              <a:sym typeface="Helvetica Neue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Отдельные ведомства – ведомственные колодцы </a:t>
            </a:r>
            <a:b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</a:b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D4F9A5D0-9F2A-D957-C153-699661EE4D31}"/>
              </a:ext>
            </a:extLst>
          </p:cNvPr>
          <p:cNvSpPr txBox="1"/>
          <p:nvPr/>
        </p:nvSpPr>
        <p:spPr>
          <a:xfrm>
            <a:off x="2413706" y="1724529"/>
            <a:ext cx="3871349" cy="840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Сервисное государство </a:t>
            </a:r>
            <a:endParaRPr kumimoji="0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Helvetica Neue"/>
              <a:cs typeface="Segoe UI" panose="020B0502040204020203" pitchFamily="34" charset="0"/>
              <a:sym typeface="Helvetica Neue"/>
            </a:endParaRP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D221C826-CB19-7895-88C4-77CF1CD5CA9E}"/>
              </a:ext>
            </a:extLst>
          </p:cNvPr>
          <p:cNvGrpSpPr/>
          <p:nvPr/>
        </p:nvGrpSpPr>
        <p:grpSpPr>
          <a:xfrm>
            <a:off x="5036433" y="1870393"/>
            <a:ext cx="368911" cy="368911"/>
            <a:chOff x="5454571" y="3264347"/>
            <a:chExt cx="1161636" cy="1161636"/>
          </a:xfrm>
        </p:grpSpPr>
        <p:sp>
          <p:nvSpPr>
            <p:cNvPr id="24" name="Овал 79">
              <a:extLst>
                <a:ext uri="{FF2B5EF4-FFF2-40B4-BE49-F238E27FC236}">
                  <a16:creationId xmlns:a16="http://schemas.microsoft.com/office/drawing/2014/main" id="{3FDB8140-0AF3-B3D9-539D-BBF25089F8C8}"/>
                </a:ext>
              </a:extLst>
            </p:cNvPr>
            <p:cNvSpPr/>
            <p:nvPr/>
          </p:nvSpPr>
          <p:spPr>
            <a:xfrm>
              <a:off x="5454571" y="3264347"/>
              <a:ext cx="1161636" cy="1161636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vert="horz"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DejaVu Sans"/>
                <a:cs typeface="DejaVu Sans"/>
              </a:endParaRPr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DCBD700B-8524-5C3D-FA43-0B876D500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biLevel thresh="50000"/>
            </a:blip>
            <a:stretch>
              <a:fillRect/>
            </a:stretch>
          </p:blipFill>
          <p:spPr>
            <a:xfrm rot="5400000">
              <a:off x="5726856" y="3532718"/>
              <a:ext cx="689019" cy="68901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15000"/>
                </a:prstClr>
              </a:outerShdw>
            </a:effectLst>
          </p:spPr>
        </p:pic>
      </p:grpSp>
      <p:sp>
        <p:nvSpPr>
          <p:cNvPr id="26" name="TextBox 7">
            <a:extLst>
              <a:ext uri="{FF2B5EF4-FFF2-40B4-BE49-F238E27FC236}">
                <a16:creationId xmlns:a16="http://schemas.microsoft.com/office/drawing/2014/main" id="{417F6069-BA80-5031-DBE5-851E17F2F837}"/>
              </a:ext>
            </a:extLst>
          </p:cNvPr>
          <p:cNvSpPr txBox="1"/>
          <p:nvPr/>
        </p:nvSpPr>
        <p:spPr>
          <a:xfrm>
            <a:off x="6426753" y="1724529"/>
            <a:ext cx="4962058" cy="840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70000"/>
              </a:lnSpc>
              <a:defRPr sz="5000" b="1">
                <a:gradFill flip="none" rotWithShape="1">
                  <a:gsLst>
                    <a:gs pos="0">
                      <a:srgbClr val="37508C"/>
                    </a:gs>
                    <a:gs pos="100000">
                      <a:srgbClr val="00A5AD"/>
                    </a:gs>
                  </a:gsLst>
                  <a:lin ang="18900000" scaled="0"/>
                </a:gra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Человекоцентричное </a:t>
            </a:r>
            <a:r>
              <a:rPr kumimoji="0" sz="3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государство</a:t>
            </a:r>
            <a:r>
              <a:rPr kumimoji="0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F5AF8269-32C0-DC67-3777-8E2184EE25DB}"/>
              </a:ext>
            </a:extLst>
          </p:cNvPr>
          <p:cNvCxnSpPr>
            <a:cxnSpLocks/>
          </p:cNvCxnSpPr>
          <p:nvPr/>
        </p:nvCxnSpPr>
        <p:spPr>
          <a:xfrm flipH="1" flipV="1">
            <a:off x="1633347" y="2339344"/>
            <a:ext cx="161679" cy="225415"/>
          </a:xfrm>
          <a:prstGeom prst="straightConnector1">
            <a:avLst/>
          </a:prstGeom>
          <a:ln w="15875">
            <a:gradFill>
              <a:gsLst>
                <a:gs pos="91000">
                  <a:schemeClr val="accent1">
                    <a:lumMod val="5000"/>
                    <a:lumOff val="95000"/>
                    <a:alpha val="0"/>
                  </a:schemeClr>
                </a:gs>
                <a:gs pos="44000">
                  <a:schemeClr val="bg2">
                    <a:lumMod val="10000"/>
                  </a:schemeClr>
                </a:gs>
              </a:gsLst>
              <a:lin ang="5400000" scaled="1"/>
            </a:gradFill>
            <a:headEnd type="arrow" w="lg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FD54219F-0F69-AEBC-2268-B1766CF46CE0}"/>
              </a:ext>
            </a:extLst>
          </p:cNvPr>
          <p:cNvCxnSpPr>
            <a:cxnSpLocks/>
          </p:cNvCxnSpPr>
          <p:nvPr/>
        </p:nvCxnSpPr>
        <p:spPr>
          <a:xfrm flipV="1">
            <a:off x="1589768" y="3118972"/>
            <a:ext cx="247792" cy="237348"/>
          </a:xfrm>
          <a:prstGeom prst="straightConnector1">
            <a:avLst/>
          </a:prstGeom>
          <a:ln w="15875">
            <a:gradFill>
              <a:gsLst>
                <a:gs pos="91000">
                  <a:schemeClr val="accent1">
                    <a:lumMod val="5000"/>
                    <a:lumOff val="95000"/>
                    <a:alpha val="0"/>
                  </a:schemeClr>
                </a:gs>
                <a:gs pos="44000">
                  <a:schemeClr val="bg2">
                    <a:lumMod val="10000"/>
                  </a:schemeClr>
                </a:gs>
              </a:gsLst>
              <a:lin ang="5400000" scaled="1"/>
            </a:gradFill>
            <a:headEnd type="arrow" w="lg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 53">
            <a:extLst>
              <a:ext uri="{FF2B5EF4-FFF2-40B4-BE49-F238E27FC236}">
                <a16:creationId xmlns:a16="http://schemas.microsoft.com/office/drawing/2014/main" id="{B4E75092-3D66-9AF4-436D-77629FF8BD64}"/>
              </a:ext>
            </a:extLst>
          </p:cNvPr>
          <p:cNvSpPr>
            <a:spLocks noEditPoints="1"/>
          </p:cNvSpPr>
          <p:nvPr/>
        </p:nvSpPr>
        <p:spPr bwMode="auto">
          <a:xfrm>
            <a:off x="1780801" y="2619710"/>
            <a:ext cx="465424" cy="474696"/>
          </a:xfrm>
          <a:custGeom>
            <a:avLst/>
            <a:gdLst>
              <a:gd name="T0" fmla="*/ 175872 w 56"/>
              <a:gd name="T1" fmla="*/ 79177 h 56"/>
              <a:gd name="T2" fmla="*/ 187098 w 56"/>
              <a:gd name="T3" fmla="*/ 60325 h 56"/>
              <a:gd name="T4" fmla="*/ 172130 w 56"/>
              <a:gd name="T5" fmla="*/ 22622 h 56"/>
              <a:gd name="T6" fmla="*/ 138453 w 56"/>
              <a:gd name="T7" fmla="*/ 37703 h 56"/>
              <a:gd name="T8" fmla="*/ 130969 w 56"/>
              <a:gd name="T9" fmla="*/ 15081 h 56"/>
              <a:gd name="T10" fmla="*/ 93549 w 56"/>
              <a:gd name="T11" fmla="*/ 0 h 56"/>
              <a:gd name="T12" fmla="*/ 78581 w 56"/>
              <a:gd name="T13" fmla="*/ 33933 h 56"/>
              <a:gd name="T14" fmla="*/ 59871 w 56"/>
              <a:gd name="T15" fmla="*/ 22622 h 56"/>
              <a:gd name="T16" fmla="*/ 22452 w 56"/>
              <a:gd name="T17" fmla="*/ 37703 h 56"/>
              <a:gd name="T18" fmla="*/ 37420 w 56"/>
              <a:gd name="T19" fmla="*/ 71636 h 56"/>
              <a:gd name="T20" fmla="*/ 14968 w 56"/>
              <a:gd name="T21" fmla="*/ 79177 h 56"/>
              <a:gd name="T22" fmla="*/ 0 w 56"/>
              <a:gd name="T23" fmla="*/ 116880 h 56"/>
              <a:gd name="T24" fmla="*/ 33678 w 56"/>
              <a:gd name="T25" fmla="*/ 131961 h 56"/>
              <a:gd name="T26" fmla="*/ 22452 w 56"/>
              <a:gd name="T27" fmla="*/ 150813 h 56"/>
              <a:gd name="T28" fmla="*/ 37420 w 56"/>
              <a:gd name="T29" fmla="*/ 188516 h 56"/>
              <a:gd name="T30" fmla="*/ 48646 w 56"/>
              <a:gd name="T31" fmla="*/ 192286 h 56"/>
              <a:gd name="T32" fmla="*/ 71097 w 56"/>
              <a:gd name="T33" fmla="*/ 173435 h 56"/>
              <a:gd name="T34" fmla="*/ 78581 w 56"/>
              <a:gd name="T35" fmla="*/ 196057 h 56"/>
              <a:gd name="T36" fmla="*/ 116001 w 56"/>
              <a:gd name="T37" fmla="*/ 211138 h 56"/>
              <a:gd name="T38" fmla="*/ 130969 w 56"/>
              <a:gd name="T39" fmla="*/ 177205 h 56"/>
              <a:gd name="T40" fmla="*/ 149679 w 56"/>
              <a:gd name="T41" fmla="*/ 188516 h 56"/>
              <a:gd name="T42" fmla="*/ 172130 w 56"/>
              <a:gd name="T43" fmla="*/ 188516 h 56"/>
              <a:gd name="T44" fmla="*/ 187098 w 56"/>
              <a:gd name="T45" fmla="*/ 150813 h 56"/>
              <a:gd name="T46" fmla="*/ 175872 w 56"/>
              <a:gd name="T47" fmla="*/ 131961 h 56"/>
              <a:gd name="T48" fmla="*/ 209550 w 56"/>
              <a:gd name="T49" fmla="*/ 116880 h 56"/>
              <a:gd name="T50" fmla="*/ 194582 w 56"/>
              <a:gd name="T51" fmla="*/ 79177 h 56"/>
              <a:gd name="T52" fmla="*/ 164646 w 56"/>
              <a:gd name="T53" fmla="*/ 124421 h 56"/>
              <a:gd name="T54" fmla="*/ 164646 w 56"/>
              <a:gd name="T55" fmla="*/ 150813 h 56"/>
              <a:gd name="T56" fmla="*/ 160904 w 56"/>
              <a:gd name="T57" fmla="*/ 177205 h 56"/>
              <a:gd name="T58" fmla="*/ 130969 w 56"/>
              <a:gd name="T59" fmla="*/ 162124 h 56"/>
              <a:gd name="T60" fmla="*/ 116001 w 56"/>
              <a:gd name="T61" fmla="*/ 177205 h 56"/>
              <a:gd name="T62" fmla="*/ 93549 w 56"/>
              <a:gd name="T63" fmla="*/ 196057 h 56"/>
              <a:gd name="T64" fmla="*/ 86065 w 56"/>
              <a:gd name="T65" fmla="*/ 165894 h 56"/>
              <a:gd name="T66" fmla="*/ 71097 w 56"/>
              <a:gd name="T67" fmla="*/ 158354 h 56"/>
              <a:gd name="T68" fmla="*/ 48646 w 56"/>
              <a:gd name="T69" fmla="*/ 177205 h 56"/>
              <a:gd name="T70" fmla="*/ 48646 w 56"/>
              <a:gd name="T71" fmla="*/ 150813 h 56"/>
              <a:gd name="T72" fmla="*/ 44904 w 56"/>
              <a:gd name="T73" fmla="*/ 124421 h 56"/>
              <a:gd name="T74" fmla="*/ 14968 w 56"/>
              <a:gd name="T75" fmla="*/ 116880 h 56"/>
              <a:gd name="T76" fmla="*/ 33678 w 56"/>
              <a:gd name="T77" fmla="*/ 94258 h 56"/>
              <a:gd name="T78" fmla="*/ 48646 w 56"/>
              <a:gd name="T79" fmla="*/ 79177 h 56"/>
              <a:gd name="T80" fmla="*/ 33678 w 56"/>
              <a:gd name="T81" fmla="*/ 49014 h 56"/>
              <a:gd name="T82" fmla="*/ 59871 w 56"/>
              <a:gd name="T83" fmla="*/ 45244 h 56"/>
              <a:gd name="T84" fmla="*/ 86065 w 56"/>
              <a:gd name="T85" fmla="*/ 45244 h 56"/>
              <a:gd name="T86" fmla="*/ 93549 w 56"/>
              <a:gd name="T87" fmla="*/ 15081 h 56"/>
              <a:gd name="T88" fmla="*/ 116001 w 56"/>
              <a:gd name="T89" fmla="*/ 33933 h 56"/>
              <a:gd name="T90" fmla="*/ 130969 w 56"/>
              <a:gd name="T91" fmla="*/ 49014 h 56"/>
              <a:gd name="T92" fmla="*/ 160904 w 56"/>
              <a:gd name="T93" fmla="*/ 33933 h 56"/>
              <a:gd name="T94" fmla="*/ 160904 w 56"/>
              <a:gd name="T95" fmla="*/ 60325 h 56"/>
              <a:gd name="T96" fmla="*/ 164646 w 56"/>
              <a:gd name="T97" fmla="*/ 86717 h 56"/>
              <a:gd name="T98" fmla="*/ 194582 w 56"/>
              <a:gd name="T99" fmla="*/ 94258 h 56"/>
              <a:gd name="T100" fmla="*/ 175872 w 56"/>
              <a:gd name="T101" fmla="*/ 116880 h 56"/>
              <a:gd name="T102" fmla="*/ 74839 w 56"/>
              <a:gd name="T103" fmla="*/ 105569 h 56"/>
              <a:gd name="T104" fmla="*/ 134711 w 56"/>
              <a:gd name="T105" fmla="*/ 105569 h 56"/>
              <a:gd name="T106" fmla="*/ 104775 w 56"/>
              <a:gd name="T107" fmla="*/ 120650 h 56"/>
              <a:gd name="T108" fmla="*/ 104775 w 56"/>
              <a:gd name="T109" fmla="*/ 90488 h 56"/>
              <a:gd name="T110" fmla="*/ 104775 w 56"/>
              <a:gd name="T111" fmla="*/ 120650 h 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6" h="56">
                <a:moveTo>
                  <a:pt x="52" y="21"/>
                </a:moveTo>
                <a:cubicBezTo>
                  <a:pt x="47" y="21"/>
                  <a:pt x="47" y="21"/>
                  <a:pt x="47" y="21"/>
                </a:cubicBezTo>
                <a:cubicBezTo>
                  <a:pt x="47" y="21"/>
                  <a:pt x="47" y="20"/>
                  <a:pt x="46" y="19"/>
                </a:cubicBezTo>
                <a:cubicBezTo>
                  <a:pt x="50" y="16"/>
                  <a:pt x="50" y="16"/>
                  <a:pt x="50" y="16"/>
                </a:cubicBezTo>
                <a:cubicBezTo>
                  <a:pt x="51" y="14"/>
                  <a:pt x="51" y="12"/>
                  <a:pt x="50" y="10"/>
                </a:cubicBezTo>
                <a:cubicBezTo>
                  <a:pt x="46" y="6"/>
                  <a:pt x="46" y="6"/>
                  <a:pt x="46" y="6"/>
                </a:cubicBezTo>
                <a:cubicBezTo>
                  <a:pt x="44" y="5"/>
                  <a:pt x="42" y="5"/>
                  <a:pt x="40" y="6"/>
                </a:cubicBezTo>
                <a:cubicBezTo>
                  <a:pt x="37" y="10"/>
                  <a:pt x="37" y="10"/>
                  <a:pt x="37" y="10"/>
                </a:cubicBezTo>
                <a:cubicBezTo>
                  <a:pt x="36" y="9"/>
                  <a:pt x="35" y="9"/>
                  <a:pt x="35" y="9"/>
                </a:cubicBezTo>
                <a:cubicBezTo>
                  <a:pt x="35" y="4"/>
                  <a:pt x="35" y="4"/>
                  <a:pt x="35" y="4"/>
                </a:cubicBezTo>
                <a:cubicBezTo>
                  <a:pt x="35" y="2"/>
                  <a:pt x="33" y="0"/>
                  <a:pt x="31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23" y="0"/>
                  <a:pt x="21" y="2"/>
                  <a:pt x="21" y="4"/>
                </a:cubicBezTo>
                <a:cubicBezTo>
                  <a:pt x="21" y="9"/>
                  <a:pt x="21" y="9"/>
                  <a:pt x="21" y="9"/>
                </a:cubicBezTo>
                <a:cubicBezTo>
                  <a:pt x="21" y="9"/>
                  <a:pt x="20" y="9"/>
                  <a:pt x="19" y="10"/>
                </a:cubicBezTo>
                <a:cubicBezTo>
                  <a:pt x="16" y="6"/>
                  <a:pt x="16" y="6"/>
                  <a:pt x="16" y="6"/>
                </a:cubicBezTo>
                <a:cubicBezTo>
                  <a:pt x="14" y="5"/>
                  <a:pt x="12" y="5"/>
                  <a:pt x="10" y="6"/>
                </a:cubicBezTo>
                <a:cubicBezTo>
                  <a:pt x="6" y="10"/>
                  <a:pt x="6" y="10"/>
                  <a:pt x="6" y="10"/>
                </a:cubicBezTo>
                <a:cubicBezTo>
                  <a:pt x="5" y="12"/>
                  <a:pt x="5" y="14"/>
                  <a:pt x="6" y="16"/>
                </a:cubicBezTo>
                <a:cubicBezTo>
                  <a:pt x="10" y="19"/>
                  <a:pt x="10" y="19"/>
                  <a:pt x="10" y="19"/>
                </a:cubicBezTo>
                <a:cubicBezTo>
                  <a:pt x="9" y="20"/>
                  <a:pt x="9" y="21"/>
                  <a:pt x="9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23"/>
                  <a:pt x="0" y="25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33"/>
                  <a:pt x="2" y="35"/>
                  <a:pt x="4" y="35"/>
                </a:cubicBezTo>
                <a:cubicBezTo>
                  <a:pt x="9" y="35"/>
                  <a:pt x="9" y="35"/>
                  <a:pt x="9" y="35"/>
                </a:cubicBezTo>
                <a:cubicBezTo>
                  <a:pt x="9" y="35"/>
                  <a:pt x="9" y="36"/>
                  <a:pt x="10" y="37"/>
                </a:cubicBezTo>
                <a:cubicBezTo>
                  <a:pt x="6" y="40"/>
                  <a:pt x="6" y="40"/>
                  <a:pt x="6" y="40"/>
                </a:cubicBezTo>
                <a:cubicBezTo>
                  <a:pt x="5" y="42"/>
                  <a:pt x="5" y="44"/>
                  <a:pt x="6" y="46"/>
                </a:cubicBezTo>
                <a:cubicBezTo>
                  <a:pt x="10" y="50"/>
                  <a:pt x="10" y="50"/>
                  <a:pt x="10" y="50"/>
                </a:cubicBezTo>
                <a:cubicBezTo>
                  <a:pt x="11" y="50"/>
                  <a:pt x="12" y="51"/>
                  <a:pt x="13" y="51"/>
                </a:cubicBezTo>
                <a:cubicBezTo>
                  <a:pt x="13" y="51"/>
                  <a:pt x="13" y="51"/>
                  <a:pt x="13" y="51"/>
                </a:cubicBezTo>
                <a:cubicBezTo>
                  <a:pt x="14" y="51"/>
                  <a:pt x="15" y="50"/>
                  <a:pt x="16" y="50"/>
                </a:cubicBezTo>
                <a:cubicBezTo>
                  <a:pt x="19" y="46"/>
                  <a:pt x="19" y="46"/>
                  <a:pt x="19" y="46"/>
                </a:cubicBezTo>
                <a:cubicBezTo>
                  <a:pt x="20" y="47"/>
                  <a:pt x="21" y="47"/>
                  <a:pt x="21" y="47"/>
                </a:cubicBezTo>
                <a:cubicBezTo>
                  <a:pt x="21" y="52"/>
                  <a:pt x="21" y="52"/>
                  <a:pt x="21" y="52"/>
                </a:cubicBezTo>
                <a:cubicBezTo>
                  <a:pt x="21" y="54"/>
                  <a:pt x="23" y="56"/>
                  <a:pt x="25" y="56"/>
                </a:cubicBezTo>
                <a:cubicBezTo>
                  <a:pt x="31" y="56"/>
                  <a:pt x="31" y="56"/>
                  <a:pt x="31" y="56"/>
                </a:cubicBezTo>
                <a:cubicBezTo>
                  <a:pt x="33" y="56"/>
                  <a:pt x="35" y="54"/>
                  <a:pt x="35" y="52"/>
                </a:cubicBezTo>
                <a:cubicBezTo>
                  <a:pt x="35" y="47"/>
                  <a:pt x="35" y="47"/>
                  <a:pt x="35" y="47"/>
                </a:cubicBezTo>
                <a:cubicBezTo>
                  <a:pt x="35" y="47"/>
                  <a:pt x="36" y="47"/>
                  <a:pt x="37" y="46"/>
                </a:cubicBezTo>
                <a:cubicBezTo>
                  <a:pt x="40" y="50"/>
                  <a:pt x="40" y="50"/>
                  <a:pt x="40" y="50"/>
                </a:cubicBezTo>
                <a:cubicBezTo>
                  <a:pt x="41" y="50"/>
                  <a:pt x="42" y="51"/>
                  <a:pt x="43" y="51"/>
                </a:cubicBezTo>
                <a:cubicBezTo>
                  <a:pt x="44" y="51"/>
                  <a:pt x="45" y="50"/>
                  <a:pt x="46" y="50"/>
                </a:cubicBezTo>
                <a:cubicBezTo>
                  <a:pt x="50" y="46"/>
                  <a:pt x="50" y="46"/>
                  <a:pt x="50" y="46"/>
                </a:cubicBezTo>
                <a:cubicBezTo>
                  <a:pt x="51" y="44"/>
                  <a:pt x="51" y="42"/>
                  <a:pt x="50" y="40"/>
                </a:cubicBezTo>
                <a:cubicBezTo>
                  <a:pt x="46" y="37"/>
                  <a:pt x="46" y="37"/>
                  <a:pt x="46" y="37"/>
                </a:cubicBezTo>
                <a:cubicBezTo>
                  <a:pt x="47" y="36"/>
                  <a:pt x="47" y="35"/>
                  <a:pt x="47" y="35"/>
                </a:cubicBezTo>
                <a:cubicBezTo>
                  <a:pt x="52" y="35"/>
                  <a:pt x="52" y="35"/>
                  <a:pt x="52" y="35"/>
                </a:cubicBezTo>
                <a:cubicBezTo>
                  <a:pt x="54" y="35"/>
                  <a:pt x="56" y="33"/>
                  <a:pt x="56" y="31"/>
                </a:cubicBezTo>
                <a:cubicBezTo>
                  <a:pt x="56" y="25"/>
                  <a:pt x="56" y="25"/>
                  <a:pt x="56" y="25"/>
                </a:cubicBezTo>
                <a:cubicBezTo>
                  <a:pt x="56" y="23"/>
                  <a:pt x="54" y="21"/>
                  <a:pt x="52" y="21"/>
                </a:cubicBezTo>
                <a:close/>
                <a:moveTo>
                  <a:pt x="47" y="31"/>
                </a:moveTo>
                <a:cubicBezTo>
                  <a:pt x="46" y="31"/>
                  <a:pt x="44" y="32"/>
                  <a:pt x="44" y="33"/>
                </a:cubicBezTo>
                <a:cubicBezTo>
                  <a:pt x="43" y="34"/>
                  <a:pt x="43" y="35"/>
                  <a:pt x="43" y="35"/>
                </a:cubicBezTo>
                <a:cubicBezTo>
                  <a:pt x="42" y="37"/>
                  <a:pt x="42" y="39"/>
                  <a:pt x="44" y="40"/>
                </a:cubicBezTo>
                <a:cubicBezTo>
                  <a:pt x="47" y="43"/>
                  <a:pt x="47" y="43"/>
                  <a:pt x="47" y="43"/>
                </a:cubicBezTo>
                <a:cubicBezTo>
                  <a:pt x="43" y="47"/>
                  <a:pt x="43" y="47"/>
                  <a:pt x="43" y="47"/>
                </a:cubicBezTo>
                <a:cubicBezTo>
                  <a:pt x="40" y="44"/>
                  <a:pt x="40" y="44"/>
                  <a:pt x="40" y="44"/>
                </a:cubicBezTo>
                <a:cubicBezTo>
                  <a:pt x="39" y="42"/>
                  <a:pt x="37" y="42"/>
                  <a:pt x="35" y="43"/>
                </a:cubicBezTo>
                <a:cubicBezTo>
                  <a:pt x="35" y="43"/>
                  <a:pt x="34" y="43"/>
                  <a:pt x="33" y="44"/>
                </a:cubicBezTo>
                <a:cubicBezTo>
                  <a:pt x="32" y="44"/>
                  <a:pt x="31" y="46"/>
                  <a:pt x="31" y="47"/>
                </a:cubicBezTo>
                <a:cubicBezTo>
                  <a:pt x="31" y="52"/>
                  <a:pt x="31" y="52"/>
                  <a:pt x="31" y="52"/>
                </a:cubicBezTo>
                <a:cubicBezTo>
                  <a:pt x="25" y="52"/>
                  <a:pt x="25" y="52"/>
                  <a:pt x="25" y="52"/>
                </a:cubicBezTo>
                <a:cubicBezTo>
                  <a:pt x="25" y="47"/>
                  <a:pt x="25" y="47"/>
                  <a:pt x="25" y="47"/>
                </a:cubicBezTo>
                <a:cubicBezTo>
                  <a:pt x="25" y="46"/>
                  <a:pt x="24" y="44"/>
                  <a:pt x="23" y="44"/>
                </a:cubicBezTo>
                <a:cubicBezTo>
                  <a:pt x="22" y="43"/>
                  <a:pt x="21" y="43"/>
                  <a:pt x="21" y="43"/>
                </a:cubicBezTo>
                <a:cubicBezTo>
                  <a:pt x="20" y="43"/>
                  <a:pt x="20" y="42"/>
                  <a:pt x="19" y="42"/>
                </a:cubicBezTo>
                <a:cubicBezTo>
                  <a:pt x="18" y="42"/>
                  <a:pt x="17" y="43"/>
                  <a:pt x="16" y="44"/>
                </a:cubicBezTo>
                <a:cubicBezTo>
                  <a:pt x="13" y="47"/>
                  <a:pt x="13" y="47"/>
                  <a:pt x="13" y="47"/>
                </a:cubicBezTo>
                <a:cubicBezTo>
                  <a:pt x="9" y="43"/>
                  <a:pt x="9" y="43"/>
                  <a:pt x="9" y="43"/>
                </a:cubicBezTo>
                <a:cubicBezTo>
                  <a:pt x="13" y="40"/>
                  <a:pt x="13" y="40"/>
                  <a:pt x="13" y="40"/>
                </a:cubicBezTo>
                <a:cubicBezTo>
                  <a:pt x="14" y="39"/>
                  <a:pt x="14" y="37"/>
                  <a:pt x="13" y="35"/>
                </a:cubicBezTo>
                <a:cubicBezTo>
                  <a:pt x="13" y="35"/>
                  <a:pt x="13" y="34"/>
                  <a:pt x="12" y="33"/>
                </a:cubicBezTo>
                <a:cubicBezTo>
                  <a:pt x="12" y="32"/>
                  <a:pt x="10" y="31"/>
                  <a:pt x="9" y="31"/>
                </a:cubicBezTo>
                <a:cubicBezTo>
                  <a:pt x="4" y="31"/>
                  <a:pt x="4" y="31"/>
                  <a:pt x="4" y="31"/>
                </a:cubicBezTo>
                <a:cubicBezTo>
                  <a:pt x="4" y="25"/>
                  <a:pt x="4" y="25"/>
                  <a:pt x="4" y="25"/>
                </a:cubicBezTo>
                <a:cubicBezTo>
                  <a:pt x="9" y="25"/>
                  <a:pt x="9" y="25"/>
                  <a:pt x="9" y="25"/>
                </a:cubicBezTo>
                <a:cubicBezTo>
                  <a:pt x="10" y="25"/>
                  <a:pt x="12" y="24"/>
                  <a:pt x="12" y="23"/>
                </a:cubicBezTo>
                <a:cubicBezTo>
                  <a:pt x="13" y="22"/>
                  <a:pt x="13" y="21"/>
                  <a:pt x="13" y="21"/>
                </a:cubicBezTo>
                <a:cubicBezTo>
                  <a:pt x="14" y="19"/>
                  <a:pt x="14" y="17"/>
                  <a:pt x="13" y="16"/>
                </a:cubicBezTo>
                <a:cubicBezTo>
                  <a:pt x="9" y="13"/>
                  <a:pt x="9" y="13"/>
                  <a:pt x="9" y="13"/>
                </a:cubicBezTo>
                <a:cubicBezTo>
                  <a:pt x="13" y="9"/>
                  <a:pt x="13" y="9"/>
                  <a:pt x="13" y="9"/>
                </a:cubicBezTo>
                <a:cubicBezTo>
                  <a:pt x="16" y="12"/>
                  <a:pt x="16" y="12"/>
                  <a:pt x="16" y="12"/>
                </a:cubicBezTo>
                <a:cubicBezTo>
                  <a:pt x="17" y="14"/>
                  <a:pt x="19" y="14"/>
                  <a:pt x="21" y="13"/>
                </a:cubicBezTo>
                <a:cubicBezTo>
                  <a:pt x="21" y="13"/>
                  <a:pt x="22" y="13"/>
                  <a:pt x="23" y="12"/>
                </a:cubicBezTo>
                <a:cubicBezTo>
                  <a:pt x="24" y="12"/>
                  <a:pt x="25" y="10"/>
                  <a:pt x="25" y="9"/>
                </a:cubicBezTo>
                <a:cubicBezTo>
                  <a:pt x="25" y="4"/>
                  <a:pt x="25" y="4"/>
                  <a:pt x="25" y="4"/>
                </a:cubicBezTo>
                <a:cubicBezTo>
                  <a:pt x="31" y="4"/>
                  <a:pt x="31" y="4"/>
                  <a:pt x="31" y="4"/>
                </a:cubicBezTo>
                <a:cubicBezTo>
                  <a:pt x="31" y="9"/>
                  <a:pt x="31" y="9"/>
                  <a:pt x="31" y="9"/>
                </a:cubicBezTo>
                <a:cubicBezTo>
                  <a:pt x="31" y="10"/>
                  <a:pt x="32" y="12"/>
                  <a:pt x="33" y="12"/>
                </a:cubicBezTo>
                <a:cubicBezTo>
                  <a:pt x="34" y="13"/>
                  <a:pt x="35" y="13"/>
                  <a:pt x="35" y="13"/>
                </a:cubicBezTo>
                <a:cubicBezTo>
                  <a:pt x="37" y="14"/>
                  <a:pt x="39" y="14"/>
                  <a:pt x="40" y="12"/>
                </a:cubicBezTo>
                <a:cubicBezTo>
                  <a:pt x="43" y="9"/>
                  <a:pt x="43" y="9"/>
                  <a:pt x="43" y="9"/>
                </a:cubicBezTo>
                <a:cubicBezTo>
                  <a:pt x="47" y="13"/>
                  <a:pt x="47" y="13"/>
                  <a:pt x="47" y="13"/>
                </a:cubicBezTo>
                <a:cubicBezTo>
                  <a:pt x="43" y="16"/>
                  <a:pt x="43" y="16"/>
                  <a:pt x="43" y="16"/>
                </a:cubicBezTo>
                <a:cubicBezTo>
                  <a:pt x="42" y="17"/>
                  <a:pt x="42" y="19"/>
                  <a:pt x="43" y="21"/>
                </a:cubicBezTo>
                <a:cubicBezTo>
                  <a:pt x="43" y="21"/>
                  <a:pt x="43" y="22"/>
                  <a:pt x="44" y="23"/>
                </a:cubicBezTo>
                <a:cubicBezTo>
                  <a:pt x="44" y="24"/>
                  <a:pt x="46" y="25"/>
                  <a:pt x="47" y="25"/>
                </a:cubicBezTo>
                <a:cubicBezTo>
                  <a:pt x="52" y="25"/>
                  <a:pt x="52" y="25"/>
                  <a:pt x="52" y="25"/>
                </a:cubicBezTo>
                <a:cubicBezTo>
                  <a:pt x="52" y="31"/>
                  <a:pt x="52" y="31"/>
                  <a:pt x="52" y="31"/>
                </a:cubicBezTo>
                <a:lnTo>
                  <a:pt x="47" y="31"/>
                </a:lnTo>
                <a:close/>
                <a:moveTo>
                  <a:pt x="28" y="20"/>
                </a:moveTo>
                <a:cubicBezTo>
                  <a:pt x="24" y="20"/>
                  <a:pt x="20" y="24"/>
                  <a:pt x="20" y="28"/>
                </a:cubicBezTo>
                <a:cubicBezTo>
                  <a:pt x="20" y="32"/>
                  <a:pt x="24" y="36"/>
                  <a:pt x="28" y="36"/>
                </a:cubicBezTo>
                <a:cubicBezTo>
                  <a:pt x="32" y="36"/>
                  <a:pt x="36" y="32"/>
                  <a:pt x="36" y="28"/>
                </a:cubicBezTo>
                <a:cubicBezTo>
                  <a:pt x="36" y="24"/>
                  <a:pt x="32" y="20"/>
                  <a:pt x="28" y="20"/>
                </a:cubicBezTo>
                <a:close/>
                <a:moveTo>
                  <a:pt x="28" y="32"/>
                </a:moveTo>
                <a:cubicBezTo>
                  <a:pt x="26" y="32"/>
                  <a:pt x="24" y="30"/>
                  <a:pt x="24" y="28"/>
                </a:cubicBezTo>
                <a:cubicBezTo>
                  <a:pt x="24" y="26"/>
                  <a:pt x="26" y="24"/>
                  <a:pt x="28" y="24"/>
                </a:cubicBezTo>
                <a:cubicBezTo>
                  <a:pt x="30" y="24"/>
                  <a:pt x="32" y="26"/>
                  <a:pt x="32" y="28"/>
                </a:cubicBezTo>
                <a:cubicBezTo>
                  <a:pt x="32" y="30"/>
                  <a:pt x="30" y="32"/>
                  <a:pt x="28" y="32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203200" dist="215900" dir="5400000" algn="t" rotWithShape="0">
              <a:prstClr val="black">
                <a:alpha val="8000"/>
              </a:prstClr>
            </a:outerShdw>
          </a:effectLst>
        </p:spPr>
        <p:txBody>
          <a:bodyPr rot="0" spcFirstLastPara="0" vertOverflow="overflow" horzOverflow="overflow" vert="horz" wrap="none" lIns="3600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38DEB556-6CCF-DF63-D1E1-AAA55AF7ADE7}"/>
              </a:ext>
            </a:extLst>
          </p:cNvPr>
          <p:cNvCxnSpPr>
            <a:cxnSpLocks/>
          </p:cNvCxnSpPr>
          <p:nvPr/>
        </p:nvCxnSpPr>
        <p:spPr>
          <a:xfrm flipH="1" flipV="1">
            <a:off x="1761889" y="3471273"/>
            <a:ext cx="247792" cy="237348"/>
          </a:xfrm>
          <a:prstGeom prst="straightConnector1">
            <a:avLst/>
          </a:prstGeom>
          <a:ln w="15875">
            <a:gradFill>
              <a:gsLst>
                <a:gs pos="91000">
                  <a:schemeClr val="accent1">
                    <a:lumMod val="5000"/>
                    <a:lumOff val="95000"/>
                    <a:alpha val="0"/>
                  </a:schemeClr>
                </a:gs>
                <a:gs pos="44000">
                  <a:schemeClr val="bg2">
                    <a:lumMod val="10000"/>
                  </a:schemeClr>
                </a:gs>
              </a:gsLst>
              <a:lin ang="5400000" scaled="1"/>
            </a:gradFill>
            <a:headEnd type="arrow" w="lg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53">
            <a:extLst>
              <a:ext uri="{FF2B5EF4-FFF2-40B4-BE49-F238E27FC236}">
                <a16:creationId xmlns:a16="http://schemas.microsoft.com/office/drawing/2014/main" id="{93A8DAA6-9C40-3F6B-7027-2A78ED67D3C9}"/>
              </a:ext>
            </a:extLst>
          </p:cNvPr>
          <p:cNvSpPr>
            <a:spLocks noEditPoints="1"/>
          </p:cNvSpPr>
          <p:nvPr/>
        </p:nvSpPr>
        <p:spPr bwMode="auto">
          <a:xfrm>
            <a:off x="1574725" y="1756564"/>
            <a:ext cx="465424" cy="474696"/>
          </a:xfrm>
          <a:custGeom>
            <a:avLst/>
            <a:gdLst>
              <a:gd name="T0" fmla="*/ 175872 w 56"/>
              <a:gd name="T1" fmla="*/ 79177 h 56"/>
              <a:gd name="T2" fmla="*/ 187098 w 56"/>
              <a:gd name="T3" fmla="*/ 60325 h 56"/>
              <a:gd name="T4" fmla="*/ 172130 w 56"/>
              <a:gd name="T5" fmla="*/ 22622 h 56"/>
              <a:gd name="T6" fmla="*/ 138453 w 56"/>
              <a:gd name="T7" fmla="*/ 37703 h 56"/>
              <a:gd name="T8" fmla="*/ 130969 w 56"/>
              <a:gd name="T9" fmla="*/ 15081 h 56"/>
              <a:gd name="T10" fmla="*/ 93549 w 56"/>
              <a:gd name="T11" fmla="*/ 0 h 56"/>
              <a:gd name="T12" fmla="*/ 78581 w 56"/>
              <a:gd name="T13" fmla="*/ 33933 h 56"/>
              <a:gd name="T14" fmla="*/ 59871 w 56"/>
              <a:gd name="T15" fmla="*/ 22622 h 56"/>
              <a:gd name="T16" fmla="*/ 22452 w 56"/>
              <a:gd name="T17" fmla="*/ 37703 h 56"/>
              <a:gd name="T18" fmla="*/ 37420 w 56"/>
              <a:gd name="T19" fmla="*/ 71636 h 56"/>
              <a:gd name="T20" fmla="*/ 14968 w 56"/>
              <a:gd name="T21" fmla="*/ 79177 h 56"/>
              <a:gd name="T22" fmla="*/ 0 w 56"/>
              <a:gd name="T23" fmla="*/ 116880 h 56"/>
              <a:gd name="T24" fmla="*/ 33678 w 56"/>
              <a:gd name="T25" fmla="*/ 131961 h 56"/>
              <a:gd name="T26" fmla="*/ 22452 w 56"/>
              <a:gd name="T27" fmla="*/ 150813 h 56"/>
              <a:gd name="T28" fmla="*/ 37420 w 56"/>
              <a:gd name="T29" fmla="*/ 188516 h 56"/>
              <a:gd name="T30" fmla="*/ 48646 w 56"/>
              <a:gd name="T31" fmla="*/ 192286 h 56"/>
              <a:gd name="T32" fmla="*/ 71097 w 56"/>
              <a:gd name="T33" fmla="*/ 173435 h 56"/>
              <a:gd name="T34" fmla="*/ 78581 w 56"/>
              <a:gd name="T35" fmla="*/ 196057 h 56"/>
              <a:gd name="T36" fmla="*/ 116001 w 56"/>
              <a:gd name="T37" fmla="*/ 211138 h 56"/>
              <a:gd name="T38" fmla="*/ 130969 w 56"/>
              <a:gd name="T39" fmla="*/ 177205 h 56"/>
              <a:gd name="T40" fmla="*/ 149679 w 56"/>
              <a:gd name="T41" fmla="*/ 188516 h 56"/>
              <a:gd name="T42" fmla="*/ 172130 w 56"/>
              <a:gd name="T43" fmla="*/ 188516 h 56"/>
              <a:gd name="T44" fmla="*/ 187098 w 56"/>
              <a:gd name="T45" fmla="*/ 150813 h 56"/>
              <a:gd name="T46" fmla="*/ 175872 w 56"/>
              <a:gd name="T47" fmla="*/ 131961 h 56"/>
              <a:gd name="T48" fmla="*/ 209550 w 56"/>
              <a:gd name="T49" fmla="*/ 116880 h 56"/>
              <a:gd name="T50" fmla="*/ 194582 w 56"/>
              <a:gd name="T51" fmla="*/ 79177 h 56"/>
              <a:gd name="T52" fmla="*/ 164646 w 56"/>
              <a:gd name="T53" fmla="*/ 124421 h 56"/>
              <a:gd name="T54" fmla="*/ 164646 w 56"/>
              <a:gd name="T55" fmla="*/ 150813 h 56"/>
              <a:gd name="T56" fmla="*/ 160904 w 56"/>
              <a:gd name="T57" fmla="*/ 177205 h 56"/>
              <a:gd name="T58" fmla="*/ 130969 w 56"/>
              <a:gd name="T59" fmla="*/ 162124 h 56"/>
              <a:gd name="T60" fmla="*/ 116001 w 56"/>
              <a:gd name="T61" fmla="*/ 177205 h 56"/>
              <a:gd name="T62" fmla="*/ 93549 w 56"/>
              <a:gd name="T63" fmla="*/ 196057 h 56"/>
              <a:gd name="T64" fmla="*/ 86065 w 56"/>
              <a:gd name="T65" fmla="*/ 165894 h 56"/>
              <a:gd name="T66" fmla="*/ 71097 w 56"/>
              <a:gd name="T67" fmla="*/ 158354 h 56"/>
              <a:gd name="T68" fmla="*/ 48646 w 56"/>
              <a:gd name="T69" fmla="*/ 177205 h 56"/>
              <a:gd name="T70" fmla="*/ 48646 w 56"/>
              <a:gd name="T71" fmla="*/ 150813 h 56"/>
              <a:gd name="T72" fmla="*/ 44904 w 56"/>
              <a:gd name="T73" fmla="*/ 124421 h 56"/>
              <a:gd name="T74" fmla="*/ 14968 w 56"/>
              <a:gd name="T75" fmla="*/ 116880 h 56"/>
              <a:gd name="T76" fmla="*/ 33678 w 56"/>
              <a:gd name="T77" fmla="*/ 94258 h 56"/>
              <a:gd name="T78" fmla="*/ 48646 w 56"/>
              <a:gd name="T79" fmla="*/ 79177 h 56"/>
              <a:gd name="T80" fmla="*/ 33678 w 56"/>
              <a:gd name="T81" fmla="*/ 49014 h 56"/>
              <a:gd name="T82" fmla="*/ 59871 w 56"/>
              <a:gd name="T83" fmla="*/ 45244 h 56"/>
              <a:gd name="T84" fmla="*/ 86065 w 56"/>
              <a:gd name="T85" fmla="*/ 45244 h 56"/>
              <a:gd name="T86" fmla="*/ 93549 w 56"/>
              <a:gd name="T87" fmla="*/ 15081 h 56"/>
              <a:gd name="T88" fmla="*/ 116001 w 56"/>
              <a:gd name="T89" fmla="*/ 33933 h 56"/>
              <a:gd name="T90" fmla="*/ 130969 w 56"/>
              <a:gd name="T91" fmla="*/ 49014 h 56"/>
              <a:gd name="T92" fmla="*/ 160904 w 56"/>
              <a:gd name="T93" fmla="*/ 33933 h 56"/>
              <a:gd name="T94" fmla="*/ 160904 w 56"/>
              <a:gd name="T95" fmla="*/ 60325 h 56"/>
              <a:gd name="T96" fmla="*/ 164646 w 56"/>
              <a:gd name="T97" fmla="*/ 86717 h 56"/>
              <a:gd name="T98" fmla="*/ 194582 w 56"/>
              <a:gd name="T99" fmla="*/ 94258 h 56"/>
              <a:gd name="T100" fmla="*/ 175872 w 56"/>
              <a:gd name="T101" fmla="*/ 116880 h 56"/>
              <a:gd name="T102" fmla="*/ 74839 w 56"/>
              <a:gd name="T103" fmla="*/ 105569 h 56"/>
              <a:gd name="T104" fmla="*/ 134711 w 56"/>
              <a:gd name="T105" fmla="*/ 105569 h 56"/>
              <a:gd name="T106" fmla="*/ 104775 w 56"/>
              <a:gd name="T107" fmla="*/ 120650 h 56"/>
              <a:gd name="T108" fmla="*/ 104775 w 56"/>
              <a:gd name="T109" fmla="*/ 90488 h 56"/>
              <a:gd name="T110" fmla="*/ 104775 w 56"/>
              <a:gd name="T111" fmla="*/ 120650 h 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6" h="56">
                <a:moveTo>
                  <a:pt x="52" y="21"/>
                </a:moveTo>
                <a:cubicBezTo>
                  <a:pt x="47" y="21"/>
                  <a:pt x="47" y="21"/>
                  <a:pt x="47" y="21"/>
                </a:cubicBezTo>
                <a:cubicBezTo>
                  <a:pt x="47" y="21"/>
                  <a:pt x="47" y="20"/>
                  <a:pt x="46" y="19"/>
                </a:cubicBezTo>
                <a:cubicBezTo>
                  <a:pt x="50" y="16"/>
                  <a:pt x="50" y="16"/>
                  <a:pt x="50" y="16"/>
                </a:cubicBezTo>
                <a:cubicBezTo>
                  <a:pt x="51" y="14"/>
                  <a:pt x="51" y="12"/>
                  <a:pt x="50" y="10"/>
                </a:cubicBezTo>
                <a:cubicBezTo>
                  <a:pt x="46" y="6"/>
                  <a:pt x="46" y="6"/>
                  <a:pt x="46" y="6"/>
                </a:cubicBezTo>
                <a:cubicBezTo>
                  <a:pt x="44" y="5"/>
                  <a:pt x="42" y="5"/>
                  <a:pt x="40" y="6"/>
                </a:cubicBezTo>
                <a:cubicBezTo>
                  <a:pt x="37" y="10"/>
                  <a:pt x="37" y="10"/>
                  <a:pt x="37" y="10"/>
                </a:cubicBezTo>
                <a:cubicBezTo>
                  <a:pt x="36" y="9"/>
                  <a:pt x="35" y="9"/>
                  <a:pt x="35" y="9"/>
                </a:cubicBezTo>
                <a:cubicBezTo>
                  <a:pt x="35" y="4"/>
                  <a:pt x="35" y="4"/>
                  <a:pt x="35" y="4"/>
                </a:cubicBezTo>
                <a:cubicBezTo>
                  <a:pt x="35" y="2"/>
                  <a:pt x="33" y="0"/>
                  <a:pt x="31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23" y="0"/>
                  <a:pt x="21" y="2"/>
                  <a:pt x="21" y="4"/>
                </a:cubicBezTo>
                <a:cubicBezTo>
                  <a:pt x="21" y="9"/>
                  <a:pt x="21" y="9"/>
                  <a:pt x="21" y="9"/>
                </a:cubicBezTo>
                <a:cubicBezTo>
                  <a:pt x="21" y="9"/>
                  <a:pt x="20" y="9"/>
                  <a:pt x="19" y="10"/>
                </a:cubicBezTo>
                <a:cubicBezTo>
                  <a:pt x="16" y="6"/>
                  <a:pt x="16" y="6"/>
                  <a:pt x="16" y="6"/>
                </a:cubicBezTo>
                <a:cubicBezTo>
                  <a:pt x="14" y="5"/>
                  <a:pt x="12" y="5"/>
                  <a:pt x="10" y="6"/>
                </a:cubicBezTo>
                <a:cubicBezTo>
                  <a:pt x="6" y="10"/>
                  <a:pt x="6" y="10"/>
                  <a:pt x="6" y="10"/>
                </a:cubicBezTo>
                <a:cubicBezTo>
                  <a:pt x="5" y="12"/>
                  <a:pt x="5" y="14"/>
                  <a:pt x="6" y="16"/>
                </a:cubicBezTo>
                <a:cubicBezTo>
                  <a:pt x="10" y="19"/>
                  <a:pt x="10" y="19"/>
                  <a:pt x="10" y="19"/>
                </a:cubicBezTo>
                <a:cubicBezTo>
                  <a:pt x="9" y="20"/>
                  <a:pt x="9" y="21"/>
                  <a:pt x="9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23"/>
                  <a:pt x="0" y="25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33"/>
                  <a:pt x="2" y="35"/>
                  <a:pt x="4" y="35"/>
                </a:cubicBezTo>
                <a:cubicBezTo>
                  <a:pt x="9" y="35"/>
                  <a:pt x="9" y="35"/>
                  <a:pt x="9" y="35"/>
                </a:cubicBezTo>
                <a:cubicBezTo>
                  <a:pt x="9" y="35"/>
                  <a:pt x="9" y="36"/>
                  <a:pt x="10" y="37"/>
                </a:cubicBezTo>
                <a:cubicBezTo>
                  <a:pt x="6" y="40"/>
                  <a:pt x="6" y="40"/>
                  <a:pt x="6" y="40"/>
                </a:cubicBezTo>
                <a:cubicBezTo>
                  <a:pt x="5" y="42"/>
                  <a:pt x="5" y="44"/>
                  <a:pt x="6" y="46"/>
                </a:cubicBezTo>
                <a:cubicBezTo>
                  <a:pt x="10" y="50"/>
                  <a:pt x="10" y="50"/>
                  <a:pt x="10" y="50"/>
                </a:cubicBezTo>
                <a:cubicBezTo>
                  <a:pt x="11" y="50"/>
                  <a:pt x="12" y="51"/>
                  <a:pt x="13" y="51"/>
                </a:cubicBezTo>
                <a:cubicBezTo>
                  <a:pt x="13" y="51"/>
                  <a:pt x="13" y="51"/>
                  <a:pt x="13" y="51"/>
                </a:cubicBezTo>
                <a:cubicBezTo>
                  <a:pt x="14" y="51"/>
                  <a:pt x="15" y="50"/>
                  <a:pt x="16" y="50"/>
                </a:cubicBezTo>
                <a:cubicBezTo>
                  <a:pt x="19" y="46"/>
                  <a:pt x="19" y="46"/>
                  <a:pt x="19" y="46"/>
                </a:cubicBezTo>
                <a:cubicBezTo>
                  <a:pt x="20" y="47"/>
                  <a:pt x="21" y="47"/>
                  <a:pt x="21" y="47"/>
                </a:cubicBezTo>
                <a:cubicBezTo>
                  <a:pt x="21" y="52"/>
                  <a:pt x="21" y="52"/>
                  <a:pt x="21" y="52"/>
                </a:cubicBezTo>
                <a:cubicBezTo>
                  <a:pt x="21" y="54"/>
                  <a:pt x="23" y="56"/>
                  <a:pt x="25" y="56"/>
                </a:cubicBezTo>
                <a:cubicBezTo>
                  <a:pt x="31" y="56"/>
                  <a:pt x="31" y="56"/>
                  <a:pt x="31" y="56"/>
                </a:cubicBezTo>
                <a:cubicBezTo>
                  <a:pt x="33" y="56"/>
                  <a:pt x="35" y="54"/>
                  <a:pt x="35" y="52"/>
                </a:cubicBezTo>
                <a:cubicBezTo>
                  <a:pt x="35" y="47"/>
                  <a:pt x="35" y="47"/>
                  <a:pt x="35" y="47"/>
                </a:cubicBezTo>
                <a:cubicBezTo>
                  <a:pt x="35" y="47"/>
                  <a:pt x="36" y="47"/>
                  <a:pt x="37" y="46"/>
                </a:cubicBezTo>
                <a:cubicBezTo>
                  <a:pt x="40" y="50"/>
                  <a:pt x="40" y="50"/>
                  <a:pt x="40" y="50"/>
                </a:cubicBezTo>
                <a:cubicBezTo>
                  <a:pt x="41" y="50"/>
                  <a:pt x="42" y="51"/>
                  <a:pt x="43" y="51"/>
                </a:cubicBezTo>
                <a:cubicBezTo>
                  <a:pt x="44" y="51"/>
                  <a:pt x="45" y="50"/>
                  <a:pt x="46" y="50"/>
                </a:cubicBezTo>
                <a:cubicBezTo>
                  <a:pt x="50" y="46"/>
                  <a:pt x="50" y="46"/>
                  <a:pt x="50" y="46"/>
                </a:cubicBezTo>
                <a:cubicBezTo>
                  <a:pt x="51" y="44"/>
                  <a:pt x="51" y="42"/>
                  <a:pt x="50" y="40"/>
                </a:cubicBezTo>
                <a:cubicBezTo>
                  <a:pt x="46" y="37"/>
                  <a:pt x="46" y="37"/>
                  <a:pt x="46" y="37"/>
                </a:cubicBezTo>
                <a:cubicBezTo>
                  <a:pt x="47" y="36"/>
                  <a:pt x="47" y="35"/>
                  <a:pt x="47" y="35"/>
                </a:cubicBezTo>
                <a:cubicBezTo>
                  <a:pt x="52" y="35"/>
                  <a:pt x="52" y="35"/>
                  <a:pt x="52" y="35"/>
                </a:cubicBezTo>
                <a:cubicBezTo>
                  <a:pt x="54" y="35"/>
                  <a:pt x="56" y="33"/>
                  <a:pt x="56" y="31"/>
                </a:cubicBezTo>
                <a:cubicBezTo>
                  <a:pt x="56" y="25"/>
                  <a:pt x="56" y="25"/>
                  <a:pt x="56" y="25"/>
                </a:cubicBezTo>
                <a:cubicBezTo>
                  <a:pt x="56" y="23"/>
                  <a:pt x="54" y="21"/>
                  <a:pt x="52" y="21"/>
                </a:cubicBezTo>
                <a:close/>
                <a:moveTo>
                  <a:pt x="47" y="31"/>
                </a:moveTo>
                <a:cubicBezTo>
                  <a:pt x="46" y="31"/>
                  <a:pt x="44" y="32"/>
                  <a:pt x="44" y="33"/>
                </a:cubicBezTo>
                <a:cubicBezTo>
                  <a:pt x="43" y="34"/>
                  <a:pt x="43" y="35"/>
                  <a:pt x="43" y="35"/>
                </a:cubicBezTo>
                <a:cubicBezTo>
                  <a:pt x="42" y="37"/>
                  <a:pt x="42" y="39"/>
                  <a:pt x="44" y="40"/>
                </a:cubicBezTo>
                <a:cubicBezTo>
                  <a:pt x="47" y="43"/>
                  <a:pt x="47" y="43"/>
                  <a:pt x="47" y="43"/>
                </a:cubicBezTo>
                <a:cubicBezTo>
                  <a:pt x="43" y="47"/>
                  <a:pt x="43" y="47"/>
                  <a:pt x="43" y="47"/>
                </a:cubicBezTo>
                <a:cubicBezTo>
                  <a:pt x="40" y="44"/>
                  <a:pt x="40" y="44"/>
                  <a:pt x="40" y="44"/>
                </a:cubicBezTo>
                <a:cubicBezTo>
                  <a:pt x="39" y="42"/>
                  <a:pt x="37" y="42"/>
                  <a:pt x="35" y="43"/>
                </a:cubicBezTo>
                <a:cubicBezTo>
                  <a:pt x="35" y="43"/>
                  <a:pt x="34" y="43"/>
                  <a:pt x="33" y="44"/>
                </a:cubicBezTo>
                <a:cubicBezTo>
                  <a:pt x="32" y="44"/>
                  <a:pt x="31" y="46"/>
                  <a:pt x="31" y="47"/>
                </a:cubicBezTo>
                <a:cubicBezTo>
                  <a:pt x="31" y="52"/>
                  <a:pt x="31" y="52"/>
                  <a:pt x="31" y="52"/>
                </a:cubicBezTo>
                <a:cubicBezTo>
                  <a:pt x="25" y="52"/>
                  <a:pt x="25" y="52"/>
                  <a:pt x="25" y="52"/>
                </a:cubicBezTo>
                <a:cubicBezTo>
                  <a:pt x="25" y="47"/>
                  <a:pt x="25" y="47"/>
                  <a:pt x="25" y="47"/>
                </a:cubicBezTo>
                <a:cubicBezTo>
                  <a:pt x="25" y="46"/>
                  <a:pt x="24" y="44"/>
                  <a:pt x="23" y="44"/>
                </a:cubicBezTo>
                <a:cubicBezTo>
                  <a:pt x="22" y="43"/>
                  <a:pt x="21" y="43"/>
                  <a:pt x="21" y="43"/>
                </a:cubicBezTo>
                <a:cubicBezTo>
                  <a:pt x="20" y="43"/>
                  <a:pt x="20" y="42"/>
                  <a:pt x="19" y="42"/>
                </a:cubicBezTo>
                <a:cubicBezTo>
                  <a:pt x="18" y="42"/>
                  <a:pt x="17" y="43"/>
                  <a:pt x="16" y="44"/>
                </a:cubicBezTo>
                <a:cubicBezTo>
                  <a:pt x="13" y="47"/>
                  <a:pt x="13" y="47"/>
                  <a:pt x="13" y="47"/>
                </a:cubicBezTo>
                <a:cubicBezTo>
                  <a:pt x="9" y="43"/>
                  <a:pt x="9" y="43"/>
                  <a:pt x="9" y="43"/>
                </a:cubicBezTo>
                <a:cubicBezTo>
                  <a:pt x="13" y="40"/>
                  <a:pt x="13" y="40"/>
                  <a:pt x="13" y="40"/>
                </a:cubicBezTo>
                <a:cubicBezTo>
                  <a:pt x="14" y="39"/>
                  <a:pt x="14" y="37"/>
                  <a:pt x="13" y="35"/>
                </a:cubicBezTo>
                <a:cubicBezTo>
                  <a:pt x="13" y="35"/>
                  <a:pt x="13" y="34"/>
                  <a:pt x="12" y="33"/>
                </a:cubicBezTo>
                <a:cubicBezTo>
                  <a:pt x="12" y="32"/>
                  <a:pt x="10" y="31"/>
                  <a:pt x="9" y="31"/>
                </a:cubicBezTo>
                <a:cubicBezTo>
                  <a:pt x="4" y="31"/>
                  <a:pt x="4" y="31"/>
                  <a:pt x="4" y="31"/>
                </a:cubicBezTo>
                <a:cubicBezTo>
                  <a:pt x="4" y="25"/>
                  <a:pt x="4" y="25"/>
                  <a:pt x="4" y="25"/>
                </a:cubicBezTo>
                <a:cubicBezTo>
                  <a:pt x="9" y="25"/>
                  <a:pt x="9" y="25"/>
                  <a:pt x="9" y="25"/>
                </a:cubicBezTo>
                <a:cubicBezTo>
                  <a:pt x="10" y="25"/>
                  <a:pt x="12" y="24"/>
                  <a:pt x="12" y="23"/>
                </a:cubicBezTo>
                <a:cubicBezTo>
                  <a:pt x="13" y="22"/>
                  <a:pt x="13" y="21"/>
                  <a:pt x="13" y="21"/>
                </a:cubicBezTo>
                <a:cubicBezTo>
                  <a:pt x="14" y="19"/>
                  <a:pt x="14" y="17"/>
                  <a:pt x="13" y="16"/>
                </a:cubicBezTo>
                <a:cubicBezTo>
                  <a:pt x="9" y="13"/>
                  <a:pt x="9" y="13"/>
                  <a:pt x="9" y="13"/>
                </a:cubicBezTo>
                <a:cubicBezTo>
                  <a:pt x="13" y="9"/>
                  <a:pt x="13" y="9"/>
                  <a:pt x="13" y="9"/>
                </a:cubicBezTo>
                <a:cubicBezTo>
                  <a:pt x="16" y="12"/>
                  <a:pt x="16" y="12"/>
                  <a:pt x="16" y="12"/>
                </a:cubicBezTo>
                <a:cubicBezTo>
                  <a:pt x="17" y="14"/>
                  <a:pt x="19" y="14"/>
                  <a:pt x="21" y="13"/>
                </a:cubicBezTo>
                <a:cubicBezTo>
                  <a:pt x="21" y="13"/>
                  <a:pt x="22" y="13"/>
                  <a:pt x="23" y="12"/>
                </a:cubicBezTo>
                <a:cubicBezTo>
                  <a:pt x="24" y="12"/>
                  <a:pt x="25" y="10"/>
                  <a:pt x="25" y="9"/>
                </a:cubicBezTo>
                <a:cubicBezTo>
                  <a:pt x="25" y="4"/>
                  <a:pt x="25" y="4"/>
                  <a:pt x="25" y="4"/>
                </a:cubicBezTo>
                <a:cubicBezTo>
                  <a:pt x="31" y="4"/>
                  <a:pt x="31" y="4"/>
                  <a:pt x="31" y="4"/>
                </a:cubicBezTo>
                <a:cubicBezTo>
                  <a:pt x="31" y="9"/>
                  <a:pt x="31" y="9"/>
                  <a:pt x="31" y="9"/>
                </a:cubicBezTo>
                <a:cubicBezTo>
                  <a:pt x="31" y="10"/>
                  <a:pt x="32" y="12"/>
                  <a:pt x="33" y="12"/>
                </a:cubicBezTo>
                <a:cubicBezTo>
                  <a:pt x="34" y="13"/>
                  <a:pt x="35" y="13"/>
                  <a:pt x="35" y="13"/>
                </a:cubicBezTo>
                <a:cubicBezTo>
                  <a:pt x="37" y="14"/>
                  <a:pt x="39" y="14"/>
                  <a:pt x="40" y="12"/>
                </a:cubicBezTo>
                <a:cubicBezTo>
                  <a:pt x="43" y="9"/>
                  <a:pt x="43" y="9"/>
                  <a:pt x="43" y="9"/>
                </a:cubicBezTo>
                <a:cubicBezTo>
                  <a:pt x="47" y="13"/>
                  <a:pt x="47" y="13"/>
                  <a:pt x="47" y="13"/>
                </a:cubicBezTo>
                <a:cubicBezTo>
                  <a:pt x="43" y="16"/>
                  <a:pt x="43" y="16"/>
                  <a:pt x="43" y="16"/>
                </a:cubicBezTo>
                <a:cubicBezTo>
                  <a:pt x="42" y="17"/>
                  <a:pt x="42" y="19"/>
                  <a:pt x="43" y="21"/>
                </a:cubicBezTo>
                <a:cubicBezTo>
                  <a:pt x="43" y="21"/>
                  <a:pt x="43" y="22"/>
                  <a:pt x="44" y="23"/>
                </a:cubicBezTo>
                <a:cubicBezTo>
                  <a:pt x="44" y="24"/>
                  <a:pt x="46" y="25"/>
                  <a:pt x="47" y="25"/>
                </a:cubicBezTo>
                <a:cubicBezTo>
                  <a:pt x="52" y="25"/>
                  <a:pt x="52" y="25"/>
                  <a:pt x="52" y="25"/>
                </a:cubicBezTo>
                <a:cubicBezTo>
                  <a:pt x="52" y="31"/>
                  <a:pt x="52" y="31"/>
                  <a:pt x="52" y="31"/>
                </a:cubicBezTo>
                <a:lnTo>
                  <a:pt x="47" y="31"/>
                </a:lnTo>
                <a:close/>
                <a:moveTo>
                  <a:pt x="28" y="20"/>
                </a:moveTo>
                <a:cubicBezTo>
                  <a:pt x="24" y="20"/>
                  <a:pt x="20" y="24"/>
                  <a:pt x="20" y="28"/>
                </a:cubicBezTo>
                <a:cubicBezTo>
                  <a:pt x="20" y="32"/>
                  <a:pt x="24" y="36"/>
                  <a:pt x="28" y="36"/>
                </a:cubicBezTo>
                <a:cubicBezTo>
                  <a:pt x="32" y="36"/>
                  <a:pt x="36" y="32"/>
                  <a:pt x="36" y="28"/>
                </a:cubicBezTo>
                <a:cubicBezTo>
                  <a:pt x="36" y="24"/>
                  <a:pt x="32" y="20"/>
                  <a:pt x="28" y="20"/>
                </a:cubicBezTo>
                <a:close/>
                <a:moveTo>
                  <a:pt x="28" y="32"/>
                </a:moveTo>
                <a:cubicBezTo>
                  <a:pt x="26" y="32"/>
                  <a:pt x="24" y="30"/>
                  <a:pt x="24" y="28"/>
                </a:cubicBezTo>
                <a:cubicBezTo>
                  <a:pt x="24" y="26"/>
                  <a:pt x="26" y="24"/>
                  <a:pt x="28" y="24"/>
                </a:cubicBezTo>
                <a:cubicBezTo>
                  <a:pt x="30" y="24"/>
                  <a:pt x="32" y="26"/>
                  <a:pt x="32" y="28"/>
                </a:cubicBezTo>
                <a:cubicBezTo>
                  <a:pt x="32" y="30"/>
                  <a:pt x="30" y="32"/>
                  <a:pt x="28" y="32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203200" dist="215900" dir="5400000" algn="t" rotWithShape="0">
              <a:prstClr val="black">
                <a:alpha val="8000"/>
              </a:prstClr>
            </a:outerShdw>
          </a:effectLst>
        </p:spPr>
        <p:txBody>
          <a:bodyPr rot="0" spcFirstLastPara="0" vertOverflow="overflow" horzOverflow="overflow" vert="horz" wrap="none" lIns="3600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639D831-3A95-A51E-D33E-6CAB72121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5615804" y="3035587"/>
            <a:ext cx="3362708" cy="3824019"/>
          </a:xfrm>
          <a:prstGeom prst="rect">
            <a:avLst/>
          </a:prstGeom>
        </p:spPr>
      </p:pic>
      <p:sp>
        <p:nvSpPr>
          <p:cNvPr id="33" name="TextBox 10">
            <a:extLst>
              <a:ext uri="{FF2B5EF4-FFF2-40B4-BE49-F238E27FC236}">
                <a16:creationId xmlns:a16="http://schemas.microsoft.com/office/drawing/2014/main" id="{AA9BF545-82EF-A85E-40D4-A5B9DD9EB50E}"/>
              </a:ext>
            </a:extLst>
          </p:cNvPr>
          <p:cNvSpPr txBox="1"/>
          <p:nvPr/>
        </p:nvSpPr>
        <p:spPr>
          <a:xfrm>
            <a:off x="7483447" y="2723686"/>
            <a:ext cx="4708553" cy="2169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kumimoji="0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Жизненные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  <a:r>
              <a:rPr kumimoji="0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ситуации</a:t>
            </a:r>
            <a:b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</a:b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Н</a:t>
            </a:r>
            <a:r>
              <a:rPr kumimoji="0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абор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  <a:r>
              <a:rPr kumimoji="0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потребностей</a:t>
            </a:r>
            <a:b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</a:b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</a:p>
          <a:p>
            <a:pPr marL="81280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kumimoji="0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Клиентские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  <a:r>
              <a:rPr kumimoji="0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пути</a:t>
            </a:r>
            <a:b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</a:b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С</a:t>
            </a:r>
            <a:r>
              <a:rPr kumimoji="0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овокупность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  <a:r>
              <a:rPr kumimoji="0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процессов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для удовлетворения потребностей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Helvetica Neue"/>
              <a:cs typeface="Segoe UI" panose="020B0502040204020203" pitchFamily="34" charset="0"/>
              <a:sym typeface="Helvetica Neue"/>
            </a:endParaRPr>
          </a:p>
          <a:p>
            <a:pPr marL="179070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Домены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,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привязанные </a:t>
            </a:r>
            <a:b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</a:b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к клиентским путям 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orbel"/>
              <a:ea typeface="Helvetica Neue"/>
              <a:cs typeface="Segoe UI" panose="020B0502040204020203" pitchFamily="34" charset="0"/>
              <a:sym typeface="Helvetica Neue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B9B5C94-A366-178B-412F-53F9FE2A02E3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</a:blip>
          <a:stretch>
            <a:fillRect/>
          </a:stretch>
        </p:blipFill>
        <p:spPr>
          <a:xfrm rot="10800000">
            <a:off x="6471174" y="2619503"/>
            <a:ext cx="218818" cy="2188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95797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02AFE35-B640-4E00-9F21-4239F2F8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Новая парадигма проектирования архитектуры</a:t>
            </a:r>
          </a:p>
        </p:txBody>
      </p:sp>
      <p:sp>
        <p:nvSpPr>
          <p:cNvPr id="2" name="Прямоугольник с двумя скругленными соседними углами 116">
            <a:extLst>
              <a:ext uri="{FF2B5EF4-FFF2-40B4-BE49-F238E27FC236}">
                <a16:creationId xmlns:a16="http://schemas.microsoft.com/office/drawing/2014/main" id="{B001976C-9924-59D7-3255-B48042026B0B}"/>
              </a:ext>
            </a:extLst>
          </p:cNvPr>
          <p:cNvSpPr/>
          <p:nvPr/>
        </p:nvSpPr>
        <p:spPr>
          <a:xfrm>
            <a:off x="6688762" y="1089832"/>
            <a:ext cx="5142564" cy="2985295"/>
          </a:xfrm>
          <a:prstGeom prst="round2SameRect">
            <a:avLst>
              <a:gd name="adj1" fmla="val 9178"/>
              <a:gd name="adj2" fmla="val 0"/>
            </a:avLst>
          </a:prstGeom>
          <a:solidFill>
            <a:srgbClr val="27529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Прямоугольник с двумя скругленными соседними углами 310">
            <a:extLst>
              <a:ext uri="{FF2B5EF4-FFF2-40B4-BE49-F238E27FC236}">
                <a16:creationId xmlns:a16="http://schemas.microsoft.com/office/drawing/2014/main" id="{9AE704E6-8F11-A26B-911E-1B4493363D12}"/>
              </a:ext>
            </a:extLst>
          </p:cNvPr>
          <p:cNvSpPr/>
          <p:nvPr/>
        </p:nvSpPr>
        <p:spPr>
          <a:xfrm>
            <a:off x="6688762" y="4071744"/>
            <a:ext cx="5172006" cy="2786255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rgbClr val="E4ECFD">
                  <a:alpha val="60000"/>
                </a:srgbClr>
              </a:gs>
              <a:gs pos="100000">
                <a:srgbClr val="E4ECFD">
                  <a:alpha val="0"/>
                </a:srgbClr>
              </a:gs>
            </a:gsLst>
            <a:lin ang="5400000" scaled="1"/>
            <a:tileRect/>
          </a:gradFill>
          <a:ln w="25400" cap="flat" cmpd="sng" algn="ctr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Прямоугольник с двумя скругленными соседними углами 114">
            <a:extLst>
              <a:ext uri="{FF2B5EF4-FFF2-40B4-BE49-F238E27FC236}">
                <a16:creationId xmlns:a16="http://schemas.microsoft.com/office/drawing/2014/main" id="{678CBD4A-AC81-C979-12BB-9CEB84595FD9}"/>
              </a:ext>
            </a:extLst>
          </p:cNvPr>
          <p:cNvSpPr/>
          <p:nvPr/>
        </p:nvSpPr>
        <p:spPr>
          <a:xfrm>
            <a:off x="1330762" y="1089832"/>
            <a:ext cx="5142564" cy="2985295"/>
          </a:xfrm>
          <a:prstGeom prst="round2SameRect">
            <a:avLst>
              <a:gd name="adj1" fmla="val 9178"/>
              <a:gd name="adj2" fmla="val 0"/>
            </a:avLst>
          </a:prstGeom>
          <a:gradFill flip="none" rotWithShape="1">
            <a:gsLst>
              <a:gs pos="0">
                <a:srgbClr val="E4ECFD"/>
              </a:gs>
              <a:gs pos="100000">
                <a:srgbClr val="E4ECFD">
                  <a:alpha val="81000"/>
                </a:srgbClr>
              </a:gs>
            </a:gsLst>
            <a:lin ang="5400000" scaled="1"/>
            <a:tileRect/>
          </a:gradFill>
          <a:ln w="25400" cap="flat" cmpd="sng" algn="ctr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DejaVu Sans"/>
              <a:cs typeface="Segoe UI" panose="020B0502040204020203" pitchFamily="34" charset="0"/>
            </a:endParaRPr>
          </a:p>
        </p:txBody>
      </p:sp>
      <p:sp>
        <p:nvSpPr>
          <p:cNvPr id="5" name="Прямоугольник с двумя скругленными соседними углами 309">
            <a:extLst>
              <a:ext uri="{FF2B5EF4-FFF2-40B4-BE49-F238E27FC236}">
                <a16:creationId xmlns:a16="http://schemas.microsoft.com/office/drawing/2014/main" id="{9DEEB9CA-0406-22C3-1F4A-09C86400D0DB}"/>
              </a:ext>
            </a:extLst>
          </p:cNvPr>
          <p:cNvSpPr/>
          <p:nvPr/>
        </p:nvSpPr>
        <p:spPr>
          <a:xfrm>
            <a:off x="1297619" y="4071744"/>
            <a:ext cx="5175707" cy="2501305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rgbClr val="E4ECFD">
                  <a:alpha val="60000"/>
                </a:srgbClr>
              </a:gs>
              <a:gs pos="100000">
                <a:srgbClr val="E4ECFD">
                  <a:alpha val="0"/>
                </a:srgbClr>
              </a:gs>
            </a:gsLst>
            <a:lin ang="5400000" scaled="1"/>
            <a:tileRect/>
          </a:gradFill>
          <a:ln w="25400" cap="flat" cmpd="sng" algn="ctr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6B4655-D4DB-CEC9-94C4-02CF623C4B75}"/>
              </a:ext>
            </a:extLst>
          </p:cNvPr>
          <p:cNvSpPr txBox="1"/>
          <p:nvPr/>
        </p:nvSpPr>
        <p:spPr>
          <a:xfrm>
            <a:off x="1608980" y="5022220"/>
            <a:ext cx="4627504" cy="8771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‒"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Гигантское дублирование данных, 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повторный ввод данных</a:t>
            </a:r>
            <a:b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на всех этапах клиентского пути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‒"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Отсутствие фокуса 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на потребностях граждан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‒"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Большие затраты 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на поддержку всего </a:t>
            </a:r>
            <a:r>
              <a:rPr kumimoji="0" lang="ru-RU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ГИСа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alibri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CECA1F-0AEE-B0D7-C637-60432BC6BABE}"/>
              </a:ext>
            </a:extLst>
          </p:cNvPr>
          <p:cNvSpPr txBox="1"/>
          <p:nvPr/>
        </p:nvSpPr>
        <p:spPr>
          <a:xfrm>
            <a:off x="6943906" y="5225993"/>
            <a:ext cx="491686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‒"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Для клиентов домена 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- получение ценностей в различных жизненных ситуациях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‒"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Для участников домена 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- управление функциональной</a:t>
            </a:r>
            <a:b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и ИТ-архитектурой домена, сервисами и данными в рамках одной предметной области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‒"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Для государства 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- разработка и реализация единой</a:t>
            </a:r>
            <a:b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ИТ-стратегии, контроль за ее исполнением</a:t>
            </a:r>
          </a:p>
        </p:txBody>
      </p:sp>
      <p:sp>
        <p:nvSpPr>
          <p:cNvPr id="9" name="Скругленный прямоугольник 115">
            <a:extLst>
              <a:ext uri="{FF2B5EF4-FFF2-40B4-BE49-F238E27FC236}">
                <a16:creationId xmlns:a16="http://schemas.microsoft.com/office/drawing/2014/main" id="{96B09B63-CFCB-77EE-06A2-F45DFF0EDE79}"/>
              </a:ext>
            </a:extLst>
          </p:cNvPr>
          <p:cNvSpPr/>
          <p:nvPr/>
        </p:nvSpPr>
        <p:spPr>
          <a:xfrm flipH="1">
            <a:off x="1582246" y="1311585"/>
            <a:ext cx="4654238" cy="464761"/>
          </a:xfrm>
          <a:prstGeom prst="roundRect">
            <a:avLst>
              <a:gd name="adj" fmla="val 50000"/>
            </a:avLst>
          </a:prstGeom>
          <a:solidFill>
            <a:schemeClr val="bg1">
              <a:alpha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DejaVu Sans"/>
                <a:cs typeface="Segoe UI" panose="020B0502040204020203" pitchFamily="34" charset="0"/>
              </a:rPr>
              <a:t>Сейчас</a:t>
            </a:r>
          </a:p>
        </p:txBody>
      </p:sp>
      <p:sp>
        <p:nvSpPr>
          <p:cNvPr id="10" name="Скругленный прямоугольник 117">
            <a:extLst>
              <a:ext uri="{FF2B5EF4-FFF2-40B4-BE49-F238E27FC236}">
                <a16:creationId xmlns:a16="http://schemas.microsoft.com/office/drawing/2014/main" id="{AE0D9743-D4D8-8A0C-00B9-237E0C9BB403}"/>
              </a:ext>
            </a:extLst>
          </p:cNvPr>
          <p:cNvSpPr/>
          <p:nvPr/>
        </p:nvSpPr>
        <p:spPr>
          <a:xfrm>
            <a:off x="6982511" y="1311586"/>
            <a:ext cx="4555067" cy="4647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DejaVu Sans"/>
                <a:cs typeface="Segoe UI" panose="020B0502040204020203" pitchFamily="34" charset="0"/>
              </a:rPr>
              <a:t>   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DejaVu Sans"/>
              <a:cs typeface="Segoe UI" panose="020B0502040204020203" pitchFamily="34" charset="0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B00A1AD-EFF0-DCFD-CE35-9EA4E467F44F}"/>
              </a:ext>
            </a:extLst>
          </p:cNvPr>
          <p:cNvGrpSpPr/>
          <p:nvPr/>
        </p:nvGrpSpPr>
        <p:grpSpPr>
          <a:xfrm>
            <a:off x="6920117" y="1986071"/>
            <a:ext cx="323187" cy="1865107"/>
            <a:chOff x="6417285" y="2073368"/>
            <a:chExt cx="386876" cy="2232655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890F2A9-C778-F231-D74D-4F5CDC392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rgbClr val="E3E6EE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53301" y="3485160"/>
              <a:ext cx="314844" cy="364555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C4497B03-7456-67DC-BE79-5213E2E4A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rgbClr val="E3E6EE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7168" y="3936935"/>
              <a:ext cx="335535" cy="369088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FC267825-56BE-34E7-FF3F-92D900086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E3E6EE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3115" y="3016312"/>
              <a:ext cx="338512" cy="381628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A59FAB1-B862-8B89-8255-EAC4434C8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rgbClr val="E3E6EE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3115" y="2073368"/>
              <a:ext cx="347883" cy="381628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F6868B9B-45C9-05E2-0B23-8FBE8E052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rgbClr val="E3E6EE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7285" y="2542216"/>
              <a:ext cx="386876" cy="386876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055317C-60D8-6BFF-ABA4-0D9E22B1BC07}"/>
              </a:ext>
            </a:extLst>
          </p:cNvPr>
          <p:cNvSpPr/>
          <p:nvPr/>
        </p:nvSpPr>
        <p:spPr>
          <a:xfrm>
            <a:off x="2614263" y="2741907"/>
            <a:ext cx="551754" cy="230832"/>
          </a:xfrm>
          <a:prstGeom prst="rect">
            <a:avLst/>
          </a:prstGeom>
        </p:spPr>
        <p:txBody>
          <a:bodyPr wrap="none" lIns="36000" tIns="36000" rIns="36000" bIns="36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DejaVu Sans"/>
                <a:cs typeface="Segoe UI" panose="020B0502040204020203" pitchFamily="34" charset="0"/>
              </a:rPr>
              <a:t>ФОМС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DB83D67-354B-8802-9DD5-20B97A797B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926" y="1984716"/>
            <a:ext cx="633935" cy="633935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71CF999-7F9E-8130-BEF6-9F967BCAC607}"/>
              </a:ext>
            </a:extLst>
          </p:cNvPr>
          <p:cNvGrpSpPr/>
          <p:nvPr/>
        </p:nvGrpSpPr>
        <p:grpSpPr>
          <a:xfrm>
            <a:off x="2592732" y="3117973"/>
            <a:ext cx="586945" cy="622631"/>
            <a:chOff x="830851" y="4044231"/>
            <a:chExt cx="586945" cy="1118150"/>
          </a:xfrm>
        </p:grpSpPr>
        <p:sp>
          <p:nvSpPr>
            <p:cNvPr id="20" name="Скругленный прямоугольник 208">
              <a:extLst>
                <a:ext uri="{FF2B5EF4-FFF2-40B4-BE49-F238E27FC236}">
                  <a16:creationId xmlns:a16="http://schemas.microsoft.com/office/drawing/2014/main" id="{B1353118-F3C1-F074-B147-2263EC62AF91}"/>
                </a:ext>
              </a:extLst>
            </p:cNvPr>
            <p:cNvSpPr/>
            <p:nvPr/>
          </p:nvSpPr>
          <p:spPr>
            <a:xfrm>
              <a:off x="830851" y="4044231"/>
              <a:ext cx="586945" cy="1118150"/>
            </a:xfrm>
            <a:prstGeom prst="roundRect">
              <a:avLst>
                <a:gd name="adj" fmla="val 10273"/>
              </a:avLst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none" lIns="0" tIns="0" rIns="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rPr>
                <a:t> </a:t>
              </a:r>
            </a:p>
          </p:txBody>
        </p: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9FAD979A-76BE-0D08-AC05-CF95A993797C}"/>
                </a:ext>
              </a:extLst>
            </p:cNvPr>
            <p:cNvGrpSpPr/>
            <p:nvPr/>
          </p:nvGrpSpPr>
          <p:grpSpPr>
            <a:xfrm>
              <a:off x="984150" y="4142538"/>
              <a:ext cx="280346" cy="921537"/>
              <a:chOff x="975095" y="3851523"/>
              <a:chExt cx="280346" cy="921537"/>
            </a:xfrm>
          </p:grpSpPr>
          <p:sp>
            <p:nvSpPr>
              <p:cNvPr id="22" name="Freeform: Shape 553">
                <a:extLst>
                  <a:ext uri="{FF2B5EF4-FFF2-40B4-BE49-F238E27FC236}">
                    <a16:creationId xmlns:a16="http://schemas.microsoft.com/office/drawing/2014/main" id="{DB5801A1-6AC8-8CB2-EAC3-BBF8E11921BD}"/>
                  </a:ext>
                </a:extLst>
              </p:cNvPr>
              <p:cNvSpPr/>
              <p:nvPr/>
            </p:nvSpPr>
            <p:spPr>
              <a:xfrm>
                <a:off x="975095" y="3932021"/>
                <a:ext cx="136237" cy="241033"/>
              </a:xfrm>
              <a:custGeom>
                <a:avLst/>
                <a:gdLst>
                  <a:gd name="connsiteX0" fmla="*/ 1777 w 247650"/>
                  <a:gd name="connsiteY0" fmla="*/ 953 h 438150"/>
                  <a:gd name="connsiteX1" fmla="*/ 953 w 247650"/>
                  <a:gd name="connsiteY1" fmla="*/ 292164 h 438150"/>
                  <a:gd name="connsiteX2" fmla="*/ 255215 w 247650"/>
                  <a:gd name="connsiteY2" fmla="*/ 438493 h 438150"/>
                  <a:gd name="connsiteX3" fmla="*/ 255215 w 247650"/>
                  <a:gd name="connsiteY3" fmla="*/ 147269 h 438150"/>
                  <a:gd name="connsiteX4" fmla="*/ 1777 w 247650"/>
                  <a:gd name="connsiteY4" fmla="*/ 953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1777" y="953"/>
                    </a:moveTo>
                    <a:lnTo>
                      <a:pt x="953" y="292164"/>
                    </a:lnTo>
                    <a:lnTo>
                      <a:pt x="255215" y="438493"/>
                    </a:lnTo>
                    <a:lnTo>
                      <a:pt x="255215" y="147269"/>
                    </a:lnTo>
                    <a:lnTo>
                      <a:pt x="1777" y="953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23" name="Freeform: Shape 554">
                <a:extLst>
                  <a:ext uri="{FF2B5EF4-FFF2-40B4-BE49-F238E27FC236}">
                    <a16:creationId xmlns:a16="http://schemas.microsoft.com/office/drawing/2014/main" id="{093E65DA-1C34-4612-639F-0016D9F0407B}"/>
                  </a:ext>
                </a:extLst>
              </p:cNvPr>
              <p:cNvSpPr/>
              <p:nvPr/>
            </p:nvSpPr>
            <p:spPr>
              <a:xfrm>
                <a:off x="1119204" y="3932021"/>
                <a:ext cx="136237" cy="241033"/>
              </a:xfrm>
              <a:custGeom>
                <a:avLst/>
                <a:gdLst>
                  <a:gd name="connsiteX0" fmla="*/ 953 w 247650"/>
                  <a:gd name="connsiteY0" fmla="*/ 147269 h 438150"/>
                  <a:gd name="connsiteX1" fmla="*/ 254394 w 247650"/>
                  <a:gd name="connsiteY1" fmla="*/ 953 h 438150"/>
                  <a:gd name="connsiteX2" fmla="*/ 255219 w 247650"/>
                  <a:gd name="connsiteY2" fmla="*/ 292164 h 438150"/>
                  <a:gd name="connsiteX3" fmla="*/ 953 w 247650"/>
                  <a:gd name="connsiteY3" fmla="*/ 438493 h 438150"/>
                  <a:gd name="connsiteX4" fmla="*/ 953 w 247650"/>
                  <a:gd name="connsiteY4" fmla="*/ 147269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953" y="147269"/>
                    </a:moveTo>
                    <a:lnTo>
                      <a:pt x="254394" y="953"/>
                    </a:lnTo>
                    <a:lnTo>
                      <a:pt x="255219" y="292164"/>
                    </a:lnTo>
                    <a:lnTo>
                      <a:pt x="953" y="438493"/>
                    </a:lnTo>
                    <a:lnTo>
                      <a:pt x="953" y="147269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24" name="Freeform: Shape 555">
                <a:extLst>
                  <a:ext uri="{FF2B5EF4-FFF2-40B4-BE49-F238E27FC236}">
                    <a16:creationId xmlns:a16="http://schemas.microsoft.com/office/drawing/2014/main" id="{5C061718-F865-3DB1-F8E9-D9C6B80C5D72}"/>
                  </a:ext>
                </a:extLst>
              </p:cNvPr>
              <p:cNvSpPr/>
              <p:nvPr/>
            </p:nvSpPr>
            <p:spPr>
              <a:xfrm>
                <a:off x="977665" y="3851523"/>
                <a:ext cx="277714" cy="157196"/>
              </a:xfrm>
              <a:custGeom>
                <a:avLst/>
                <a:gdLst>
                  <a:gd name="connsiteX0" fmla="*/ 507007 w 504825"/>
                  <a:gd name="connsiteY0" fmla="*/ 147282 h 285750"/>
                  <a:gd name="connsiteX1" fmla="*/ 253566 w 504825"/>
                  <a:gd name="connsiteY1" fmla="*/ 953 h 285750"/>
                  <a:gd name="connsiteX2" fmla="*/ 953 w 504825"/>
                  <a:gd name="connsiteY2" fmla="*/ 147282 h 285750"/>
                  <a:gd name="connsiteX3" fmla="*/ 254391 w 504825"/>
                  <a:gd name="connsiteY3" fmla="*/ 293599 h 285750"/>
                  <a:gd name="connsiteX4" fmla="*/ 507007 w 504825"/>
                  <a:gd name="connsiteY4" fmla="*/ 147282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825" h="285750">
                    <a:moveTo>
                      <a:pt x="507007" y="147282"/>
                    </a:moveTo>
                    <a:lnTo>
                      <a:pt x="253566" y="953"/>
                    </a:lnTo>
                    <a:lnTo>
                      <a:pt x="953" y="147282"/>
                    </a:lnTo>
                    <a:lnTo>
                      <a:pt x="254391" y="293599"/>
                    </a:lnTo>
                    <a:lnTo>
                      <a:pt x="507007" y="147282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25" name="Freeform: Shape 553">
                <a:extLst>
                  <a:ext uri="{FF2B5EF4-FFF2-40B4-BE49-F238E27FC236}">
                    <a16:creationId xmlns:a16="http://schemas.microsoft.com/office/drawing/2014/main" id="{C505312A-3EAF-58BB-B55C-C9C5675692B4}"/>
                  </a:ext>
                </a:extLst>
              </p:cNvPr>
              <p:cNvSpPr/>
              <p:nvPr/>
            </p:nvSpPr>
            <p:spPr>
              <a:xfrm>
                <a:off x="975095" y="4082023"/>
                <a:ext cx="136237" cy="241033"/>
              </a:xfrm>
              <a:custGeom>
                <a:avLst/>
                <a:gdLst>
                  <a:gd name="connsiteX0" fmla="*/ 1777 w 247650"/>
                  <a:gd name="connsiteY0" fmla="*/ 953 h 438150"/>
                  <a:gd name="connsiteX1" fmla="*/ 953 w 247650"/>
                  <a:gd name="connsiteY1" fmla="*/ 292164 h 438150"/>
                  <a:gd name="connsiteX2" fmla="*/ 255215 w 247650"/>
                  <a:gd name="connsiteY2" fmla="*/ 438493 h 438150"/>
                  <a:gd name="connsiteX3" fmla="*/ 255215 w 247650"/>
                  <a:gd name="connsiteY3" fmla="*/ 147269 h 438150"/>
                  <a:gd name="connsiteX4" fmla="*/ 1777 w 247650"/>
                  <a:gd name="connsiteY4" fmla="*/ 953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1777" y="953"/>
                    </a:moveTo>
                    <a:lnTo>
                      <a:pt x="953" y="292164"/>
                    </a:lnTo>
                    <a:lnTo>
                      <a:pt x="255215" y="438493"/>
                    </a:lnTo>
                    <a:lnTo>
                      <a:pt x="255215" y="147269"/>
                    </a:lnTo>
                    <a:lnTo>
                      <a:pt x="1777" y="953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26" name="Freeform: Shape 554">
                <a:extLst>
                  <a:ext uri="{FF2B5EF4-FFF2-40B4-BE49-F238E27FC236}">
                    <a16:creationId xmlns:a16="http://schemas.microsoft.com/office/drawing/2014/main" id="{FCC1D576-86CA-4E03-0246-ADBEEBB6A4B6}"/>
                  </a:ext>
                </a:extLst>
              </p:cNvPr>
              <p:cNvSpPr/>
              <p:nvPr/>
            </p:nvSpPr>
            <p:spPr>
              <a:xfrm>
                <a:off x="1119204" y="4082023"/>
                <a:ext cx="136237" cy="241033"/>
              </a:xfrm>
              <a:custGeom>
                <a:avLst/>
                <a:gdLst>
                  <a:gd name="connsiteX0" fmla="*/ 953 w 247650"/>
                  <a:gd name="connsiteY0" fmla="*/ 147269 h 438150"/>
                  <a:gd name="connsiteX1" fmla="*/ 254394 w 247650"/>
                  <a:gd name="connsiteY1" fmla="*/ 953 h 438150"/>
                  <a:gd name="connsiteX2" fmla="*/ 255219 w 247650"/>
                  <a:gd name="connsiteY2" fmla="*/ 292164 h 438150"/>
                  <a:gd name="connsiteX3" fmla="*/ 953 w 247650"/>
                  <a:gd name="connsiteY3" fmla="*/ 438493 h 438150"/>
                  <a:gd name="connsiteX4" fmla="*/ 953 w 247650"/>
                  <a:gd name="connsiteY4" fmla="*/ 147269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953" y="147269"/>
                    </a:moveTo>
                    <a:lnTo>
                      <a:pt x="254394" y="953"/>
                    </a:lnTo>
                    <a:lnTo>
                      <a:pt x="255219" y="292164"/>
                    </a:lnTo>
                    <a:lnTo>
                      <a:pt x="953" y="438493"/>
                    </a:lnTo>
                    <a:lnTo>
                      <a:pt x="953" y="147269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27" name="Freeform: Shape 553">
                <a:extLst>
                  <a:ext uri="{FF2B5EF4-FFF2-40B4-BE49-F238E27FC236}">
                    <a16:creationId xmlns:a16="http://schemas.microsoft.com/office/drawing/2014/main" id="{6680808B-7131-EA29-1444-94AFBC6C8E7F}"/>
                  </a:ext>
                </a:extLst>
              </p:cNvPr>
              <p:cNvSpPr/>
              <p:nvPr/>
            </p:nvSpPr>
            <p:spPr>
              <a:xfrm>
                <a:off x="975095" y="4232025"/>
                <a:ext cx="136237" cy="241033"/>
              </a:xfrm>
              <a:custGeom>
                <a:avLst/>
                <a:gdLst>
                  <a:gd name="connsiteX0" fmla="*/ 1777 w 247650"/>
                  <a:gd name="connsiteY0" fmla="*/ 953 h 438150"/>
                  <a:gd name="connsiteX1" fmla="*/ 953 w 247650"/>
                  <a:gd name="connsiteY1" fmla="*/ 292164 h 438150"/>
                  <a:gd name="connsiteX2" fmla="*/ 255215 w 247650"/>
                  <a:gd name="connsiteY2" fmla="*/ 438493 h 438150"/>
                  <a:gd name="connsiteX3" fmla="*/ 255215 w 247650"/>
                  <a:gd name="connsiteY3" fmla="*/ 147269 h 438150"/>
                  <a:gd name="connsiteX4" fmla="*/ 1777 w 247650"/>
                  <a:gd name="connsiteY4" fmla="*/ 953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1777" y="953"/>
                    </a:moveTo>
                    <a:lnTo>
                      <a:pt x="953" y="292164"/>
                    </a:lnTo>
                    <a:lnTo>
                      <a:pt x="255215" y="438493"/>
                    </a:lnTo>
                    <a:lnTo>
                      <a:pt x="255215" y="147269"/>
                    </a:lnTo>
                    <a:lnTo>
                      <a:pt x="1777" y="953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28" name="Freeform: Shape 554">
                <a:extLst>
                  <a:ext uri="{FF2B5EF4-FFF2-40B4-BE49-F238E27FC236}">
                    <a16:creationId xmlns:a16="http://schemas.microsoft.com/office/drawing/2014/main" id="{6B49CA16-22D5-79C3-C392-A32890BF6F04}"/>
                  </a:ext>
                </a:extLst>
              </p:cNvPr>
              <p:cNvSpPr/>
              <p:nvPr/>
            </p:nvSpPr>
            <p:spPr>
              <a:xfrm>
                <a:off x="1119204" y="4232025"/>
                <a:ext cx="136237" cy="241033"/>
              </a:xfrm>
              <a:custGeom>
                <a:avLst/>
                <a:gdLst>
                  <a:gd name="connsiteX0" fmla="*/ 953 w 247650"/>
                  <a:gd name="connsiteY0" fmla="*/ 147269 h 438150"/>
                  <a:gd name="connsiteX1" fmla="*/ 254394 w 247650"/>
                  <a:gd name="connsiteY1" fmla="*/ 953 h 438150"/>
                  <a:gd name="connsiteX2" fmla="*/ 255219 w 247650"/>
                  <a:gd name="connsiteY2" fmla="*/ 292164 h 438150"/>
                  <a:gd name="connsiteX3" fmla="*/ 953 w 247650"/>
                  <a:gd name="connsiteY3" fmla="*/ 438493 h 438150"/>
                  <a:gd name="connsiteX4" fmla="*/ 953 w 247650"/>
                  <a:gd name="connsiteY4" fmla="*/ 147269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953" y="147269"/>
                    </a:moveTo>
                    <a:lnTo>
                      <a:pt x="254394" y="953"/>
                    </a:lnTo>
                    <a:lnTo>
                      <a:pt x="255219" y="292164"/>
                    </a:lnTo>
                    <a:lnTo>
                      <a:pt x="953" y="438493"/>
                    </a:lnTo>
                    <a:lnTo>
                      <a:pt x="953" y="147269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29" name="Freeform: Shape 553">
                <a:extLst>
                  <a:ext uri="{FF2B5EF4-FFF2-40B4-BE49-F238E27FC236}">
                    <a16:creationId xmlns:a16="http://schemas.microsoft.com/office/drawing/2014/main" id="{32065DDE-0CCF-539A-B2D8-F9862C599A4D}"/>
                  </a:ext>
                </a:extLst>
              </p:cNvPr>
              <p:cNvSpPr/>
              <p:nvPr/>
            </p:nvSpPr>
            <p:spPr>
              <a:xfrm>
                <a:off x="975095" y="4382027"/>
                <a:ext cx="136237" cy="241033"/>
              </a:xfrm>
              <a:custGeom>
                <a:avLst/>
                <a:gdLst>
                  <a:gd name="connsiteX0" fmla="*/ 1777 w 247650"/>
                  <a:gd name="connsiteY0" fmla="*/ 953 h 438150"/>
                  <a:gd name="connsiteX1" fmla="*/ 953 w 247650"/>
                  <a:gd name="connsiteY1" fmla="*/ 292164 h 438150"/>
                  <a:gd name="connsiteX2" fmla="*/ 255215 w 247650"/>
                  <a:gd name="connsiteY2" fmla="*/ 438493 h 438150"/>
                  <a:gd name="connsiteX3" fmla="*/ 255215 w 247650"/>
                  <a:gd name="connsiteY3" fmla="*/ 147269 h 438150"/>
                  <a:gd name="connsiteX4" fmla="*/ 1777 w 247650"/>
                  <a:gd name="connsiteY4" fmla="*/ 953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1777" y="953"/>
                    </a:moveTo>
                    <a:lnTo>
                      <a:pt x="953" y="292164"/>
                    </a:lnTo>
                    <a:lnTo>
                      <a:pt x="255215" y="438493"/>
                    </a:lnTo>
                    <a:lnTo>
                      <a:pt x="255215" y="147269"/>
                    </a:lnTo>
                    <a:lnTo>
                      <a:pt x="1777" y="953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30" name="Freeform: Shape 554">
                <a:extLst>
                  <a:ext uri="{FF2B5EF4-FFF2-40B4-BE49-F238E27FC236}">
                    <a16:creationId xmlns:a16="http://schemas.microsoft.com/office/drawing/2014/main" id="{A5C38F19-E6E6-8080-880B-D17B9FC8CB95}"/>
                  </a:ext>
                </a:extLst>
              </p:cNvPr>
              <p:cNvSpPr/>
              <p:nvPr/>
            </p:nvSpPr>
            <p:spPr>
              <a:xfrm>
                <a:off x="1119204" y="4382027"/>
                <a:ext cx="136237" cy="241033"/>
              </a:xfrm>
              <a:custGeom>
                <a:avLst/>
                <a:gdLst>
                  <a:gd name="connsiteX0" fmla="*/ 953 w 247650"/>
                  <a:gd name="connsiteY0" fmla="*/ 147269 h 438150"/>
                  <a:gd name="connsiteX1" fmla="*/ 254394 w 247650"/>
                  <a:gd name="connsiteY1" fmla="*/ 953 h 438150"/>
                  <a:gd name="connsiteX2" fmla="*/ 255219 w 247650"/>
                  <a:gd name="connsiteY2" fmla="*/ 292164 h 438150"/>
                  <a:gd name="connsiteX3" fmla="*/ 953 w 247650"/>
                  <a:gd name="connsiteY3" fmla="*/ 438493 h 438150"/>
                  <a:gd name="connsiteX4" fmla="*/ 953 w 247650"/>
                  <a:gd name="connsiteY4" fmla="*/ 147269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953" y="147269"/>
                    </a:moveTo>
                    <a:lnTo>
                      <a:pt x="254394" y="953"/>
                    </a:lnTo>
                    <a:lnTo>
                      <a:pt x="255219" y="292164"/>
                    </a:lnTo>
                    <a:lnTo>
                      <a:pt x="953" y="438493"/>
                    </a:lnTo>
                    <a:lnTo>
                      <a:pt x="953" y="147269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31" name="Freeform: Shape 553">
                <a:extLst>
                  <a:ext uri="{FF2B5EF4-FFF2-40B4-BE49-F238E27FC236}">
                    <a16:creationId xmlns:a16="http://schemas.microsoft.com/office/drawing/2014/main" id="{EFACF6EE-FC55-5F15-7C5A-672A8641FFBD}"/>
                  </a:ext>
                </a:extLst>
              </p:cNvPr>
              <p:cNvSpPr/>
              <p:nvPr/>
            </p:nvSpPr>
            <p:spPr>
              <a:xfrm>
                <a:off x="975095" y="4532027"/>
                <a:ext cx="136237" cy="241033"/>
              </a:xfrm>
              <a:custGeom>
                <a:avLst/>
                <a:gdLst>
                  <a:gd name="connsiteX0" fmla="*/ 1777 w 247650"/>
                  <a:gd name="connsiteY0" fmla="*/ 953 h 438150"/>
                  <a:gd name="connsiteX1" fmla="*/ 953 w 247650"/>
                  <a:gd name="connsiteY1" fmla="*/ 292164 h 438150"/>
                  <a:gd name="connsiteX2" fmla="*/ 255215 w 247650"/>
                  <a:gd name="connsiteY2" fmla="*/ 438493 h 438150"/>
                  <a:gd name="connsiteX3" fmla="*/ 255215 w 247650"/>
                  <a:gd name="connsiteY3" fmla="*/ 147269 h 438150"/>
                  <a:gd name="connsiteX4" fmla="*/ 1777 w 247650"/>
                  <a:gd name="connsiteY4" fmla="*/ 953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1777" y="953"/>
                    </a:moveTo>
                    <a:lnTo>
                      <a:pt x="953" y="292164"/>
                    </a:lnTo>
                    <a:lnTo>
                      <a:pt x="255215" y="438493"/>
                    </a:lnTo>
                    <a:lnTo>
                      <a:pt x="255215" y="147269"/>
                    </a:lnTo>
                    <a:lnTo>
                      <a:pt x="1777" y="953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32" name="Freeform: Shape 554">
                <a:extLst>
                  <a:ext uri="{FF2B5EF4-FFF2-40B4-BE49-F238E27FC236}">
                    <a16:creationId xmlns:a16="http://schemas.microsoft.com/office/drawing/2014/main" id="{39798366-414F-979B-5E9E-523C44B2249C}"/>
                  </a:ext>
                </a:extLst>
              </p:cNvPr>
              <p:cNvSpPr/>
              <p:nvPr/>
            </p:nvSpPr>
            <p:spPr>
              <a:xfrm>
                <a:off x="1119204" y="4532027"/>
                <a:ext cx="136237" cy="241033"/>
              </a:xfrm>
              <a:custGeom>
                <a:avLst/>
                <a:gdLst>
                  <a:gd name="connsiteX0" fmla="*/ 953 w 247650"/>
                  <a:gd name="connsiteY0" fmla="*/ 147269 h 438150"/>
                  <a:gd name="connsiteX1" fmla="*/ 254394 w 247650"/>
                  <a:gd name="connsiteY1" fmla="*/ 953 h 438150"/>
                  <a:gd name="connsiteX2" fmla="*/ 255219 w 247650"/>
                  <a:gd name="connsiteY2" fmla="*/ 292164 h 438150"/>
                  <a:gd name="connsiteX3" fmla="*/ 953 w 247650"/>
                  <a:gd name="connsiteY3" fmla="*/ 438493 h 438150"/>
                  <a:gd name="connsiteX4" fmla="*/ 953 w 247650"/>
                  <a:gd name="connsiteY4" fmla="*/ 147269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953" y="147269"/>
                    </a:moveTo>
                    <a:lnTo>
                      <a:pt x="254394" y="953"/>
                    </a:lnTo>
                    <a:lnTo>
                      <a:pt x="255219" y="292164"/>
                    </a:lnTo>
                    <a:lnTo>
                      <a:pt x="953" y="438493"/>
                    </a:lnTo>
                    <a:lnTo>
                      <a:pt x="953" y="147269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</p:grpSp>
      </p:grp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8391AC60-A6AE-F6EE-7CD0-778DFB043AB4}"/>
              </a:ext>
            </a:extLst>
          </p:cNvPr>
          <p:cNvSpPr/>
          <p:nvPr/>
        </p:nvSpPr>
        <p:spPr>
          <a:xfrm>
            <a:off x="1480744" y="2741907"/>
            <a:ext cx="768159" cy="230832"/>
          </a:xfrm>
          <a:prstGeom prst="rect">
            <a:avLst/>
          </a:prstGeom>
        </p:spPr>
        <p:txBody>
          <a:bodyPr wrap="none" lIns="36000" tIns="36000" rIns="36000" bIns="36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DejaVu Sans"/>
                <a:cs typeface="Segoe UI" panose="020B0502040204020203" pitchFamily="34" charset="0"/>
              </a:rPr>
              <a:t>Минздрав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F91C2DC-D768-3A87-8276-06F728E318A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2247" y="1986070"/>
            <a:ext cx="570041" cy="625335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2987955-DC4C-21E6-4C4F-D4C7991E364B}"/>
              </a:ext>
            </a:extLst>
          </p:cNvPr>
          <p:cNvGrpSpPr/>
          <p:nvPr/>
        </p:nvGrpSpPr>
        <p:grpSpPr>
          <a:xfrm>
            <a:off x="1573796" y="3117973"/>
            <a:ext cx="586945" cy="622631"/>
            <a:chOff x="1714283" y="4044231"/>
            <a:chExt cx="586945" cy="1118150"/>
          </a:xfrm>
        </p:grpSpPr>
        <p:sp>
          <p:nvSpPr>
            <p:cNvPr id="36" name="Скругленный прямоугольник 246">
              <a:extLst>
                <a:ext uri="{FF2B5EF4-FFF2-40B4-BE49-F238E27FC236}">
                  <a16:creationId xmlns:a16="http://schemas.microsoft.com/office/drawing/2014/main" id="{83BECE2F-B8D8-1688-5608-38B68518F9B3}"/>
                </a:ext>
              </a:extLst>
            </p:cNvPr>
            <p:cNvSpPr/>
            <p:nvPr/>
          </p:nvSpPr>
          <p:spPr>
            <a:xfrm>
              <a:off x="1714283" y="4044231"/>
              <a:ext cx="586945" cy="1118150"/>
            </a:xfrm>
            <a:prstGeom prst="roundRect">
              <a:avLst>
                <a:gd name="adj" fmla="val 10273"/>
              </a:avLst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none" lIns="0" tIns="0" rIns="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rPr>
                <a:t> </a:t>
              </a:r>
            </a:p>
          </p:txBody>
        </p: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D3E778B2-0B97-F233-DDD0-3E0C166DB58F}"/>
                </a:ext>
              </a:extLst>
            </p:cNvPr>
            <p:cNvGrpSpPr/>
            <p:nvPr/>
          </p:nvGrpSpPr>
          <p:grpSpPr>
            <a:xfrm>
              <a:off x="1864905" y="4142538"/>
              <a:ext cx="280346" cy="921537"/>
              <a:chOff x="975095" y="3851523"/>
              <a:chExt cx="280346" cy="921537"/>
            </a:xfrm>
          </p:grpSpPr>
          <p:sp>
            <p:nvSpPr>
              <p:cNvPr id="38" name="Freeform: Shape 553">
                <a:extLst>
                  <a:ext uri="{FF2B5EF4-FFF2-40B4-BE49-F238E27FC236}">
                    <a16:creationId xmlns:a16="http://schemas.microsoft.com/office/drawing/2014/main" id="{0B05F7AE-8440-60AE-8B29-F77BC38EF436}"/>
                  </a:ext>
                </a:extLst>
              </p:cNvPr>
              <p:cNvSpPr/>
              <p:nvPr/>
            </p:nvSpPr>
            <p:spPr>
              <a:xfrm>
                <a:off x="975095" y="3932021"/>
                <a:ext cx="136237" cy="241033"/>
              </a:xfrm>
              <a:custGeom>
                <a:avLst/>
                <a:gdLst>
                  <a:gd name="connsiteX0" fmla="*/ 1777 w 247650"/>
                  <a:gd name="connsiteY0" fmla="*/ 953 h 438150"/>
                  <a:gd name="connsiteX1" fmla="*/ 953 w 247650"/>
                  <a:gd name="connsiteY1" fmla="*/ 292164 h 438150"/>
                  <a:gd name="connsiteX2" fmla="*/ 255215 w 247650"/>
                  <a:gd name="connsiteY2" fmla="*/ 438493 h 438150"/>
                  <a:gd name="connsiteX3" fmla="*/ 255215 w 247650"/>
                  <a:gd name="connsiteY3" fmla="*/ 147269 h 438150"/>
                  <a:gd name="connsiteX4" fmla="*/ 1777 w 247650"/>
                  <a:gd name="connsiteY4" fmla="*/ 953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1777" y="953"/>
                    </a:moveTo>
                    <a:lnTo>
                      <a:pt x="953" y="292164"/>
                    </a:lnTo>
                    <a:lnTo>
                      <a:pt x="255215" y="438493"/>
                    </a:lnTo>
                    <a:lnTo>
                      <a:pt x="255215" y="147269"/>
                    </a:lnTo>
                    <a:lnTo>
                      <a:pt x="1777" y="953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39" name="Freeform: Shape 554">
                <a:extLst>
                  <a:ext uri="{FF2B5EF4-FFF2-40B4-BE49-F238E27FC236}">
                    <a16:creationId xmlns:a16="http://schemas.microsoft.com/office/drawing/2014/main" id="{6F74B267-F92F-8828-DA0E-3B3E958929A9}"/>
                  </a:ext>
                </a:extLst>
              </p:cNvPr>
              <p:cNvSpPr/>
              <p:nvPr/>
            </p:nvSpPr>
            <p:spPr>
              <a:xfrm>
                <a:off x="1119204" y="3932021"/>
                <a:ext cx="136237" cy="241033"/>
              </a:xfrm>
              <a:custGeom>
                <a:avLst/>
                <a:gdLst>
                  <a:gd name="connsiteX0" fmla="*/ 953 w 247650"/>
                  <a:gd name="connsiteY0" fmla="*/ 147269 h 438150"/>
                  <a:gd name="connsiteX1" fmla="*/ 254394 w 247650"/>
                  <a:gd name="connsiteY1" fmla="*/ 953 h 438150"/>
                  <a:gd name="connsiteX2" fmla="*/ 255219 w 247650"/>
                  <a:gd name="connsiteY2" fmla="*/ 292164 h 438150"/>
                  <a:gd name="connsiteX3" fmla="*/ 953 w 247650"/>
                  <a:gd name="connsiteY3" fmla="*/ 438493 h 438150"/>
                  <a:gd name="connsiteX4" fmla="*/ 953 w 247650"/>
                  <a:gd name="connsiteY4" fmla="*/ 147269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953" y="147269"/>
                    </a:moveTo>
                    <a:lnTo>
                      <a:pt x="254394" y="953"/>
                    </a:lnTo>
                    <a:lnTo>
                      <a:pt x="255219" y="292164"/>
                    </a:lnTo>
                    <a:lnTo>
                      <a:pt x="953" y="438493"/>
                    </a:lnTo>
                    <a:lnTo>
                      <a:pt x="953" y="147269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40" name="Freeform: Shape 555">
                <a:extLst>
                  <a:ext uri="{FF2B5EF4-FFF2-40B4-BE49-F238E27FC236}">
                    <a16:creationId xmlns:a16="http://schemas.microsoft.com/office/drawing/2014/main" id="{DAB1BFAD-8048-7642-9957-74CA8891E20A}"/>
                  </a:ext>
                </a:extLst>
              </p:cNvPr>
              <p:cNvSpPr/>
              <p:nvPr/>
            </p:nvSpPr>
            <p:spPr>
              <a:xfrm>
                <a:off x="977665" y="3851523"/>
                <a:ext cx="277714" cy="157196"/>
              </a:xfrm>
              <a:custGeom>
                <a:avLst/>
                <a:gdLst>
                  <a:gd name="connsiteX0" fmla="*/ 507007 w 504825"/>
                  <a:gd name="connsiteY0" fmla="*/ 147282 h 285750"/>
                  <a:gd name="connsiteX1" fmla="*/ 253566 w 504825"/>
                  <a:gd name="connsiteY1" fmla="*/ 953 h 285750"/>
                  <a:gd name="connsiteX2" fmla="*/ 953 w 504825"/>
                  <a:gd name="connsiteY2" fmla="*/ 147282 h 285750"/>
                  <a:gd name="connsiteX3" fmla="*/ 254391 w 504825"/>
                  <a:gd name="connsiteY3" fmla="*/ 293599 h 285750"/>
                  <a:gd name="connsiteX4" fmla="*/ 507007 w 504825"/>
                  <a:gd name="connsiteY4" fmla="*/ 147282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825" h="285750">
                    <a:moveTo>
                      <a:pt x="507007" y="147282"/>
                    </a:moveTo>
                    <a:lnTo>
                      <a:pt x="253566" y="953"/>
                    </a:lnTo>
                    <a:lnTo>
                      <a:pt x="953" y="147282"/>
                    </a:lnTo>
                    <a:lnTo>
                      <a:pt x="254391" y="293599"/>
                    </a:lnTo>
                    <a:lnTo>
                      <a:pt x="507007" y="147282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41" name="Freeform: Shape 553">
                <a:extLst>
                  <a:ext uri="{FF2B5EF4-FFF2-40B4-BE49-F238E27FC236}">
                    <a16:creationId xmlns:a16="http://schemas.microsoft.com/office/drawing/2014/main" id="{DFF6040D-41D6-6270-E4C2-FC1AB03D76DD}"/>
                  </a:ext>
                </a:extLst>
              </p:cNvPr>
              <p:cNvSpPr/>
              <p:nvPr/>
            </p:nvSpPr>
            <p:spPr>
              <a:xfrm>
                <a:off x="975095" y="4082023"/>
                <a:ext cx="136237" cy="241033"/>
              </a:xfrm>
              <a:custGeom>
                <a:avLst/>
                <a:gdLst>
                  <a:gd name="connsiteX0" fmla="*/ 1777 w 247650"/>
                  <a:gd name="connsiteY0" fmla="*/ 953 h 438150"/>
                  <a:gd name="connsiteX1" fmla="*/ 953 w 247650"/>
                  <a:gd name="connsiteY1" fmla="*/ 292164 h 438150"/>
                  <a:gd name="connsiteX2" fmla="*/ 255215 w 247650"/>
                  <a:gd name="connsiteY2" fmla="*/ 438493 h 438150"/>
                  <a:gd name="connsiteX3" fmla="*/ 255215 w 247650"/>
                  <a:gd name="connsiteY3" fmla="*/ 147269 h 438150"/>
                  <a:gd name="connsiteX4" fmla="*/ 1777 w 247650"/>
                  <a:gd name="connsiteY4" fmla="*/ 953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1777" y="953"/>
                    </a:moveTo>
                    <a:lnTo>
                      <a:pt x="953" y="292164"/>
                    </a:lnTo>
                    <a:lnTo>
                      <a:pt x="255215" y="438493"/>
                    </a:lnTo>
                    <a:lnTo>
                      <a:pt x="255215" y="147269"/>
                    </a:lnTo>
                    <a:lnTo>
                      <a:pt x="1777" y="953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42" name="Freeform: Shape 554">
                <a:extLst>
                  <a:ext uri="{FF2B5EF4-FFF2-40B4-BE49-F238E27FC236}">
                    <a16:creationId xmlns:a16="http://schemas.microsoft.com/office/drawing/2014/main" id="{F23C471F-8334-B147-A894-1A22C98E3881}"/>
                  </a:ext>
                </a:extLst>
              </p:cNvPr>
              <p:cNvSpPr/>
              <p:nvPr/>
            </p:nvSpPr>
            <p:spPr>
              <a:xfrm>
                <a:off x="1119204" y="4082023"/>
                <a:ext cx="136237" cy="241033"/>
              </a:xfrm>
              <a:custGeom>
                <a:avLst/>
                <a:gdLst>
                  <a:gd name="connsiteX0" fmla="*/ 953 w 247650"/>
                  <a:gd name="connsiteY0" fmla="*/ 147269 h 438150"/>
                  <a:gd name="connsiteX1" fmla="*/ 254394 w 247650"/>
                  <a:gd name="connsiteY1" fmla="*/ 953 h 438150"/>
                  <a:gd name="connsiteX2" fmla="*/ 255219 w 247650"/>
                  <a:gd name="connsiteY2" fmla="*/ 292164 h 438150"/>
                  <a:gd name="connsiteX3" fmla="*/ 953 w 247650"/>
                  <a:gd name="connsiteY3" fmla="*/ 438493 h 438150"/>
                  <a:gd name="connsiteX4" fmla="*/ 953 w 247650"/>
                  <a:gd name="connsiteY4" fmla="*/ 147269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953" y="147269"/>
                    </a:moveTo>
                    <a:lnTo>
                      <a:pt x="254394" y="953"/>
                    </a:lnTo>
                    <a:lnTo>
                      <a:pt x="255219" y="292164"/>
                    </a:lnTo>
                    <a:lnTo>
                      <a:pt x="953" y="438493"/>
                    </a:lnTo>
                    <a:lnTo>
                      <a:pt x="953" y="147269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43" name="Freeform: Shape 553">
                <a:extLst>
                  <a:ext uri="{FF2B5EF4-FFF2-40B4-BE49-F238E27FC236}">
                    <a16:creationId xmlns:a16="http://schemas.microsoft.com/office/drawing/2014/main" id="{97417DA1-BD79-47F0-B645-C622F0ECF395}"/>
                  </a:ext>
                </a:extLst>
              </p:cNvPr>
              <p:cNvSpPr/>
              <p:nvPr/>
            </p:nvSpPr>
            <p:spPr>
              <a:xfrm>
                <a:off x="975095" y="4232025"/>
                <a:ext cx="136237" cy="241033"/>
              </a:xfrm>
              <a:custGeom>
                <a:avLst/>
                <a:gdLst>
                  <a:gd name="connsiteX0" fmla="*/ 1777 w 247650"/>
                  <a:gd name="connsiteY0" fmla="*/ 953 h 438150"/>
                  <a:gd name="connsiteX1" fmla="*/ 953 w 247650"/>
                  <a:gd name="connsiteY1" fmla="*/ 292164 h 438150"/>
                  <a:gd name="connsiteX2" fmla="*/ 255215 w 247650"/>
                  <a:gd name="connsiteY2" fmla="*/ 438493 h 438150"/>
                  <a:gd name="connsiteX3" fmla="*/ 255215 w 247650"/>
                  <a:gd name="connsiteY3" fmla="*/ 147269 h 438150"/>
                  <a:gd name="connsiteX4" fmla="*/ 1777 w 247650"/>
                  <a:gd name="connsiteY4" fmla="*/ 953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1777" y="953"/>
                    </a:moveTo>
                    <a:lnTo>
                      <a:pt x="953" y="292164"/>
                    </a:lnTo>
                    <a:lnTo>
                      <a:pt x="255215" y="438493"/>
                    </a:lnTo>
                    <a:lnTo>
                      <a:pt x="255215" y="147269"/>
                    </a:lnTo>
                    <a:lnTo>
                      <a:pt x="1777" y="953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44" name="Freeform: Shape 554">
                <a:extLst>
                  <a:ext uri="{FF2B5EF4-FFF2-40B4-BE49-F238E27FC236}">
                    <a16:creationId xmlns:a16="http://schemas.microsoft.com/office/drawing/2014/main" id="{B7A94038-E5A5-E92B-5A85-5E5E9D871398}"/>
                  </a:ext>
                </a:extLst>
              </p:cNvPr>
              <p:cNvSpPr/>
              <p:nvPr/>
            </p:nvSpPr>
            <p:spPr>
              <a:xfrm>
                <a:off x="1119204" y="4232025"/>
                <a:ext cx="136237" cy="241033"/>
              </a:xfrm>
              <a:custGeom>
                <a:avLst/>
                <a:gdLst>
                  <a:gd name="connsiteX0" fmla="*/ 953 w 247650"/>
                  <a:gd name="connsiteY0" fmla="*/ 147269 h 438150"/>
                  <a:gd name="connsiteX1" fmla="*/ 254394 w 247650"/>
                  <a:gd name="connsiteY1" fmla="*/ 953 h 438150"/>
                  <a:gd name="connsiteX2" fmla="*/ 255219 w 247650"/>
                  <a:gd name="connsiteY2" fmla="*/ 292164 h 438150"/>
                  <a:gd name="connsiteX3" fmla="*/ 953 w 247650"/>
                  <a:gd name="connsiteY3" fmla="*/ 438493 h 438150"/>
                  <a:gd name="connsiteX4" fmla="*/ 953 w 247650"/>
                  <a:gd name="connsiteY4" fmla="*/ 147269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953" y="147269"/>
                    </a:moveTo>
                    <a:lnTo>
                      <a:pt x="254394" y="953"/>
                    </a:lnTo>
                    <a:lnTo>
                      <a:pt x="255219" y="292164"/>
                    </a:lnTo>
                    <a:lnTo>
                      <a:pt x="953" y="438493"/>
                    </a:lnTo>
                    <a:lnTo>
                      <a:pt x="953" y="147269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45" name="Freeform: Shape 553">
                <a:extLst>
                  <a:ext uri="{FF2B5EF4-FFF2-40B4-BE49-F238E27FC236}">
                    <a16:creationId xmlns:a16="http://schemas.microsoft.com/office/drawing/2014/main" id="{67BAF1F5-B082-D8AE-55C8-E4874B210D1F}"/>
                  </a:ext>
                </a:extLst>
              </p:cNvPr>
              <p:cNvSpPr/>
              <p:nvPr/>
            </p:nvSpPr>
            <p:spPr>
              <a:xfrm>
                <a:off x="975095" y="4382027"/>
                <a:ext cx="136237" cy="241033"/>
              </a:xfrm>
              <a:custGeom>
                <a:avLst/>
                <a:gdLst>
                  <a:gd name="connsiteX0" fmla="*/ 1777 w 247650"/>
                  <a:gd name="connsiteY0" fmla="*/ 953 h 438150"/>
                  <a:gd name="connsiteX1" fmla="*/ 953 w 247650"/>
                  <a:gd name="connsiteY1" fmla="*/ 292164 h 438150"/>
                  <a:gd name="connsiteX2" fmla="*/ 255215 w 247650"/>
                  <a:gd name="connsiteY2" fmla="*/ 438493 h 438150"/>
                  <a:gd name="connsiteX3" fmla="*/ 255215 w 247650"/>
                  <a:gd name="connsiteY3" fmla="*/ 147269 h 438150"/>
                  <a:gd name="connsiteX4" fmla="*/ 1777 w 247650"/>
                  <a:gd name="connsiteY4" fmla="*/ 953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1777" y="953"/>
                    </a:moveTo>
                    <a:lnTo>
                      <a:pt x="953" y="292164"/>
                    </a:lnTo>
                    <a:lnTo>
                      <a:pt x="255215" y="438493"/>
                    </a:lnTo>
                    <a:lnTo>
                      <a:pt x="255215" y="147269"/>
                    </a:lnTo>
                    <a:lnTo>
                      <a:pt x="1777" y="953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46" name="Freeform: Shape 554">
                <a:extLst>
                  <a:ext uri="{FF2B5EF4-FFF2-40B4-BE49-F238E27FC236}">
                    <a16:creationId xmlns:a16="http://schemas.microsoft.com/office/drawing/2014/main" id="{B965BAD1-F3C2-24AA-E40A-B7AF68FC1499}"/>
                  </a:ext>
                </a:extLst>
              </p:cNvPr>
              <p:cNvSpPr/>
              <p:nvPr/>
            </p:nvSpPr>
            <p:spPr>
              <a:xfrm>
                <a:off x="1119204" y="4382027"/>
                <a:ext cx="136237" cy="241033"/>
              </a:xfrm>
              <a:custGeom>
                <a:avLst/>
                <a:gdLst>
                  <a:gd name="connsiteX0" fmla="*/ 953 w 247650"/>
                  <a:gd name="connsiteY0" fmla="*/ 147269 h 438150"/>
                  <a:gd name="connsiteX1" fmla="*/ 254394 w 247650"/>
                  <a:gd name="connsiteY1" fmla="*/ 953 h 438150"/>
                  <a:gd name="connsiteX2" fmla="*/ 255219 w 247650"/>
                  <a:gd name="connsiteY2" fmla="*/ 292164 h 438150"/>
                  <a:gd name="connsiteX3" fmla="*/ 953 w 247650"/>
                  <a:gd name="connsiteY3" fmla="*/ 438493 h 438150"/>
                  <a:gd name="connsiteX4" fmla="*/ 953 w 247650"/>
                  <a:gd name="connsiteY4" fmla="*/ 147269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953" y="147269"/>
                    </a:moveTo>
                    <a:lnTo>
                      <a:pt x="254394" y="953"/>
                    </a:lnTo>
                    <a:lnTo>
                      <a:pt x="255219" y="292164"/>
                    </a:lnTo>
                    <a:lnTo>
                      <a:pt x="953" y="438493"/>
                    </a:lnTo>
                    <a:lnTo>
                      <a:pt x="953" y="147269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47" name="Freeform: Shape 553">
                <a:extLst>
                  <a:ext uri="{FF2B5EF4-FFF2-40B4-BE49-F238E27FC236}">
                    <a16:creationId xmlns:a16="http://schemas.microsoft.com/office/drawing/2014/main" id="{0DD248AE-95C9-B0D1-8BAD-E1A417706E74}"/>
                  </a:ext>
                </a:extLst>
              </p:cNvPr>
              <p:cNvSpPr/>
              <p:nvPr/>
            </p:nvSpPr>
            <p:spPr>
              <a:xfrm>
                <a:off x="975095" y="4532027"/>
                <a:ext cx="136237" cy="241033"/>
              </a:xfrm>
              <a:custGeom>
                <a:avLst/>
                <a:gdLst>
                  <a:gd name="connsiteX0" fmla="*/ 1777 w 247650"/>
                  <a:gd name="connsiteY0" fmla="*/ 953 h 438150"/>
                  <a:gd name="connsiteX1" fmla="*/ 953 w 247650"/>
                  <a:gd name="connsiteY1" fmla="*/ 292164 h 438150"/>
                  <a:gd name="connsiteX2" fmla="*/ 255215 w 247650"/>
                  <a:gd name="connsiteY2" fmla="*/ 438493 h 438150"/>
                  <a:gd name="connsiteX3" fmla="*/ 255215 w 247650"/>
                  <a:gd name="connsiteY3" fmla="*/ 147269 h 438150"/>
                  <a:gd name="connsiteX4" fmla="*/ 1777 w 247650"/>
                  <a:gd name="connsiteY4" fmla="*/ 953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1777" y="953"/>
                    </a:moveTo>
                    <a:lnTo>
                      <a:pt x="953" y="292164"/>
                    </a:lnTo>
                    <a:lnTo>
                      <a:pt x="255215" y="438493"/>
                    </a:lnTo>
                    <a:lnTo>
                      <a:pt x="255215" y="147269"/>
                    </a:lnTo>
                    <a:lnTo>
                      <a:pt x="1777" y="953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48" name="Freeform: Shape 554">
                <a:extLst>
                  <a:ext uri="{FF2B5EF4-FFF2-40B4-BE49-F238E27FC236}">
                    <a16:creationId xmlns:a16="http://schemas.microsoft.com/office/drawing/2014/main" id="{D9A85149-D976-F5AD-323B-6DC0861BE42F}"/>
                  </a:ext>
                </a:extLst>
              </p:cNvPr>
              <p:cNvSpPr/>
              <p:nvPr/>
            </p:nvSpPr>
            <p:spPr>
              <a:xfrm>
                <a:off x="1119204" y="4532027"/>
                <a:ext cx="136237" cy="241033"/>
              </a:xfrm>
              <a:custGeom>
                <a:avLst/>
                <a:gdLst>
                  <a:gd name="connsiteX0" fmla="*/ 953 w 247650"/>
                  <a:gd name="connsiteY0" fmla="*/ 147269 h 438150"/>
                  <a:gd name="connsiteX1" fmla="*/ 254394 w 247650"/>
                  <a:gd name="connsiteY1" fmla="*/ 953 h 438150"/>
                  <a:gd name="connsiteX2" fmla="*/ 255219 w 247650"/>
                  <a:gd name="connsiteY2" fmla="*/ 292164 h 438150"/>
                  <a:gd name="connsiteX3" fmla="*/ 953 w 247650"/>
                  <a:gd name="connsiteY3" fmla="*/ 438493 h 438150"/>
                  <a:gd name="connsiteX4" fmla="*/ 953 w 247650"/>
                  <a:gd name="connsiteY4" fmla="*/ 147269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953" y="147269"/>
                    </a:moveTo>
                    <a:lnTo>
                      <a:pt x="254394" y="953"/>
                    </a:lnTo>
                    <a:lnTo>
                      <a:pt x="255219" y="292164"/>
                    </a:lnTo>
                    <a:lnTo>
                      <a:pt x="953" y="438493"/>
                    </a:lnTo>
                    <a:lnTo>
                      <a:pt x="953" y="147269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</p:grpSp>
      </p:grp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F421BBBB-6578-EE5C-9DC4-702375DB95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6850" y="2006617"/>
            <a:ext cx="549807" cy="604788"/>
          </a:xfrm>
          <a:prstGeom prst="rect">
            <a:avLst/>
          </a:prstGeom>
        </p:spPr>
      </p:pic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296FF044-3444-559F-AA5A-9A1BB5726FE7}"/>
              </a:ext>
            </a:extLst>
          </p:cNvPr>
          <p:cNvSpPr/>
          <p:nvPr/>
        </p:nvSpPr>
        <p:spPr>
          <a:xfrm>
            <a:off x="3373144" y="2741907"/>
            <a:ext cx="1077218" cy="230832"/>
          </a:xfrm>
          <a:prstGeom prst="rect">
            <a:avLst/>
          </a:prstGeom>
        </p:spPr>
        <p:txBody>
          <a:bodyPr wrap="none" lIns="36000" tIns="36000" rIns="36000" bIns="36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DejaVu Sans"/>
                <a:cs typeface="Segoe UI" panose="020B0502040204020203" pitchFamily="34" charset="0"/>
              </a:rPr>
              <a:t>Роспотребнадзор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DejaVu Sans"/>
              <a:cs typeface="Segoe UI" panose="020B0502040204020203" pitchFamily="34" charset="0"/>
            </a:endParaRPr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DBB443A5-C37D-6976-8284-5DC3D47803CC}"/>
              </a:ext>
            </a:extLst>
          </p:cNvPr>
          <p:cNvGrpSpPr/>
          <p:nvPr/>
        </p:nvGrpSpPr>
        <p:grpSpPr>
          <a:xfrm>
            <a:off x="3611668" y="3117973"/>
            <a:ext cx="586945" cy="622631"/>
            <a:chOff x="2818710" y="4044231"/>
            <a:chExt cx="586945" cy="1118150"/>
          </a:xfrm>
        </p:grpSpPr>
        <p:sp>
          <p:nvSpPr>
            <p:cNvPr id="52" name="Скругленный прямоугольник 262">
              <a:extLst>
                <a:ext uri="{FF2B5EF4-FFF2-40B4-BE49-F238E27FC236}">
                  <a16:creationId xmlns:a16="http://schemas.microsoft.com/office/drawing/2014/main" id="{6C742D1D-E359-28C8-4721-C4E25219F303}"/>
                </a:ext>
              </a:extLst>
            </p:cNvPr>
            <p:cNvSpPr/>
            <p:nvPr/>
          </p:nvSpPr>
          <p:spPr>
            <a:xfrm>
              <a:off x="2818710" y="4044231"/>
              <a:ext cx="586945" cy="1118150"/>
            </a:xfrm>
            <a:prstGeom prst="roundRect">
              <a:avLst>
                <a:gd name="adj" fmla="val 10273"/>
              </a:avLst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none" lIns="0" tIns="0" rIns="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rPr>
                <a:t> </a:t>
              </a:r>
            </a:p>
          </p:txBody>
        </p: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9B299018-5D8E-7CB3-24CE-C99B93BFE11B}"/>
                </a:ext>
              </a:extLst>
            </p:cNvPr>
            <p:cNvGrpSpPr/>
            <p:nvPr/>
          </p:nvGrpSpPr>
          <p:grpSpPr>
            <a:xfrm>
              <a:off x="2974687" y="4142538"/>
              <a:ext cx="280346" cy="921537"/>
              <a:chOff x="975095" y="3851523"/>
              <a:chExt cx="280346" cy="921537"/>
            </a:xfrm>
          </p:grpSpPr>
          <p:sp>
            <p:nvSpPr>
              <p:cNvPr id="54" name="Freeform: Shape 553">
                <a:extLst>
                  <a:ext uri="{FF2B5EF4-FFF2-40B4-BE49-F238E27FC236}">
                    <a16:creationId xmlns:a16="http://schemas.microsoft.com/office/drawing/2014/main" id="{1579E053-BA1F-CB9F-BD26-6C8FB0E5E35F}"/>
                  </a:ext>
                </a:extLst>
              </p:cNvPr>
              <p:cNvSpPr/>
              <p:nvPr/>
            </p:nvSpPr>
            <p:spPr>
              <a:xfrm>
                <a:off x="975095" y="3932021"/>
                <a:ext cx="136237" cy="241033"/>
              </a:xfrm>
              <a:custGeom>
                <a:avLst/>
                <a:gdLst>
                  <a:gd name="connsiteX0" fmla="*/ 1777 w 247650"/>
                  <a:gd name="connsiteY0" fmla="*/ 953 h 438150"/>
                  <a:gd name="connsiteX1" fmla="*/ 953 w 247650"/>
                  <a:gd name="connsiteY1" fmla="*/ 292164 h 438150"/>
                  <a:gd name="connsiteX2" fmla="*/ 255215 w 247650"/>
                  <a:gd name="connsiteY2" fmla="*/ 438493 h 438150"/>
                  <a:gd name="connsiteX3" fmla="*/ 255215 w 247650"/>
                  <a:gd name="connsiteY3" fmla="*/ 147269 h 438150"/>
                  <a:gd name="connsiteX4" fmla="*/ 1777 w 247650"/>
                  <a:gd name="connsiteY4" fmla="*/ 953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1777" y="953"/>
                    </a:moveTo>
                    <a:lnTo>
                      <a:pt x="953" y="292164"/>
                    </a:lnTo>
                    <a:lnTo>
                      <a:pt x="255215" y="438493"/>
                    </a:lnTo>
                    <a:lnTo>
                      <a:pt x="255215" y="147269"/>
                    </a:lnTo>
                    <a:lnTo>
                      <a:pt x="1777" y="953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55" name="Freeform: Shape 554">
                <a:extLst>
                  <a:ext uri="{FF2B5EF4-FFF2-40B4-BE49-F238E27FC236}">
                    <a16:creationId xmlns:a16="http://schemas.microsoft.com/office/drawing/2014/main" id="{55311E11-3334-685D-1799-CFCE79789EC8}"/>
                  </a:ext>
                </a:extLst>
              </p:cNvPr>
              <p:cNvSpPr/>
              <p:nvPr/>
            </p:nvSpPr>
            <p:spPr>
              <a:xfrm>
                <a:off x="1119204" y="3932021"/>
                <a:ext cx="136237" cy="241033"/>
              </a:xfrm>
              <a:custGeom>
                <a:avLst/>
                <a:gdLst>
                  <a:gd name="connsiteX0" fmla="*/ 953 w 247650"/>
                  <a:gd name="connsiteY0" fmla="*/ 147269 h 438150"/>
                  <a:gd name="connsiteX1" fmla="*/ 254394 w 247650"/>
                  <a:gd name="connsiteY1" fmla="*/ 953 h 438150"/>
                  <a:gd name="connsiteX2" fmla="*/ 255219 w 247650"/>
                  <a:gd name="connsiteY2" fmla="*/ 292164 h 438150"/>
                  <a:gd name="connsiteX3" fmla="*/ 953 w 247650"/>
                  <a:gd name="connsiteY3" fmla="*/ 438493 h 438150"/>
                  <a:gd name="connsiteX4" fmla="*/ 953 w 247650"/>
                  <a:gd name="connsiteY4" fmla="*/ 147269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953" y="147269"/>
                    </a:moveTo>
                    <a:lnTo>
                      <a:pt x="254394" y="953"/>
                    </a:lnTo>
                    <a:lnTo>
                      <a:pt x="255219" y="292164"/>
                    </a:lnTo>
                    <a:lnTo>
                      <a:pt x="953" y="438493"/>
                    </a:lnTo>
                    <a:lnTo>
                      <a:pt x="953" y="147269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56" name="Freeform: Shape 555">
                <a:extLst>
                  <a:ext uri="{FF2B5EF4-FFF2-40B4-BE49-F238E27FC236}">
                    <a16:creationId xmlns:a16="http://schemas.microsoft.com/office/drawing/2014/main" id="{3B692456-CBD1-C10A-2FF1-DFA474BE8598}"/>
                  </a:ext>
                </a:extLst>
              </p:cNvPr>
              <p:cNvSpPr/>
              <p:nvPr/>
            </p:nvSpPr>
            <p:spPr>
              <a:xfrm>
                <a:off x="977665" y="3851523"/>
                <a:ext cx="277714" cy="157196"/>
              </a:xfrm>
              <a:custGeom>
                <a:avLst/>
                <a:gdLst>
                  <a:gd name="connsiteX0" fmla="*/ 507007 w 504825"/>
                  <a:gd name="connsiteY0" fmla="*/ 147282 h 285750"/>
                  <a:gd name="connsiteX1" fmla="*/ 253566 w 504825"/>
                  <a:gd name="connsiteY1" fmla="*/ 953 h 285750"/>
                  <a:gd name="connsiteX2" fmla="*/ 953 w 504825"/>
                  <a:gd name="connsiteY2" fmla="*/ 147282 h 285750"/>
                  <a:gd name="connsiteX3" fmla="*/ 254391 w 504825"/>
                  <a:gd name="connsiteY3" fmla="*/ 293599 h 285750"/>
                  <a:gd name="connsiteX4" fmla="*/ 507007 w 504825"/>
                  <a:gd name="connsiteY4" fmla="*/ 147282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825" h="285750">
                    <a:moveTo>
                      <a:pt x="507007" y="147282"/>
                    </a:moveTo>
                    <a:lnTo>
                      <a:pt x="253566" y="953"/>
                    </a:lnTo>
                    <a:lnTo>
                      <a:pt x="953" y="147282"/>
                    </a:lnTo>
                    <a:lnTo>
                      <a:pt x="254391" y="293599"/>
                    </a:lnTo>
                    <a:lnTo>
                      <a:pt x="507007" y="147282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57" name="Freeform: Shape 553">
                <a:extLst>
                  <a:ext uri="{FF2B5EF4-FFF2-40B4-BE49-F238E27FC236}">
                    <a16:creationId xmlns:a16="http://schemas.microsoft.com/office/drawing/2014/main" id="{FABBF2AB-919F-3FB3-85D0-14BC24216D12}"/>
                  </a:ext>
                </a:extLst>
              </p:cNvPr>
              <p:cNvSpPr/>
              <p:nvPr/>
            </p:nvSpPr>
            <p:spPr>
              <a:xfrm>
                <a:off x="975095" y="4082023"/>
                <a:ext cx="136237" cy="241033"/>
              </a:xfrm>
              <a:custGeom>
                <a:avLst/>
                <a:gdLst>
                  <a:gd name="connsiteX0" fmla="*/ 1777 w 247650"/>
                  <a:gd name="connsiteY0" fmla="*/ 953 h 438150"/>
                  <a:gd name="connsiteX1" fmla="*/ 953 w 247650"/>
                  <a:gd name="connsiteY1" fmla="*/ 292164 h 438150"/>
                  <a:gd name="connsiteX2" fmla="*/ 255215 w 247650"/>
                  <a:gd name="connsiteY2" fmla="*/ 438493 h 438150"/>
                  <a:gd name="connsiteX3" fmla="*/ 255215 w 247650"/>
                  <a:gd name="connsiteY3" fmla="*/ 147269 h 438150"/>
                  <a:gd name="connsiteX4" fmla="*/ 1777 w 247650"/>
                  <a:gd name="connsiteY4" fmla="*/ 953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1777" y="953"/>
                    </a:moveTo>
                    <a:lnTo>
                      <a:pt x="953" y="292164"/>
                    </a:lnTo>
                    <a:lnTo>
                      <a:pt x="255215" y="438493"/>
                    </a:lnTo>
                    <a:lnTo>
                      <a:pt x="255215" y="147269"/>
                    </a:lnTo>
                    <a:lnTo>
                      <a:pt x="1777" y="953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58" name="Freeform: Shape 554">
                <a:extLst>
                  <a:ext uri="{FF2B5EF4-FFF2-40B4-BE49-F238E27FC236}">
                    <a16:creationId xmlns:a16="http://schemas.microsoft.com/office/drawing/2014/main" id="{6F4F60E7-AB4C-0615-8208-61870D679F78}"/>
                  </a:ext>
                </a:extLst>
              </p:cNvPr>
              <p:cNvSpPr/>
              <p:nvPr/>
            </p:nvSpPr>
            <p:spPr>
              <a:xfrm>
                <a:off x="1119204" y="4082023"/>
                <a:ext cx="136237" cy="241033"/>
              </a:xfrm>
              <a:custGeom>
                <a:avLst/>
                <a:gdLst>
                  <a:gd name="connsiteX0" fmla="*/ 953 w 247650"/>
                  <a:gd name="connsiteY0" fmla="*/ 147269 h 438150"/>
                  <a:gd name="connsiteX1" fmla="*/ 254394 w 247650"/>
                  <a:gd name="connsiteY1" fmla="*/ 953 h 438150"/>
                  <a:gd name="connsiteX2" fmla="*/ 255219 w 247650"/>
                  <a:gd name="connsiteY2" fmla="*/ 292164 h 438150"/>
                  <a:gd name="connsiteX3" fmla="*/ 953 w 247650"/>
                  <a:gd name="connsiteY3" fmla="*/ 438493 h 438150"/>
                  <a:gd name="connsiteX4" fmla="*/ 953 w 247650"/>
                  <a:gd name="connsiteY4" fmla="*/ 147269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953" y="147269"/>
                    </a:moveTo>
                    <a:lnTo>
                      <a:pt x="254394" y="953"/>
                    </a:lnTo>
                    <a:lnTo>
                      <a:pt x="255219" y="292164"/>
                    </a:lnTo>
                    <a:lnTo>
                      <a:pt x="953" y="438493"/>
                    </a:lnTo>
                    <a:lnTo>
                      <a:pt x="953" y="147269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59" name="Freeform: Shape 553">
                <a:extLst>
                  <a:ext uri="{FF2B5EF4-FFF2-40B4-BE49-F238E27FC236}">
                    <a16:creationId xmlns:a16="http://schemas.microsoft.com/office/drawing/2014/main" id="{8B986618-2252-1075-27FF-FEADACA10019}"/>
                  </a:ext>
                </a:extLst>
              </p:cNvPr>
              <p:cNvSpPr/>
              <p:nvPr/>
            </p:nvSpPr>
            <p:spPr>
              <a:xfrm>
                <a:off x="975095" y="4232025"/>
                <a:ext cx="136237" cy="241033"/>
              </a:xfrm>
              <a:custGeom>
                <a:avLst/>
                <a:gdLst>
                  <a:gd name="connsiteX0" fmla="*/ 1777 w 247650"/>
                  <a:gd name="connsiteY0" fmla="*/ 953 h 438150"/>
                  <a:gd name="connsiteX1" fmla="*/ 953 w 247650"/>
                  <a:gd name="connsiteY1" fmla="*/ 292164 h 438150"/>
                  <a:gd name="connsiteX2" fmla="*/ 255215 w 247650"/>
                  <a:gd name="connsiteY2" fmla="*/ 438493 h 438150"/>
                  <a:gd name="connsiteX3" fmla="*/ 255215 w 247650"/>
                  <a:gd name="connsiteY3" fmla="*/ 147269 h 438150"/>
                  <a:gd name="connsiteX4" fmla="*/ 1777 w 247650"/>
                  <a:gd name="connsiteY4" fmla="*/ 953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1777" y="953"/>
                    </a:moveTo>
                    <a:lnTo>
                      <a:pt x="953" y="292164"/>
                    </a:lnTo>
                    <a:lnTo>
                      <a:pt x="255215" y="438493"/>
                    </a:lnTo>
                    <a:lnTo>
                      <a:pt x="255215" y="147269"/>
                    </a:lnTo>
                    <a:lnTo>
                      <a:pt x="1777" y="953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60" name="Freeform: Shape 554">
                <a:extLst>
                  <a:ext uri="{FF2B5EF4-FFF2-40B4-BE49-F238E27FC236}">
                    <a16:creationId xmlns:a16="http://schemas.microsoft.com/office/drawing/2014/main" id="{815523E7-65D3-629B-8943-050EDD4078E0}"/>
                  </a:ext>
                </a:extLst>
              </p:cNvPr>
              <p:cNvSpPr/>
              <p:nvPr/>
            </p:nvSpPr>
            <p:spPr>
              <a:xfrm>
                <a:off x="1119204" y="4232025"/>
                <a:ext cx="136237" cy="241033"/>
              </a:xfrm>
              <a:custGeom>
                <a:avLst/>
                <a:gdLst>
                  <a:gd name="connsiteX0" fmla="*/ 953 w 247650"/>
                  <a:gd name="connsiteY0" fmla="*/ 147269 h 438150"/>
                  <a:gd name="connsiteX1" fmla="*/ 254394 w 247650"/>
                  <a:gd name="connsiteY1" fmla="*/ 953 h 438150"/>
                  <a:gd name="connsiteX2" fmla="*/ 255219 w 247650"/>
                  <a:gd name="connsiteY2" fmla="*/ 292164 h 438150"/>
                  <a:gd name="connsiteX3" fmla="*/ 953 w 247650"/>
                  <a:gd name="connsiteY3" fmla="*/ 438493 h 438150"/>
                  <a:gd name="connsiteX4" fmla="*/ 953 w 247650"/>
                  <a:gd name="connsiteY4" fmla="*/ 147269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953" y="147269"/>
                    </a:moveTo>
                    <a:lnTo>
                      <a:pt x="254394" y="953"/>
                    </a:lnTo>
                    <a:lnTo>
                      <a:pt x="255219" y="292164"/>
                    </a:lnTo>
                    <a:lnTo>
                      <a:pt x="953" y="438493"/>
                    </a:lnTo>
                    <a:lnTo>
                      <a:pt x="953" y="147269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61" name="Freeform: Shape 553">
                <a:extLst>
                  <a:ext uri="{FF2B5EF4-FFF2-40B4-BE49-F238E27FC236}">
                    <a16:creationId xmlns:a16="http://schemas.microsoft.com/office/drawing/2014/main" id="{C7DD2AFB-E02D-29DE-BA1A-E44BD92E8C6D}"/>
                  </a:ext>
                </a:extLst>
              </p:cNvPr>
              <p:cNvSpPr/>
              <p:nvPr/>
            </p:nvSpPr>
            <p:spPr>
              <a:xfrm>
                <a:off x="975095" y="4382027"/>
                <a:ext cx="136237" cy="241033"/>
              </a:xfrm>
              <a:custGeom>
                <a:avLst/>
                <a:gdLst>
                  <a:gd name="connsiteX0" fmla="*/ 1777 w 247650"/>
                  <a:gd name="connsiteY0" fmla="*/ 953 h 438150"/>
                  <a:gd name="connsiteX1" fmla="*/ 953 w 247650"/>
                  <a:gd name="connsiteY1" fmla="*/ 292164 h 438150"/>
                  <a:gd name="connsiteX2" fmla="*/ 255215 w 247650"/>
                  <a:gd name="connsiteY2" fmla="*/ 438493 h 438150"/>
                  <a:gd name="connsiteX3" fmla="*/ 255215 w 247650"/>
                  <a:gd name="connsiteY3" fmla="*/ 147269 h 438150"/>
                  <a:gd name="connsiteX4" fmla="*/ 1777 w 247650"/>
                  <a:gd name="connsiteY4" fmla="*/ 953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1777" y="953"/>
                    </a:moveTo>
                    <a:lnTo>
                      <a:pt x="953" y="292164"/>
                    </a:lnTo>
                    <a:lnTo>
                      <a:pt x="255215" y="438493"/>
                    </a:lnTo>
                    <a:lnTo>
                      <a:pt x="255215" y="147269"/>
                    </a:lnTo>
                    <a:lnTo>
                      <a:pt x="1777" y="953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62" name="Freeform: Shape 554">
                <a:extLst>
                  <a:ext uri="{FF2B5EF4-FFF2-40B4-BE49-F238E27FC236}">
                    <a16:creationId xmlns:a16="http://schemas.microsoft.com/office/drawing/2014/main" id="{F47A2653-0B7E-3D42-1DDF-2643467522DB}"/>
                  </a:ext>
                </a:extLst>
              </p:cNvPr>
              <p:cNvSpPr/>
              <p:nvPr/>
            </p:nvSpPr>
            <p:spPr>
              <a:xfrm>
                <a:off x="1119204" y="4382027"/>
                <a:ext cx="136237" cy="241033"/>
              </a:xfrm>
              <a:custGeom>
                <a:avLst/>
                <a:gdLst>
                  <a:gd name="connsiteX0" fmla="*/ 953 w 247650"/>
                  <a:gd name="connsiteY0" fmla="*/ 147269 h 438150"/>
                  <a:gd name="connsiteX1" fmla="*/ 254394 w 247650"/>
                  <a:gd name="connsiteY1" fmla="*/ 953 h 438150"/>
                  <a:gd name="connsiteX2" fmla="*/ 255219 w 247650"/>
                  <a:gd name="connsiteY2" fmla="*/ 292164 h 438150"/>
                  <a:gd name="connsiteX3" fmla="*/ 953 w 247650"/>
                  <a:gd name="connsiteY3" fmla="*/ 438493 h 438150"/>
                  <a:gd name="connsiteX4" fmla="*/ 953 w 247650"/>
                  <a:gd name="connsiteY4" fmla="*/ 147269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953" y="147269"/>
                    </a:moveTo>
                    <a:lnTo>
                      <a:pt x="254394" y="953"/>
                    </a:lnTo>
                    <a:lnTo>
                      <a:pt x="255219" y="292164"/>
                    </a:lnTo>
                    <a:lnTo>
                      <a:pt x="953" y="438493"/>
                    </a:lnTo>
                    <a:lnTo>
                      <a:pt x="953" y="147269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63" name="Freeform: Shape 553">
                <a:extLst>
                  <a:ext uri="{FF2B5EF4-FFF2-40B4-BE49-F238E27FC236}">
                    <a16:creationId xmlns:a16="http://schemas.microsoft.com/office/drawing/2014/main" id="{D27BC657-9053-B159-7167-9DEF00907366}"/>
                  </a:ext>
                </a:extLst>
              </p:cNvPr>
              <p:cNvSpPr/>
              <p:nvPr/>
            </p:nvSpPr>
            <p:spPr>
              <a:xfrm>
                <a:off x="975095" y="4532027"/>
                <a:ext cx="136237" cy="241033"/>
              </a:xfrm>
              <a:custGeom>
                <a:avLst/>
                <a:gdLst>
                  <a:gd name="connsiteX0" fmla="*/ 1777 w 247650"/>
                  <a:gd name="connsiteY0" fmla="*/ 953 h 438150"/>
                  <a:gd name="connsiteX1" fmla="*/ 953 w 247650"/>
                  <a:gd name="connsiteY1" fmla="*/ 292164 h 438150"/>
                  <a:gd name="connsiteX2" fmla="*/ 255215 w 247650"/>
                  <a:gd name="connsiteY2" fmla="*/ 438493 h 438150"/>
                  <a:gd name="connsiteX3" fmla="*/ 255215 w 247650"/>
                  <a:gd name="connsiteY3" fmla="*/ 147269 h 438150"/>
                  <a:gd name="connsiteX4" fmla="*/ 1777 w 247650"/>
                  <a:gd name="connsiteY4" fmla="*/ 953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1777" y="953"/>
                    </a:moveTo>
                    <a:lnTo>
                      <a:pt x="953" y="292164"/>
                    </a:lnTo>
                    <a:lnTo>
                      <a:pt x="255215" y="438493"/>
                    </a:lnTo>
                    <a:lnTo>
                      <a:pt x="255215" y="147269"/>
                    </a:lnTo>
                    <a:lnTo>
                      <a:pt x="1777" y="953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64" name="Freeform: Shape 554">
                <a:extLst>
                  <a:ext uri="{FF2B5EF4-FFF2-40B4-BE49-F238E27FC236}">
                    <a16:creationId xmlns:a16="http://schemas.microsoft.com/office/drawing/2014/main" id="{752113BF-420E-5EED-6E5F-CE9664D48CF1}"/>
                  </a:ext>
                </a:extLst>
              </p:cNvPr>
              <p:cNvSpPr/>
              <p:nvPr/>
            </p:nvSpPr>
            <p:spPr>
              <a:xfrm>
                <a:off x="1119204" y="4532027"/>
                <a:ext cx="136237" cy="241033"/>
              </a:xfrm>
              <a:custGeom>
                <a:avLst/>
                <a:gdLst>
                  <a:gd name="connsiteX0" fmla="*/ 953 w 247650"/>
                  <a:gd name="connsiteY0" fmla="*/ 147269 h 438150"/>
                  <a:gd name="connsiteX1" fmla="*/ 254394 w 247650"/>
                  <a:gd name="connsiteY1" fmla="*/ 953 h 438150"/>
                  <a:gd name="connsiteX2" fmla="*/ 255219 w 247650"/>
                  <a:gd name="connsiteY2" fmla="*/ 292164 h 438150"/>
                  <a:gd name="connsiteX3" fmla="*/ 953 w 247650"/>
                  <a:gd name="connsiteY3" fmla="*/ 438493 h 438150"/>
                  <a:gd name="connsiteX4" fmla="*/ 953 w 247650"/>
                  <a:gd name="connsiteY4" fmla="*/ 147269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953" y="147269"/>
                    </a:moveTo>
                    <a:lnTo>
                      <a:pt x="254394" y="953"/>
                    </a:lnTo>
                    <a:lnTo>
                      <a:pt x="255219" y="292164"/>
                    </a:lnTo>
                    <a:lnTo>
                      <a:pt x="953" y="438493"/>
                    </a:lnTo>
                    <a:lnTo>
                      <a:pt x="953" y="147269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</p:grpSp>
      </p:grp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2E95ADC0-28E1-FE79-4AFB-0A75B898E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8887" y="2010330"/>
            <a:ext cx="515902" cy="597361"/>
          </a:xfrm>
          <a:prstGeom prst="rect">
            <a:avLst/>
          </a:prstGeom>
        </p:spPr>
      </p:pic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0B3157B3-1805-0EE6-6A62-3DDE5C148E42}"/>
              </a:ext>
            </a:extLst>
          </p:cNvPr>
          <p:cNvSpPr/>
          <p:nvPr/>
        </p:nvSpPr>
        <p:spPr>
          <a:xfrm>
            <a:off x="4466253" y="2741907"/>
            <a:ext cx="1014555" cy="230832"/>
          </a:xfrm>
          <a:prstGeom prst="rect">
            <a:avLst/>
          </a:prstGeom>
        </p:spPr>
        <p:txBody>
          <a:bodyPr wrap="none" lIns="36000" tIns="36000" rIns="36000" bIns="36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DejaVu Sans"/>
                <a:cs typeface="Segoe UI" panose="020B0502040204020203" pitchFamily="34" charset="0"/>
              </a:rPr>
              <a:t>Росздравнадзор</a:t>
            </a:r>
          </a:p>
        </p:txBody>
      </p: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B9A8ACC7-DBA2-BB5D-E91D-4AFB70324776}"/>
              </a:ext>
            </a:extLst>
          </p:cNvPr>
          <p:cNvGrpSpPr/>
          <p:nvPr/>
        </p:nvGrpSpPr>
        <p:grpSpPr>
          <a:xfrm>
            <a:off x="4630604" y="3117973"/>
            <a:ext cx="586945" cy="622631"/>
            <a:chOff x="4038718" y="4044231"/>
            <a:chExt cx="586945" cy="1118150"/>
          </a:xfrm>
        </p:grpSpPr>
        <p:sp>
          <p:nvSpPr>
            <p:cNvPr id="68" name="Скругленный прямоугольник 278">
              <a:extLst>
                <a:ext uri="{FF2B5EF4-FFF2-40B4-BE49-F238E27FC236}">
                  <a16:creationId xmlns:a16="http://schemas.microsoft.com/office/drawing/2014/main" id="{9D54F4A6-7932-8A50-D94C-EC5A6DA317CA}"/>
                </a:ext>
              </a:extLst>
            </p:cNvPr>
            <p:cNvSpPr/>
            <p:nvPr/>
          </p:nvSpPr>
          <p:spPr>
            <a:xfrm>
              <a:off x="4038718" y="4044231"/>
              <a:ext cx="586945" cy="1118150"/>
            </a:xfrm>
            <a:prstGeom prst="roundRect">
              <a:avLst>
                <a:gd name="adj" fmla="val 10273"/>
              </a:avLst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none" lIns="0" tIns="0" rIns="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rPr>
                <a:t> </a:t>
              </a:r>
            </a:p>
          </p:txBody>
        </p:sp>
        <p:grpSp>
          <p:nvGrpSpPr>
            <p:cNvPr id="69" name="Группа 68">
              <a:extLst>
                <a:ext uri="{FF2B5EF4-FFF2-40B4-BE49-F238E27FC236}">
                  <a16:creationId xmlns:a16="http://schemas.microsoft.com/office/drawing/2014/main" id="{D2AF6E63-CC21-7091-0269-9208EFA1052E}"/>
                </a:ext>
              </a:extLst>
            </p:cNvPr>
            <p:cNvGrpSpPr/>
            <p:nvPr/>
          </p:nvGrpSpPr>
          <p:grpSpPr>
            <a:xfrm>
              <a:off x="4188715" y="4142538"/>
              <a:ext cx="280346" cy="921537"/>
              <a:chOff x="975095" y="3851523"/>
              <a:chExt cx="280346" cy="921537"/>
            </a:xfrm>
          </p:grpSpPr>
          <p:sp>
            <p:nvSpPr>
              <p:cNvPr id="70" name="Freeform: Shape 553">
                <a:extLst>
                  <a:ext uri="{FF2B5EF4-FFF2-40B4-BE49-F238E27FC236}">
                    <a16:creationId xmlns:a16="http://schemas.microsoft.com/office/drawing/2014/main" id="{72BB0674-E3B7-BA6A-7160-C8C535E8FD83}"/>
                  </a:ext>
                </a:extLst>
              </p:cNvPr>
              <p:cNvSpPr/>
              <p:nvPr/>
            </p:nvSpPr>
            <p:spPr>
              <a:xfrm>
                <a:off x="975095" y="3932021"/>
                <a:ext cx="136237" cy="241033"/>
              </a:xfrm>
              <a:custGeom>
                <a:avLst/>
                <a:gdLst>
                  <a:gd name="connsiteX0" fmla="*/ 1777 w 247650"/>
                  <a:gd name="connsiteY0" fmla="*/ 953 h 438150"/>
                  <a:gd name="connsiteX1" fmla="*/ 953 w 247650"/>
                  <a:gd name="connsiteY1" fmla="*/ 292164 h 438150"/>
                  <a:gd name="connsiteX2" fmla="*/ 255215 w 247650"/>
                  <a:gd name="connsiteY2" fmla="*/ 438493 h 438150"/>
                  <a:gd name="connsiteX3" fmla="*/ 255215 w 247650"/>
                  <a:gd name="connsiteY3" fmla="*/ 147269 h 438150"/>
                  <a:gd name="connsiteX4" fmla="*/ 1777 w 247650"/>
                  <a:gd name="connsiteY4" fmla="*/ 953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1777" y="953"/>
                    </a:moveTo>
                    <a:lnTo>
                      <a:pt x="953" y="292164"/>
                    </a:lnTo>
                    <a:lnTo>
                      <a:pt x="255215" y="438493"/>
                    </a:lnTo>
                    <a:lnTo>
                      <a:pt x="255215" y="147269"/>
                    </a:lnTo>
                    <a:lnTo>
                      <a:pt x="1777" y="953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71" name="Freeform: Shape 554">
                <a:extLst>
                  <a:ext uri="{FF2B5EF4-FFF2-40B4-BE49-F238E27FC236}">
                    <a16:creationId xmlns:a16="http://schemas.microsoft.com/office/drawing/2014/main" id="{DDF11A67-70F7-A2B9-0D85-1EE7D9038D70}"/>
                  </a:ext>
                </a:extLst>
              </p:cNvPr>
              <p:cNvSpPr/>
              <p:nvPr/>
            </p:nvSpPr>
            <p:spPr>
              <a:xfrm>
                <a:off x="1119204" y="3932021"/>
                <a:ext cx="136237" cy="241033"/>
              </a:xfrm>
              <a:custGeom>
                <a:avLst/>
                <a:gdLst>
                  <a:gd name="connsiteX0" fmla="*/ 953 w 247650"/>
                  <a:gd name="connsiteY0" fmla="*/ 147269 h 438150"/>
                  <a:gd name="connsiteX1" fmla="*/ 254394 w 247650"/>
                  <a:gd name="connsiteY1" fmla="*/ 953 h 438150"/>
                  <a:gd name="connsiteX2" fmla="*/ 255219 w 247650"/>
                  <a:gd name="connsiteY2" fmla="*/ 292164 h 438150"/>
                  <a:gd name="connsiteX3" fmla="*/ 953 w 247650"/>
                  <a:gd name="connsiteY3" fmla="*/ 438493 h 438150"/>
                  <a:gd name="connsiteX4" fmla="*/ 953 w 247650"/>
                  <a:gd name="connsiteY4" fmla="*/ 147269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953" y="147269"/>
                    </a:moveTo>
                    <a:lnTo>
                      <a:pt x="254394" y="953"/>
                    </a:lnTo>
                    <a:lnTo>
                      <a:pt x="255219" y="292164"/>
                    </a:lnTo>
                    <a:lnTo>
                      <a:pt x="953" y="438493"/>
                    </a:lnTo>
                    <a:lnTo>
                      <a:pt x="953" y="147269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72" name="Freeform: Shape 555">
                <a:extLst>
                  <a:ext uri="{FF2B5EF4-FFF2-40B4-BE49-F238E27FC236}">
                    <a16:creationId xmlns:a16="http://schemas.microsoft.com/office/drawing/2014/main" id="{E4FFC67B-A22F-4D96-52EA-BA2C0BFBABDA}"/>
                  </a:ext>
                </a:extLst>
              </p:cNvPr>
              <p:cNvSpPr/>
              <p:nvPr/>
            </p:nvSpPr>
            <p:spPr>
              <a:xfrm>
                <a:off x="977665" y="3851523"/>
                <a:ext cx="277714" cy="157196"/>
              </a:xfrm>
              <a:custGeom>
                <a:avLst/>
                <a:gdLst>
                  <a:gd name="connsiteX0" fmla="*/ 507007 w 504825"/>
                  <a:gd name="connsiteY0" fmla="*/ 147282 h 285750"/>
                  <a:gd name="connsiteX1" fmla="*/ 253566 w 504825"/>
                  <a:gd name="connsiteY1" fmla="*/ 953 h 285750"/>
                  <a:gd name="connsiteX2" fmla="*/ 953 w 504825"/>
                  <a:gd name="connsiteY2" fmla="*/ 147282 h 285750"/>
                  <a:gd name="connsiteX3" fmla="*/ 254391 w 504825"/>
                  <a:gd name="connsiteY3" fmla="*/ 293599 h 285750"/>
                  <a:gd name="connsiteX4" fmla="*/ 507007 w 504825"/>
                  <a:gd name="connsiteY4" fmla="*/ 147282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825" h="285750">
                    <a:moveTo>
                      <a:pt x="507007" y="147282"/>
                    </a:moveTo>
                    <a:lnTo>
                      <a:pt x="253566" y="953"/>
                    </a:lnTo>
                    <a:lnTo>
                      <a:pt x="953" y="147282"/>
                    </a:lnTo>
                    <a:lnTo>
                      <a:pt x="254391" y="293599"/>
                    </a:lnTo>
                    <a:lnTo>
                      <a:pt x="507007" y="147282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73" name="Freeform: Shape 553">
                <a:extLst>
                  <a:ext uri="{FF2B5EF4-FFF2-40B4-BE49-F238E27FC236}">
                    <a16:creationId xmlns:a16="http://schemas.microsoft.com/office/drawing/2014/main" id="{7596985B-0088-EB3A-FACE-D4F8AE2EDF53}"/>
                  </a:ext>
                </a:extLst>
              </p:cNvPr>
              <p:cNvSpPr/>
              <p:nvPr/>
            </p:nvSpPr>
            <p:spPr>
              <a:xfrm>
                <a:off x="975095" y="4082023"/>
                <a:ext cx="136237" cy="241033"/>
              </a:xfrm>
              <a:custGeom>
                <a:avLst/>
                <a:gdLst>
                  <a:gd name="connsiteX0" fmla="*/ 1777 w 247650"/>
                  <a:gd name="connsiteY0" fmla="*/ 953 h 438150"/>
                  <a:gd name="connsiteX1" fmla="*/ 953 w 247650"/>
                  <a:gd name="connsiteY1" fmla="*/ 292164 h 438150"/>
                  <a:gd name="connsiteX2" fmla="*/ 255215 w 247650"/>
                  <a:gd name="connsiteY2" fmla="*/ 438493 h 438150"/>
                  <a:gd name="connsiteX3" fmla="*/ 255215 w 247650"/>
                  <a:gd name="connsiteY3" fmla="*/ 147269 h 438150"/>
                  <a:gd name="connsiteX4" fmla="*/ 1777 w 247650"/>
                  <a:gd name="connsiteY4" fmla="*/ 953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1777" y="953"/>
                    </a:moveTo>
                    <a:lnTo>
                      <a:pt x="953" y="292164"/>
                    </a:lnTo>
                    <a:lnTo>
                      <a:pt x="255215" y="438493"/>
                    </a:lnTo>
                    <a:lnTo>
                      <a:pt x="255215" y="147269"/>
                    </a:lnTo>
                    <a:lnTo>
                      <a:pt x="1777" y="953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74" name="Freeform: Shape 554">
                <a:extLst>
                  <a:ext uri="{FF2B5EF4-FFF2-40B4-BE49-F238E27FC236}">
                    <a16:creationId xmlns:a16="http://schemas.microsoft.com/office/drawing/2014/main" id="{9052B3F0-7CDC-7FEC-0F77-F028FDCDE555}"/>
                  </a:ext>
                </a:extLst>
              </p:cNvPr>
              <p:cNvSpPr/>
              <p:nvPr/>
            </p:nvSpPr>
            <p:spPr>
              <a:xfrm>
                <a:off x="1119204" y="4082023"/>
                <a:ext cx="136237" cy="241033"/>
              </a:xfrm>
              <a:custGeom>
                <a:avLst/>
                <a:gdLst>
                  <a:gd name="connsiteX0" fmla="*/ 953 w 247650"/>
                  <a:gd name="connsiteY0" fmla="*/ 147269 h 438150"/>
                  <a:gd name="connsiteX1" fmla="*/ 254394 w 247650"/>
                  <a:gd name="connsiteY1" fmla="*/ 953 h 438150"/>
                  <a:gd name="connsiteX2" fmla="*/ 255219 w 247650"/>
                  <a:gd name="connsiteY2" fmla="*/ 292164 h 438150"/>
                  <a:gd name="connsiteX3" fmla="*/ 953 w 247650"/>
                  <a:gd name="connsiteY3" fmla="*/ 438493 h 438150"/>
                  <a:gd name="connsiteX4" fmla="*/ 953 w 247650"/>
                  <a:gd name="connsiteY4" fmla="*/ 147269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953" y="147269"/>
                    </a:moveTo>
                    <a:lnTo>
                      <a:pt x="254394" y="953"/>
                    </a:lnTo>
                    <a:lnTo>
                      <a:pt x="255219" y="292164"/>
                    </a:lnTo>
                    <a:lnTo>
                      <a:pt x="953" y="438493"/>
                    </a:lnTo>
                    <a:lnTo>
                      <a:pt x="953" y="147269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75" name="Freeform: Shape 553">
                <a:extLst>
                  <a:ext uri="{FF2B5EF4-FFF2-40B4-BE49-F238E27FC236}">
                    <a16:creationId xmlns:a16="http://schemas.microsoft.com/office/drawing/2014/main" id="{E164785C-9454-7912-65B6-61027FE17215}"/>
                  </a:ext>
                </a:extLst>
              </p:cNvPr>
              <p:cNvSpPr/>
              <p:nvPr/>
            </p:nvSpPr>
            <p:spPr>
              <a:xfrm>
                <a:off x="975095" y="4232025"/>
                <a:ext cx="136237" cy="241033"/>
              </a:xfrm>
              <a:custGeom>
                <a:avLst/>
                <a:gdLst>
                  <a:gd name="connsiteX0" fmla="*/ 1777 w 247650"/>
                  <a:gd name="connsiteY0" fmla="*/ 953 h 438150"/>
                  <a:gd name="connsiteX1" fmla="*/ 953 w 247650"/>
                  <a:gd name="connsiteY1" fmla="*/ 292164 h 438150"/>
                  <a:gd name="connsiteX2" fmla="*/ 255215 w 247650"/>
                  <a:gd name="connsiteY2" fmla="*/ 438493 h 438150"/>
                  <a:gd name="connsiteX3" fmla="*/ 255215 w 247650"/>
                  <a:gd name="connsiteY3" fmla="*/ 147269 h 438150"/>
                  <a:gd name="connsiteX4" fmla="*/ 1777 w 247650"/>
                  <a:gd name="connsiteY4" fmla="*/ 953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1777" y="953"/>
                    </a:moveTo>
                    <a:lnTo>
                      <a:pt x="953" y="292164"/>
                    </a:lnTo>
                    <a:lnTo>
                      <a:pt x="255215" y="438493"/>
                    </a:lnTo>
                    <a:lnTo>
                      <a:pt x="255215" y="147269"/>
                    </a:lnTo>
                    <a:lnTo>
                      <a:pt x="1777" y="953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76" name="Freeform: Shape 554">
                <a:extLst>
                  <a:ext uri="{FF2B5EF4-FFF2-40B4-BE49-F238E27FC236}">
                    <a16:creationId xmlns:a16="http://schemas.microsoft.com/office/drawing/2014/main" id="{FBCC111B-E8CD-57A8-03DF-517D22FA407E}"/>
                  </a:ext>
                </a:extLst>
              </p:cNvPr>
              <p:cNvSpPr/>
              <p:nvPr/>
            </p:nvSpPr>
            <p:spPr>
              <a:xfrm>
                <a:off x="1119204" y="4232025"/>
                <a:ext cx="136237" cy="241033"/>
              </a:xfrm>
              <a:custGeom>
                <a:avLst/>
                <a:gdLst>
                  <a:gd name="connsiteX0" fmla="*/ 953 w 247650"/>
                  <a:gd name="connsiteY0" fmla="*/ 147269 h 438150"/>
                  <a:gd name="connsiteX1" fmla="*/ 254394 w 247650"/>
                  <a:gd name="connsiteY1" fmla="*/ 953 h 438150"/>
                  <a:gd name="connsiteX2" fmla="*/ 255219 w 247650"/>
                  <a:gd name="connsiteY2" fmla="*/ 292164 h 438150"/>
                  <a:gd name="connsiteX3" fmla="*/ 953 w 247650"/>
                  <a:gd name="connsiteY3" fmla="*/ 438493 h 438150"/>
                  <a:gd name="connsiteX4" fmla="*/ 953 w 247650"/>
                  <a:gd name="connsiteY4" fmla="*/ 147269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953" y="147269"/>
                    </a:moveTo>
                    <a:lnTo>
                      <a:pt x="254394" y="953"/>
                    </a:lnTo>
                    <a:lnTo>
                      <a:pt x="255219" y="292164"/>
                    </a:lnTo>
                    <a:lnTo>
                      <a:pt x="953" y="438493"/>
                    </a:lnTo>
                    <a:lnTo>
                      <a:pt x="953" y="147269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77" name="Freeform: Shape 553">
                <a:extLst>
                  <a:ext uri="{FF2B5EF4-FFF2-40B4-BE49-F238E27FC236}">
                    <a16:creationId xmlns:a16="http://schemas.microsoft.com/office/drawing/2014/main" id="{94279F39-7496-7C01-BB0C-08BECF9EE116}"/>
                  </a:ext>
                </a:extLst>
              </p:cNvPr>
              <p:cNvSpPr/>
              <p:nvPr/>
            </p:nvSpPr>
            <p:spPr>
              <a:xfrm>
                <a:off x="975095" y="4382027"/>
                <a:ext cx="136237" cy="241033"/>
              </a:xfrm>
              <a:custGeom>
                <a:avLst/>
                <a:gdLst>
                  <a:gd name="connsiteX0" fmla="*/ 1777 w 247650"/>
                  <a:gd name="connsiteY0" fmla="*/ 953 h 438150"/>
                  <a:gd name="connsiteX1" fmla="*/ 953 w 247650"/>
                  <a:gd name="connsiteY1" fmla="*/ 292164 h 438150"/>
                  <a:gd name="connsiteX2" fmla="*/ 255215 w 247650"/>
                  <a:gd name="connsiteY2" fmla="*/ 438493 h 438150"/>
                  <a:gd name="connsiteX3" fmla="*/ 255215 w 247650"/>
                  <a:gd name="connsiteY3" fmla="*/ 147269 h 438150"/>
                  <a:gd name="connsiteX4" fmla="*/ 1777 w 247650"/>
                  <a:gd name="connsiteY4" fmla="*/ 953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1777" y="953"/>
                    </a:moveTo>
                    <a:lnTo>
                      <a:pt x="953" y="292164"/>
                    </a:lnTo>
                    <a:lnTo>
                      <a:pt x="255215" y="438493"/>
                    </a:lnTo>
                    <a:lnTo>
                      <a:pt x="255215" y="147269"/>
                    </a:lnTo>
                    <a:lnTo>
                      <a:pt x="1777" y="953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78" name="Freeform: Shape 554">
                <a:extLst>
                  <a:ext uri="{FF2B5EF4-FFF2-40B4-BE49-F238E27FC236}">
                    <a16:creationId xmlns:a16="http://schemas.microsoft.com/office/drawing/2014/main" id="{DF28CBAB-539B-308E-2F5E-B901114322F9}"/>
                  </a:ext>
                </a:extLst>
              </p:cNvPr>
              <p:cNvSpPr/>
              <p:nvPr/>
            </p:nvSpPr>
            <p:spPr>
              <a:xfrm>
                <a:off x="1119204" y="4382027"/>
                <a:ext cx="136237" cy="241033"/>
              </a:xfrm>
              <a:custGeom>
                <a:avLst/>
                <a:gdLst>
                  <a:gd name="connsiteX0" fmla="*/ 953 w 247650"/>
                  <a:gd name="connsiteY0" fmla="*/ 147269 h 438150"/>
                  <a:gd name="connsiteX1" fmla="*/ 254394 w 247650"/>
                  <a:gd name="connsiteY1" fmla="*/ 953 h 438150"/>
                  <a:gd name="connsiteX2" fmla="*/ 255219 w 247650"/>
                  <a:gd name="connsiteY2" fmla="*/ 292164 h 438150"/>
                  <a:gd name="connsiteX3" fmla="*/ 953 w 247650"/>
                  <a:gd name="connsiteY3" fmla="*/ 438493 h 438150"/>
                  <a:gd name="connsiteX4" fmla="*/ 953 w 247650"/>
                  <a:gd name="connsiteY4" fmla="*/ 147269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953" y="147269"/>
                    </a:moveTo>
                    <a:lnTo>
                      <a:pt x="254394" y="953"/>
                    </a:lnTo>
                    <a:lnTo>
                      <a:pt x="255219" y="292164"/>
                    </a:lnTo>
                    <a:lnTo>
                      <a:pt x="953" y="438493"/>
                    </a:lnTo>
                    <a:lnTo>
                      <a:pt x="953" y="147269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79" name="Freeform: Shape 553">
                <a:extLst>
                  <a:ext uri="{FF2B5EF4-FFF2-40B4-BE49-F238E27FC236}">
                    <a16:creationId xmlns:a16="http://schemas.microsoft.com/office/drawing/2014/main" id="{16353673-82DA-B469-2101-CE6E0F7244BC}"/>
                  </a:ext>
                </a:extLst>
              </p:cNvPr>
              <p:cNvSpPr/>
              <p:nvPr/>
            </p:nvSpPr>
            <p:spPr>
              <a:xfrm>
                <a:off x="975095" y="4532027"/>
                <a:ext cx="136237" cy="241033"/>
              </a:xfrm>
              <a:custGeom>
                <a:avLst/>
                <a:gdLst>
                  <a:gd name="connsiteX0" fmla="*/ 1777 w 247650"/>
                  <a:gd name="connsiteY0" fmla="*/ 953 h 438150"/>
                  <a:gd name="connsiteX1" fmla="*/ 953 w 247650"/>
                  <a:gd name="connsiteY1" fmla="*/ 292164 h 438150"/>
                  <a:gd name="connsiteX2" fmla="*/ 255215 w 247650"/>
                  <a:gd name="connsiteY2" fmla="*/ 438493 h 438150"/>
                  <a:gd name="connsiteX3" fmla="*/ 255215 w 247650"/>
                  <a:gd name="connsiteY3" fmla="*/ 147269 h 438150"/>
                  <a:gd name="connsiteX4" fmla="*/ 1777 w 247650"/>
                  <a:gd name="connsiteY4" fmla="*/ 953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1777" y="953"/>
                    </a:moveTo>
                    <a:lnTo>
                      <a:pt x="953" y="292164"/>
                    </a:lnTo>
                    <a:lnTo>
                      <a:pt x="255215" y="438493"/>
                    </a:lnTo>
                    <a:lnTo>
                      <a:pt x="255215" y="147269"/>
                    </a:lnTo>
                    <a:lnTo>
                      <a:pt x="1777" y="953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80" name="Freeform: Shape 554">
                <a:extLst>
                  <a:ext uri="{FF2B5EF4-FFF2-40B4-BE49-F238E27FC236}">
                    <a16:creationId xmlns:a16="http://schemas.microsoft.com/office/drawing/2014/main" id="{56894922-D8C3-F140-8E17-0051E920B57F}"/>
                  </a:ext>
                </a:extLst>
              </p:cNvPr>
              <p:cNvSpPr/>
              <p:nvPr/>
            </p:nvSpPr>
            <p:spPr>
              <a:xfrm>
                <a:off x="1119204" y="4532027"/>
                <a:ext cx="136237" cy="241033"/>
              </a:xfrm>
              <a:custGeom>
                <a:avLst/>
                <a:gdLst>
                  <a:gd name="connsiteX0" fmla="*/ 953 w 247650"/>
                  <a:gd name="connsiteY0" fmla="*/ 147269 h 438150"/>
                  <a:gd name="connsiteX1" fmla="*/ 254394 w 247650"/>
                  <a:gd name="connsiteY1" fmla="*/ 953 h 438150"/>
                  <a:gd name="connsiteX2" fmla="*/ 255219 w 247650"/>
                  <a:gd name="connsiteY2" fmla="*/ 292164 h 438150"/>
                  <a:gd name="connsiteX3" fmla="*/ 953 w 247650"/>
                  <a:gd name="connsiteY3" fmla="*/ 438493 h 438150"/>
                  <a:gd name="connsiteX4" fmla="*/ 953 w 247650"/>
                  <a:gd name="connsiteY4" fmla="*/ 147269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953" y="147269"/>
                    </a:moveTo>
                    <a:lnTo>
                      <a:pt x="254394" y="953"/>
                    </a:lnTo>
                    <a:lnTo>
                      <a:pt x="255219" y="292164"/>
                    </a:lnTo>
                    <a:lnTo>
                      <a:pt x="953" y="438493"/>
                    </a:lnTo>
                    <a:lnTo>
                      <a:pt x="953" y="147269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</p:grpSp>
      </p:grp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E68773A9-42BA-15D9-CF6B-FF122DAABF47}"/>
              </a:ext>
            </a:extLst>
          </p:cNvPr>
          <p:cNvSpPr/>
          <p:nvPr/>
        </p:nvSpPr>
        <p:spPr>
          <a:xfrm>
            <a:off x="5661738" y="2741907"/>
            <a:ext cx="546945" cy="230832"/>
          </a:xfrm>
          <a:prstGeom prst="rect">
            <a:avLst/>
          </a:prstGeom>
        </p:spPr>
        <p:txBody>
          <a:bodyPr wrap="none" lIns="36000" tIns="36000" rIns="36000" bIns="36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DejaVu Sans"/>
                <a:cs typeface="Segoe UI" panose="020B0502040204020203" pitchFamily="34" charset="0"/>
              </a:rPr>
              <a:t>ФМБА</a:t>
            </a: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DA8073BD-EA4F-57ED-75D3-C1C12DA431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7869" y="1986070"/>
            <a:ext cx="554685" cy="625335"/>
          </a:xfrm>
          <a:prstGeom prst="rect">
            <a:avLst/>
          </a:prstGeom>
        </p:spPr>
      </p:pic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A4089057-8608-F025-D32B-8B4726384B60}"/>
              </a:ext>
            </a:extLst>
          </p:cNvPr>
          <p:cNvGrpSpPr/>
          <p:nvPr/>
        </p:nvGrpSpPr>
        <p:grpSpPr>
          <a:xfrm>
            <a:off x="5649541" y="3117973"/>
            <a:ext cx="586945" cy="622631"/>
            <a:chOff x="4992169" y="4044231"/>
            <a:chExt cx="586945" cy="1118150"/>
          </a:xfrm>
        </p:grpSpPr>
        <p:sp>
          <p:nvSpPr>
            <p:cNvPr id="84" name="Скругленный прямоугольник 294">
              <a:extLst>
                <a:ext uri="{FF2B5EF4-FFF2-40B4-BE49-F238E27FC236}">
                  <a16:creationId xmlns:a16="http://schemas.microsoft.com/office/drawing/2014/main" id="{3FE713DA-AFEC-1E8E-0306-67CE2B0FBD6A}"/>
                </a:ext>
              </a:extLst>
            </p:cNvPr>
            <p:cNvSpPr/>
            <p:nvPr/>
          </p:nvSpPr>
          <p:spPr>
            <a:xfrm>
              <a:off x="4992169" y="4044231"/>
              <a:ext cx="586945" cy="1118150"/>
            </a:xfrm>
            <a:prstGeom prst="roundRect">
              <a:avLst>
                <a:gd name="adj" fmla="val 10273"/>
              </a:avLst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none" lIns="0" tIns="0" rIns="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rPr>
                <a:t> </a:t>
              </a:r>
            </a:p>
          </p:txBody>
        </p:sp>
        <p:grpSp>
          <p:nvGrpSpPr>
            <p:cNvPr id="85" name="Группа 84">
              <a:extLst>
                <a:ext uri="{FF2B5EF4-FFF2-40B4-BE49-F238E27FC236}">
                  <a16:creationId xmlns:a16="http://schemas.microsoft.com/office/drawing/2014/main" id="{A6666B04-3B1C-E07D-6517-B24FC2823397}"/>
                </a:ext>
              </a:extLst>
            </p:cNvPr>
            <p:cNvGrpSpPr/>
            <p:nvPr/>
          </p:nvGrpSpPr>
          <p:grpSpPr>
            <a:xfrm>
              <a:off x="5138913" y="4142538"/>
              <a:ext cx="280346" cy="921537"/>
              <a:chOff x="975095" y="3851523"/>
              <a:chExt cx="280346" cy="921537"/>
            </a:xfrm>
          </p:grpSpPr>
          <p:sp>
            <p:nvSpPr>
              <p:cNvPr id="86" name="Freeform: Shape 553">
                <a:extLst>
                  <a:ext uri="{FF2B5EF4-FFF2-40B4-BE49-F238E27FC236}">
                    <a16:creationId xmlns:a16="http://schemas.microsoft.com/office/drawing/2014/main" id="{3952FE65-5CAC-9B9E-03CE-3EF8C9A154ED}"/>
                  </a:ext>
                </a:extLst>
              </p:cNvPr>
              <p:cNvSpPr/>
              <p:nvPr/>
            </p:nvSpPr>
            <p:spPr>
              <a:xfrm>
                <a:off x="975095" y="3932021"/>
                <a:ext cx="136237" cy="241033"/>
              </a:xfrm>
              <a:custGeom>
                <a:avLst/>
                <a:gdLst>
                  <a:gd name="connsiteX0" fmla="*/ 1777 w 247650"/>
                  <a:gd name="connsiteY0" fmla="*/ 953 h 438150"/>
                  <a:gd name="connsiteX1" fmla="*/ 953 w 247650"/>
                  <a:gd name="connsiteY1" fmla="*/ 292164 h 438150"/>
                  <a:gd name="connsiteX2" fmla="*/ 255215 w 247650"/>
                  <a:gd name="connsiteY2" fmla="*/ 438493 h 438150"/>
                  <a:gd name="connsiteX3" fmla="*/ 255215 w 247650"/>
                  <a:gd name="connsiteY3" fmla="*/ 147269 h 438150"/>
                  <a:gd name="connsiteX4" fmla="*/ 1777 w 247650"/>
                  <a:gd name="connsiteY4" fmla="*/ 953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1777" y="953"/>
                    </a:moveTo>
                    <a:lnTo>
                      <a:pt x="953" y="292164"/>
                    </a:lnTo>
                    <a:lnTo>
                      <a:pt x="255215" y="438493"/>
                    </a:lnTo>
                    <a:lnTo>
                      <a:pt x="255215" y="147269"/>
                    </a:lnTo>
                    <a:lnTo>
                      <a:pt x="1777" y="953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87" name="Freeform: Shape 554">
                <a:extLst>
                  <a:ext uri="{FF2B5EF4-FFF2-40B4-BE49-F238E27FC236}">
                    <a16:creationId xmlns:a16="http://schemas.microsoft.com/office/drawing/2014/main" id="{E0929B48-BA74-E995-0DC2-1933930E6236}"/>
                  </a:ext>
                </a:extLst>
              </p:cNvPr>
              <p:cNvSpPr/>
              <p:nvPr/>
            </p:nvSpPr>
            <p:spPr>
              <a:xfrm>
                <a:off x="1119204" y="3932021"/>
                <a:ext cx="136237" cy="241033"/>
              </a:xfrm>
              <a:custGeom>
                <a:avLst/>
                <a:gdLst>
                  <a:gd name="connsiteX0" fmla="*/ 953 w 247650"/>
                  <a:gd name="connsiteY0" fmla="*/ 147269 h 438150"/>
                  <a:gd name="connsiteX1" fmla="*/ 254394 w 247650"/>
                  <a:gd name="connsiteY1" fmla="*/ 953 h 438150"/>
                  <a:gd name="connsiteX2" fmla="*/ 255219 w 247650"/>
                  <a:gd name="connsiteY2" fmla="*/ 292164 h 438150"/>
                  <a:gd name="connsiteX3" fmla="*/ 953 w 247650"/>
                  <a:gd name="connsiteY3" fmla="*/ 438493 h 438150"/>
                  <a:gd name="connsiteX4" fmla="*/ 953 w 247650"/>
                  <a:gd name="connsiteY4" fmla="*/ 147269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953" y="147269"/>
                    </a:moveTo>
                    <a:lnTo>
                      <a:pt x="254394" y="953"/>
                    </a:lnTo>
                    <a:lnTo>
                      <a:pt x="255219" y="292164"/>
                    </a:lnTo>
                    <a:lnTo>
                      <a:pt x="953" y="438493"/>
                    </a:lnTo>
                    <a:lnTo>
                      <a:pt x="953" y="147269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88" name="Freeform: Shape 555">
                <a:extLst>
                  <a:ext uri="{FF2B5EF4-FFF2-40B4-BE49-F238E27FC236}">
                    <a16:creationId xmlns:a16="http://schemas.microsoft.com/office/drawing/2014/main" id="{D83C131F-89CA-AF03-A593-75A068754EC8}"/>
                  </a:ext>
                </a:extLst>
              </p:cNvPr>
              <p:cNvSpPr/>
              <p:nvPr/>
            </p:nvSpPr>
            <p:spPr>
              <a:xfrm>
                <a:off x="977665" y="3851523"/>
                <a:ext cx="277714" cy="157196"/>
              </a:xfrm>
              <a:custGeom>
                <a:avLst/>
                <a:gdLst>
                  <a:gd name="connsiteX0" fmla="*/ 507007 w 504825"/>
                  <a:gd name="connsiteY0" fmla="*/ 147282 h 285750"/>
                  <a:gd name="connsiteX1" fmla="*/ 253566 w 504825"/>
                  <a:gd name="connsiteY1" fmla="*/ 953 h 285750"/>
                  <a:gd name="connsiteX2" fmla="*/ 953 w 504825"/>
                  <a:gd name="connsiteY2" fmla="*/ 147282 h 285750"/>
                  <a:gd name="connsiteX3" fmla="*/ 254391 w 504825"/>
                  <a:gd name="connsiteY3" fmla="*/ 293599 h 285750"/>
                  <a:gd name="connsiteX4" fmla="*/ 507007 w 504825"/>
                  <a:gd name="connsiteY4" fmla="*/ 147282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825" h="285750">
                    <a:moveTo>
                      <a:pt x="507007" y="147282"/>
                    </a:moveTo>
                    <a:lnTo>
                      <a:pt x="253566" y="953"/>
                    </a:lnTo>
                    <a:lnTo>
                      <a:pt x="953" y="147282"/>
                    </a:lnTo>
                    <a:lnTo>
                      <a:pt x="254391" y="293599"/>
                    </a:lnTo>
                    <a:lnTo>
                      <a:pt x="507007" y="147282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89" name="Freeform: Shape 553">
                <a:extLst>
                  <a:ext uri="{FF2B5EF4-FFF2-40B4-BE49-F238E27FC236}">
                    <a16:creationId xmlns:a16="http://schemas.microsoft.com/office/drawing/2014/main" id="{99B928E3-EA68-D3A3-89C9-FD7F2F738B14}"/>
                  </a:ext>
                </a:extLst>
              </p:cNvPr>
              <p:cNvSpPr/>
              <p:nvPr/>
            </p:nvSpPr>
            <p:spPr>
              <a:xfrm>
                <a:off x="975095" y="4082023"/>
                <a:ext cx="136237" cy="241033"/>
              </a:xfrm>
              <a:custGeom>
                <a:avLst/>
                <a:gdLst>
                  <a:gd name="connsiteX0" fmla="*/ 1777 w 247650"/>
                  <a:gd name="connsiteY0" fmla="*/ 953 h 438150"/>
                  <a:gd name="connsiteX1" fmla="*/ 953 w 247650"/>
                  <a:gd name="connsiteY1" fmla="*/ 292164 h 438150"/>
                  <a:gd name="connsiteX2" fmla="*/ 255215 w 247650"/>
                  <a:gd name="connsiteY2" fmla="*/ 438493 h 438150"/>
                  <a:gd name="connsiteX3" fmla="*/ 255215 w 247650"/>
                  <a:gd name="connsiteY3" fmla="*/ 147269 h 438150"/>
                  <a:gd name="connsiteX4" fmla="*/ 1777 w 247650"/>
                  <a:gd name="connsiteY4" fmla="*/ 953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1777" y="953"/>
                    </a:moveTo>
                    <a:lnTo>
                      <a:pt x="953" y="292164"/>
                    </a:lnTo>
                    <a:lnTo>
                      <a:pt x="255215" y="438493"/>
                    </a:lnTo>
                    <a:lnTo>
                      <a:pt x="255215" y="147269"/>
                    </a:lnTo>
                    <a:lnTo>
                      <a:pt x="1777" y="953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90" name="Freeform: Shape 554">
                <a:extLst>
                  <a:ext uri="{FF2B5EF4-FFF2-40B4-BE49-F238E27FC236}">
                    <a16:creationId xmlns:a16="http://schemas.microsoft.com/office/drawing/2014/main" id="{FFCC1E22-DC7B-ABE3-95B6-015BCEA39C97}"/>
                  </a:ext>
                </a:extLst>
              </p:cNvPr>
              <p:cNvSpPr/>
              <p:nvPr/>
            </p:nvSpPr>
            <p:spPr>
              <a:xfrm>
                <a:off x="1119204" y="4082023"/>
                <a:ext cx="136237" cy="241033"/>
              </a:xfrm>
              <a:custGeom>
                <a:avLst/>
                <a:gdLst>
                  <a:gd name="connsiteX0" fmla="*/ 953 w 247650"/>
                  <a:gd name="connsiteY0" fmla="*/ 147269 h 438150"/>
                  <a:gd name="connsiteX1" fmla="*/ 254394 w 247650"/>
                  <a:gd name="connsiteY1" fmla="*/ 953 h 438150"/>
                  <a:gd name="connsiteX2" fmla="*/ 255219 w 247650"/>
                  <a:gd name="connsiteY2" fmla="*/ 292164 h 438150"/>
                  <a:gd name="connsiteX3" fmla="*/ 953 w 247650"/>
                  <a:gd name="connsiteY3" fmla="*/ 438493 h 438150"/>
                  <a:gd name="connsiteX4" fmla="*/ 953 w 247650"/>
                  <a:gd name="connsiteY4" fmla="*/ 147269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953" y="147269"/>
                    </a:moveTo>
                    <a:lnTo>
                      <a:pt x="254394" y="953"/>
                    </a:lnTo>
                    <a:lnTo>
                      <a:pt x="255219" y="292164"/>
                    </a:lnTo>
                    <a:lnTo>
                      <a:pt x="953" y="438493"/>
                    </a:lnTo>
                    <a:lnTo>
                      <a:pt x="953" y="147269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91" name="Freeform: Shape 553">
                <a:extLst>
                  <a:ext uri="{FF2B5EF4-FFF2-40B4-BE49-F238E27FC236}">
                    <a16:creationId xmlns:a16="http://schemas.microsoft.com/office/drawing/2014/main" id="{A2FF5457-0152-865F-0D3B-DE9048688689}"/>
                  </a:ext>
                </a:extLst>
              </p:cNvPr>
              <p:cNvSpPr/>
              <p:nvPr/>
            </p:nvSpPr>
            <p:spPr>
              <a:xfrm>
                <a:off x="975095" y="4232025"/>
                <a:ext cx="136237" cy="241033"/>
              </a:xfrm>
              <a:custGeom>
                <a:avLst/>
                <a:gdLst>
                  <a:gd name="connsiteX0" fmla="*/ 1777 w 247650"/>
                  <a:gd name="connsiteY0" fmla="*/ 953 h 438150"/>
                  <a:gd name="connsiteX1" fmla="*/ 953 w 247650"/>
                  <a:gd name="connsiteY1" fmla="*/ 292164 h 438150"/>
                  <a:gd name="connsiteX2" fmla="*/ 255215 w 247650"/>
                  <a:gd name="connsiteY2" fmla="*/ 438493 h 438150"/>
                  <a:gd name="connsiteX3" fmla="*/ 255215 w 247650"/>
                  <a:gd name="connsiteY3" fmla="*/ 147269 h 438150"/>
                  <a:gd name="connsiteX4" fmla="*/ 1777 w 247650"/>
                  <a:gd name="connsiteY4" fmla="*/ 953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1777" y="953"/>
                    </a:moveTo>
                    <a:lnTo>
                      <a:pt x="953" y="292164"/>
                    </a:lnTo>
                    <a:lnTo>
                      <a:pt x="255215" y="438493"/>
                    </a:lnTo>
                    <a:lnTo>
                      <a:pt x="255215" y="147269"/>
                    </a:lnTo>
                    <a:lnTo>
                      <a:pt x="1777" y="953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92" name="Freeform: Shape 554">
                <a:extLst>
                  <a:ext uri="{FF2B5EF4-FFF2-40B4-BE49-F238E27FC236}">
                    <a16:creationId xmlns:a16="http://schemas.microsoft.com/office/drawing/2014/main" id="{D3C29654-7A7C-AEA2-5291-7BF8DA9A51E6}"/>
                  </a:ext>
                </a:extLst>
              </p:cNvPr>
              <p:cNvSpPr/>
              <p:nvPr/>
            </p:nvSpPr>
            <p:spPr>
              <a:xfrm>
                <a:off x="1119204" y="4232025"/>
                <a:ext cx="136237" cy="241033"/>
              </a:xfrm>
              <a:custGeom>
                <a:avLst/>
                <a:gdLst>
                  <a:gd name="connsiteX0" fmla="*/ 953 w 247650"/>
                  <a:gd name="connsiteY0" fmla="*/ 147269 h 438150"/>
                  <a:gd name="connsiteX1" fmla="*/ 254394 w 247650"/>
                  <a:gd name="connsiteY1" fmla="*/ 953 h 438150"/>
                  <a:gd name="connsiteX2" fmla="*/ 255219 w 247650"/>
                  <a:gd name="connsiteY2" fmla="*/ 292164 h 438150"/>
                  <a:gd name="connsiteX3" fmla="*/ 953 w 247650"/>
                  <a:gd name="connsiteY3" fmla="*/ 438493 h 438150"/>
                  <a:gd name="connsiteX4" fmla="*/ 953 w 247650"/>
                  <a:gd name="connsiteY4" fmla="*/ 147269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953" y="147269"/>
                    </a:moveTo>
                    <a:lnTo>
                      <a:pt x="254394" y="953"/>
                    </a:lnTo>
                    <a:lnTo>
                      <a:pt x="255219" y="292164"/>
                    </a:lnTo>
                    <a:lnTo>
                      <a:pt x="953" y="438493"/>
                    </a:lnTo>
                    <a:lnTo>
                      <a:pt x="953" y="147269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93" name="Freeform: Shape 553">
                <a:extLst>
                  <a:ext uri="{FF2B5EF4-FFF2-40B4-BE49-F238E27FC236}">
                    <a16:creationId xmlns:a16="http://schemas.microsoft.com/office/drawing/2014/main" id="{B9E23F01-C86F-ED61-AA33-9A0FC051FE8F}"/>
                  </a:ext>
                </a:extLst>
              </p:cNvPr>
              <p:cNvSpPr/>
              <p:nvPr/>
            </p:nvSpPr>
            <p:spPr>
              <a:xfrm>
                <a:off x="975095" y="4382027"/>
                <a:ext cx="136237" cy="241033"/>
              </a:xfrm>
              <a:custGeom>
                <a:avLst/>
                <a:gdLst>
                  <a:gd name="connsiteX0" fmla="*/ 1777 w 247650"/>
                  <a:gd name="connsiteY0" fmla="*/ 953 h 438150"/>
                  <a:gd name="connsiteX1" fmla="*/ 953 w 247650"/>
                  <a:gd name="connsiteY1" fmla="*/ 292164 h 438150"/>
                  <a:gd name="connsiteX2" fmla="*/ 255215 w 247650"/>
                  <a:gd name="connsiteY2" fmla="*/ 438493 h 438150"/>
                  <a:gd name="connsiteX3" fmla="*/ 255215 w 247650"/>
                  <a:gd name="connsiteY3" fmla="*/ 147269 h 438150"/>
                  <a:gd name="connsiteX4" fmla="*/ 1777 w 247650"/>
                  <a:gd name="connsiteY4" fmla="*/ 953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1777" y="953"/>
                    </a:moveTo>
                    <a:lnTo>
                      <a:pt x="953" y="292164"/>
                    </a:lnTo>
                    <a:lnTo>
                      <a:pt x="255215" y="438493"/>
                    </a:lnTo>
                    <a:lnTo>
                      <a:pt x="255215" y="147269"/>
                    </a:lnTo>
                    <a:lnTo>
                      <a:pt x="1777" y="953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94" name="Freeform: Shape 554">
                <a:extLst>
                  <a:ext uri="{FF2B5EF4-FFF2-40B4-BE49-F238E27FC236}">
                    <a16:creationId xmlns:a16="http://schemas.microsoft.com/office/drawing/2014/main" id="{B8252852-D17E-684E-A0E3-E17EF508023B}"/>
                  </a:ext>
                </a:extLst>
              </p:cNvPr>
              <p:cNvSpPr/>
              <p:nvPr/>
            </p:nvSpPr>
            <p:spPr>
              <a:xfrm>
                <a:off x="1119204" y="4382027"/>
                <a:ext cx="136237" cy="241033"/>
              </a:xfrm>
              <a:custGeom>
                <a:avLst/>
                <a:gdLst>
                  <a:gd name="connsiteX0" fmla="*/ 953 w 247650"/>
                  <a:gd name="connsiteY0" fmla="*/ 147269 h 438150"/>
                  <a:gd name="connsiteX1" fmla="*/ 254394 w 247650"/>
                  <a:gd name="connsiteY1" fmla="*/ 953 h 438150"/>
                  <a:gd name="connsiteX2" fmla="*/ 255219 w 247650"/>
                  <a:gd name="connsiteY2" fmla="*/ 292164 h 438150"/>
                  <a:gd name="connsiteX3" fmla="*/ 953 w 247650"/>
                  <a:gd name="connsiteY3" fmla="*/ 438493 h 438150"/>
                  <a:gd name="connsiteX4" fmla="*/ 953 w 247650"/>
                  <a:gd name="connsiteY4" fmla="*/ 147269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953" y="147269"/>
                    </a:moveTo>
                    <a:lnTo>
                      <a:pt x="254394" y="953"/>
                    </a:lnTo>
                    <a:lnTo>
                      <a:pt x="255219" y="292164"/>
                    </a:lnTo>
                    <a:lnTo>
                      <a:pt x="953" y="438493"/>
                    </a:lnTo>
                    <a:lnTo>
                      <a:pt x="953" y="147269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95" name="Freeform: Shape 553">
                <a:extLst>
                  <a:ext uri="{FF2B5EF4-FFF2-40B4-BE49-F238E27FC236}">
                    <a16:creationId xmlns:a16="http://schemas.microsoft.com/office/drawing/2014/main" id="{4FDD2A20-FD20-1DCE-2C9C-E4804DDF21A4}"/>
                  </a:ext>
                </a:extLst>
              </p:cNvPr>
              <p:cNvSpPr/>
              <p:nvPr/>
            </p:nvSpPr>
            <p:spPr>
              <a:xfrm>
                <a:off x="975095" y="4532027"/>
                <a:ext cx="136237" cy="241033"/>
              </a:xfrm>
              <a:custGeom>
                <a:avLst/>
                <a:gdLst>
                  <a:gd name="connsiteX0" fmla="*/ 1777 w 247650"/>
                  <a:gd name="connsiteY0" fmla="*/ 953 h 438150"/>
                  <a:gd name="connsiteX1" fmla="*/ 953 w 247650"/>
                  <a:gd name="connsiteY1" fmla="*/ 292164 h 438150"/>
                  <a:gd name="connsiteX2" fmla="*/ 255215 w 247650"/>
                  <a:gd name="connsiteY2" fmla="*/ 438493 h 438150"/>
                  <a:gd name="connsiteX3" fmla="*/ 255215 w 247650"/>
                  <a:gd name="connsiteY3" fmla="*/ 147269 h 438150"/>
                  <a:gd name="connsiteX4" fmla="*/ 1777 w 247650"/>
                  <a:gd name="connsiteY4" fmla="*/ 953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1777" y="953"/>
                    </a:moveTo>
                    <a:lnTo>
                      <a:pt x="953" y="292164"/>
                    </a:lnTo>
                    <a:lnTo>
                      <a:pt x="255215" y="438493"/>
                    </a:lnTo>
                    <a:lnTo>
                      <a:pt x="255215" y="147269"/>
                    </a:lnTo>
                    <a:lnTo>
                      <a:pt x="1777" y="953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96" name="Freeform: Shape 554">
                <a:extLst>
                  <a:ext uri="{FF2B5EF4-FFF2-40B4-BE49-F238E27FC236}">
                    <a16:creationId xmlns:a16="http://schemas.microsoft.com/office/drawing/2014/main" id="{F4962319-2675-775A-97DB-A7E65314B179}"/>
                  </a:ext>
                </a:extLst>
              </p:cNvPr>
              <p:cNvSpPr/>
              <p:nvPr/>
            </p:nvSpPr>
            <p:spPr>
              <a:xfrm>
                <a:off x="1119204" y="4532027"/>
                <a:ext cx="136237" cy="241033"/>
              </a:xfrm>
              <a:custGeom>
                <a:avLst/>
                <a:gdLst>
                  <a:gd name="connsiteX0" fmla="*/ 953 w 247650"/>
                  <a:gd name="connsiteY0" fmla="*/ 147269 h 438150"/>
                  <a:gd name="connsiteX1" fmla="*/ 254394 w 247650"/>
                  <a:gd name="connsiteY1" fmla="*/ 953 h 438150"/>
                  <a:gd name="connsiteX2" fmla="*/ 255219 w 247650"/>
                  <a:gd name="connsiteY2" fmla="*/ 292164 h 438150"/>
                  <a:gd name="connsiteX3" fmla="*/ 953 w 247650"/>
                  <a:gd name="connsiteY3" fmla="*/ 438493 h 438150"/>
                  <a:gd name="connsiteX4" fmla="*/ 953 w 247650"/>
                  <a:gd name="connsiteY4" fmla="*/ 147269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953" y="147269"/>
                    </a:moveTo>
                    <a:lnTo>
                      <a:pt x="254394" y="953"/>
                    </a:lnTo>
                    <a:lnTo>
                      <a:pt x="255219" y="292164"/>
                    </a:lnTo>
                    <a:lnTo>
                      <a:pt x="953" y="438493"/>
                    </a:lnTo>
                    <a:lnTo>
                      <a:pt x="953" y="147269"/>
                    </a:lnTo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</p:grp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5347740D-0585-5DDD-AB3A-D489447452AD}"/>
              </a:ext>
            </a:extLst>
          </p:cNvPr>
          <p:cNvSpPr txBox="1">
            <a:spLocks/>
          </p:cNvSpPr>
          <p:nvPr/>
        </p:nvSpPr>
        <p:spPr>
          <a:xfrm>
            <a:off x="1539553" y="4119642"/>
            <a:ext cx="4696931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400" b="1">
                <a:gradFill>
                  <a:gsLst>
                    <a:gs pos="2000">
                      <a:srgbClr val="0D67AF"/>
                    </a:gs>
                    <a:gs pos="100000">
                      <a:srgbClr val="EF4158"/>
                    </a:gs>
                  </a:gsLst>
                  <a:path path="circle">
                    <a:fillToRect l="100000" t="100000"/>
                  </a:path>
                </a:gradFill>
                <a:latin typeface="Corbel" panose="020B0503020204020204" pitchFamily="34" charset="0"/>
              </a:defRPr>
            </a:lvl1pPr>
            <a:lvl2pPr marL="180000" lvl="1" indent="-180054" defTabSz="913572" eaLnBrk="1" latinLnBrk="0" hangingPunct="1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lang="x-none" sz="1600" baseline="0">
                <a:latin typeface="+mn-lt"/>
              </a:defRPr>
            </a:lvl2pPr>
            <a:lvl3pPr marL="360000" lvl="2" indent="-180054" defTabSz="913572" eaLnBrk="1" latinLnBrk="0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–"/>
              <a:defRPr lang="x-none" sz="1600" baseline="0">
                <a:latin typeface="+mn-lt"/>
              </a:defRPr>
            </a:lvl3pPr>
            <a:lvl4pPr marL="540000" lvl="3" indent="-180054" defTabSz="913572" eaLnBrk="1" latinLnBrk="0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▫"/>
              <a:defRPr lang="x-none" sz="1600" baseline="0">
                <a:latin typeface="+mn-lt"/>
              </a:defRPr>
            </a:lvl4pPr>
            <a:lvl5pPr marL="720000" lvl="4" indent="-180054" defTabSz="913572" eaLnBrk="1" latinLnBrk="0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  <a:defRPr lang="x-none" sz="1600" baseline="0">
                <a:latin typeface="+mn-lt"/>
              </a:defRPr>
            </a:lvl5pPr>
            <a:lvl6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6pPr>
            <a:lvl7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7pPr>
            <a:lvl8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8pPr>
            <a:lvl9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Lato Black" panose="020F0502020204030203" pitchFamily="34" charset="0"/>
                <a:cs typeface="Lato Black" panose="020F0502020204030203" pitchFamily="34" charset="0"/>
              </a:rPr>
              <a:t>              изолированные информационные «колодцы»,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Lato Black" panose="020F0502020204030203" pitchFamily="34" charset="0"/>
                <a:cs typeface="Lato Black" panose="020F0502020204030203" pitchFamily="34" charset="0"/>
              </a:rPr>
              <a:t>в которых весь функционал изобретен с нуля</a:t>
            </a:r>
          </a:p>
        </p:txBody>
      </p:sp>
      <p:sp>
        <p:nvSpPr>
          <p:cNvPr id="98" name="Freeform 93">
            <a:extLst>
              <a:ext uri="{FF2B5EF4-FFF2-40B4-BE49-F238E27FC236}">
                <a16:creationId xmlns:a16="http://schemas.microsoft.com/office/drawing/2014/main" id="{B3631CF2-0C5A-A0F5-8871-86ED088AA0C7}"/>
              </a:ext>
            </a:extLst>
          </p:cNvPr>
          <p:cNvSpPr>
            <a:spLocks noEditPoints="1"/>
          </p:cNvSpPr>
          <p:nvPr/>
        </p:nvSpPr>
        <p:spPr bwMode="auto">
          <a:xfrm>
            <a:off x="3116669" y="1439067"/>
            <a:ext cx="224664" cy="224664"/>
          </a:xfrm>
          <a:custGeom>
            <a:avLst/>
            <a:gdLst>
              <a:gd name="T0" fmla="*/ 202066 w 56"/>
              <a:gd name="T1" fmla="*/ 29936 h 56"/>
              <a:gd name="T2" fmla="*/ 179614 w 56"/>
              <a:gd name="T3" fmla="*/ 29936 h 56"/>
              <a:gd name="T4" fmla="*/ 179614 w 56"/>
              <a:gd name="T5" fmla="*/ 7484 h 56"/>
              <a:gd name="T6" fmla="*/ 172130 w 56"/>
              <a:gd name="T7" fmla="*/ 0 h 56"/>
              <a:gd name="T8" fmla="*/ 142195 w 56"/>
              <a:gd name="T9" fmla="*/ 0 h 56"/>
              <a:gd name="T10" fmla="*/ 134711 w 56"/>
              <a:gd name="T11" fmla="*/ 7484 h 56"/>
              <a:gd name="T12" fmla="*/ 134711 w 56"/>
              <a:gd name="T13" fmla="*/ 29936 h 56"/>
              <a:gd name="T14" fmla="*/ 74839 w 56"/>
              <a:gd name="T15" fmla="*/ 29936 h 56"/>
              <a:gd name="T16" fmla="*/ 74839 w 56"/>
              <a:gd name="T17" fmla="*/ 7484 h 56"/>
              <a:gd name="T18" fmla="*/ 67355 w 56"/>
              <a:gd name="T19" fmla="*/ 0 h 56"/>
              <a:gd name="T20" fmla="*/ 37420 w 56"/>
              <a:gd name="T21" fmla="*/ 0 h 56"/>
              <a:gd name="T22" fmla="*/ 29936 w 56"/>
              <a:gd name="T23" fmla="*/ 7484 h 56"/>
              <a:gd name="T24" fmla="*/ 29936 w 56"/>
              <a:gd name="T25" fmla="*/ 29936 h 56"/>
              <a:gd name="T26" fmla="*/ 7484 w 56"/>
              <a:gd name="T27" fmla="*/ 29936 h 56"/>
              <a:gd name="T28" fmla="*/ 0 w 56"/>
              <a:gd name="T29" fmla="*/ 37420 h 56"/>
              <a:gd name="T30" fmla="*/ 0 w 56"/>
              <a:gd name="T31" fmla="*/ 202066 h 56"/>
              <a:gd name="T32" fmla="*/ 7484 w 56"/>
              <a:gd name="T33" fmla="*/ 209550 h 56"/>
              <a:gd name="T34" fmla="*/ 202066 w 56"/>
              <a:gd name="T35" fmla="*/ 209550 h 56"/>
              <a:gd name="T36" fmla="*/ 209550 w 56"/>
              <a:gd name="T37" fmla="*/ 202066 h 56"/>
              <a:gd name="T38" fmla="*/ 209550 w 56"/>
              <a:gd name="T39" fmla="*/ 37420 h 56"/>
              <a:gd name="T40" fmla="*/ 202066 w 56"/>
              <a:gd name="T41" fmla="*/ 29936 h 56"/>
              <a:gd name="T42" fmla="*/ 149679 w 56"/>
              <a:gd name="T43" fmla="*/ 14968 h 56"/>
              <a:gd name="T44" fmla="*/ 164646 w 56"/>
              <a:gd name="T45" fmla="*/ 14968 h 56"/>
              <a:gd name="T46" fmla="*/ 164646 w 56"/>
              <a:gd name="T47" fmla="*/ 29936 h 56"/>
              <a:gd name="T48" fmla="*/ 149679 w 56"/>
              <a:gd name="T49" fmla="*/ 29936 h 56"/>
              <a:gd name="T50" fmla="*/ 149679 w 56"/>
              <a:gd name="T51" fmla="*/ 14968 h 56"/>
              <a:gd name="T52" fmla="*/ 44904 w 56"/>
              <a:gd name="T53" fmla="*/ 14968 h 56"/>
              <a:gd name="T54" fmla="*/ 59871 w 56"/>
              <a:gd name="T55" fmla="*/ 14968 h 56"/>
              <a:gd name="T56" fmla="*/ 59871 w 56"/>
              <a:gd name="T57" fmla="*/ 29936 h 56"/>
              <a:gd name="T58" fmla="*/ 44904 w 56"/>
              <a:gd name="T59" fmla="*/ 29936 h 56"/>
              <a:gd name="T60" fmla="*/ 44904 w 56"/>
              <a:gd name="T61" fmla="*/ 14968 h 56"/>
              <a:gd name="T62" fmla="*/ 194582 w 56"/>
              <a:gd name="T63" fmla="*/ 44904 h 56"/>
              <a:gd name="T64" fmla="*/ 194582 w 56"/>
              <a:gd name="T65" fmla="*/ 74839 h 56"/>
              <a:gd name="T66" fmla="*/ 14968 w 56"/>
              <a:gd name="T67" fmla="*/ 74839 h 56"/>
              <a:gd name="T68" fmla="*/ 14968 w 56"/>
              <a:gd name="T69" fmla="*/ 44904 h 56"/>
              <a:gd name="T70" fmla="*/ 194582 w 56"/>
              <a:gd name="T71" fmla="*/ 44904 h 56"/>
              <a:gd name="T72" fmla="*/ 14968 w 56"/>
              <a:gd name="T73" fmla="*/ 194582 h 56"/>
              <a:gd name="T74" fmla="*/ 14968 w 56"/>
              <a:gd name="T75" fmla="*/ 89807 h 56"/>
              <a:gd name="T76" fmla="*/ 194582 w 56"/>
              <a:gd name="T77" fmla="*/ 89807 h 56"/>
              <a:gd name="T78" fmla="*/ 194582 w 56"/>
              <a:gd name="T79" fmla="*/ 194582 h 56"/>
              <a:gd name="T80" fmla="*/ 14968 w 56"/>
              <a:gd name="T81" fmla="*/ 194582 h 56"/>
              <a:gd name="T82" fmla="*/ 175872 w 56"/>
              <a:gd name="T83" fmla="*/ 112259 h 56"/>
              <a:gd name="T84" fmla="*/ 179614 w 56"/>
              <a:gd name="T85" fmla="*/ 123485 h 56"/>
              <a:gd name="T86" fmla="*/ 142195 w 56"/>
              <a:gd name="T87" fmla="*/ 175872 h 56"/>
              <a:gd name="T88" fmla="*/ 134711 w 56"/>
              <a:gd name="T89" fmla="*/ 179614 h 56"/>
              <a:gd name="T90" fmla="*/ 134711 w 56"/>
              <a:gd name="T91" fmla="*/ 179614 h 56"/>
              <a:gd name="T92" fmla="*/ 130969 w 56"/>
              <a:gd name="T93" fmla="*/ 175872 h 56"/>
              <a:gd name="T94" fmla="*/ 108517 w 56"/>
              <a:gd name="T95" fmla="*/ 153421 h 56"/>
              <a:gd name="T96" fmla="*/ 108517 w 56"/>
              <a:gd name="T97" fmla="*/ 145937 h 56"/>
              <a:gd name="T98" fmla="*/ 116001 w 56"/>
              <a:gd name="T99" fmla="*/ 145937 h 56"/>
              <a:gd name="T100" fmla="*/ 134711 w 56"/>
              <a:gd name="T101" fmla="*/ 160904 h 56"/>
              <a:gd name="T102" fmla="*/ 164646 w 56"/>
              <a:gd name="T103" fmla="*/ 116001 h 56"/>
              <a:gd name="T104" fmla="*/ 175872 w 56"/>
              <a:gd name="T105" fmla="*/ 112259 h 5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6" h="56">
                <a:moveTo>
                  <a:pt x="54" y="8"/>
                </a:moveTo>
                <a:cubicBezTo>
                  <a:pt x="48" y="8"/>
                  <a:pt x="48" y="8"/>
                  <a:pt x="48" y="8"/>
                </a:cubicBezTo>
                <a:cubicBezTo>
                  <a:pt x="48" y="2"/>
                  <a:pt x="48" y="2"/>
                  <a:pt x="48" y="2"/>
                </a:cubicBezTo>
                <a:cubicBezTo>
                  <a:pt x="48" y="1"/>
                  <a:pt x="47" y="0"/>
                  <a:pt x="46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37" y="0"/>
                  <a:pt x="36" y="1"/>
                  <a:pt x="36" y="2"/>
                </a:cubicBezTo>
                <a:cubicBezTo>
                  <a:pt x="36" y="8"/>
                  <a:pt x="36" y="8"/>
                  <a:pt x="36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2"/>
                  <a:pt x="20" y="2"/>
                  <a:pt x="20" y="2"/>
                </a:cubicBezTo>
                <a:cubicBezTo>
                  <a:pt x="20" y="1"/>
                  <a:pt x="19" y="0"/>
                  <a:pt x="18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9" y="0"/>
                  <a:pt x="8" y="1"/>
                  <a:pt x="8" y="2"/>
                </a:cubicBezTo>
                <a:cubicBezTo>
                  <a:pt x="8" y="8"/>
                  <a:pt x="8" y="8"/>
                  <a:pt x="8" y="8"/>
                </a:cubicBezTo>
                <a:cubicBezTo>
                  <a:pt x="2" y="8"/>
                  <a:pt x="2" y="8"/>
                  <a:pt x="2" y="8"/>
                </a:cubicBezTo>
                <a:cubicBezTo>
                  <a:pt x="1" y="8"/>
                  <a:pt x="0" y="9"/>
                  <a:pt x="0" y="10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55"/>
                  <a:pt x="1" y="56"/>
                  <a:pt x="2" y="56"/>
                </a:cubicBezTo>
                <a:cubicBezTo>
                  <a:pt x="54" y="56"/>
                  <a:pt x="54" y="56"/>
                  <a:pt x="54" y="56"/>
                </a:cubicBezTo>
                <a:cubicBezTo>
                  <a:pt x="55" y="56"/>
                  <a:pt x="56" y="55"/>
                  <a:pt x="56" y="54"/>
                </a:cubicBezTo>
                <a:cubicBezTo>
                  <a:pt x="56" y="10"/>
                  <a:pt x="56" y="10"/>
                  <a:pt x="56" y="10"/>
                </a:cubicBezTo>
                <a:cubicBezTo>
                  <a:pt x="56" y="9"/>
                  <a:pt x="55" y="8"/>
                  <a:pt x="54" y="8"/>
                </a:cubicBezTo>
                <a:close/>
                <a:moveTo>
                  <a:pt x="40" y="4"/>
                </a:moveTo>
                <a:cubicBezTo>
                  <a:pt x="44" y="4"/>
                  <a:pt x="44" y="4"/>
                  <a:pt x="44" y="4"/>
                </a:cubicBezTo>
                <a:cubicBezTo>
                  <a:pt x="44" y="8"/>
                  <a:pt x="44" y="8"/>
                  <a:pt x="44" y="8"/>
                </a:cubicBezTo>
                <a:cubicBezTo>
                  <a:pt x="40" y="8"/>
                  <a:pt x="40" y="8"/>
                  <a:pt x="40" y="8"/>
                </a:cubicBezTo>
                <a:lnTo>
                  <a:pt x="40" y="4"/>
                </a:lnTo>
                <a:close/>
                <a:moveTo>
                  <a:pt x="12" y="4"/>
                </a:moveTo>
                <a:cubicBezTo>
                  <a:pt x="16" y="4"/>
                  <a:pt x="16" y="4"/>
                  <a:pt x="16" y="4"/>
                </a:cubicBezTo>
                <a:cubicBezTo>
                  <a:pt x="16" y="8"/>
                  <a:pt x="16" y="8"/>
                  <a:pt x="16" y="8"/>
                </a:cubicBezTo>
                <a:cubicBezTo>
                  <a:pt x="12" y="8"/>
                  <a:pt x="12" y="8"/>
                  <a:pt x="12" y="8"/>
                </a:cubicBezTo>
                <a:lnTo>
                  <a:pt x="12" y="4"/>
                </a:lnTo>
                <a:close/>
                <a:moveTo>
                  <a:pt x="52" y="12"/>
                </a:moveTo>
                <a:cubicBezTo>
                  <a:pt x="52" y="20"/>
                  <a:pt x="52" y="20"/>
                  <a:pt x="52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12"/>
                  <a:pt x="4" y="12"/>
                  <a:pt x="4" y="12"/>
                </a:cubicBezTo>
                <a:lnTo>
                  <a:pt x="52" y="12"/>
                </a:lnTo>
                <a:close/>
                <a:moveTo>
                  <a:pt x="4" y="52"/>
                </a:moveTo>
                <a:cubicBezTo>
                  <a:pt x="4" y="24"/>
                  <a:pt x="4" y="24"/>
                  <a:pt x="4" y="24"/>
                </a:cubicBezTo>
                <a:cubicBezTo>
                  <a:pt x="52" y="24"/>
                  <a:pt x="52" y="24"/>
                  <a:pt x="52" y="24"/>
                </a:cubicBezTo>
                <a:cubicBezTo>
                  <a:pt x="52" y="52"/>
                  <a:pt x="52" y="52"/>
                  <a:pt x="52" y="52"/>
                </a:cubicBezTo>
                <a:lnTo>
                  <a:pt x="4" y="52"/>
                </a:lnTo>
                <a:close/>
                <a:moveTo>
                  <a:pt x="47" y="30"/>
                </a:moveTo>
                <a:cubicBezTo>
                  <a:pt x="48" y="31"/>
                  <a:pt x="48" y="32"/>
                  <a:pt x="48" y="33"/>
                </a:cubicBezTo>
                <a:cubicBezTo>
                  <a:pt x="38" y="47"/>
                  <a:pt x="38" y="47"/>
                  <a:pt x="38" y="47"/>
                </a:cubicBezTo>
                <a:cubicBezTo>
                  <a:pt x="37" y="48"/>
                  <a:pt x="37" y="48"/>
                  <a:pt x="36" y="48"/>
                </a:cubicBezTo>
                <a:cubicBezTo>
                  <a:pt x="36" y="48"/>
                  <a:pt x="36" y="48"/>
                  <a:pt x="36" y="48"/>
                </a:cubicBezTo>
                <a:cubicBezTo>
                  <a:pt x="35" y="48"/>
                  <a:pt x="35" y="48"/>
                  <a:pt x="35" y="47"/>
                </a:cubicBezTo>
                <a:cubicBezTo>
                  <a:pt x="29" y="41"/>
                  <a:pt x="29" y="41"/>
                  <a:pt x="29" y="41"/>
                </a:cubicBezTo>
                <a:cubicBezTo>
                  <a:pt x="28" y="41"/>
                  <a:pt x="28" y="39"/>
                  <a:pt x="29" y="39"/>
                </a:cubicBezTo>
                <a:cubicBezTo>
                  <a:pt x="29" y="38"/>
                  <a:pt x="31" y="38"/>
                  <a:pt x="31" y="39"/>
                </a:cubicBezTo>
                <a:cubicBezTo>
                  <a:pt x="36" y="43"/>
                  <a:pt x="36" y="43"/>
                  <a:pt x="36" y="43"/>
                </a:cubicBezTo>
                <a:cubicBezTo>
                  <a:pt x="44" y="31"/>
                  <a:pt x="44" y="31"/>
                  <a:pt x="44" y="31"/>
                </a:cubicBezTo>
                <a:cubicBezTo>
                  <a:pt x="45" y="30"/>
                  <a:pt x="46" y="30"/>
                  <a:pt x="47" y="30"/>
                </a:cubicBezTo>
                <a:close/>
              </a:path>
            </a:pathLst>
          </a:custGeom>
          <a:solidFill>
            <a:srgbClr val="000000">
              <a:alpha val="53000"/>
            </a:srgb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C5132C5-5EB7-195D-CF77-77F7CE2F1441}"/>
              </a:ext>
            </a:extLst>
          </p:cNvPr>
          <p:cNvSpPr txBox="1">
            <a:spLocks/>
          </p:cNvSpPr>
          <p:nvPr/>
        </p:nvSpPr>
        <p:spPr>
          <a:xfrm>
            <a:off x="6867764" y="4123254"/>
            <a:ext cx="4916861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gradFill>
                  <a:gsLst>
                    <a:gs pos="2000">
                      <a:srgbClr val="0D67AF"/>
                    </a:gs>
                    <a:gs pos="100000">
                      <a:srgbClr val="EF4158"/>
                    </a:gs>
                  </a:gsLst>
                  <a:path path="circle">
                    <a:fillToRect l="100000" t="100000"/>
                  </a:path>
                </a:gradFill>
                <a:latin typeface="Corbel" panose="020B0503020204020204" pitchFamily="34" charset="0"/>
              </a:defRPr>
            </a:lvl1pPr>
            <a:lvl2pPr marL="180000" lvl="1" indent="-180054" defTabSz="913572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600" baseline="0"/>
            </a:lvl2pPr>
            <a:lvl3pPr marL="360000" lvl="2" indent="-180054" defTabSz="913572">
              <a:buClr>
                <a:schemeClr val="tx2"/>
              </a:buClr>
              <a:buSzPct val="100000"/>
              <a:buFont typeface="Arial" panose="020B0604020202020204" pitchFamily="34" charset="0"/>
              <a:buChar char="–"/>
              <a:defRPr sz="1600" baseline="0"/>
            </a:lvl3pPr>
            <a:lvl4pPr marL="540000" lvl="3" indent="-180054" defTabSz="913572">
              <a:buClr>
                <a:schemeClr val="tx2"/>
              </a:buClr>
              <a:buSzPct val="100000"/>
              <a:buFont typeface="Arial" panose="020B0604020202020204" pitchFamily="34" charset="0"/>
              <a:buChar char="▫"/>
              <a:defRPr sz="1600" baseline="0"/>
            </a:lvl4pPr>
            <a:lvl5pPr marL="720000" lvl="4" indent="-180054" defTabSz="913572"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  <a:defRPr sz="1600" baseline="0"/>
            </a:lvl5pPr>
            <a:lvl6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/>
            </a:lvl6pPr>
            <a:lvl7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/>
            </a:lvl7pPr>
            <a:lvl8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/>
            </a:lvl8pPr>
            <a:lvl9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Lato Black" panose="020F0502020204030203" pitchFamily="34" charset="0"/>
                <a:cs typeface="Lato Black" panose="020F0502020204030203" pitchFamily="34" charset="0"/>
              </a:rPr>
              <a:t>                     Подход к управлению архитектурой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Lato Black" panose="020F0502020204030203" pitchFamily="34" charset="0"/>
                <a:cs typeface="Lato Black" panose="020F0502020204030203" pitchFamily="34" charset="0"/>
              </a:rPr>
              <a:t>крупных сфер деятельности государства, обеспечивающий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Lato Black" panose="020F0502020204030203" pitchFamily="34" charset="0"/>
                <a:cs typeface="Lato Black" panose="020F0502020204030203" pitchFamily="34" charset="0"/>
              </a:rPr>
              <a:t>клиентоцентричность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Lato Black" panose="020F0502020204030203" pitchFamily="34" charset="0"/>
                <a:cs typeface="Lato Black" panose="020F0502020204030203" pitchFamily="34" charset="0"/>
              </a:rPr>
              <a:t> и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Lato Black" panose="020F0502020204030203" pitchFamily="34" charset="0"/>
                <a:cs typeface="Lato Black" panose="020F0502020204030203" pitchFamily="34" charset="0"/>
              </a:rPr>
              <a:t>переиспользуемость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Lato Black" panose="020F0502020204030203" pitchFamily="34" charset="0"/>
                <a:cs typeface="Lato Black" panose="020F0502020204030203" pitchFamily="34" charset="0"/>
              </a:rPr>
              <a:t> сервисов</a:t>
            </a:r>
          </a:p>
        </p:txBody>
      </p: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43DF8AA3-511C-2542-9A50-CCE5BF0B1C22}"/>
              </a:ext>
            </a:extLst>
          </p:cNvPr>
          <p:cNvGrpSpPr/>
          <p:nvPr/>
        </p:nvGrpSpPr>
        <p:grpSpPr>
          <a:xfrm>
            <a:off x="7456334" y="2822568"/>
            <a:ext cx="407249" cy="407249"/>
            <a:chOff x="5411335" y="1118619"/>
            <a:chExt cx="405703" cy="405703"/>
          </a:xfrm>
        </p:grpSpPr>
        <p:sp>
          <p:nvSpPr>
            <p:cNvPr id="101" name="Овал 79">
              <a:extLst>
                <a:ext uri="{FF2B5EF4-FFF2-40B4-BE49-F238E27FC236}">
                  <a16:creationId xmlns:a16="http://schemas.microsoft.com/office/drawing/2014/main" id="{7015ABBF-6B14-F61B-BAF9-F3B27FD83088}"/>
                </a:ext>
              </a:extLst>
            </p:cNvPr>
            <p:cNvSpPr/>
            <p:nvPr/>
          </p:nvSpPr>
          <p:spPr>
            <a:xfrm>
              <a:off x="5411335" y="1118619"/>
              <a:ext cx="405703" cy="405703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vert="horz"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E8EA1F06-7D40-FC49-D9B0-67F5057A2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4700"/>
                      </a14:imgEffect>
                      <a14:imgEffect>
                        <a14:brightnessContrast bright="10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493866" y="1191498"/>
              <a:ext cx="240641" cy="24064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15000"/>
                </a:prstClr>
              </a:outerShdw>
            </a:effectLst>
          </p:spPr>
        </p:pic>
      </p:grpSp>
      <p:sp>
        <p:nvSpPr>
          <p:cNvPr id="103" name="Скругленный прямоугольник 118">
            <a:extLst>
              <a:ext uri="{FF2B5EF4-FFF2-40B4-BE49-F238E27FC236}">
                <a16:creationId xmlns:a16="http://schemas.microsoft.com/office/drawing/2014/main" id="{8AE6706F-92C1-35D2-8486-8B3F07CFD799}"/>
              </a:ext>
            </a:extLst>
          </p:cNvPr>
          <p:cNvSpPr/>
          <p:nvPr/>
        </p:nvSpPr>
        <p:spPr>
          <a:xfrm>
            <a:off x="8012923" y="1989013"/>
            <a:ext cx="3371112" cy="1862165"/>
          </a:xfrm>
          <a:prstGeom prst="roundRect">
            <a:avLst>
              <a:gd name="adj" fmla="val 10273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DejaVu Sans"/>
                <a:cs typeface="Segoe UI" panose="020B0502040204020203" pitchFamily="34" charset="0"/>
              </a:rPr>
              <a:t> Домен «Здравоохранение»</a:t>
            </a:r>
          </a:p>
        </p:txBody>
      </p: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6B20E196-3F2C-A142-0C4D-33E425E397DC}"/>
              </a:ext>
            </a:extLst>
          </p:cNvPr>
          <p:cNvGrpSpPr/>
          <p:nvPr/>
        </p:nvGrpSpPr>
        <p:grpSpPr>
          <a:xfrm>
            <a:off x="8306744" y="2422252"/>
            <a:ext cx="2783471" cy="321531"/>
            <a:chOff x="7905652" y="1918987"/>
            <a:chExt cx="2783471" cy="321531"/>
          </a:xfrm>
          <a:solidFill>
            <a:srgbClr val="1D5DEB"/>
          </a:solidFill>
        </p:grpSpPr>
        <p:grpSp>
          <p:nvGrpSpPr>
            <p:cNvPr id="105" name="Группа 104">
              <a:extLst>
                <a:ext uri="{FF2B5EF4-FFF2-40B4-BE49-F238E27FC236}">
                  <a16:creationId xmlns:a16="http://schemas.microsoft.com/office/drawing/2014/main" id="{A3653ABA-5C0A-8892-8678-CAEBADA7744B}"/>
                </a:ext>
              </a:extLst>
            </p:cNvPr>
            <p:cNvGrpSpPr/>
            <p:nvPr/>
          </p:nvGrpSpPr>
          <p:grpSpPr>
            <a:xfrm>
              <a:off x="7905652" y="1918987"/>
              <a:ext cx="278167" cy="321531"/>
              <a:chOff x="759174" y="5624711"/>
              <a:chExt cx="491605" cy="568244"/>
            </a:xfrm>
            <a:grpFill/>
          </p:grpSpPr>
          <p:sp>
            <p:nvSpPr>
              <p:cNvPr id="126" name="Freeform: Shape 553">
                <a:extLst>
                  <a:ext uri="{FF2B5EF4-FFF2-40B4-BE49-F238E27FC236}">
                    <a16:creationId xmlns:a16="http://schemas.microsoft.com/office/drawing/2014/main" id="{97BB19D4-D84C-65F2-1DE1-C197A90F6F41}"/>
                  </a:ext>
                </a:extLst>
              </p:cNvPr>
              <p:cNvSpPr/>
              <p:nvPr/>
            </p:nvSpPr>
            <p:spPr>
              <a:xfrm>
                <a:off x="759174" y="5766976"/>
                <a:ext cx="240771" cy="425979"/>
              </a:xfrm>
              <a:custGeom>
                <a:avLst/>
                <a:gdLst>
                  <a:gd name="connsiteX0" fmla="*/ 1777 w 247650"/>
                  <a:gd name="connsiteY0" fmla="*/ 953 h 438150"/>
                  <a:gd name="connsiteX1" fmla="*/ 953 w 247650"/>
                  <a:gd name="connsiteY1" fmla="*/ 292164 h 438150"/>
                  <a:gd name="connsiteX2" fmla="*/ 255215 w 247650"/>
                  <a:gd name="connsiteY2" fmla="*/ 438493 h 438150"/>
                  <a:gd name="connsiteX3" fmla="*/ 255215 w 247650"/>
                  <a:gd name="connsiteY3" fmla="*/ 147269 h 438150"/>
                  <a:gd name="connsiteX4" fmla="*/ 1777 w 247650"/>
                  <a:gd name="connsiteY4" fmla="*/ 953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1777" y="953"/>
                    </a:moveTo>
                    <a:lnTo>
                      <a:pt x="953" y="292164"/>
                    </a:lnTo>
                    <a:lnTo>
                      <a:pt x="255215" y="438493"/>
                    </a:lnTo>
                    <a:lnTo>
                      <a:pt x="255215" y="147269"/>
                    </a:lnTo>
                    <a:lnTo>
                      <a:pt x="1777" y="953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127" name="Freeform: Shape 554">
                <a:extLst>
                  <a:ext uri="{FF2B5EF4-FFF2-40B4-BE49-F238E27FC236}">
                    <a16:creationId xmlns:a16="http://schemas.microsoft.com/office/drawing/2014/main" id="{DADFBE9E-1209-D106-D3F6-FA8BB075D8AA}"/>
                  </a:ext>
                </a:extLst>
              </p:cNvPr>
              <p:cNvSpPr/>
              <p:nvPr/>
            </p:nvSpPr>
            <p:spPr>
              <a:xfrm>
                <a:off x="1006375" y="5766976"/>
                <a:ext cx="240771" cy="425979"/>
              </a:xfrm>
              <a:custGeom>
                <a:avLst/>
                <a:gdLst>
                  <a:gd name="connsiteX0" fmla="*/ 953 w 247650"/>
                  <a:gd name="connsiteY0" fmla="*/ 147269 h 438150"/>
                  <a:gd name="connsiteX1" fmla="*/ 254394 w 247650"/>
                  <a:gd name="connsiteY1" fmla="*/ 953 h 438150"/>
                  <a:gd name="connsiteX2" fmla="*/ 255219 w 247650"/>
                  <a:gd name="connsiteY2" fmla="*/ 292164 h 438150"/>
                  <a:gd name="connsiteX3" fmla="*/ 953 w 247650"/>
                  <a:gd name="connsiteY3" fmla="*/ 438493 h 438150"/>
                  <a:gd name="connsiteX4" fmla="*/ 953 w 247650"/>
                  <a:gd name="connsiteY4" fmla="*/ 147269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953" y="147269"/>
                    </a:moveTo>
                    <a:lnTo>
                      <a:pt x="254394" y="953"/>
                    </a:lnTo>
                    <a:lnTo>
                      <a:pt x="255219" y="292164"/>
                    </a:lnTo>
                    <a:lnTo>
                      <a:pt x="953" y="438493"/>
                    </a:lnTo>
                    <a:lnTo>
                      <a:pt x="953" y="147269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128" name="Freeform: Shape 555">
                <a:extLst>
                  <a:ext uri="{FF2B5EF4-FFF2-40B4-BE49-F238E27FC236}">
                    <a16:creationId xmlns:a16="http://schemas.microsoft.com/office/drawing/2014/main" id="{F0101E02-B9D4-548A-0DE6-8BEDC0574526}"/>
                  </a:ext>
                </a:extLst>
              </p:cNvPr>
              <p:cNvSpPr/>
              <p:nvPr/>
            </p:nvSpPr>
            <p:spPr>
              <a:xfrm>
                <a:off x="759975" y="5624711"/>
                <a:ext cx="490804" cy="277813"/>
              </a:xfrm>
              <a:custGeom>
                <a:avLst/>
                <a:gdLst>
                  <a:gd name="connsiteX0" fmla="*/ 507007 w 504825"/>
                  <a:gd name="connsiteY0" fmla="*/ 147282 h 285750"/>
                  <a:gd name="connsiteX1" fmla="*/ 253566 w 504825"/>
                  <a:gd name="connsiteY1" fmla="*/ 953 h 285750"/>
                  <a:gd name="connsiteX2" fmla="*/ 953 w 504825"/>
                  <a:gd name="connsiteY2" fmla="*/ 147282 h 285750"/>
                  <a:gd name="connsiteX3" fmla="*/ 254391 w 504825"/>
                  <a:gd name="connsiteY3" fmla="*/ 293599 h 285750"/>
                  <a:gd name="connsiteX4" fmla="*/ 507007 w 504825"/>
                  <a:gd name="connsiteY4" fmla="*/ 147282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825" h="285750">
                    <a:moveTo>
                      <a:pt x="507007" y="147282"/>
                    </a:moveTo>
                    <a:lnTo>
                      <a:pt x="253566" y="953"/>
                    </a:lnTo>
                    <a:lnTo>
                      <a:pt x="953" y="147282"/>
                    </a:lnTo>
                    <a:lnTo>
                      <a:pt x="254391" y="293599"/>
                    </a:lnTo>
                    <a:lnTo>
                      <a:pt x="507007" y="147282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06" name="Группа 105">
              <a:extLst>
                <a:ext uri="{FF2B5EF4-FFF2-40B4-BE49-F238E27FC236}">
                  <a16:creationId xmlns:a16="http://schemas.microsoft.com/office/drawing/2014/main" id="{5BDB9CBA-D9FD-DDD3-04DE-8FDE825C6C86}"/>
                </a:ext>
              </a:extLst>
            </p:cNvPr>
            <p:cNvGrpSpPr/>
            <p:nvPr/>
          </p:nvGrpSpPr>
          <p:grpSpPr>
            <a:xfrm>
              <a:off x="8406713" y="1918987"/>
              <a:ext cx="278167" cy="321531"/>
              <a:chOff x="759174" y="5624711"/>
              <a:chExt cx="491605" cy="568244"/>
            </a:xfrm>
            <a:grpFill/>
          </p:grpSpPr>
          <p:sp>
            <p:nvSpPr>
              <p:cNvPr id="123" name="Freeform: Shape 553">
                <a:extLst>
                  <a:ext uri="{FF2B5EF4-FFF2-40B4-BE49-F238E27FC236}">
                    <a16:creationId xmlns:a16="http://schemas.microsoft.com/office/drawing/2014/main" id="{8F2265B1-B95B-C886-274E-CC2A2E47BEA5}"/>
                  </a:ext>
                </a:extLst>
              </p:cNvPr>
              <p:cNvSpPr/>
              <p:nvPr/>
            </p:nvSpPr>
            <p:spPr>
              <a:xfrm>
                <a:off x="759174" y="5766976"/>
                <a:ext cx="240771" cy="425979"/>
              </a:xfrm>
              <a:custGeom>
                <a:avLst/>
                <a:gdLst>
                  <a:gd name="connsiteX0" fmla="*/ 1777 w 247650"/>
                  <a:gd name="connsiteY0" fmla="*/ 953 h 438150"/>
                  <a:gd name="connsiteX1" fmla="*/ 953 w 247650"/>
                  <a:gd name="connsiteY1" fmla="*/ 292164 h 438150"/>
                  <a:gd name="connsiteX2" fmla="*/ 255215 w 247650"/>
                  <a:gd name="connsiteY2" fmla="*/ 438493 h 438150"/>
                  <a:gd name="connsiteX3" fmla="*/ 255215 w 247650"/>
                  <a:gd name="connsiteY3" fmla="*/ 147269 h 438150"/>
                  <a:gd name="connsiteX4" fmla="*/ 1777 w 247650"/>
                  <a:gd name="connsiteY4" fmla="*/ 953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1777" y="953"/>
                    </a:moveTo>
                    <a:lnTo>
                      <a:pt x="953" y="292164"/>
                    </a:lnTo>
                    <a:lnTo>
                      <a:pt x="255215" y="438493"/>
                    </a:lnTo>
                    <a:lnTo>
                      <a:pt x="255215" y="147269"/>
                    </a:lnTo>
                    <a:lnTo>
                      <a:pt x="1777" y="953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124" name="Freeform: Shape 554">
                <a:extLst>
                  <a:ext uri="{FF2B5EF4-FFF2-40B4-BE49-F238E27FC236}">
                    <a16:creationId xmlns:a16="http://schemas.microsoft.com/office/drawing/2014/main" id="{4B3F7A5D-06DE-31DB-235D-4F638022F100}"/>
                  </a:ext>
                </a:extLst>
              </p:cNvPr>
              <p:cNvSpPr/>
              <p:nvPr/>
            </p:nvSpPr>
            <p:spPr>
              <a:xfrm>
                <a:off x="1006375" y="5766976"/>
                <a:ext cx="240771" cy="425979"/>
              </a:xfrm>
              <a:custGeom>
                <a:avLst/>
                <a:gdLst>
                  <a:gd name="connsiteX0" fmla="*/ 953 w 247650"/>
                  <a:gd name="connsiteY0" fmla="*/ 147269 h 438150"/>
                  <a:gd name="connsiteX1" fmla="*/ 254394 w 247650"/>
                  <a:gd name="connsiteY1" fmla="*/ 953 h 438150"/>
                  <a:gd name="connsiteX2" fmla="*/ 255219 w 247650"/>
                  <a:gd name="connsiteY2" fmla="*/ 292164 h 438150"/>
                  <a:gd name="connsiteX3" fmla="*/ 953 w 247650"/>
                  <a:gd name="connsiteY3" fmla="*/ 438493 h 438150"/>
                  <a:gd name="connsiteX4" fmla="*/ 953 w 247650"/>
                  <a:gd name="connsiteY4" fmla="*/ 147269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953" y="147269"/>
                    </a:moveTo>
                    <a:lnTo>
                      <a:pt x="254394" y="953"/>
                    </a:lnTo>
                    <a:lnTo>
                      <a:pt x="255219" y="292164"/>
                    </a:lnTo>
                    <a:lnTo>
                      <a:pt x="953" y="438493"/>
                    </a:lnTo>
                    <a:lnTo>
                      <a:pt x="953" y="147269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125" name="Freeform: Shape 555">
                <a:extLst>
                  <a:ext uri="{FF2B5EF4-FFF2-40B4-BE49-F238E27FC236}">
                    <a16:creationId xmlns:a16="http://schemas.microsoft.com/office/drawing/2014/main" id="{2B18A1E9-472B-61DE-60A6-1DA9D7CE13FD}"/>
                  </a:ext>
                </a:extLst>
              </p:cNvPr>
              <p:cNvSpPr/>
              <p:nvPr/>
            </p:nvSpPr>
            <p:spPr>
              <a:xfrm>
                <a:off x="759975" y="5624711"/>
                <a:ext cx="490804" cy="277813"/>
              </a:xfrm>
              <a:custGeom>
                <a:avLst/>
                <a:gdLst>
                  <a:gd name="connsiteX0" fmla="*/ 507007 w 504825"/>
                  <a:gd name="connsiteY0" fmla="*/ 147282 h 285750"/>
                  <a:gd name="connsiteX1" fmla="*/ 253566 w 504825"/>
                  <a:gd name="connsiteY1" fmla="*/ 953 h 285750"/>
                  <a:gd name="connsiteX2" fmla="*/ 953 w 504825"/>
                  <a:gd name="connsiteY2" fmla="*/ 147282 h 285750"/>
                  <a:gd name="connsiteX3" fmla="*/ 254391 w 504825"/>
                  <a:gd name="connsiteY3" fmla="*/ 293599 h 285750"/>
                  <a:gd name="connsiteX4" fmla="*/ 507007 w 504825"/>
                  <a:gd name="connsiteY4" fmla="*/ 147282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825" h="285750">
                    <a:moveTo>
                      <a:pt x="507007" y="147282"/>
                    </a:moveTo>
                    <a:lnTo>
                      <a:pt x="253566" y="953"/>
                    </a:lnTo>
                    <a:lnTo>
                      <a:pt x="953" y="147282"/>
                    </a:lnTo>
                    <a:lnTo>
                      <a:pt x="254391" y="293599"/>
                    </a:lnTo>
                    <a:lnTo>
                      <a:pt x="507007" y="147282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07" name="Группа 106">
              <a:extLst>
                <a:ext uri="{FF2B5EF4-FFF2-40B4-BE49-F238E27FC236}">
                  <a16:creationId xmlns:a16="http://schemas.microsoft.com/office/drawing/2014/main" id="{53543E50-2F58-D93A-20BB-89BB32B61AFD}"/>
                </a:ext>
              </a:extLst>
            </p:cNvPr>
            <p:cNvGrpSpPr/>
            <p:nvPr/>
          </p:nvGrpSpPr>
          <p:grpSpPr>
            <a:xfrm>
              <a:off x="8907774" y="1918987"/>
              <a:ext cx="278167" cy="321531"/>
              <a:chOff x="759174" y="5624711"/>
              <a:chExt cx="491605" cy="568244"/>
            </a:xfrm>
            <a:grpFill/>
          </p:grpSpPr>
          <p:sp>
            <p:nvSpPr>
              <p:cNvPr id="120" name="Freeform: Shape 553">
                <a:extLst>
                  <a:ext uri="{FF2B5EF4-FFF2-40B4-BE49-F238E27FC236}">
                    <a16:creationId xmlns:a16="http://schemas.microsoft.com/office/drawing/2014/main" id="{795E8B62-6E55-0B2C-C2DE-B29B9A10D10C}"/>
                  </a:ext>
                </a:extLst>
              </p:cNvPr>
              <p:cNvSpPr/>
              <p:nvPr/>
            </p:nvSpPr>
            <p:spPr>
              <a:xfrm>
                <a:off x="759174" y="5766976"/>
                <a:ext cx="240771" cy="425979"/>
              </a:xfrm>
              <a:custGeom>
                <a:avLst/>
                <a:gdLst>
                  <a:gd name="connsiteX0" fmla="*/ 1777 w 247650"/>
                  <a:gd name="connsiteY0" fmla="*/ 953 h 438150"/>
                  <a:gd name="connsiteX1" fmla="*/ 953 w 247650"/>
                  <a:gd name="connsiteY1" fmla="*/ 292164 h 438150"/>
                  <a:gd name="connsiteX2" fmla="*/ 255215 w 247650"/>
                  <a:gd name="connsiteY2" fmla="*/ 438493 h 438150"/>
                  <a:gd name="connsiteX3" fmla="*/ 255215 w 247650"/>
                  <a:gd name="connsiteY3" fmla="*/ 147269 h 438150"/>
                  <a:gd name="connsiteX4" fmla="*/ 1777 w 247650"/>
                  <a:gd name="connsiteY4" fmla="*/ 953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1777" y="953"/>
                    </a:moveTo>
                    <a:lnTo>
                      <a:pt x="953" y="292164"/>
                    </a:lnTo>
                    <a:lnTo>
                      <a:pt x="255215" y="438493"/>
                    </a:lnTo>
                    <a:lnTo>
                      <a:pt x="255215" y="147269"/>
                    </a:lnTo>
                    <a:lnTo>
                      <a:pt x="1777" y="953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121" name="Freeform: Shape 554">
                <a:extLst>
                  <a:ext uri="{FF2B5EF4-FFF2-40B4-BE49-F238E27FC236}">
                    <a16:creationId xmlns:a16="http://schemas.microsoft.com/office/drawing/2014/main" id="{40B6BA01-B763-6387-2EFA-DE6A446400EF}"/>
                  </a:ext>
                </a:extLst>
              </p:cNvPr>
              <p:cNvSpPr/>
              <p:nvPr/>
            </p:nvSpPr>
            <p:spPr>
              <a:xfrm>
                <a:off x="1006375" y="5766976"/>
                <a:ext cx="240771" cy="425979"/>
              </a:xfrm>
              <a:custGeom>
                <a:avLst/>
                <a:gdLst>
                  <a:gd name="connsiteX0" fmla="*/ 953 w 247650"/>
                  <a:gd name="connsiteY0" fmla="*/ 147269 h 438150"/>
                  <a:gd name="connsiteX1" fmla="*/ 254394 w 247650"/>
                  <a:gd name="connsiteY1" fmla="*/ 953 h 438150"/>
                  <a:gd name="connsiteX2" fmla="*/ 255219 w 247650"/>
                  <a:gd name="connsiteY2" fmla="*/ 292164 h 438150"/>
                  <a:gd name="connsiteX3" fmla="*/ 953 w 247650"/>
                  <a:gd name="connsiteY3" fmla="*/ 438493 h 438150"/>
                  <a:gd name="connsiteX4" fmla="*/ 953 w 247650"/>
                  <a:gd name="connsiteY4" fmla="*/ 147269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953" y="147269"/>
                    </a:moveTo>
                    <a:lnTo>
                      <a:pt x="254394" y="953"/>
                    </a:lnTo>
                    <a:lnTo>
                      <a:pt x="255219" y="292164"/>
                    </a:lnTo>
                    <a:lnTo>
                      <a:pt x="953" y="438493"/>
                    </a:lnTo>
                    <a:lnTo>
                      <a:pt x="953" y="147269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122" name="Freeform: Shape 555">
                <a:extLst>
                  <a:ext uri="{FF2B5EF4-FFF2-40B4-BE49-F238E27FC236}">
                    <a16:creationId xmlns:a16="http://schemas.microsoft.com/office/drawing/2014/main" id="{E0F1544F-609F-8486-3F19-E95739B5D570}"/>
                  </a:ext>
                </a:extLst>
              </p:cNvPr>
              <p:cNvSpPr/>
              <p:nvPr/>
            </p:nvSpPr>
            <p:spPr>
              <a:xfrm>
                <a:off x="759975" y="5624711"/>
                <a:ext cx="490804" cy="277813"/>
              </a:xfrm>
              <a:custGeom>
                <a:avLst/>
                <a:gdLst>
                  <a:gd name="connsiteX0" fmla="*/ 507007 w 504825"/>
                  <a:gd name="connsiteY0" fmla="*/ 147282 h 285750"/>
                  <a:gd name="connsiteX1" fmla="*/ 253566 w 504825"/>
                  <a:gd name="connsiteY1" fmla="*/ 953 h 285750"/>
                  <a:gd name="connsiteX2" fmla="*/ 953 w 504825"/>
                  <a:gd name="connsiteY2" fmla="*/ 147282 h 285750"/>
                  <a:gd name="connsiteX3" fmla="*/ 254391 w 504825"/>
                  <a:gd name="connsiteY3" fmla="*/ 293599 h 285750"/>
                  <a:gd name="connsiteX4" fmla="*/ 507007 w 504825"/>
                  <a:gd name="connsiteY4" fmla="*/ 147282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825" h="285750">
                    <a:moveTo>
                      <a:pt x="507007" y="147282"/>
                    </a:moveTo>
                    <a:lnTo>
                      <a:pt x="253566" y="953"/>
                    </a:lnTo>
                    <a:lnTo>
                      <a:pt x="953" y="147282"/>
                    </a:lnTo>
                    <a:lnTo>
                      <a:pt x="254391" y="293599"/>
                    </a:lnTo>
                    <a:lnTo>
                      <a:pt x="507007" y="147282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08" name="Группа 107">
              <a:extLst>
                <a:ext uri="{FF2B5EF4-FFF2-40B4-BE49-F238E27FC236}">
                  <a16:creationId xmlns:a16="http://schemas.microsoft.com/office/drawing/2014/main" id="{D4FEE62A-0F80-87A4-78DF-F832301A97DC}"/>
                </a:ext>
              </a:extLst>
            </p:cNvPr>
            <p:cNvGrpSpPr/>
            <p:nvPr/>
          </p:nvGrpSpPr>
          <p:grpSpPr>
            <a:xfrm>
              <a:off x="9408835" y="1918987"/>
              <a:ext cx="278167" cy="321531"/>
              <a:chOff x="759174" y="5624711"/>
              <a:chExt cx="491605" cy="568244"/>
            </a:xfrm>
            <a:grpFill/>
          </p:grpSpPr>
          <p:sp>
            <p:nvSpPr>
              <p:cNvPr id="117" name="Freeform: Shape 553">
                <a:extLst>
                  <a:ext uri="{FF2B5EF4-FFF2-40B4-BE49-F238E27FC236}">
                    <a16:creationId xmlns:a16="http://schemas.microsoft.com/office/drawing/2014/main" id="{E67809A6-F5B8-1571-6893-BB14B9538245}"/>
                  </a:ext>
                </a:extLst>
              </p:cNvPr>
              <p:cNvSpPr/>
              <p:nvPr/>
            </p:nvSpPr>
            <p:spPr>
              <a:xfrm>
                <a:off x="759174" y="5766976"/>
                <a:ext cx="240771" cy="425979"/>
              </a:xfrm>
              <a:custGeom>
                <a:avLst/>
                <a:gdLst>
                  <a:gd name="connsiteX0" fmla="*/ 1777 w 247650"/>
                  <a:gd name="connsiteY0" fmla="*/ 953 h 438150"/>
                  <a:gd name="connsiteX1" fmla="*/ 953 w 247650"/>
                  <a:gd name="connsiteY1" fmla="*/ 292164 h 438150"/>
                  <a:gd name="connsiteX2" fmla="*/ 255215 w 247650"/>
                  <a:gd name="connsiteY2" fmla="*/ 438493 h 438150"/>
                  <a:gd name="connsiteX3" fmla="*/ 255215 w 247650"/>
                  <a:gd name="connsiteY3" fmla="*/ 147269 h 438150"/>
                  <a:gd name="connsiteX4" fmla="*/ 1777 w 247650"/>
                  <a:gd name="connsiteY4" fmla="*/ 953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1777" y="953"/>
                    </a:moveTo>
                    <a:lnTo>
                      <a:pt x="953" y="292164"/>
                    </a:lnTo>
                    <a:lnTo>
                      <a:pt x="255215" y="438493"/>
                    </a:lnTo>
                    <a:lnTo>
                      <a:pt x="255215" y="147269"/>
                    </a:lnTo>
                    <a:lnTo>
                      <a:pt x="1777" y="953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118" name="Freeform: Shape 554">
                <a:extLst>
                  <a:ext uri="{FF2B5EF4-FFF2-40B4-BE49-F238E27FC236}">
                    <a16:creationId xmlns:a16="http://schemas.microsoft.com/office/drawing/2014/main" id="{D7BF2E1C-B912-9563-D553-0EFF0DCAAF9A}"/>
                  </a:ext>
                </a:extLst>
              </p:cNvPr>
              <p:cNvSpPr/>
              <p:nvPr/>
            </p:nvSpPr>
            <p:spPr>
              <a:xfrm>
                <a:off x="1006375" y="5766976"/>
                <a:ext cx="240771" cy="425979"/>
              </a:xfrm>
              <a:custGeom>
                <a:avLst/>
                <a:gdLst>
                  <a:gd name="connsiteX0" fmla="*/ 953 w 247650"/>
                  <a:gd name="connsiteY0" fmla="*/ 147269 h 438150"/>
                  <a:gd name="connsiteX1" fmla="*/ 254394 w 247650"/>
                  <a:gd name="connsiteY1" fmla="*/ 953 h 438150"/>
                  <a:gd name="connsiteX2" fmla="*/ 255219 w 247650"/>
                  <a:gd name="connsiteY2" fmla="*/ 292164 h 438150"/>
                  <a:gd name="connsiteX3" fmla="*/ 953 w 247650"/>
                  <a:gd name="connsiteY3" fmla="*/ 438493 h 438150"/>
                  <a:gd name="connsiteX4" fmla="*/ 953 w 247650"/>
                  <a:gd name="connsiteY4" fmla="*/ 147269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953" y="147269"/>
                    </a:moveTo>
                    <a:lnTo>
                      <a:pt x="254394" y="953"/>
                    </a:lnTo>
                    <a:lnTo>
                      <a:pt x="255219" y="292164"/>
                    </a:lnTo>
                    <a:lnTo>
                      <a:pt x="953" y="438493"/>
                    </a:lnTo>
                    <a:lnTo>
                      <a:pt x="953" y="147269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119" name="Freeform: Shape 555">
                <a:extLst>
                  <a:ext uri="{FF2B5EF4-FFF2-40B4-BE49-F238E27FC236}">
                    <a16:creationId xmlns:a16="http://schemas.microsoft.com/office/drawing/2014/main" id="{36A6B530-9BE3-5AE0-4DCC-CDCDCA0F6515}"/>
                  </a:ext>
                </a:extLst>
              </p:cNvPr>
              <p:cNvSpPr/>
              <p:nvPr/>
            </p:nvSpPr>
            <p:spPr>
              <a:xfrm>
                <a:off x="759975" y="5624711"/>
                <a:ext cx="490804" cy="277813"/>
              </a:xfrm>
              <a:custGeom>
                <a:avLst/>
                <a:gdLst>
                  <a:gd name="connsiteX0" fmla="*/ 507007 w 504825"/>
                  <a:gd name="connsiteY0" fmla="*/ 147282 h 285750"/>
                  <a:gd name="connsiteX1" fmla="*/ 253566 w 504825"/>
                  <a:gd name="connsiteY1" fmla="*/ 953 h 285750"/>
                  <a:gd name="connsiteX2" fmla="*/ 953 w 504825"/>
                  <a:gd name="connsiteY2" fmla="*/ 147282 h 285750"/>
                  <a:gd name="connsiteX3" fmla="*/ 254391 w 504825"/>
                  <a:gd name="connsiteY3" fmla="*/ 293599 h 285750"/>
                  <a:gd name="connsiteX4" fmla="*/ 507007 w 504825"/>
                  <a:gd name="connsiteY4" fmla="*/ 147282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825" h="285750">
                    <a:moveTo>
                      <a:pt x="507007" y="147282"/>
                    </a:moveTo>
                    <a:lnTo>
                      <a:pt x="253566" y="953"/>
                    </a:lnTo>
                    <a:lnTo>
                      <a:pt x="953" y="147282"/>
                    </a:lnTo>
                    <a:lnTo>
                      <a:pt x="254391" y="293599"/>
                    </a:lnTo>
                    <a:lnTo>
                      <a:pt x="507007" y="147282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09" name="Группа 108">
              <a:extLst>
                <a:ext uri="{FF2B5EF4-FFF2-40B4-BE49-F238E27FC236}">
                  <a16:creationId xmlns:a16="http://schemas.microsoft.com/office/drawing/2014/main" id="{6BA69D45-2547-FD34-21A3-ACCB342DEAC8}"/>
                </a:ext>
              </a:extLst>
            </p:cNvPr>
            <p:cNvGrpSpPr/>
            <p:nvPr/>
          </p:nvGrpSpPr>
          <p:grpSpPr>
            <a:xfrm>
              <a:off x="9909896" y="1918987"/>
              <a:ext cx="278167" cy="321531"/>
              <a:chOff x="759174" y="5624711"/>
              <a:chExt cx="491605" cy="568244"/>
            </a:xfrm>
            <a:grpFill/>
          </p:grpSpPr>
          <p:sp>
            <p:nvSpPr>
              <p:cNvPr id="114" name="Freeform: Shape 553">
                <a:extLst>
                  <a:ext uri="{FF2B5EF4-FFF2-40B4-BE49-F238E27FC236}">
                    <a16:creationId xmlns:a16="http://schemas.microsoft.com/office/drawing/2014/main" id="{028C7683-B307-54E1-E688-7672D639CD21}"/>
                  </a:ext>
                </a:extLst>
              </p:cNvPr>
              <p:cNvSpPr/>
              <p:nvPr/>
            </p:nvSpPr>
            <p:spPr>
              <a:xfrm>
                <a:off x="759174" y="5766976"/>
                <a:ext cx="240771" cy="425979"/>
              </a:xfrm>
              <a:custGeom>
                <a:avLst/>
                <a:gdLst>
                  <a:gd name="connsiteX0" fmla="*/ 1777 w 247650"/>
                  <a:gd name="connsiteY0" fmla="*/ 953 h 438150"/>
                  <a:gd name="connsiteX1" fmla="*/ 953 w 247650"/>
                  <a:gd name="connsiteY1" fmla="*/ 292164 h 438150"/>
                  <a:gd name="connsiteX2" fmla="*/ 255215 w 247650"/>
                  <a:gd name="connsiteY2" fmla="*/ 438493 h 438150"/>
                  <a:gd name="connsiteX3" fmla="*/ 255215 w 247650"/>
                  <a:gd name="connsiteY3" fmla="*/ 147269 h 438150"/>
                  <a:gd name="connsiteX4" fmla="*/ 1777 w 247650"/>
                  <a:gd name="connsiteY4" fmla="*/ 953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1777" y="953"/>
                    </a:moveTo>
                    <a:lnTo>
                      <a:pt x="953" y="292164"/>
                    </a:lnTo>
                    <a:lnTo>
                      <a:pt x="255215" y="438493"/>
                    </a:lnTo>
                    <a:lnTo>
                      <a:pt x="255215" y="147269"/>
                    </a:lnTo>
                    <a:lnTo>
                      <a:pt x="1777" y="953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115" name="Freeform: Shape 554">
                <a:extLst>
                  <a:ext uri="{FF2B5EF4-FFF2-40B4-BE49-F238E27FC236}">
                    <a16:creationId xmlns:a16="http://schemas.microsoft.com/office/drawing/2014/main" id="{DCA0E6F3-D379-0D28-EBCD-6D552F6013C9}"/>
                  </a:ext>
                </a:extLst>
              </p:cNvPr>
              <p:cNvSpPr/>
              <p:nvPr/>
            </p:nvSpPr>
            <p:spPr>
              <a:xfrm>
                <a:off x="1006375" y="5766976"/>
                <a:ext cx="240771" cy="425979"/>
              </a:xfrm>
              <a:custGeom>
                <a:avLst/>
                <a:gdLst>
                  <a:gd name="connsiteX0" fmla="*/ 953 w 247650"/>
                  <a:gd name="connsiteY0" fmla="*/ 147269 h 438150"/>
                  <a:gd name="connsiteX1" fmla="*/ 254394 w 247650"/>
                  <a:gd name="connsiteY1" fmla="*/ 953 h 438150"/>
                  <a:gd name="connsiteX2" fmla="*/ 255219 w 247650"/>
                  <a:gd name="connsiteY2" fmla="*/ 292164 h 438150"/>
                  <a:gd name="connsiteX3" fmla="*/ 953 w 247650"/>
                  <a:gd name="connsiteY3" fmla="*/ 438493 h 438150"/>
                  <a:gd name="connsiteX4" fmla="*/ 953 w 247650"/>
                  <a:gd name="connsiteY4" fmla="*/ 147269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953" y="147269"/>
                    </a:moveTo>
                    <a:lnTo>
                      <a:pt x="254394" y="953"/>
                    </a:lnTo>
                    <a:lnTo>
                      <a:pt x="255219" y="292164"/>
                    </a:lnTo>
                    <a:lnTo>
                      <a:pt x="953" y="438493"/>
                    </a:lnTo>
                    <a:lnTo>
                      <a:pt x="953" y="147269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116" name="Freeform: Shape 555">
                <a:extLst>
                  <a:ext uri="{FF2B5EF4-FFF2-40B4-BE49-F238E27FC236}">
                    <a16:creationId xmlns:a16="http://schemas.microsoft.com/office/drawing/2014/main" id="{42896BB0-3580-575F-0E94-316D2560B120}"/>
                  </a:ext>
                </a:extLst>
              </p:cNvPr>
              <p:cNvSpPr/>
              <p:nvPr/>
            </p:nvSpPr>
            <p:spPr>
              <a:xfrm>
                <a:off x="759975" y="5624711"/>
                <a:ext cx="490804" cy="277813"/>
              </a:xfrm>
              <a:custGeom>
                <a:avLst/>
                <a:gdLst>
                  <a:gd name="connsiteX0" fmla="*/ 507007 w 504825"/>
                  <a:gd name="connsiteY0" fmla="*/ 147282 h 285750"/>
                  <a:gd name="connsiteX1" fmla="*/ 253566 w 504825"/>
                  <a:gd name="connsiteY1" fmla="*/ 953 h 285750"/>
                  <a:gd name="connsiteX2" fmla="*/ 953 w 504825"/>
                  <a:gd name="connsiteY2" fmla="*/ 147282 h 285750"/>
                  <a:gd name="connsiteX3" fmla="*/ 254391 w 504825"/>
                  <a:gd name="connsiteY3" fmla="*/ 293599 h 285750"/>
                  <a:gd name="connsiteX4" fmla="*/ 507007 w 504825"/>
                  <a:gd name="connsiteY4" fmla="*/ 147282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825" h="285750">
                    <a:moveTo>
                      <a:pt x="507007" y="147282"/>
                    </a:moveTo>
                    <a:lnTo>
                      <a:pt x="253566" y="953"/>
                    </a:lnTo>
                    <a:lnTo>
                      <a:pt x="953" y="147282"/>
                    </a:lnTo>
                    <a:lnTo>
                      <a:pt x="254391" y="293599"/>
                    </a:lnTo>
                    <a:lnTo>
                      <a:pt x="507007" y="147282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10" name="Группа 109">
              <a:extLst>
                <a:ext uri="{FF2B5EF4-FFF2-40B4-BE49-F238E27FC236}">
                  <a16:creationId xmlns:a16="http://schemas.microsoft.com/office/drawing/2014/main" id="{E767C3F5-0B65-8E5A-FC42-D4C6A3F97E5D}"/>
                </a:ext>
              </a:extLst>
            </p:cNvPr>
            <p:cNvGrpSpPr/>
            <p:nvPr/>
          </p:nvGrpSpPr>
          <p:grpSpPr>
            <a:xfrm>
              <a:off x="10410956" y="1918987"/>
              <a:ext cx="278167" cy="321531"/>
              <a:chOff x="759174" y="5624711"/>
              <a:chExt cx="491605" cy="568244"/>
            </a:xfrm>
            <a:grpFill/>
          </p:grpSpPr>
          <p:sp>
            <p:nvSpPr>
              <p:cNvPr id="111" name="Freeform: Shape 553">
                <a:extLst>
                  <a:ext uri="{FF2B5EF4-FFF2-40B4-BE49-F238E27FC236}">
                    <a16:creationId xmlns:a16="http://schemas.microsoft.com/office/drawing/2014/main" id="{BD08A489-1F94-F2DB-D78F-902EE1FBFCB2}"/>
                  </a:ext>
                </a:extLst>
              </p:cNvPr>
              <p:cNvSpPr/>
              <p:nvPr/>
            </p:nvSpPr>
            <p:spPr>
              <a:xfrm>
                <a:off x="759174" y="5766976"/>
                <a:ext cx="240771" cy="425979"/>
              </a:xfrm>
              <a:custGeom>
                <a:avLst/>
                <a:gdLst>
                  <a:gd name="connsiteX0" fmla="*/ 1777 w 247650"/>
                  <a:gd name="connsiteY0" fmla="*/ 953 h 438150"/>
                  <a:gd name="connsiteX1" fmla="*/ 953 w 247650"/>
                  <a:gd name="connsiteY1" fmla="*/ 292164 h 438150"/>
                  <a:gd name="connsiteX2" fmla="*/ 255215 w 247650"/>
                  <a:gd name="connsiteY2" fmla="*/ 438493 h 438150"/>
                  <a:gd name="connsiteX3" fmla="*/ 255215 w 247650"/>
                  <a:gd name="connsiteY3" fmla="*/ 147269 h 438150"/>
                  <a:gd name="connsiteX4" fmla="*/ 1777 w 247650"/>
                  <a:gd name="connsiteY4" fmla="*/ 953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1777" y="953"/>
                    </a:moveTo>
                    <a:lnTo>
                      <a:pt x="953" y="292164"/>
                    </a:lnTo>
                    <a:lnTo>
                      <a:pt x="255215" y="438493"/>
                    </a:lnTo>
                    <a:lnTo>
                      <a:pt x="255215" y="147269"/>
                    </a:lnTo>
                    <a:lnTo>
                      <a:pt x="1777" y="953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112" name="Freeform: Shape 554">
                <a:extLst>
                  <a:ext uri="{FF2B5EF4-FFF2-40B4-BE49-F238E27FC236}">
                    <a16:creationId xmlns:a16="http://schemas.microsoft.com/office/drawing/2014/main" id="{0984E437-BB12-06EE-726E-E08D65776B07}"/>
                  </a:ext>
                </a:extLst>
              </p:cNvPr>
              <p:cNvSpPr/>
              <p:nvPr/>
            </p:nvSpPr>
            <p:spPr>
              <a:xfrm>
                <a:off x="1006375" y="5766976"/>
                <a:ext cx="240771" cy="425979"/>
              </a:xfrm>
              <a:custGeom>
                <a:avLst/>
                <a:gdLst>
                  <a:gd name="connsiteX0" fmla="*/ 953 w 247650"/>
                  <a:gd name="connsiteY0" fmla="*/ 147269 h 438150"/>
                  <a:gd name="connsiteX1" fmla="*/ 254394 w 247650"/>
                  <a:gd name="connsiteY1" fmla="*/ 953 h 438150"/>
                  <a:gd name="connsiteX2" fmla="*/ 255219 w 247650"/>
                  <a:gd name="connsiteY2" fmla="*/ 292164 h 438150"/>
                  <a:gd name="connsiteX3" fmla="*/ 953 w 247650"/>
                  <a:gd name="connsiteY3" fmla="*/ 438493 h 438150"/>
                  <a:gd name="connsiteX4" fmla="*/ 953 w 247650"/>
                  <a:gd name="connsiteY4" fmla="*/ 147269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953" y="147269"/>
                    </a:moveTo>
                    <a:lnTo>
                      <a:pt x="254394" y="953"/>
                    </a:lnTo>
                    <a:lnTo>
                      <a:pt x="255219" y="292164"/>
                    </a:lnTo>
                    <a:lnTo>
                      <a:pt x="953" y="438493"/>
                    </a:lnTo>
                    <a:lnTo>
                      <a:pt x="953" y="147269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113" name="Freeform: Shape 555">
                <a:extLst>
                  <a:ext uri="{FF2B5EF4-FFF2-40B4-BE49-F238E27FC236}">
                    <a16:creationId xmlns:a16="http://schemas.microsoft.com/office/drawing/2014/main" id="{9FA95EC0-BEB2-8737-AEDB-57A2A24792CA}"/>
                  </a:ext>
                </a:extLst>
              </p:cNvPr>
              <p:cNvSpPr/>
              <p:nvPr/>
            </p:nvSpPr>
            <p:spPr>
              <a:xfrm>
                <a:off x="759975" y="5624711"/>
                <a:ext cx="490804" cy="277813"/>
              </a:xfrm>
              <a:custGeom>
                <a:avLst/>
                <a:gdLst>
                  <a:gd name="connsiteX0" fmla="*/ 507007 w 504825"/>
                  <a:gd name="connsiteY0" fmla="*/ 147282 h 285750"/>
                  <a:gd name="connsiteX1" fmla="*/ 253566 w 504825"/>
                  <a:gd name="connsiteY1" fmla="*/ 953 h 285750"/>
                  <a:gd name="connsiteX2" fmla="*/ 953 w 504825"/>
                  <a:gd name="connsiteY2" fmla="*/ 147282 h 285750"/>
                  <a:gd name="connsiteX3" fmla="*/ 254391 w 504825"/>
                  <a:gd name="connsiteY3" fmla="*/ 293599 h 285750"/>
                  <a:gd name="connsiteX4" fmla="*/ 507007 w 504825"/>
                  <a:gd name="connsiteY4" fmla="*/ 147282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825" h="285750">
                    <a:moveTo>
                      <a:pt x="507007" y="147282"/>
                    </a:moveTo>
                    <a:lnTo>
                      <a:pt x="253566" y="953"/>
                    </a:lnTo>
                    <a:lnTo>
                      <a:pt x="953" y="147282"/>
                    </a:lnTo>
                    <a:lnTo>
                      <a:pt x="254391" y="293599"/>
                    </a:lnTo>
                    <a:lnTo>
                      <a:pt x="507007" y="147282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30D08401-3B08-5BE1-DD18-1A28361053B1}"/>
              </a:ext>
            </a:extLst>
          </p:cNvPr>
          <p:cNvGrpSpPr/>
          <p:nvPr/>
        </p:nvGrpSpPr>
        <p:grpSpPr>
          <a:xfrm>
            <a:off x="8306744" y="2874929"/>
            <a:ext cx="2783471" cy="321531"/>
            <a:chOff x="7905652" y="1918987"/>
            <a:chExt cx="2783471" cy="321531"/>
          </a:xfrm>
          <a:solidFill>
            <a:srgbClr val="1D5DEB"/>
          </a:solidFill>
        </p:grpSpPr>
        <p:grpSp>
          <p:nvGrpSpPr>
            <p:cNvPr id="130" name="Группа 129">
              <a:extLst>
                <a:ext uri="{FF2B5EF4-FFF2-40B4-BE49-F238E27FC236}">
                  <a16:creationId xmlns:a16="http://schemas.microsoft.com/office/drawing/2014/main" id="{5005F8CD-E19E-F5AA-08B0-97B2A81896F9}"/>
                </a:ext>
              </a:extLst>
            </p:cNvPr>
            <p:cNvGrpSpPr/>
            <p:nvPr/>
          </p:nvGrpSpPr>
          <p:grpSpPr>
            <a:xfrm>
              <a:off x="7905652" y="1918987"/>
              <a:ext cx="278167" cy="321531"/>
              <a:chOff x="759174" y="5624711"/>
              <a:chExt cx="491605" cy="568244"/>
            </a:xfrm>
            <a:grpFill/>
          </p:grpSpPr>
          <p:sp>
            <p:nvSpPr>
              <p:cNvPr id="151" name="Freeform: Shape 553">
                <a:extLst>
                  <a:ext uri="{FF2B5EF4-FFF2-40B4-BE49-F238E27FC236}">
                    <a16:creationId xmlns:a16="http://schemas.microsoft.com/office/drawing/2014/main" id="{16C99657-2F7A-EFE5-820A-EAC7EC27DD4C}"/>
                  </a:ext>
                </a:extLst>
              </p:cNvPr>
              <p:cNvSpPr/>
              <p:nvPr/>
            </p:nvSpPr>
            <p:spPr>
              <a:xfrm>
                <a:off x="759174" y="5766976"/>
                <a:ext cx="240771" cy="425979"/>
              </a:xfrm>
              <a:custGeom>
                <a:avLst/>
                <a:gdLst>
                  <a:gd name="connsiteX0" fmla="*/ 1777 w 247650"/>
                  <a:gd name="connsiteY0" fmla="*/ 953 h 438150"/>
                  <a:gd name="connsiteX1" fmla="*/ 953 w 247650"/>
                  <a:gd name="connsiteY1" fmla="*/ 292164 h 438150"/>
                  <a:gd name="connsiteX2" fmla="*/ 255215 w 247650"/>
                  <a:gd name="connsiteY2" fmla="*/ 438493 h 438150"/>
                  <a:gd name="connsiteX3" fmla="*/ 255215 w 247650"/>
                  <a:gd name="connsiteY3" fmla="*/ 147269 h 438150"/>
                  <a:gd name="connsiteX4" fmla="*/ 1777 w 247650"/>
                  <a:gd name="connsiteY4" fmla="*/ 953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1777" y="953"/>
                    </a:moveTo>
                    <a:lnTo>
                      <a:pt x="953" y="292164"/>
                    </a:lnTo>
                    <a:lnTo>
                      <a:pt x="255215" y="438493"/>
                    </a:lnTo>
                    <a:lnTo>
                      <a:pt x="255215" y="147269"/>
                    </a:lnTo>
                    <a:lnTo>
                      <a:pt x="1777" y="953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152" name="Freeform: Shape 554">
                <a:extLst>
                  <a:ext uri="{FF2B5EF4-FFF2-40B4-BE49-F238E27FC236}">
                    <a16:creationId xmlns:a16="http://schemas.microsoft.com/office/drawing/2014/main" id="{9F451889-14EE-A7A7-1845-10A21DDB4CBE}"/>
                  </a:ext>
                </a:extLst>
              </p:cNvPr>
              <p:cNvSpPr/>
              <p:nvPr/>
            </p:nvSpPr>
            <p:spPr>
              <a:xfrm>
                <a:off x="1006375" y="5766976"/>
                <a:ext cx="240771" cy="425979"/>
              </a:xfrm>
              <a:custGeom>
                <a:avLst/>
                <a:gdLst>
                  <a:gd name="connsiteX0" fmla="*/ 953 w 247650"/>
                  <a:gd name="connsiteY0" fmla="*/ 147269 h 438150"/>
                  <a:gd name="connsiteX1" fmla="*/ 254394 w 247650"/>
                  <a:gd name="connsiteY1" fmla="*/ 953 h 438150"/>
                  <a:gd name="connsiteX2" fmla="*/ 255219 w 247650"/>
                  <a:gd name="connsiteY2" fmla="*/ 292164 h 438150"/>
                  <a:gd name="connsiteX3" fmla="*/ 953 w 247650"/>
                  <a:gd name="connsiteY3" fmla="*/ 438493 h 438150"/>
                  <a:gd name="connsiteX4" fmla="*/ 953 w 247650"/>
                  <a:gd name="connsiteY4" fmla="*/ 147269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953" y="147269"/>
                    </a:moveTo>
                    <a:lnTo>
                      <a:pt x="254394" y="953"/>
                    </a:lnTo>
                    <a:lnTo>
                      <a:pt x="255219" y="292164"/>
                    </a:lnTo>
                    <a:lnTo>
                      <a:pt x="953" y="438493"/>
                    </a:lnTo>
                    <a:lnTo>
                      <a:pt x="953" y="147269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153" name="Freeform: Shape 555">
                <a:extLst>
                  <a:ext uri="{FF2B5EF4-FFF2-40B4-BE49-F238E27FC236}">
                    <a16:creationId xmlns:a16="http://schemas.microsoft.com/office/drawing/2014/main" id="{743A1EF6-AC4E-E2C8-970A-4E389F35E15B}"/>
                  </a:ext>
                </a:extLst>
              </p:cNvPr>
              <p:cNvSpPr/>
              <p:nvPr/>
            </p:nvSpPr>
            <p:spPr>
              <a:xfrm>
                <a:off x="759975" y="5624711"/>
                <a:ext cx="490804" cy="277813"/>
              </a:xfrm>
              <a:custGeom>
                <a:avLst/>
                <a:gdLst>
                  <a:gd name="connsiteX0" fmla="*/ 507007 w 504825"/>
                  <a:gd name="connsiteY0" fmla="*/ 147282 h 285750"/>
                  <a:gd name="connsiteX1" fmla="*/ 253566 w 504825"/>
                  <a:gd name="connsiteY1" fmla="*/ 953 h 285750"/>
                  <a:gd name="connsiteX2" fmla="*/ 953 w 504825"/>
                  <a:gd name="connsiteY2" fmla="*/ 147282 h 285750"/>
                  <a:gd name="connsiteX3" fmla="*/ 254391 w 504825"/>
                  <a:gd name="connsiteY3" fmla="*/ 293599 h 285750"/>
                  <a:gd name="connsiteX4" fmla="*/ 507007 w 504825"/>
                  <a:gd name="connsiteY4" fmla="*/ 147282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825" h="285750">
                    <a:moveTo>
                      <a:pt x="507007" y="147282"/>
                    </a:moveTo>
                    <a:lnTo>
                      <a:pt x="253566" y="953"/>
                    </a:lnTo>
                    <a:lnTo>
                      <a:pt x="953" y="147282"/>
                    </a:lnTo>
                    <a:lnTo>
                      <a:pt x="254391" y="293599"/>
                    </a:lnTo>
                    <a:lnTo>
                      <a:pt x="507007" y="147282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31" name="Группа 130">
              <a:extLst>
                <a:ext uri="{FF2B5EF4-FFF2-40B4-BE49-F238E27FC236}">
                  <a16:creationId xmlns:a16="http://schemas.microsoft.com/office/drawing/2014/main" id="{41324528-94BF-A49A-518E-727951256B48}"/>
                </a:ext>
              </a:extLst>
            </p:cNvPr>
            <p:cNvGrpSpPr/>
            <p:nvPr/>
          </p:nvGrpSpPr>
          <p:grpSpPr>
            <a:xfrm>
              <a:off x="8406713" y="1918987"/>
              <a:ext cx="278167" cy="321531"/>
              <a:chOff x="759174" y="5624711"/>
              <a:chExt cx="491605" cy="568244"/>
            </a:xfrm>
            <a:grpFill/>
          </p:grpSpPr>
          <p:sp>
            <p:nvSpPr>
              <p:cNvPr id="148" name="Freeform: Shape 553">
                <a:extLst>
                  <a:ext uri="{FF2B5EF4-FFF2-40B4-BE49-F238E27FC236}">
                    <a16:creationId xmlns:a16="http://schemas.microsoft.com/office/drawing/2014/main" id="{1B71FFD8-188E-6DC4-1691-F5D10D319BF4}"/>
                  </a:ext>
                </a:extLst>
              </p:cNvPr>
              <p:cNvSpPr/>
              <p:nvPr/>
            </p:nvSpPr>
            <p:spPr>
              <a:xfrm>
                <a:off x="759174" y="5766976"/>
                <a:ext cx="240771" cy="425979"/>
              </a:xfrm>
              <a:custGeom>
                <a:avLst/>
                <a:gdLst>
                  <a:gd name="connsiteX0" fmla="*/ 1777 w 247650"/>
                  <a:gd name="connsiteY0" fmla="*/ 953 h 438150"/>
                  <a:gd name="connsiteX1" fmla="*/ 953 w 247650"/>
                  <a:gd name="connsiteY1" fmla="*/ 292164 h 438150"/>
                  <a:gd name="connsiteX2" fmla="*/ 255215 w 247650"/>
                  <a:gd name="connsiteY2" fmla="*/ 438493 h 438150"/>
                  <a:gd name="connsiteX3" fmla="*/ 255215 w 247650"/>
                  <a:gd name="connsiteY3" fmla="*/ 147269 h 438150"/>
                  <a:gd name="connsiteX4" fmla="*/ 1777 w 247650"/>
                  <a:gd name="connsiteY4" fmla="*/ 953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1777" y="953"/>
                    </a:moveTo>
                    <a:lnTo>
                      <a:pt x="953" y="292164"/>
                    </a:lnTo>
                    <a:lnTo>
                      <a:pt x="255215" y="438493"/>
                    </a:lnTo>
                    <a:lnTo>
                      <a:pt x="255215" y="147269"/>
                    </a:lnTo>
                    <a:lnTo>
                      <a:pt x="1777" y="953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149" name="Freeform: Shape 554">
                <a:extLst>
                  <a:ext uri="{FF2B5EF4-FFF2-40B4-BE49-F238E27FC236}">
                    <a16:creationId xmlns:a16="http://schemas.microsoft.com/office/drawing/2014/main" id="{187BDA34-F2FA-37A8-C8B5-DD77C3525A0B}"/>
                  </a:ext>
                </a:extLst>
              </p:cNvPr>
              <p:cNvSpPr/>
              <p:nvPr/>
            </p:nvSpPr>
            <p:spPr>
              <a:xfrm>
                <a:off x="1006375" y="5766976"/>
                <a:ext cx="240771" cy="425979"/>
              </a:xfrm>
              <a:custGeom>
                <a:avLst/>
                <a:gdLst>
                  <a:gd name="connsiteX0" fmla="*/ 953 w 247650"/>
                  <a:gd name="connsiteY0" fmla="*/ 147269 h 438150"/>
                  <a:gd name="connsiteX1" fmla="*/ 254394 w 247650"/>
                  <a:gd name="connsiteY1" fmla="*/ 953 h 438150"/>
                  <a:gd name="connsiteX2" fmla="*/ 255219 w 247650"/>
                  <a:gd name="connsiteY2" fmla="*/ 292164 h 438150"/>
                  <a:gd name="connsiteX3" fmla="*/ 953 w 247650"/>
                  <a:gd name="connsiteY3" fmla="*/ 438493 h 438150"/>
                  <a:gd name="connsiteX4" fmla="*/ 953 w 247650"/>
                  <a:gd name="connsiteY4" fmla="*/ 147269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953" y="147269"/>
                    </a:moveTo>
                    <a:lnTo>
                      <a:pt x="254394" y="953"/>
                    </a:lnTo>
                    <a:lnTo>
                      <a:pt x="255219" y="292164"/>
                    </a:lnTo>
                    <a:lnTo>
                      <a:pt x="953" y="438493"/>
                    </a:lnTo>
                    <a:lnTo>
                      <a:pt x="953" y="147269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150" name="Freeform: Shape 555">
                <a:extLst>
                  <a:ext uri="{FF2B5EF4-FFF2-40B4-BE49-F238E27FC236}">
                    <a16:creationId xmlns:a16="http://schemas.microsoft.com/office/drawing/2014/main" id="{3C1A17CB-48D2-8EEA-8B33-CB938B85158C}"/>
                  </a:ext>
                </a:extLst>
              </p:cNvPr>
              <p:cNvSpPr/>
              <p:nvPr/>
            </p:nvSpPr>
            <p:spPr>
              <a:xfrm>
                <a:off x="759975" y="5624711"/>
                <a:ext cx="490804" cy="277813"/>
              </a:xfrm>
              <a:custGeom>
                <a:avLst/>
                <a:gdLst>
                  <a:gd name="connsiteX0" fmla="*/ 507007 w 504825"/>
                  <a:gd name="connsiteY0" fmla="*/ 147282 h 285750"/>
                  <a:gd name="connsiteX1" fmla="*/ 253566 w 504825"/>
                  <a:gd name="connsiteY1" fmla="*/ 953 h 285750"/>
                  <a:gd name="connsiteX2" fmla="*/ 953 w 504825"/>
                  <a:gd name="connsiteY2" fmla="*/ 147282 h 285750"/>
                  <a:gd name="connsiteX3" fmla="*/ 254391 w 504825"/>
                  <a:gd name="connsiteY3" fmla="*/ 293599 h 285750"/>
                  <a:gd name="connsiteX4" fmla="*/ 507007 w 504825"/>
                  <a:gd name="connsiteY4" fmla="*/ 147282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825" h="285750">
                    <a:moveTo>
                      <a:pt x="507007" y="147282"/>
                    </a:moveTo>
                    <a:lnTo>
                      <a:pt x="253566" y="953"/>
                    </a:lnTo>
                    <a:lnTo>
                      <a:pt x="953" y="147282"/>
                    </a:lnTo>
                    <a:lnTo>
                      <a:pt x="254391" y="293599"/>
                    </a:lnTo>
                    <a:lnTo>
                      <a:pt x="507007" y="147282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32" name="Группа 131">
              <a:extLst>
                <a:ext uri="{FF2B5EF4-FFF2-40B4-BE49-F238E27FC236}">
                  <a16:creationId xmlns:a16="http://schemas.microsoft.com/office/drawing/2014/main" id="{0258ADB5-4989-35B7-AAD7-264E5C2CBED0}"/>
                </a:ext>
              </a:extLst>
            </p:cNvPr>
            <p:cNvGrpSpPr/>
            <p:nvPr/>
          </p:nvGrpSpPr>
          <p:grpSpPr>
            <a:xfrm>
              <a:off x="8907774" y="1918987"/>
              <a:ext cx="278167" cy="321531"/>
              <a:chOff x="759174" y="5624711"/>
              <a:chExt cx="491605" cy="568244"/>
            </a:xfrm>
            <a:grpFill/>
          </p:grpSpPr>
          <p:sp>
            <p:nvSpPr>
              <p:cNvPr id="145" name="Freeform: Shape 553">
                <a:extLst>
                  <a:ext uri="{FF2B5EF4-FFF2-40B4-BE49-F238E27FC236}">
                    <a16:creationId xmlns:a16="http://schemas.microsoft.com/office/drawing/2014/main" id="{8B227146-B9E2-23FA-0A98-23C7A2728F63}"/>
                  </a:ext>
                </a:extLst>
              </p:cNvPr>
              <p:cNvSpPr/>
              <p:nvPr/>
            </p:nvSpPr>
            <p:spPr>
              <a:xfrm>
                <a:off x="759174" y="5766976"/>
                <a:ext cx="240771" cy="425979"/>
              </a:xfrm>
              <a:custGeom>
                <a:avLst/>
                <a:gdLst>
                  <a:gd name="connsiteX0" fmla="*/ 1777 w 247650"/>
                  <a:gd name="connsiteY0" fmla="*/ 953 h 438150"/>
                  <a:gd name="connsiteX1" fmla="*/ 953 w 247650"/>
                  <a:gd name="connsiteY1" fmla="*/ 292164 h 438150"/>
                  <a:gd name="connsiteX2" fmla="*/ 255215 w 247650"/>
                  <a:gd name="connsiteY2" fmla="*/ 438493 h 438150"/>
                  <a:gd name="connsiteX3" fmla="*/ 255215 w 247650"/>
                  <a:gd name="connsiteY3" fmla="*/ 147269 h 438150"/>
                  <a:gd name="connsiteX4" fmla="*/ 1777 w 247650"/>
                  <a:gd name="connsiteY4" fmla="*/ 953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1777" y="953"/>
                    </a:moveTo>
                    <a:lnTo>
                      <a:pt x="953" y="292164"/>
                    </a:lnTo>
                    <a:lnTo>
                      <a:pt x="255215" y="438493"/>
                    </a:lnTo>
                    <a:lnTo>
                      <a:pt x="255215" y="147269"/>
                    </a:lnTo>
                    <a:lnTo>
                      <a:pt x="1777" y="953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146" name="Freeform: Shape 554">
                <a:extLst>
                  <a:ext uri="{FF2B5EF4-FFF2-40B4-BE49-F238E27FC236}">
                    <a16:creationId xmlns:a16="http://schemas.microsoft.com/office/drawing/2014/main" id="{24297810-3D0F-9E95-F614-A5C1D68A8793}"/>
                  </a:ext>
                </a:extLst>
              </p:cNvPr>
              <p:cNvSpPr/>
              <p:nvPr/>
            </p:nvSpPr>
            <p:spPr>
              <a:xfrm>
                <a:off x="1006375" y="5766976"/>
                <a:ext cx="240771" cy="425979"/>
              </a:xfrm>
              <a:custGeom>
                <a:avLst/>
                <a:gdLst>
                  <a:gd name="connsiteX0" fmla="*/ 953 w 247650"/>
                  <a:gd name="connsiteY0" fmla="*/ 147269 h 438150"/>
                  <a:gd name="connsiteX1" fmla="*/ 254394 w 247650"/>
                  <a:gd name="connsiteY1" fmla="*/ 953 h 438150"/>
                  <a:gd name="connsiteX2" fmla="*/ 255219 w 247650"/>
                  <a:gd name="connsiteY2" fmla="*/ 292164 h 438150"/>
                  <a:gd name="connsiteX3" fmla="*/ 953 w 247650"/>
                  <a:gd name="connsiteY3" fmla="*/ 438493 h 438150"/>
                  <a:gd name="connsiteX4" fmla="*/ 953 w 247650"/>
                  <a:gd name="connsiteY4" fmla="*/ 147269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953" y="147269"/>
                    </a:moveTo>
                    <a:lnTo>
                      <a:pt x="254394" y="953"/>
                    </a:lnTo>
                    <a:lnTo>
                      <a:pt x="255219" y="292164"/>
                    </a:lnTo>
                    <a:lnTo>
                      <a:pt x="953" y="438493"/>
                    </a:lnTo>
                    <a:lnTo>
                      <a:pt x="953" y="147269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147" name="Freeform: Shape 555">
                <a:extLst>
                  <a:ext uri="{FF2B5EF4-FFF2-40B4-BE49-F238E27FC236}">
                    <a16:creationId xmlns:a16="http://schemas.microsoft.com/office/drawing/2014/main" id="{3FDD6510-DEA3-9FF4-0DF2-CE49A061E9A4}"/>
                  </a:ext>
                </a:extLst>
              </p:cNvPr>
              <p:cNvSpPr/>
              <p:nvPr/>
            </p:nvSpPr>
            <p:spPr>
              <a:xfrm>
                <a:off x="759975" y="5624711"/>
                <a:ext cx="490804" cy="277813"/>
              </a:xfrm>
              <a:custGeom>
                <a:avLst/>
                <a:gdLst>
                  <a:gd name="connsiteX0" fmla="*/ 507007 w 504825"/>
                  <a:gd name="connsiteY0" fmla="*/ 147282 h 285750"/>
                  <a:gd name="connsiteX1" fmla="*/ 253566 w 504825"/>
                  <a:gd name="connsiteY1" fmla="*/ 953 h 285750"/>
                  <a:gd name="connsiteX2" fmla="*/ 953 w 504825"/>
                  <a:gd name="connsiteY2" fmla="*/ 147282 h 285750"/>
                  <a:gd name="connsiteX3" fmla="*/ 254391 w 504825"/>
                  <a:gd name="connsiteY3" fmla="*/ 293599 h 285750"/>
                  <a:gd name="connsiteX4" fmla="*/ 507007 w 504825"/>
                  <a:gd name="connsiteY4" fmla="*/ 147282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825" h="285750">
                    <a:moveTo>
                      <a:pt x="507007" y="147282"/>
                    </a:moveTo>
                    <a:lnTo>
                      <a:pt x="253566" y="953"/>
                    </a:lnTo>
                    <a:lnTo>
                      <a:pt x="953" y="147282"/>
                    </a:lnTo>
                    <a:lnTo>
                      <a:pt x="254391" y="293599"/>
                    </a:lnTo>
                    <a:lnTo>
                      <a:pt x="507007" y="147282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33" name="Группа 132">
              <a:extLst>
                <a:ext uri="{FF2B5EF4-FFF2-40B4-BE49-F238E27FC236}">
                  <a16:creationId xmlns:a16="http://schemas.microsoft.com/office/drawing/2014/main" id="{15B4BEDD-717A-4822-363A-E3D9DC3B5951}"/>
                </a:ext>
              </a:extLst>
            </p:cNvPr>
            <p:cNvGrpSpPr/>
            <p:nvPr/>
          </p:nvGrpSpPr>
          <p:grpSpPr>
            <a:xfrm>
              <a:off x="9408835" y="1918987"/>
              <a:ext cx="278167" cy="321531"/>
              <a:chOff x="759174" y="5624711"/>
              <a:chExt cx="491605" cy="568244"/>
            </a:xfrm>
            <a:grpFill/>
          </p:grpSpPr>
          <p:sp>
            <p:nvSpPr>
              <p:cNvPr id="142" name="Freeform: Shape 553">
                <a:extLst>
                  <a:ext uri="{FF2B5EF4-FFF2-40B4-BE49-F238E27FC236}">
                    <a16:creationId xmlns:a16="http://schemas.microsoft.com/office/drawing/2014/main" id="{738BE114-2DCF-2DFC-F095-A374E1D17DA8}"/>
                  </a:ext>
                </a:extLst>
              </p:cNvPr>
              <p:cNvSpPr/>
              <p:nvPr/>
            </p:nvSpPr>
            <p:spPr>
              <a:xfrm>
                <a:off x="759174" y="5766976"/>
                <a:ext cx="240771" cy="425979"/>
              </a:xfrm>
              <a:custGeom>
                <a:avLst/>
                <a:gdLst>
                  <a:gd name="connsiteX0" fmla="*/ 1777 w 247650"/>
                  <a:gd name="connsiteY0" fmla="*/ 953 h 438150"/>
                  <a:gd name="connsiteX1" fmla="*/ 953 w 247650"/>
                  <a:gd name="connsiteY1" fmla="*/ 292164 h 438150"/>
                  <a:gd name="connsiteX2" fmla="*/ 255215 w 247650"/>
                  <a:gd name="connsiteY2" fmla="*/ 438493 h 438150"/>
                  <a:gd name="connsiteX3" fmla="*/ 255215 w 247650"/>
                  <a:gd name="connsiteY3" fmla="*/ 147269 h 438150"/>
                  <a:gd name="connsiteX4" fmla="*/ 1777 w 247650"/>
                  <a:gd name="connsiteY4" fmla="*/ 953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1777" y="953"/>
                    </a:moveTo>
                    <a:lnTo>
                      <a:pt x="953" y="292164"/>
                    </a:lnTo>
                    <a:lnTo>
                      <a:pt x="255215" y="438493"/>
                    </a:lnTo>
                    <a:lnTo>
                      <a:pt x="255215" y="147269"/>
                    </a:lnTo>
                    <a:lnTo>
                      <a:pt x="1777" y="953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143" name="Freeform: Shape 554">
                <a:extLst>
                  <a:ext uri="{FF2B5EF4-FFF2-40B4-BE49-F238E27FC236}">
                    <a16:creationId xmlns:a16="http://schemas.microsoft.com/office/drawing/2014/main" id="{7C480C38-5D6E-999E-C692-6F54FE949D67}"/>
                  </a:ext>
                </a:extLst>
              </p:cNvPr>
              <p:cNvSpPr/>
              <p:nvPr/>
            </p:nvSpPr>
            <p:spPr>
              <a:xfrm>
                <a:off x="1006375" y="5766976"/>
                <a:ext cx="240771" cy="425979"/>
              </a:xfrm>
              <a:custGeom>
                <a:avLst/>
                <a:gdLst>
                  <a:gd name="connsiteX0" fmla="*/ 953 w 247650"/>
                  <a:gd name="connsiteY0" fmla="*/ 147269 h 438150"/>
                  <a:gd name="connsiteX1" fmla="*/ 254394 w 247650"/>
                  <a:gd name="connsiteY1" fmla="*/ 953 h 438150"/>
                  <a:gd name="connsiteX2" fmla="*/ 255219 w 247650"/>
                  <a:gd name="connsiteY2" fmla="*/ 292164 h 438150"/>
                  <a:gd name="connsiteX3" fmla="*/ 953 w 247650"/>
                  <a:gd name="connsiteY3" fmla="*/ 438493 h 438150"/>
                  <a:gd name="connsiteX4" fmla="*/ 953 w 247650"/>
                  <a:gd name="connsiteY4" fmla="*/ 147269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953" y="147269"/>
                    </a:moveTo>
                    <a:lnTo>
                      <a:pt x="254394" y="953"/>
                    </a:lnTo>
                    <a:lnTo>
                      <a:pt x="255219" y="292164"/>
                    </a:lnTo>
                    <a:lnTo>
                      <a:pt x="953" y="438493"/>
                    </a:lnTo>
                    <a:lnTo>
                      <a:pt x="953" y="147269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144" name="Freeform: Shape 555">
                <a:extLst>
                  <a:ext uri="{FF2B5EF4-FFF2-40B4-BE49-F238E27FC236}">
                    <a16:creationId xmlns:a16="http://schemas.microsoft.com/office/drawing/2014/main" id="{75FBEC82-8020-CD86-8102-5FBACD983D09}"/>
                  </a:ext>
                </a:extLst>
              </p:cNvPr>
              <p:cNvSpPr/>
              <p:nvPr/>
            </p:nvSpPr>
            <p:spPr>
              <a:xfrm>
                <a:off x="759975" y="5624711"/>
                <a:ext cx="490804" cy="277813"/>
              </a:xfrm>
              <a:custGeom>
                <a:avLst/>
                <a:gdLst>
                  <a:gd name="connsiteX0" fmla="*/ 507007 w 504825"/>
                  <a:gd name="connsiteY0" fmla="*/ 147282 h 285750"/>
                  <a:gd name="connsiteX1" fmla="*/ 253566 w 504825"/>
                  <a:gd name="connsiteY1" fmla="*/ 953 h 285750"/>
                  <a:gd name="connsiteX2" fmla="*/ 953 w 504825"/>
                  <a:gd name="connsiteY2" fmla="*/ 147282 h 285750"/>
                  <a:gd name="connsiteX3" fmla="*/ 254391 w 504825"/>
                  <a:gd name="connsiteY3" fmla="*/ 293599 h 285750"/>
                  <a:gd name="connsiteX4" fmla="*/ 507007 w 504825"/>
                  <a:gd name="connsiteY4" fmla="*/ 147282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825" h="285750">
                    <a:moveTo>
                      <a:pt x="507007" y="147282"/>
                    </a:moveTo>
                    <a:lnTo>
                      <a:pt x="253566" y="953"/>
                    </a:lnTo>
                    <a:lnTo>
                      <a:pt x="953" y="147282"/>
                    </a:lnTo>
                    <a:lnTo>
                      <a:pt x="254391" y="293599"/>
                    </a:lnTo>
                    <a:lnTo>
                      <a:pt x="507007" y="147282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34" name="Группа 133">
              <a:extLst>
                <a:ext uri="{FF2B5EF4-FFF2-40B4-BE49-F238E27FC236}">
                  <a16:creationId xmlns:a16="http://schemas.microsoft.com/office/drawing/2014/main" id="{95B6A2D2-B70D-628D-4DE5-3C37E3996BE8}"/>
                </a:ext>
              </a:extLst>
            </p:cNvPr>
            <p:cNvGrpSpPr/>
            <p:nvPr/>
          </p:nvGrpSpPr>
          <p:grpSpPr>
            <a:xfrm>
              <a:off x="9909896" y="1918987"/>
              <a:ext cx="278167" cy="321531"/>
              <a:chOff x="759174" y="5624711"/>
              <a:chExt cx="491605" cy="568244"/>
            </a:xfrm>
            <a:grpFill/>
          </p:grpSpPr>
          <p:sp>
            <p:nvSpPr>
              <p:cNvPr id="139" name="Freeform: Shape 553">
                <a:extLst>
                  <a:ext uri="{FF2B5EF4-FFF2-40B4-BE49-F238E27FC236}">
                    <a16:creationId xmlns:a16="http://schemas.microsoft.com/office/drawing/2014/main" id="{197BB272-E41B-04BC-2004-E4302EEA307D}"/>
                  </a:ext>
                </a:extLst>
              </p:cNvPr>
              <p:cNvSpPr/>
              <p:nvPr/>
            </p:nvSpPr>
            <p:spPr>
              <a:xfrm>
                <a:off x="759174" y="5766976"/>
                <a:ext cx="240771" cy="425979"/>
              </a:xfrm>
              <a:custGeom>
                <a:avLst/>
                <a:gdLst>
                  <a:gd name="connsiteX0" fmla="*/ 1777 w 247650"/>
                  <a:gd name="connsiteY0" fmla="*/ 953 h 438150"/>
                  <a:gd name="connsiteX1" fmla="*/ 953 w 247650"/>
                  <a:gd name="connsiteY1" fmla="*/ 292164 h 438150"/>
                  <a:gd name="connsiteX2" fmla="*/ 255215 w 247650"/>
                  <a:gd name="connsiteY2" fmla="*/ 438493 h 438150"/>
                  <a:gd name="connsiteX3" fmla="*/ 255215 w 247650"/>
                  <a:gd name="connsiteY3" fmla="*/ 147269 h 438150"/>
                  <a:gd name="connsiteX4" fmla="*/ 1777 w 247650"/>
                  <a:gd name="connsiteY4" fmla="*/ 953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1777" y="953"/>
                    </a:moveTo>
                    <a:lnTo>
                      <a:pt x="953" y="292164"/>
                    </a:lnTo>
                    <a:lnTo>
                      <a:pt x="255215" y="438493"/>
                    </a:lnTo>
                    <a:lnTo>
                      <a:pt x="255215" y="147269"/>
                    </a:lnTo>
                    <a:lnTo>
                      <a:pt x="1777" y="953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140" name="Freeform: Shape 554">
                <a:extLst>
                  <a:ext uri="{FF2B5EF4-FFF2-40B4-BE49-F238E27FC236}">
                    <a16:creationId xmlns:a16="http://schemas.microsoft.com/office/drawing/2014/main" id="{2AD8E98B-06A6-A05F-DCC7-CABF4ACDC32B}"/>
                  </a:ext>
                </a:extLst>
              </p:cNvPr>
              <p:cNvSpPr/>
              <p:nvPr/>
            </p:nvSpPr>
            <p:spPr>
              <a:xfrm>
                <a:off x="1006375" y="5766976"/>
                <a:ext cx="240771" cy="425979"/>
              </a:xfrm>
              <a:custGeom>
                <a:avLst/>
                <a:gdLst>
                  <a:gd name="connsiteX0" fmla="*/ 953 w 247650"/>
                  <a:gd name="connsiteY0" fmla="*/ 147269 h 438150"/>
                  <a:gd name="connsiteX1" fmla="*/ 254394 w 247650"/>
                  <a:gd name="connsiteY1" fmla="*/ 953 h 438150"/>
                  <a:gd name="connsiteX2" fmla="*/ 255219 w 247650"/>
                  <a:gd name="connsiteY2" fmla="*/ 292164 h 438150"/>
                  <a:gd name="connsiteX3" fmla="*/ 953 w 247650"/>
                  <a:gd name="connsiteY3" fmla="*/ 438493 h 438150"/>
                  <a:gd name="connsiteX4" fmla="*/ 953 w 247650"/>
                  <a:gd name="connsiteY4" fmla="*/ 147269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953" y="147269"/>
                    </a:moveTo>
                    <a:lnTo>
                      <a:pt x="254394" y="953"/>
                    </a:lnTo>
                    <a:lnTo>
                      <a:pt x="255219" y="292164"/>
                    </a:lnTo>
                    <a:lnTo>
                      <a:pt x="953" y="438493"/>
                    </a:lnTo>
                    <a:lnTo>
                      <a:pt x="953" y="147269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141" name="Freeform: Shape 555">
                <a:extLst>
                  <a:ext uri="{FF2B5EF4-FFF2-40B4-BE49-F238E27FC236}">
                    <a16:creationId xmlns:a16="http://schemas.microsoft.com/office/drawing/2014/main" id="{8A11D7B3-4FC1-0785-F6A9-B94074AC5129}"/>
                  </a:ext>
                </a:extLst>
              </p:cNvPr>
              <p:cNvSpPr/>
              <p:nvPr/>
            </p:nvSpPr>
            <p:spPr>
              <a:xfrm>
                <a:off x="759975" y="5624711"/>
                <a:ext cx="490804" cy="277813"/>
              </a:xfrm>
              <a:custGeom>
                <a:avLst/>
                <a:gdLst>
                  <a:gd name="connsiteX0" fmla="*/ 507007 w 504825"/>
                  <a:gd name="connsiteY0" fmla="*/ 147282 h 285750"/>
                  <a:gd name="connsiteX1" fmla="*/ 253566 w 504825"/>
                  <a:gd name="connsiteY1" fmla="*/ 953 h 285750"/>
                  <a:gd name="connsiteX2" fmla="*/ 953 w 504825"/>
                  <a:gd name="connsiteY2" fmla="*/ 147282 h 285750"/>
                  <a:gd name="connsiteX3" fmla="*/ 254391 w 504825"/>
                  <a:gd name="connsiteY3" fmla="*/ 293599 h 285750"/>
                  <a:gd name="connsiteX4" fmla="*/ 507007 w 504825"/>
                  <a:gd name="connsiteY4" fmla="*/ 147282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825" h="285750">
                    <a:moveTo>
                      <a:pt x="507007" y="147282"/>
                    </a:moveTo>
                    <a:lnTo>
                      <a:pt x="253566" y="953"/>
                    </a:lnTo>
                    <a:lnTo>
                      <a:pt x="953" y="147282"/>
                    </a:lnTo>
                    <a:lnTo>
                      <a:pt x="254391" y="293599"/>
                    </a:lnTo>
                    <a:lnTo>
                      <a:pt x="507007" y="147282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35" name="Группа 134">
              <a:extLst>
                <a:ext uri="{FF2B5EF4-FFF2-40B4-BE49-F238E27FC236}">
                  <a16:creationId xmlns:a16="http://schemas.microsoft.com/office/drawing/2014/main" id="{7D48DEFC-8C48-BE1A-93DA-B7240C490DB5}"/>
                </a:ext>
              </a:extLst>
            </p:cNvPr>
            <p:cNvGrpSpPr/>
            <p:nvPr/>
          </p:nvGrpSpPr>
          <p:grpSpPr>
            <a:xfrm>
              <a:off x="10410956" y="1918987"/>
              <a:ext cx="278167" cy="321531"/>
              <a:chOff x="759174" y="5624711"/>
              <a:chExt cx="491605" cy="568244"/>
            </a:xfrm>
            <a:grpFill/>
          </p:grpSpPr>
          <p:sp>
            <p:nvSpPr>
              <p:cNvPr id="136" name="Freeform: Shape 553">
                <a:extLst>
                  <a:ext uri="{FF2B5EF4-FFF2-40B4-BE49-F238E27FC236}">
                    <a16:creationId xmlns:a16="http://schemas.microsoft.com/office/drawing/2014/main" id="{6B3A7DDB-E668-E41C-DD30-EEF8388BB539}"/>
                  </a:ext>
                </a:extLst>
              </p:cNvPr>
              <p:cNvSpPr/>
              <p:nvPr/>
            </p:nvSpPr>
            <p:spPr>
              <a:xfrm>
                <a:off x="759174" y="5766976"/>
                <a:ext cx="240771" cy="425979"/>
              </a:xfrm>
              <a:custGeom>
                <a:avLst/>
                <a:gdLst>
                  <a:gd name="connsiteX0" fmla="*/ 1777 w 247650"/>
                  <a:gd name="connsiteY0" fmla="*/ 953 h 438150"/>
                  <a:gd name="connsiteX1" fmla="*/ 953 w 247650"/>
                  <a:gd name="connsiteY1" fmla="*/ 292164 h 438150"/>
                  <a:gd name="connsiteX2" fmla="*/ 255215 w 247650"/>
                  <a:gd name="connsiteY2" fmla="*/ 438493 h 438150"/>
                  <a:gd name="connsiteX3" fmla="*/ 255215 w 247650"/>
                  <a:gd name="connsiteY3" fmla="*/ 147269 h 438150"/>
                  <a:gd name="connsiteX4" fmla="*/ 1777 w 247650"/>
                  <a:gd name="connsiteY4" fmla="*/ 953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1777" y="953"/>
                    </a:moveTo>
                    <a:lnTo>
                      <a:pt x="953" y="292164"/>
                    </a:lnTo>
                    <a:lnTo>
                      <a:pt x="255215" y="438493"/>
                    </a:lnTo>
                    <a:lnTo>
                      <a:pt x="255215" y="147269"/>
                    </a:lnTo>
                    <a:lnTo>
                      <a:pt x="1777" y="953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137" name="Freeform: Shape 554">
                <a:extLst>
                  <a:ext uri="{FF2B5EF4-FFF2-40B4-BE49-F238E27FC236}">
                    <a16:creationId xmlns:a16="http://schemas.microsoft.com/office/drawing/2014/main" id="{ED71A4B8-2F95-B9E2-903C-1E85D3DE87B1}"/>
                  </a:ext>
                </a:extLst>
              </p:cNvPr>
              <p:cNvSpPr/>
              <p:nvPr/>
            </p:nvSpPr>
            <p:spPr>
              <a:xfrm>
                <a:off x="1006375" y="5766976"/>
                <a:ext cx="240771" cy="425979"/>
              </a:xfrm>
              <a:custGeom>
                <a:avLst/>
                <a:gdLst>
                  <a:gd name="connsiteX0" fmla="*/ 953 w 247650"/>
                  <a:gd name="connsiteY0" fmla="*/ 147269 h 438150"/>
                  <a:gd name="connsiteX1" fmla="*/ 254394 w 247650"/>
                  <a:gd name="connsiteY1" fmla="*/ 953 h 438150"/>
                  <a:gd name="connsiteX2" fmla="*/ 255219 w 247650"/>
                  <a:gd name="connsiteY2" fmla="*/ 292164 h 438150"/>
                  <a:gd name="connsiteX3" fmla="*/ 953 w 247650"/>
                  <a:gd name="connsiteY3" fmla="*/ 438493 h 438150"/>
                  <a:gd name="connsiteX4" fmla="*/ 953 w 247650"/>
                  <a:gd name="connsiteY4" fmla="*/ 147269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953" y="147269"/>
                    </a:moveTo>
                    <a:lnTo>
                      <a:pt x="254394" y="953"/>
                    </a:lnTo>
                    <a:lnTo>
                      <a:pt x="255219" y="292164"/>
                    </a:lnTo>
                    <a:lnTo>
                      <a:pt x="953" y="438493"/>
                    </a:lnTo>
                    <a:lnTo>
                      <a:pt x="953" y="147269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138" name="Freeform: Shape 555">
                <a:extLst>
                  <a:ext uri="{FF2B5EF4-FFF2-40B4-BE49-F238E27FC236}">
                    <a16:creationId xmlns:a16="http://schemas.microsoft.com/office/drawing/2014/main" id="{72191144-E2E9-CB77-7B7D-71F8CB533875}"/>
                  </a:ext>
                </a:extLst>
              </p:cNvPr>
              <p:cNvSpPr/>
              <p:nvPr/>
            </p:nvSpPr>
            <p:spPr>
              <a:xfrm>
                <a:off x="759975" y="5624711"/>
                <a:ext cx="490804" cy="277813"/>
              </a:xfrm>
              <a:custGeom>
                <a:avLst/>
                <a:gdLst>
                  <a:gd name="connsiteX0" fmla="*/ 507007 w 504825"/>
                  <a:gd name="connsiteY0" fmla="*/ 147282 h 285750"/>
                  <a:gd name="connsiteX1" fmla="*/ 253566 w 504825"/>
                  <a:gd name="connsiteY1" fmla="*/ 953 h 285750"/>
                  <a:gd name="connsiteX2" fmla="*/ 953 w 504825"/>
                  <a:gd name="connsiteY2" fmla="*/ 147282 h 285750"/>
                  <a:gd name="connsiteX3" fmla="*/ 254391 w 504825"/>
                  <a:gd name="connsiteY3" fmla="*/ 293599 h 285750"/>
                  <a:gd name="connsiteX4" fmla="*/ 507007 w 504825"/>
                  <a:gd name="connsiteY4" fmla="*/ 147282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825" h="285750">
                    <a:moveTo>
                      <a:pt x="507007" y="147282"/>
                    </a:moveTo>
                    <a:lnTo>
                      <a:pt x="253566" y="953"/>
                    </a:lnTo>
                    <a:lnTo>
                      <a:pt x="953" y="147282"/>
                    </a:lnTo>
                    <a:lnTo>
                      <a:pt x="254391" y="293599"/>
                    </a:lnTo>
                    <a:lnTo>
                      <a:pt x="507007" y="147282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2BF050F6-E755-159F-7E5A-9ACFCFB0BA32}"/>
              </a:ext>
            </a:extLst>
          </p:cNvPr>
          <p:cNvGrpSpPr/>
          <p:nvPr/>
        </p:nvGrpSpPr>
        <p:grpSpPr>
          <a:xfrm>
            <a:off x="8306744" y="3327606"/>
            <a:ext cx="2783471" cy="321531"/>
            <a:chOff x="7905652" y="1918987"/>
            <a:chExt cx="2783471" cy="321531"/>
          </a:xfrm>
          <a:solidFill>
            <a:srgbClr val="1D5DEB"/>
          </a:solidFill>
        </p:grpSpPr>
        <p:grpSp>
          <p:nvGrpSpPr>
            <p:cNvPr id="155" name="Группа 154">
              <a:extLst>
                <a:ext uri="{FF2B5EF4-FFF2-40B4-BE49-F238E27FC236}">
                  <a16:creationId xmlns:a16="http://schemas.microsoft.com/office/drawing/2014/main" id="{ABE416CE-CFB3-A313-A250-13ECEF06AE5D}"/>
                </a:ext>
              </a:extLst>
            </p:cNvPr>
            <p:cNvGrpSpPr/>
            <p:nvPr/>
          </p:nvGrpSpPr>
          <p:grpSpPr>
            <a:xfrm>
              <a:off x="7905652" y="1918987"/>
              <a:ext cx="278167" cy="321531"/>
              <a:chOff x="759174" y="5624711"/>
              <a:chExt cx="491605" cy="568244"/>
            </a:xfrm>
            <a:grpFill/>
          </p:grpSpPr>
          <p:sp>
            <p:nvSpPr>
              <p:cNvPr id="176" name="Freeform: Shape 553">
                <a:extLst>
                  <a:ext uri="{FF2B5EF4-FFF2-40B4-BE49-F238E27FC236}">
                    <a16:creationId xmlns:a16="http://schemas.microsoft.com/office/drawing/2014/main" id="{7A493165-2E3C-4A6A-B28C-0BC21C4114C3}"/>
                  </a:ext>
                </a:extLst>
              </p:cNvPr>
              <p:cNvSpPr/>
              <p:nvPr/>
            </p:nvSpPr>
            <p:spPr>
              <a:xfrm>
                <a:off x="759174" y="5766976"/>
                <a:ext cx="240771" cy="425979"/>
              </a:xfrm>
              <a:custGeom>
                <a:avLst/>
                <a:gdLst>
                  <a:gd name="connsiteX0" fmla="*/ 1777 w 247650"/>
                  <a:gd name="connsiteY0" fmla="*/ 953 h 438150"/>
                  <a:gd name="connsiteX1" fmla="*/ 953 w 247650"/>
                  <a:gd name="connsiteY1" fmla="*/ 292164 h 438150"/>
                  <a:gd name="connsiteX2" fmla="*/ 255215 w 247650"/>
                  <a:gd name="connsiteY2" fmla="*/ 438493 h 438150"/>
                  <a:gd name="connsiteX3" fmla="*/ 255215 w 247650"/>
                  <a:gd name="connsiteY3" fmla="*/ 147269 h 438150"/>
                  <a:gd name="connsiteX4" fmla="*/ 1777 w 247650"/>
                  <a:gd name="connsiteY4" fmla="*/ 953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1777" y="953"/>
                    </a:moveTo>
                    <a:lnTo>
                      <a:pt x="953" y="292164"/>
                    </a:lnTo>
                    <a:lnTo>
                      <a:pt x="255215" y="438493"/>
                    </a:lnTo>
                    <a:lnTo>
                      <a:pt x="255215" y="147269"/>
                    </a:lnTo>
                    <a:lnTo>
                      <a:pt x="1777" y="953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177" name="Freeform: Shape 554">
                <a:extLst>
                  <a:ext uri="{FF2B5EF4-FFF2-40B4-BE49-F238E27FC236}">
                    <a16:creationId xmlns:a16="http://schemas.microsoft.com/office/drawing/2014/main" id="{848AC81D-3DE0-C796-E6B3-4C4C31BEC5CA}"/>
                  </a:ext>
                </a:extLst>
              </p:cNvPr>
              <p:cNvSpPr/>
              <p:nvPr/>
            </p:nvSpPr>
            <p:spPr>
              <a:xfrm>
                <a:off x="1006375" y="5766976"/>
                <a:ext cx="240771" cy="425979"/>
              </a:xfrm>
              <a:custGeom>
                <a:avLst/>
                <a:gdLst>
                  <a:gd name="connsiteX0" fmla="*/ 953 w 247650"/>
                  <a:gd name="connsiteY0" fmla="*/ 147269 h 438150"/>
                  <a:gd name="connsiteX1" fmla="*/ 254394 w 247650"/>
                  <a:gd name="connsiteY1" fmla="*/ 953 h 438150"/>
                  <a:gd name="connsiteX2" fmla="*/ 255219 w 247650"/>
                  <a:gd name="connsiteY2" fmla="*/ 292164 h 438150"/>
                  <a:gd name="connsiteX3" fmla="*/ 953 w 247650"/>
                  <a:gd name="connsiteY3" fmla="*/ 438493 h 438150"/>
                  <a:gd name="connsiteX4" fmla="*/ 953 w 247650"/>
                  <a:gd name="connsiteY4" fmla="*/ 147269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953" y="147269"/>
                    </a:moveTo>
                    <a:lnTo>
                      <a:pt x="254394" y="953"/>
                    </a:lnTo>
                    <a:lnTo>
                      <a:pt x="255219" y="292164"/>
                    </a:lnTo>
                    <a:lnTo>
                      <a:pt x="953" y="438493"/>
                    </a:lnTo>
                    <a:lnTo>
                      <a:pt x="953" y="147269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178" name="Freeform: Shape 555">
                <a:extLst>
                  <a:ext uri="{FF2B5EF4-FFF2-40B4-BE49-F238E27FC236}">
                    <a16:creationId xmlns:a16="http://schemas.microsoft.com/office/drawing/2014/main" id="{2674A3E1-2F37-4286-8DAA-42289602448A}"/>
                  </a:ext>
                </a:extLst>
              </p:cNvPr>
              <p:cNvSpPr/>
              <p:nvPr/>
            </p:nvSpPr>
            <p:spPr>
              <a:xfrm>
                <a:off x="759975" y="5624711"/>
                <a:ext cx="490804" cy="277813"/>
              </a:xfrm>
              <a:custGeom>
                <a:avLst/>
                <a:gdLst>
                  <a:gd name="connsiteX0" fmla="*/ 507007 w 504825"/>
                  <a:gd name="connsiteY0" fmla="*/ 147282 h 285750"/>
                  <a:gd name="connsiteX1" fmla="*/ 253566 w 504825"/>
                  <a:gd name="connsiteY1" fmla="*/ 953 h 285750"/>
                  <a:gd name="connsiteX2" fmla="*/ 953 w 504825"/>
                  <a:gd name="connsiteY2" fmla="*/ 147282 h 285750"/>
                  <a:gd name="connsiteX3" fmla="*/ 254391 w 504825"/>
                  <a:gd name="connsiteY3" fmla="*/ 293599 h 285750"/>
                  <a:gd name="connsiteX4" fmla="*/ 507007 w 504825"/>
                  <a:gd name="connsiteY4" fmla="*/ 147282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825" h="285750">
                    <a:moveTo>
                      <a:pt x="507007" y="147282"/>
                    </a:moveTo>
                    <a:lnTo>
                      <a:pt x="253566" y="953"/>
                    </a:lnTo>
                    <a:lnTo>
                      <a:pt x="953" y="147282"/>
                    </a:lnTo>
                    <a:lnTo>
                      <a:pt x="254391" y="293599"/>
                    </a:lnTo>
                    <a:lnTo>
                      <a:pt x="507007" y="147282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56" name="Группа 155">
              <a:extLst>
                <a:ext uri="{FF2B5EF4-FFF2-40B4-BE49-F238E27FC236}">
                  <a16:creationId xmlns:a16="http://schemas.microsoft.com/office/drawing/2014/main" id="{19E65934-C387-7CC1-B786-FECA8EACD010}"/>
                </a:ext>
              </a:extLst>
            </p:cNvPr>
            <p:cNvGrpSpPr/>
            <p:nvPr/>
          </p:nvGrpSpPr>
          <p:grpSpPr>
            <a:xfrm>
              <a:off x="8406713" y="1918987"/>
              <a:ext cx="278167" cy="321531"/>
              <a:chOff x="759174" y="5624711"/>
              <a:chExt cx="491605" cy="568244"/>
            </a:xfrm>
            <a:grpFill/>
          </p:grpSpPr>
          <p:sp>
            <p:nvSpPr>
              <p:cNvPr id="173" name="Freeform: Shape 553">
                <a:extLst>
                  <a:ext uri="{FF2B5EF4-FFF2-40B4-BE49-F238E27FC236}">
                    <a16:creationId xmlns:a16="http://schemas.microsoft.com/office/drawing/2014/main" id="{2274EBE8-C295-1BCA-53B5-08EC876107DC}"/>
                  </a:ext>
                </a:extLst>
              </p:cNvPr>
              <p:cNvSpPr/>
              <p:nvPr/>
            </p:nvSpPr>
            <p:spPr>
              <a:xfrm>
                <a:off x="759174" y="5766976"/>
                <a:ext cx="240771" cy="425979"/>
              </a:xfrm>
              <a:custGeom>
                <a:avLst/>
                <a:gdLst>
                  <a:gd name="connsiteX0" fmla="*/ 1777 w 247650"/>
                  <a:gd name="connsiteY0" fmla="*/ 953 h 438150"/>
                  <a:gd name="connsiteX1" fmla="*/ 953 w 247650"/>
                  <a:gd name="connsiteY1" fmla="*/ 292164 h 438150"/>
                  <a:gd name="connsiteX2" fmla="*/ 255215 w 247650"/>
                  <a:gd name="connsiteY2" fmla="*/ 438493 h 438150"/>
                  <a:gd name="connsiteX3" fmla="*/ 255215 w 247650"/>
                  <a:gd name="connsiteY3" fmla="*/ 147269 h 438150"/>
                  <a:gd name="connsiteX4" fmla="*/ 1777 w 247650"/>
                  <a:gd name="connsiteY4" fmla="*/ 953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1777" y="953"/>
                    </a:moveTo>
                    <a:lnTo>
                      <a:pt x="953" y="292164"/>
                    </a:lnTo>
                    <a:lnTo>
                      <a:pt x="255215" y="438493"/>
                    </a:lnTo>
                    <a:lnTo>
                      <a:pt x="255215" y="147269"/>
                    </a:lnTo>
                    <a:lnTo>
                      <a:pt x="1777" y="953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174" name="Freeform: Shape 554">
                <a:extLst>
                  <a:ext uri="{FF2B5EF4-FFF2-40B4-BE49-F238E27FC236}">
                    <a16:creationId xmlns:a16="http://schemas.microsoft.com/office/drawing/2014/main" id="{309CEFBF-F500-73B9-0320-622333E3F14D}"/>
                  </a:ext>
                </a:extLst>
              </p:cNvPr>
              <p:cNvSpPr/>
              <p:nvPr/>
            </p:nvSpPr>
            <p:spPr>
              <a:xfrm>
                <a:off x="1006375" y="5766976"/>
                <a:ext cx="240771" cy="425979"/>
              </a:xfrm>
              <a:custGeom>
                <a:avLst/>
                <a:gdLst>
                  <a:gd name="connsiteX0" fmla="*/ 953 w 247650"/>
                  <a:gd name="connsiteY0" fmla="*/ 147269 h 438150"/>
                  <a:gd name="connsiteX1" fmla="*/ 254394 w 247650"/>
                  <a:gd name="connsiteY1" fmla="*/ 953 h 438150"/>
                  <a:gd name="connsiteX2" fmla="*/ 255219 w 247650"/>
                  <a:gd name="connsiteY2" fmla="*/ 292164 h 438150"/>
                  <a:gd name="connsiteX3" fmla="*/ 953 w 247650"/>
                  <a:gd name="connsiteY3" fmla="*/ 438493 h 438150"/>
                  <a:gd name="connsiteX4" fmla="*/ 953 w 247650"/>
                  <a:gd name="connsiteY4" fmla="*/ 147269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953" y="147269"/>
                    </a:moveTo>
                    <a:lnTo>
                      <a:pt x="254394" y="953"/>
                    </a:lnTo>
                    <a:lnTo>
                      <a:pt x="255219" y="292164"/>
                    </a:lnTo>
                    <a:lnTo>
                      <a:pt x="953" y="438493"/>
                    </a:lnTo>
                    <a:lnTo>
                      <a:pt x="953" y="147269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175" name="Freeform: Shape 555">
                <a:extLst>
                  <a:ext uri="{FF2B5EF4-FFF2-40B4-BE49-F238E27FC236}">
                    <a16:creationId xmlns:a16="http://schemas.microsoft.com/office/drawing/2014/main" id="{D4101A94-6CD2-6D14-6A5D-F7CBB3DE642C}"/>
                  </a:ext>
                </a:extLst>
              </p:cNvPr>
              <p:cNvSpPr/>
              <p:nvPr/>
            </p:nvSpPr>
            <p:spPr>
              <a:xfrm>
                <a:off x="759975" y="5624711"/>
                <a:ext cx="490804" cy="277813"/>
              </a:xfrm>
              <a:custGeom>
                <a:avLst/>
                <a:gdLst>
                  <a:gd name="connsiteX0" fmla="*/ 507007 w 504825"/>
                  <a:gd name="connsiteY0" fmla="*/ 147282 h 285750"/>
                  <a:gd name="connsiteX1" fmla="*/ 253566 w 504825"/>
                  <a:gd name="connsiteY1" fmla="*/ 953 h 285750"/>
                  <a:gd name="connsiteX2" fmla="*/ 953 w 504825"/>
                  <a:gd name="connsiteY2" fmla="*/ 147282 h 285750"/>
                  <a:gd name="connsiteX3" fmla="*/ 254391 w 504825"/>
                  <a:gd name="connsiteY3" fmla="*/ 293599 h 285750"/>
                  <a:gd name="connsiteX4" fmla="*/ 507007 w 504825"/>
                  <a:gd name="connsiteY4" fmla="*/ 147282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825" h="285750">
                    <a:moveTo>
                      <a:pt x="507007" y="147282"/>
                    </a:moveTo>
                    <a:lnTo>
                      <a:pt x="253566" y="953"/>
                    </a:lnTo>
                    <a:lnTo>
                      <a:pt x="953" y="147282"/>
                    </a:lnTo>
                    <a:lnTo>
                      <a:pt x="254391" y="293599"/>
                    </a:lnTo>
                    <a:lnTo>
                      <a:pt x="507007" y="147282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57" name="Группа 156">
              <a:extLst>
                <a:ext uri="{FF2B5EF4-FFF2-40B4-BE49-F238E27FC236}">
                  <a16:creationId xmlns:a16="http://schemas.microsoft.com/office/drawing/2014/main" id="{6C76CA93-A765-B0F8-1CE1-AC0EA66FCD16}"/>
                </a:ext>
              </a:extLst>
            </p:cNvPr>
            <p:cNvGrpSpPr/>
            <p:nvPr/>
          </p:nvGrpSpPr>
          <p:grpSpPr>
            <a:xfrm>
              <a:off x="8907774" y="1918987"/>
              <a:ext cx="278167" cy="321531"/>
              <a:chOff x="759174" y="5624711"/>
              <a:chExt cx="491605" cy="568244"/>
            </a:xfrm>
            <a:grpFill/>
          </p:grpSpPr>
          <p:sp>
            <p:nvSpPr>
              <p:cNvPr id="170" name="Freeform: Shape 553">
                <a:extLst>
                  <a:ext uri="{FF2B5EF4-FFF2-40B4-BE49-F238E27FC236}">
                    <a16:creationId xmlns:a16="http://schemas.microsoft.com/office/drawing/2014/main" id="{DCC4F3F7-2F7E-9C04-D550-EA9444A3BFB5}"/>
                  </a:ext>
                </a:extLst>
              </p:cNvPr>
              <p:cNvSpPr/>
              <p:nvPr/>
            </p:nvSpPr>
            <p:spPr>
              <a:xfrm>
                <a:off x="759174" y="5766976"/>
                <a:ext cx="240771" cy="425979"/>
              </a:xfrm>
              <a:custGeom>
                <a:avLst/>
                <a:gdLst>
                  <a:gd name="connsiteX0" fmla="*/ 1777 w 247650"/>
                  <a:gd name="connsiteY0" fmla="*/ 953 h 438150"/>
                  <a:gd name="connsiteX1" fmla="*/ 953 w 247650"/>
                  <a:gd name="connsiteY1" fmla="*/ 292164 h 438150"/>
                  <a:gd name="connsiteX2" fmla="*/ 255215 w 247650"/>
                  <a:gd name="connsiteY2" fmla="*/ 438493 h 438150"/>
                  <a:gd name="connsiteX3" fmla="*/ 255215 w 247650"/>
                  <a:gd name="connsiteY3" fmla="*/ 147269 h 438150"/>
                  <a:gd name="connsiteX4" fmla="*/ 1777 w 247650"/>
                  <a:gd name="connsiteY4" fmla="*/ 953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1777" y="953"/>
                    </a:moveTo>
                    <a:lnTo>
                      <a:pt x="953" y="292164"/>
                    </a:lnTo>
                    <a:lnTo>
                      <a:pt x="255215" y="438493"/>
                    </a:lnTo>
                    <a:lnTo>
                      <a:pt x="255215" y="147269"/>
                    </a:lnTo>
                    <a:lnTo>
                      <a:pt x="1777" y="953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171" name="Freeform: Shape 554">
                <a:extLst>
                  <a:ext uri="{FF2B5EF4-FFF2-40B4-BE49-F238E27FC236}">
                    <a16:creationId xmlns:a16="http://schemas.microsoft.com/office/drawing/2014/main" id="{4E6984CB-3956-3135-5880-BB4EEB05D4A4}"/>
                  </a:ext>
                </a:extLst>
              </p:cNvPr>
              <p:cNvSpPr/>
              <p:nvPr/>
            </p:nvSpPr>
            <p:spPr>
              <a:xfrm>
                <a:off x="1006375" y="5766976"/>
                <a:ext cx="240771" cy="425979"/>
              </a:xfrm>
              <a:custGeom>
                <a:avLst/>
                <a:gdLst>
                  <a:gd name="connsiteX0" fmla="*/ 953 w 247650"/>
                  <a:gd name="connsiteY0" fmla="*/ 147269 h 438150"/>
                  <a:gd name="connsiteX1" fmla="*/ 254394 w 247650"/>
                  <a:gd name="connsiteY1" fmla="*/ 953 h 438150"/>
                  <a:gd name="connsiteX2" fmla="*/ 255219 w 247650"/>
                  <a:gd name="connsiteY2" fmla="*/ 292164 h 438150"/>
                  <a:gd name="connsiteX3" fmla="*/ 953 w 247650"/>
                  <a:gd name="connsiteY3" fmla="*/ 438493 h 438150"/>
                  <a:gd name="connsiteX4" fmla="*/ 953 w 247650"/>
                  <a:gd name="connsiteY4" fmla="*/ 147269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953" y="147269"/>
                    </a:moveTo>
                    <a:lnTo>
                      <a:pt x="254394" y="953"/>
                    </a:lnTo>
                    <a:lnTo>
                      <a:pt x="255219" y="292164"/>
                    </a:lnTo>
                    <a:lnTo>
                      <a:pt x="953" y="438493"/>
                    </a:lnTo>
                    <a:lnTo>
                      <a:pt x="953" y="147269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172" name="Freeform: Shape 555">
                <a:extLst>
                  <a:ext uri="{FF2B5EF4-FFF2-40B4-BE49-F238E27FC236}">
                    <a16:creationId xmlns:a16="http://schemas.microsoft.com/office/drawing/2014/main" id="{29DBA71E-E072-2A66-C6A6-C0797EFC7A40}"/>
                  </a:ext>
                </a:extLst>
              </p:cNvPr>
              <p:cNvSpPr/>
              <p:nvPr/>
            </p:nvSpPr>
            <p:spPr>
              <a:xfrm>
                <a:off x="759975" y="5624711"/>
                <a:ext cx="490804" cy="277813"/>
              </a:xfrm>
              <a:custGeom>
                <a:avLst/>
                <a:gdLst>
                  <a:gd name="connsiteX0" fmla="*/ 507007 w 504825"/>
                  <a:gd name="connsiteY0" fmla="*/ 147282 h 285750"/>
                  <a:gd name="connsiteX1" fmla="*/ 253566 w 504825"/>
                  <a:gd name="connsiteY1" fmla="*/ 953 h 285750"/>
                  <a:gd name="connsiteX2" fmla="*/ 953 w 504825"/>
                  <a:gd name="connsiteY2" fmla="*/ 147282 h 285750"/>
                  <a:gd name="connsiteX3" fmla="*/ 254391 w 504825"/>
                  <a:gd name="connsiteY3" fmla="*/ 293599 h 285750"/>
                  <a:gd name="connsiteX4" fmla="*/ 507007 w 504825"/>
                  <a:gd name="connsiteY4" fmla="*/ 147282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825" h="285750">
                    <a:moveTo>
                      <a:pt x="507007" y="147282"/>
                    </a:moveTo>
                    <a:lnTo>
                      <a:pt x="253566" y="953"/>
                    </a:lnTo>
                    <a:lnTo>
                      <a:pt x="953" y="147282"/>
                    </a:lnTo>
                    <a:lnTo>
                      <a:pt x="254391" y="293599"/>
                    </a:lnTo>
                    <a:lnTo>
                      <a:pt x="507007" y="147282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58" name="Группа 157">
              <a:extLst>
                <a:ext uri="{FF2B5EF4-FFF2-40B4-BE49-F238E27FC236}">
                  <a16:creationId xmlns:a16="http://schemas.microsoft.com/office/drawing/2014/main" id="{848B7CEA-48A5-3F13-3F2B-E1807787590E}"/>
                </a:ext>
              </a:extLst>
            </p:cNvPr>
            <p:cNvGrpSpPr/>
            <p:nvPr/>
          </p:nvGrpSpPr>
          <p:grpSpPr>
            <a:xfrm>
              <a:off x="9408835" y="1918987"/>
              <a:ext cx="278167" cy="321531"/>
              <a:chOff x="759174" y="5624711"/>
              <a:chExt cx="491605" cy="568244"/>
            </a:xfrm>
            <a:grpFill/>
          </p:grpSpPr>
          <p:sp>
            <p:nvSpPr>
              <p:cNvPr id="167" name="Freeform: Shape 553">
                <a:extLst>
                  <a:ext uri="{FF2B5EF4-FFF2-40B4-BE49-F238E27FC236}">
                    <a16:creationId xmlns:a16="http://schemas.microsoft.com/office/drawing/2014/main" id="{7A8A7CA4-7DAB-9CC9-F897-8BB10B9A7D7A}"/>
                  </a:ext>
                </a:extLst>
              </p:cNvPr>
              <p:cNvSpPr/>
              <p:nvPr/>
            </p:nvSpPr>
            <p:spPr>
              <a:xfrm>
                <a:off x="759174" y="5766976"/>
                <a:ext cx="240771" cy="425979"/>
              </a:xfrm>
              <a:custGeom>
                <a:avLst/>
                <a:gdLst>
                  <a:gd name="connsiteX0" fmla="*/ 1777 w 247650"/>
                  <a:gd name="connsiteY0" fmla="*/ 953 h 438150"/>
                  <a:gd name="connsiteX1" fmla="*/ 953 w 247650"/>
                  <a:gd name="connsiteY1" fmla="*/ 292164 h 438150"/>
                  <a:gd name="connsiteX2" fmla="*/ 255215 w 247650"/>
                  <a:gd name="connsiteY2" fmla="*/ 438493 h 438150"/>
                  <a:gd name="connsiteX3" fmla="*/ 255215 w 247650"/>
                  <a:gd name="connsiteY3" fmla="*/ 147269 h 438150"/>
                  <a:gd name="connsiteX4" fmla="*/ 1777 w 247650"/>
                  <a:gd name="connsiteY4" fmla="*/ 953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1777" y="953"/>
                    </a:moveTo>
                    <a:lnTo>
                      <a:pt x="953" y="292164"/>
                    </a:lnTo>
                    <a:lnTo>
                      <a:pt x="255215" y="438493"/>
                    </a:lnTo>
                    <a:lnTo>
                      <a:pt x="255215" y="147269"/>
                    </a:lnTo>
                    <a:lnTo>
                      <a:pt x="1777" y="953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168" name="Freeform: Shape 554">
                <a:extLst>
                  <a:ext uri="{FF2B5EF4-FFF2-40B4-BE49-F238E27FC236}">
                    <a16:creationId xmlns:a16="http://schemas.microsoft.com/office/drawing/2014/main" id="{F4BCBC19-15A8-8071-AD48-D938D7F5F3E9}"/>
                  </a:ext>
                </a:extLst>
              </p:cNvPr>
              <p:cNvSpPr/>
              <p:nvPr/>
            </p:nvSpPr>
            <p:spPr>
              <a:xfrm>
                <a:off x="1006375" y="5766976"/>
                <a:ext cx="240771" cy="425979"/>
              </a:xfrm>
              <a:custGeom>
                <a:avLst/>
                <a:gdLst>
                  <a:gd name="connsiteX0" fmla="*/ 953 w 247650"/>
                  <a:gd name="connsiteY0" fmla="*/ 147269 h 438150"/>
                  <a:gd name="connsiteX1" fmla="*/ 254394 w 247650"/>
                  <a:gd name="connsiteY1" fmla="*/ 953 h 438150"/>
                  <a:gd name="connsiteX2" fmla="*/ 255219 w 247650"/>
                  <a:gd name="connsiteY2" fmla="*/ 292164 h 438150"/>
                  <a:gd name="connsiteX3" fmla="*/ 953 w 247650"/>
                  <a:gd name="connsiteY3" fmla="*/ 438493 h 438150"/>
                  <a:gd name="connsiteX4" fmla="*/ 953 w 247650"/>
                  <a:gd name="connsiteY4" fmla="*/ 147269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953" y="147269"/>
                    </a:moveTo>
                    <a:lnTo>
                      <a:pt x="254394" y="953"/>
                    </a:lnTo>
                    <a:lnTo>
                      <a:pt x="255219" y="292164"/>
                    </a:lnTo>
                    <a:lnTo>
                      <a:pt x="953" y="438493"/>
                    </a:lnTo>
                    <a:lnTo>
                      <a:pt x="953" y="147269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169" name="Freeform: Shape 555">
                <a:extLst>
                  <a:ext uri="{FF2B5EF4-FFF2-40B4-BE49-F238E27FC236}">
                    <a16:creationId xmlns:a16="http://schemas.microsoft.com/office/drawing/2014/main" id="{CECDA08F-167D-DAD6-5EA4-663FEDC45F26}"/>
                  </a:ext>
                </a:extLst>
              </p:cNvPr>
              <p:cNvSpPr/>
              <p:nvPr/>
            </p:nvSpPr>
            <p:spPr>
              <a:xfrm>
                <a:off x="759975" y="5624711"/>
                <a:ext cx="490804" cy="277813"/>
              </a:xfrm>
              <a:custGeom>
                <a:avLst/>
                <a:gdLst>
                  <a:gd name="connsiteX0" fmla="*/ 507007 w 504825"/>
                  <a:gd name="connsiteY0" fmla="*/ 147282 h 285750"/>
                  <a:gd name="connsiteX1" fmla="*/ 253566 w 504825"/>
                  <a:gd name="connsiteY1" fmla="*/ 953 h 285750"/>
                  <a:gd name="connsiteX2" fmla="*/ 953 w 504825"/>
                  <a:gd name="connsiteY2" fmla="*/ 147282 h 285750"/>
                  <a:gd name="connsiteX3" fmla="*/ 254391 w 504825"/>
                  <a:gd name="connsiteY3" fmla="*/ 293599 h 285750"/>
                  <a:gd name="connsiteX4" fmla="*/ 507007 w 504825"/>
                  <a:gd name="connsiteY4" fmla="*/ 147282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825" h="285750">
                    <a:moveTo>
                      <a:pt x="507007" y="147282"/>
                    </a:moveTo>
                    <a:lnTo>
                      <a:pt x="253566" y="953"/>
                    </a:lnTo>
                    <a:lnTo>
                      <a:pt x="953" y="147282"/>
                    </a:lnTo>
                    <a:lnTo>
                      <a:pt x="254391" y="293599"/>
                    </a:lnTo>
                    <a:lnTo>
                      <a:pt x="507007" y="147282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59" name="Группа 158">
              <a:extLst>
                <a:ext uri="{FF2B5EF4-FFF2-40B4-BE49-F238E27FC236}">
                  <a16:creationId xmlns:a16="http://schemas.microsoft.com/office/drawing/2014/main" id="{DA0E9092-DABB-5EE8-5064-9C068A2797FA}"/>
                </a:ext>
              </a:extLst>
            </p:cNvPr>
            <p:cNvGrpSpPr/>
            <p:nvPr/>
          </p:nvGrpSpPr>
          <p:grpSpPr>
            <a:xfrm>
              <a:off x="9909896" y="1918987"/>
              <a:ext cx="278167" cy="321531"/>
              <a:chOff x="759174" y="5624711"/>
              <a:chExt cx="491605" cy="568244"/>
            </a:xfrm>
            <a:grpFill/>
          </p:grpSpPr>
          <p:sp>
            <p:nvSpPr>
              <p:cNvPr id="164" name="Freeform: Shape 553">
                <a:extLst>
                  <a:ext uri="{FF2B5EF4-FFF2-40B4-BE49-F238E27FC236}">
                    <a16:creationId xmlns:a16="http://schemas.microsoft.com/office/drawing/2014/main" id="{297C9F6D-8634-060C-258B-A47E6874F2FC}"/>
                  </a:ext>
                </a:extLst>
              </p:cNvPr>
              <p:cNvSpPr/>
              <p:nvPr/>
            </p:nvSpPr>
            <p:spPr>
              <a:xfrm>
                <a:off x="759174" y="5766976"/>
                <a:ext cx="240771" cy="425979"/>
              </a:xfrm>
              <a:custGeom>
                <a:avLst/>
                <a:gdLst>
                  <a:gd name="connsiteX0" fmla="*/ 1777 w 247650"/>
                  <a:gd name="connsiteY0" fmla="*/ 953 h 438150"/>
                  <a:gd name="connsiteX1" fmla="*/ 953 w 247650"/>
                  <a:gd name="connsiteY1" fmla="*/ 292164 h 438150"/>
                  <a:gd name="connsiteX2" fmla="*/ 255215 w 247650"/>
                  <a:gd name="connsiteY2" fmla="*/ 438493 h 438150"/>
                  <a:gd name="connsiteX3" fmla="*/ 255215 w 247650"/>
                  <a:gd name="connsiteY3" fmla="*/ 147269 h 438150"/>
                  <a:gd name="connsiteX4" fmla="*/ 1777 w 247650"/>
                  <a:gd name="connsiteY4" fmla="*/ 953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1777" y="953"/>
                    </a:moveTo>
                    <a:lnTo>
                      <a:pt x="953" y="292164"/>
                    </a:lnTo>
                    <a:lnTo>
                      <a:pt x="255215" y="438493"/>
                    </a:lnTo>
                    <a:lnTo>
                      <a:pt x="255215" y="147269"/>
                    </a:lnTo>
                    <a:lnTo>
                      <a:pt x="1777" y="953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165" name="Freeform: Shape 554">
                <a:extLst>
                  <a:ext uri="{FF2B5EF4-FFF2-40B4-BE49-F238E27FC236}">
                    <a16:creationId xmlns:a16="http://schemas.microsoft.com/office/drawing/2014/main" id="{7C3C61A9-B0B1-2758-DD50-DEC9E6DB53F6}"/>
                  </a:ext>
                </a:extLst>
              </p:cNvPr>
              <p:cNvSpPr/>
              <p:nvPr/>
            </p:nvSpPr>
            <p:spPr>
              <a:xfrm>
                <a:off x="1006375" y="5766976"/>
                <a:ext cx="240771" cy="425979"/>
              </a:xfrm>
              <a:custGeom>
                <a:avLst/>
                <a:gdLst>
                  <a:gd name="connsiteX0" fmla="*/ 953 w 247650"/>
                  <a:gd name="connsiteY0" fmla="*/ 147269 h 438150"/>
                  <a:gd name="connsiteX1" fmla="*/ 254394 w 247650"/>
                  <a:gd name="connsiteY1" fmla="*/ 953 h 438150"/>
                  <a:gd name="connsiteX2" fmla="*/ 255219 w 247650"/>
                  <a:gd name="connsiteY2" fmla="*/ 292164 h 438150"/>
                  <a:gd name="connsiteX3" fmla="*/ 953 w 247650"/>
                  <a:gd name="connsiteY3" fmla="*/ 438493 h 438150"/>
                  <a:gd name="connsiteX4" fmla="*/ 953 w 247650"/>
                  <a:gd name="connsiteY4" fmla="*/ 147269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953" y="147269"/>
                    </a:moveTo>
                    <a:lnTo>
                      <a:pt x="254394" y="953"/>
                    </a:lnTo>
                    <a:lnTo>
                      <a:pt x="255219" y="292164"/>
                    </a:lnTo>
                    <a:lnTo>
                      <a:pt x="953" y="438493"/>
                    </a:lnTo>
                    <a:lnTo>
                      <a:pt x="953" y="147269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166" name="Freeform: Shape 555">
                <a:extLst>
                  <a:ext uri="{FF2B5EF4-FFF2-40B4-BE49-F238E27FC236}">
                    <a16:creationId xmlns:a16="http://schemas.microsoft.com/office/drawing/2014/main" id="{46E28AEB-C331-5E69-2AC1-A1CA1E87AEB8}"/>
                  </a:ext>
                </a:extLst>
              </p:cNvPr>
              <p:cNvSpPr/>
              <p:nvPr/>
            </p:nvSpPr>
            <p:spPr>
              <a:xfrm>
                <a:off x="759975" y="5624711"/>
                <a:ext cx="490804" cy="277813"/>
              </a:xfrm>
              <a:custGeom>
                <a:avLst/>
                <a:gdLst>
                  <a:gd name="connsiteX0" fmla="*/ 507007 w 504825"/>
                  <a:gd name="connsiteY0" fmla="*/ 147282 h 285750"/>
                  <a:gd name="connsiteX1" fmla="*/ 253566 w 504825"/>
                  <a:gd name="connsiteY1" fmla="*/ 953 h 285750"/>
                  <a:gd name="connsiteX2" fmla="*/ 953 w 504825"/>
                  <a:gd name="connsiteY2" fmla="*/ 147282 h 285750"/>
                  <a:gd name="connsiteX3" fmla="*/ 254391 w 504825"/>
                  <a:gd name="connsiteY3" fmla="*/ 293599 h 285750"/>
                  <a:gd name="connsiteX4" fmla="*/ 507007 w 504825"/>
                  <a:gd name="connsiteY4" fmla="*/ 147282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825" h="285750">
                    <a:moveTo>
                      <a:pt x="507007" y="147282"/>
                    </a:moveTo>
                    <a:lnTo>
                      <a:pt x="253566" y="953"/>
                    </a:lnTo>
                    <a:lnTo>
                      <a:pt x="953" y="147282"/>
                    </a:lnTo>
                    <a:lnTo>
                      <a:pt x="254391" y="293599"/>
                    </a:lnTo>
                    <a:lnTo>
                      <a:pt x="507007" y="147282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60" name="Группа 159">
              <a:extLst>
                <a:ext uri="{FF2B5EF4-FFF2-40B4-BE49-F238E27FC236}">
                  <a16:creationId xmlns:a16="http://schemas.microsoft.com/office/drawing/2014/main" id="{13137D81-A340-18C3-3C3D-B85D9E33F734}"/>
                </a:ext>
              </a:extLst>
            </p:cNvPr>
            <p:cNvGrpSpPr/>
            <p:nvPr/>
          </p:nvGrpSpPr>
          <p:grpSpPr>
            <a:xfrm>
              <a:off x="10410956" y="1918987"/>
              <a:ext cx="278167" cy="321531"/>
              <a:chOff x="759174" y="5624711"/>
              <a:chExt cx="491605" cy="568244"/>
            </a:xfrm>
            <a:grpFill/>
          </p:grpSpPr>
          <p:sp>
            <p:nvSpPr>
              <p:cNvPr id="161" name="Freeform: Shape 553">
                <a:extLst>
                  <a:ext uri="{FF2B5EF4-FFF2-40B4-BE49-F238E27FC236}">
                    <a16:creationId xmlns:a16="http://schemas.microsoft.com/office/drawing/2014/main" id="{9A513192-5623-9B84-D94E-59C9378FB0BF}"/>
                  </a:ext>
                </a:extLst>
              </p:cNvPr>
              <p:cNvSpPr/>
              <p:nvPr/>
            </p:nvSpPr>
            <p:spPr>
              <a:xfrm>
                <a:off x="759174" y="5766976"/>
                <a:ext cx="240771" cy="425979"/>
              </a:xfrm>
              <a:custGeom>
                <a:avLst/>
                <a:gdLst>
                  <a:gd name="connsiteX0" fmla="*/ 1777 w 247650"/>
                  <a:gd name="connsiteY0" fmla="*/ 953 h 438150"/>
                  <a:gd name="connsiteX1" fmla="*/ 953 w 247650"/>
                  <a:gd name="connsiteY1" fmla="*/ 292164 h 438150"/>
                  <a:gd name="connsiteX2" fmla="*/ 255215 w 247650"/>
                  <a:gd name="connsiteY2" fmla="*/ 438493 h 438150"/>
                  <a:gd name="connsiteX3" fmla="*/ 255215 w 247650"/>
                  <a:gd name="connsiteY3" fmla="*/ 147269 h 438150"/>
                  <a:gd name="connsiteX4" fmla="*/ 1777 w 247650"/>
                  <a:gd name="connsiteY4" fmla="*/ 953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1777" y="953"/>
                    </a:moveTo>
                    <a:lnTo>
                      <a:pt x="953" y="292164"/>
                    </a:lnTo>
                    <a:lnTo>
                      <a:pt x="255215" y="438493"/>
                    </a:lnTo>
                    <a:lnTo>
                      <a:pt x="255215" y="147269"/>
                    </a:lnTo>
                    <a:lnTo>
                      <a:pt x="1777" y="953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162" name="Freeform: Shape 554">
                <a:extLst>
                  <a:ext uri="{FF2B5EF4-FFF2-40B4-BE49-F238E27FC236}">
                    <a16:creationId xmlns:a16="http://schemas.microsoft.com/office/drawing/2014/main" id="{E3CDC2C6-7EC3-2BDA-EFBD-41996267BCDB}"/>
                  </a:ext>
                </a:extLst>
              </p:cNvPr>
              <p:cNvSpPr/>
              <p:nvPr/>
            </p:nvSpPr>
            <p:spPr>
              <a:xfrm>
                <a:off x="1006375" y="5766976"/>
                <a:ext cx="240771" cy="425979"/>
              </a:xfrm>
              <a:custGeom>
                <a:avLst/>
                <a:gdLst>
                  <a:gd name="connsiteX0" fmla="*/ 953 w 247650"/>
                  <a:gd name="connsiteY0" fmla="*/ 147269 h 438150"/>
                  <a:gd name="connsiteX1" fmla="*/ 254394 w 247650"/>
                  <a:gd name="connsiteY1" fmla="*/ 953 h 438150"/>
                  <a:gd name="connsiteX2" fmla="*/ 255219 w 247650"/>
                  <a:gd name="connsiteY2" fmla="*/ 292164 h 438150"/>
                  <a:gd name="connsiteX3" fmla="*/ 953 w 247650"/>
                  <a:gd name="connsiteY3" fmla="*/ 438493 h 438150"/>
                  <a:gd name="connsiteX4" fmla="*/ 953 w 247650"/>
                  <a:gd name="connsiteY4" fmla="*/ 147269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438150">
                    <a:moveTo>
                      <a:pt x="953" y="147269"/>
                    </a:moveTo>
                    <a:lnTo>
                      <a:pt x="254394" y="953"/>
                    </a:lnTo>
                    <a:lnTo>
                      <a:pt x="255219" y="292164"/>
                    </a:lnTo>
                    <a:lnTo>
                      <a:pt x="953" y="438493"/>
                    </a:lnTo>
                    <a:lnTo>
                      <a:pt x="953" y="147269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163" name="Freeform: Shape 555">
                <a:extLst>
                  <a:ext uri="{FF2B5EF4-FFF2-40B4-BE49-F238E27FC236}">
                    <a16:creationId xmlns:a16="http://schemas.microsoft.com/office/drawing/2014/main" id="{A454051A-8CC0-94C4-4E0F-0E996B553A65}"/>
                  </a:ext>
                </a:extLst>
              </p:cNvPr>
              <p:cNvSpPr/>
              <p:nvPr/>
            </p:nvSpPr>
            <p:spPr>
              <a:xfrm>
                <a:off x="759975" y="5624711"/>
                <a:ext cx="490804" cy="277813"/>
              </a:xfrm>
              <a:custGeom>
                <a:avLst/>
                <a:gdLst>
                  <a:gd name="connsiteX0" fmla="*/ 507007 w 504825"/>
                  <a:gd name="connsiteY0" fmla="*/ 147282 h 285750"/>
                  <a:gd name="connsiteX1" fmla="*/ 253566 w 504825"/>
                  <a:gd name="connsiteY1" fmla="*/ 953 h 285750"/>
                  <a:gd name="connsiteX2" fmla="*/ 953 w 504825"/>
                  <a:gd name="connsiteY2" fmla="*/ 147282 h 285750"/>
                  <a:gd name="connsiteX3" fmla="*/ 254391 w 504825"/>
                  <a:gd name="connsiteY3" fmla="*/ 293599 h 285750"/>
                  <a:gd name="connsiteX4" fmla="*/ 507007 w 504825"/>
                  <a:gd name="connsiteY4" fmla="*/ 147282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825" h="285750">
                    <a:moveTo>
                      <a:pt x="507007" y="147282"/>
                    </a:moveTo>
                    <a:lnTo>
                      <a:pt x="253566" y="953"/>
                    </a:lnTo>
                    <a:lnTo>
                      <a:pt x="953" y="147282"/>
                    </a:lnTo>
                    <a:lnTo>
                      <a:pt x="254391" y="293599"/>
                    </a:lnTo>
                    <a:lnTo>
                      <a:pt x="507007" y="147282"/>
                    </a:lnTo>
                  </a:path>
                </a:pathLst>
              </a:custGeom>
              <a:grpFill/>
              <a:ln w="1270" cap="flat">
                <a:solidFill>
                  <a:sysClr val="window" lastClr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32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endParaRPr>
              </a:p>
            </p:txBody>
          </p:sp>
        </p:grpSp>
      </p:grpSp>
      <p:pic>
        <p:nvPicPr>
          <p:cNvPr id="179" name="Рисунок 178">
            <a:extLst>
              <a:ext uri="{FF2B5EF4-FFF2-40B4-BE49-F238E27FC236}">
                <a16:creationId xmlns:a16="http://schemas.microsoft.com/office/drawing/2014/main" id="{E75B3BBD-C74E-B7D2-3A30-31400B52A0A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379123" y="1443217"/>
            <a:ext cx="1761842" cy="216366"/>
          </a:xfrm>
          <a:prstGeom prst="rect">
            <a:avLst/>
          </a:prstGeom>
        </p:spPr>
      </p:pic>
      <p:sp>
        <p:nvSpPr>
          <p:cNvPr id="180" name="Прямоугольник: скругленные углы 184">
            <a:extLst>
              <a:ext uri="{FF2B5EF4-FFF2-40B4-BE49-F238E27FC236}">
                <a16:creationId xmlns:a16="http://schemas.microsoft.com/office/drawing/2014/main" id="{0CE51BF4-A502-2974-725F-987E525FD339}"/>
              </a:ext>
            </a:extLst>
          </p:cNvPr>
          <p:cNvSpPr/>
          <p:nvPr/>
        </p:nvSpPr>
        <p:spPr>
          <a:xfrm>
            <a:off x="6943906" y="4158596"/>
            <a:ext cx="886891" cy="249339"/>
          </a:xfrm>
          <a:prstGeom prst="roundRect">
            <a:avLst>
              <a:gd name="adj" fmla="val 50000"/>
            </a:avLst>
          </a:prstGeom>
          <a:solidFill>
            <a:srgbClr val="275296"/>
          </a:solidFill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Segoe UI" panose="020B0502040204020203" pitchFamily="34" charset="0"/>
              </a:rPr>
              <a:t>Домен</a:t>
            </a:r>
          </a:p>
        </p:txBody>
      </p:sp>
      <p:sp>
        <p:nvSpPr>
          <p:cNvPr id="181" name="Прямоугольник: скругленные углы 185">
            <a:extLst>
              <a:ext uri="{FF2B5EF4-FFF2-40B4-BE49-F238E27FC236}">
                <a16:creationId xmlns:a16="http://schemas.microsoft.com/office/drawing/2014/main" id="{FA19136A-95B4-514C-08EF-FC1E60DBDFE8}"/>
              </a:ext>
            </a:extLst>
          </p:cNvPr>
          <p:cNvSpPr/>
          <p:nvPr/>
        </p:nvSpPr>
        <p:spPr>
          <a:xfrm>
            <a:off x="1608979" y="4153580"/>
            <a:ext cx="574790" cy="249339"/>
          </a:xfrm>
          <a:prstGeom prst="roundRect">
            <a:avLst>
              <a:gd name="adj" fmla="val 50000"/>
            </a:avLst>
          </a:prstGeom>
          <a:solidFill>
            <a:srgbClr val="275296"/>
          </a:solidFill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Segoe UI" panose="020B0502040204020203" pitchFamily="34" charset="0"/>
              </a:rPr>
              <a:t>ГИС</a:t>
            </a:r>
          </a:p>
        </p:txBody>
      </p:sp>
    </p:spTree>
    <p:extLst>
      <p:ext uri="{BB962C8B-B14F-4D97-AF65-F5344CB8AC3E}">
        <p14:creationId xmlns:p14="http://schemas.microsoft.com/office/powerpoint/2010/main" val="26549698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02AFE35-B640-4E00-9F21-4239F2F8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/>
              <a:t>Проектирование функциональной архитектуры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FF4979-1393-77EE-5701-7332E9366660}"/>
              </a:ext>
            </a:extLst>
          </p:cNvPr>
          <p:cNvSpPr txBox="1"/>
          <p:nvPr/>
        </p:nvSpPr>
        <p:spPr>
          <a:xfrm>
            <a:off x="1371600" y="1217566"/>
            <a:ext cx="4007061" cy="916946"/>
          </a:xfrm>
          <a:prstGeom prst="round2DiagRect">
            <a:avLst>
              <a:gd name="adj1" fmla="val 36864"/>
              <a:gd name="adj2" fmla="val 0"/>
            </a:avLst>
          </a:prstGeom>
          <a:solidFill>
            <a:srgbClr val="275296"/>
          </a:solidFill>
          <a:ln w="12700" cap="flat" cmpd="sng" algn="ctr">
            <a:noFill/>
            <a:prstDash val="solid"/>
            <a:miter lim="800000"/>
          </a:ln>
          <a:effectLst>
            <a:outerShdw blurRad="203200" dist="215900" dir="5400000" sx="77000" sy="77000" algn="t" rotWithShape="0">
              <a:prstClr val="black">
                <a:alpha val="8000"/>
              </a:prstClr>
            </a:outerShdw>
          </a:effectLst>
        </p:spPr>
        <p:txBody>
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263525">
              <a:lnSpc>
                <a:spcPct val="80000"/>
              </a:lnSpc>
              <a:defRPr b="1">
                <a:solidFill>
                  <a:prstClr val="white"/>
                </a:solidFill>
                <a:cs typeface="Segoe UI" panose="020B0502040204020203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138113" marR="0" lvl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Общие принципы проектирования 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функциональной архитектуры</a:t>
            </a:r>
          </a:p>
        </p:txBody>
      </p:sp>
      <p:sp>
        <p:nvSpPr>
          <p:cNvPr id="3" name="Скругленный прямоугольник 256">
            <a:extLst>
              <a:ext uri="{FF2B5EF4-FFF2-40B4-BE49-F238E27FC236}">
                <a16:creationId xmlns:a16="http://schemas.microsoft.com/office/drawing/2014/main" id="{02F1E2C8-A138-E664-9522-75A24F972A0B}"/>
              </a:ext>
            </a:extLst>
          </p:cNvPr>
          <p:cNvSpPr/>
          <p:nvPr/>
        </p:nvSpPr>
        <p:spPr>
          <a:xfrm rot="10800000" flipV="1">
            <a:off x="9501596" y="2519258"/>
            <a:ext cx="2444437" cy="2974218"/>
          </a:xfrm>
          <a:prstGeom prst="roundRect">
            <a:avLst>
              <a:gd name="adj" fmla="val 7196"/>
            </a:avLst>
          </a:prstGeom>
          <a:solidFill>
            <a:srgbClr val="E4ECFD"/>
          </a:solidFill>
          <a:ln w="12700" cap="flat" cmpd="sng" algn="ctr">
            <a:noFill/>
            <a:prstDash val="solid"/>
            <a:miter lim="800000"/>
          </a:ln>
          <a:effectLst>
            <a:outerShdw blurRad="251178" dist="64558" algn="l" rotWithShape="0">
              <a:srgbClr val="2C6394">
                <a:alpha val="13000"/>
              </a:srgbClr>
            </a:outerShdw>
          </a:effectLst>
        </p:spPr>
        <p:txBody>
          <a:bodyPr rot="0" spcFirstLastPara="0" vertOverflow="overflow" horzOverflow="overflow" vert="horz" wrap="none" lIns="0" tIns="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Lato" panose="020F0502020204030203" pitchFamily="34" charset="0"/>
            </a:endParaRPr>
          </a:p>
        </p:txBody>
      </p:sp>
      <p:sp>
        <p:nvSpPr>
          <p:cNvPr id="4" name="Скругленный прямоугольник 255">
            <a:extLst>
              <a:ext uri="{FF2B5EF4-FFF2-40B4-BE49-F238E27FC236}">
                <a16:creationId xmlns:a16="http://schemas.microsoft.com/office/drawing/2014/main" id="{6434123F-ED92-3218-D47C-07FCDF995C9E}"/>
              </a:ext>
            </a:extLst>
          </p:cNvPr>
          <p:cNvSpPr/>
          <p:nvPr/>
        </p:nvSpPr>
        <p:spPr>
          <a:xfrm rot="10800000" flipV="1">
            <a:off x="5678213" y="2519258"/>
            <a:ext cx="3353608" cy="2974218"/>
          </a:xfrm>
          <a:prstGeom prst="roundRect">
            <a:avLst>
              <a:gd name="adj" fmla="val 7196"/>
            </a:avLst>
          </a:prstGeom>
          <a:solidFill>
            <a:srgbClr val="E4ECFD"/>
          </a:solidFill>
          <a:ln w="12700" cap="flat" cmpd="sng" algn="ctr">
            <a:noFill/>
            <a:prstDash val="solid"/>
            <a:miter lim="800000"/>
          </a:ln>
          <a:effectLst>
            <a:outerShdw blurRad="251178" dist="64558" algn="l" rotWithShape="0">
              <a:srgbClr val="2C6394">
                <a:alpha val="13000"/>
              </a:srgbClr>
            </a:outerShdw>
          </a:effectLst>
        </p:spPr>
        <p:txBody>
          <a:bodyPr rot="0" spcFirstLastPara="0" vertOverflow="overflow" horzOverflow="overflow" vert="horz" wrap="none" lIns="0" tIns="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Lato Black"/>
              <a:ea typeface="+mn-ea"/>
              <a:cs typeface="Lato" panose="020F0502020204030203" pitchFamily="34" charset="0"/>
            </a:endParaRPr>
          </a:p>
        </p:txBody>
      </p:sp>
      <p:sp>
        <p:nvSpPr>
          <p:cNvPr id="5" name="Скругленный прямоугольник 254">
            <a:extLst>
              <a:ext uri="{FF2B5EF4-FFF2-40B4-BE49-F238E27FC236}">
                <a16:creationId xmlns:a16="http://schemas.microsoft.com/office/drawing/2014/main" id="{50679687-B40D-6C94-4CBF-E56A9B9E523B}"/>
              </a:ext>
            </a:extLst>
          </p:cNvPr>
          <p:cNvSpPr/>
          <p:nvPr/>
        </p:nvSpPr>
        <p:spPr>
          <a:xfrm rot="10800000" flipV="1">
            <a:off x="5678213" y="1920320"/>
            <a:ext cx="6267822" cy="1121833"/>
          </a:xfrm>
          <a:prstGeom prst="roundRect">
            <a:avLst>
              <a:gd name="adj" fmla="val 16684"/>
            </a:avLst>
          </a:prstGeom>
          <a:gradFill flip="none" rotWithShape="1">
            <a:gsLst>
              <a:gs pos="0">
                <a:srgbClr val="E4ECFD">
                  <a:alpha val="50000"/>
                </a:srgbClr>
              </a:gs>
              <a:gs pos="100000">
                <a:srgbClr val="E4ECFD">
                  <a:alpha val="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Lato Black" panose="020F0502020204030203" pitchFamily="34" charset="0"/>
              <a:ea typeface="+mn-ea"/>
              <a:cs typeface="Lato Black" panose="020F0502020204030203" pitchFamily="34" charset="0"/>
            </a:endParaRPr>
          </a:p>
        </p:txBody>
      </p:sp>
      <p:sp>
        <p:nvSpPr>
          <p:cNvPr id="6" name="Скругленный прямоугольник 410">
            <a:extLst>
              <a:ext uri="{FF2B5EF4-FFF2-40B4-BE49-F238E27FC236}">
                <a16:creationId xmlns:a16="http://schemas.microsoft.com/office/drawing/2014/main" id="{3AC480AE-E84F-AD3E-D8F6-330E0E85C02A}"/>
              </a:ext>
            </a:extLst>
          </p:cNvPr>
          <p:cNvSpPr/>
          <p:nvPr/>
        </p:nvSpPr>
        <p:spPr>
          <a:xfrm>
            <a:off x="7875568" y="4402554"/>
            <a:ext cx="1014645" cy="466330"/>
          </a:xfrm>
          <a:prstGeom prst="roundRect">
            <a:avLst/>
          </a:prstGeom>
          <a:solidFill>
            <a:srgbClr val="BDD6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Скругленный прямоугольник 178">
            <a:extLst>
              <a:ext uri="{FF2B5EF4-FFF2-40B4-BE49-F238E27FC236}">
                <a16:creationId xmlns:a16="http://schemas.microsoft.com/office/drawing/2014/main" id="{580E1D58-DDB9-E679-89A6-C0A8912E34E2}"/>
              </a:ext>
            </a:extLst>
          </p:cNvPr>
          <p:cNvSpPr/>
          <p:nvPr/>
        </p:nvSpPr>
        <p:spPr>
          <a:xfrm>
            <a:off x="6392798" y="3206268"/>
            <a:ext cx="467091" cy="860097"/>
          </a:xfrm>
          <a:prstGeom prst="roundRect">
            <a:avLst/>
          </a:prstGeom>
          <a:solidFill>
            <a:srgbClr val="BDD6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Скругленный прямоугольник 179">
            <a:extLst>
              <a:ext uri="{FF2B5EF4-FFF2-40B4-BE49-F238E27FC236}">
                <a16:creationId xmlns:a16="http://schemas.microsoft.com/office/drawing/2014/main" id="{1987DEDB-ECCE-7C4C-716D-34309ACDD176}"/>
              </a:ext>
            </a:extLst>
          </p:cNvPr>
          <p:cNvSpPr/>
          <p:nvPr/>
        </p:nvSpPr>
        <p:spPr>
          <a:xfrm>
            <a:off x="6392125" y="3742109"/>
            <a:ext cx="1942587" cy="466330"/>
          </a:xfrm>
          <a:prstGeom prst="roundRect">
            <a:avLst/>
          </a:prstGeom>
          <a:solidFill>
            <a:srgbClr val="BDD6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Скругленный прямоугольник 180">
            <a:extLst>
              <a:ext uri="{FF2B5EF4-FFF2-40B4-BE49-F238E27FC236}">
                <a16:creationId xmlns:a16="http://schemas.microsoft.com/office/drawing/2014/main" id="{CA1EDE91-9FAD-0621-59BF-EE8E6C63F8A6}"/>
              </a:ext>
            </a:extLst>
          </p:cNvPr>
          <p:cNvSpPr/>
          <p:nvPr/>
        </p:nvSpPr>
        <p:spPr>
          <a:xfrm>
            <a:off x="7875000" y="3926113"/>
            <a:ext cx="459712" cy="600641"/>
          </a:xfrm>
          <a:prstGeom prst="roundRect">
            <a:avLst/>
          </a:prstGeom>
          <a:solidFill>
            <a:srgbClr val="BDD6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Скругленный прямоугольник 185">
            <a:extLst>
              <a:ext uri="{FF2B5EF4-FFF2-40B4-BE49-F238E27FC236}">
                <a16:creationId xmlns:a16="http://schemas.microsoft.com/office/drawing/2014/main" id="{A6BFBC17-BB13-3F99-3049-D6D89BD0D0BA}"/>
              </a:ext>
            </a:extLst>
          </p:cNvPr>
          <p:cNvSpPr/>
          <p:nvPr/>
        </p:nvSpPr>
        <p:spPr>
          <a:xfrm rot="16200000">
            <a:off x="8216813" y="4611858"/>
            <a:ext cx="894052" cy="493005"/>
          </a:xfrm>
          <a:prstGeom prst="roundRect">
            <a:avLst/>
          </a:prstGeom>
          <a:solidFill>
            <a:srgbClr val="BDD6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6645444-2028-B366-AED8-D757FAEC5178}"/>
              </a:ext>
            </a:extLst>
          </p:cNvPr>
          <p:cNvGrpSpPr/>
          <p:nvPr/>
        </p:nvGrpSpPr>
        <p:grpSpPr>
          <a:xfrm>
            <a:off x="5974940" y="3852422"/>
            <a:ext cx="278167" cy="321531"/>
            <a:chOff x="759174" y="5624711"/>
            <a:chExt cx="491605" cy="568244"/>
          </a:xfrm>
          <a:solidFill>
            <a:srgbClr val="BDD6FB"/>
          </a:solidFill>
        </p:grpSpPr>
        <p:sp>
          <p:nvSpPr>
            <p:cNvPr id="13" name="Freeform: Shape 553">
              <a:extLst>
                <a:ext uri="{FF2B5EF4-FFF2-40B4-BE49-F238E27FC236}">
                  <a16:creationId xmlns:a16="http://schemas.microsoft.com/office/drawing/2014/main" id="{3F8187A1-E711-BD3A-D371-8B14BC202C8E}"/>
                </a:ext>
              </a:extLst>
            </p:cNvPr>
            <p:cNvSpPr/>
            <p:nvPr/>
          </p:nvSpPr>
          <p:spPr>
            <a:xfrm>
              <a:off x="759174" y="5766976"/>
              <a:ext cx="240771" cy="425979"/>
            </a:xfrm>
            <a:custGeom>
              <a:avLst/>
              <a:gdLst>
                <a:gd name="connsiteX0" fmla="*/ 1777 w 247650"/>
                <a:gd name="connsiteY0" fmla="*/ 953 h 438150"/>
                <a:gd name="connsiteX1" fmla="*/ 953 w 247650"/>
                <a:gd name="connsiteY1" fmla="*/ 292164 h 438150"/>
                <a:gd name="connsiteX2" fmla="*/ 255215 w 247650"/>
                <a:gd name="connsiteY2" fmla="*/ 438493 h 438150"/>
                <a:gd name="connsiteX3" fmla="*/ 255215 w 247650"/>
                <a:gd name="connsiteY3" fmla="*/ 147269 h 438150"/>
                <a:gd name="connsiteX4" fmla="*/ 1777 w 247650"/>
                <a:gd name="connsiteY4" fmla="*/ 953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1777" y="953"/>
                  </a:moveTo>
                  <a:lnTo>
                    <a:pt x="953" y="292164"/>
                  </a:lnTo>
                  <a:lnTo>
                    <a:pt x="255215" y="438493"/>
                  </a:lnTo>
                  <a:lnTo>
                    <a:pt x="255215" y="147269"/>
                  </a:lnTo>
                  <a:lnTo>
                    <a:pt x="1777" y="953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4" name="Freeform: Shape 554">
              <a:extLst>
                <a:ext uri="{FF2B5EF4-FFF2-40B4-BE49-F238E27FC236}">
                  <a16:creationId xmlns:a16="http://schemas.microsoft.com/office/drawing/2014/main" id="{15A1CB7D-91C6-B3EE-A801-18E3B0824695}"/>
                </a:ext>
              </a:extLst>
            </p:cNvPr>
            <p:cNvSpPr/>
            <p:nvPr/>
          </p:nvSpPr>
          <p:spPr>
            <a:xfrm>
              <a:off x="1006375" y="5766976"/>
              <a:ext cx="240771" cy="425979"/>
            </a:xfrm>
            <a:custGeom>
              <a:avLst/>
              <a:gdLst>
                <a:gd name="connsiteX0" fmla="*/ 953 w 247650"/>
                <a:gd name="connsiteY0" fmla="*/ 147269 h 438150"/>
                <a:gd name="connsiteX1" fmla="*/ 254394 w 247650"/>
                <a:gd name="connsiteY1" fmla="*/ 953 h 438150"/>
                <a:gd name="connsiteX2" fmla="*/ 255219 w 247650"/>
                <a:gd name="connsiteY2" fmla="*/ 292164 h 438150"/>
                <a:gd name="connsiteX3" fmla="*/ 953 w 247650"/>
                <a:gd name="connsiteY3" fmla="*/ 438493 h 438150"/>
                <a:gd name="connsiteX4" fmla="*/ 953 w 247650"/>
                <a:gd name="connsiteY4" fmla="*/ 147269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953" y="147269"/>
                  </a:moveTo>
                  <a:lnTo>
                    <a:pt x="254394" y="953"/>
                  </a:lnTo>
                  <a:lnTo>
                    <a:pt x="255219" y="292164"/>
                  </a:lnTo>
                  <a:lnTo>
                    <a:pt x="953" y="438493"/>
                  </a:lnTo>
                  <a:lnTo>
                    <a:pt x="953" y="147269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5" name="Freeform: Shape 555">
              <a:extLst>
                <a:ext uri="{FF2B5EF4-FFF2-40B4-BE49-F238E27FC236}">
                  <a16:creationId xmlns:a16="http://schemas.microsoft.com/office/drawing/2014/main" id="{FB24F257-361A-D2A3-1F3A-492912E7DADD}"/>
                </a:ext>
              </a:extLst>
            </p:cNvPr>
            <p:cNvSpPr/>
            <p:nvPr/>
          </p:nvSpPr>
          <p:spPr>
            <a:xfrm>
              <a:off x="759975" y="5624711"/>
              <a:ext cx="490804" cy="277813"/>
            </a:xfrm>
            <a:custGeom>
              <a:avLst/>
              <a:gdLst>
                <a:gd name="connsiteX0" fmla="*/ 507007 w 504825"/>
                <a:gd name="connsiteY0" fmla="*/ 147282 h 285750"/>
                <a:gd name="connsiteX1" fmla="*/ 253566 w 504825"/>
                <a:gd name="connsiteY1" fmla="*/ 953 h 285750"/>
                <a:gd name="connsiteX2" fmla="*/ 953 w 504825"/>
                <a:gd name="connsiteY2" fmla="*/ 147282 h 285750"/>
                <a:gd name="connsiteX3" fmla="*/ 254391 w 504825"/>
                <a:gd name="connsiteY3" fmla="*/ 293599 h 285750"/>
                <a:gd name="connsiteX4" fmla="*/ 507007 w 504825"/>
                <a:gd name="connsiteY4" fmla="*/ 147282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5" h="285750">
                  <a:moveTo>
                    <a:pt x="507007" y="147282"/>
                  </a:moveTo>
                  <a:lnTo>
                    <a:pt x="253566" y="953"/>
                  </a:lnTo>
                  <a:lnTo>
                    <a:pt x="953" y="147282"/>
                  </a:lnTo>
                  <a:lnTo>
                    <a:pt x="254391" y="293599"/>
                  </a:lnTo>
                  <a:lnTo>
                    <a:pt x="507007" y="147282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AB29EEED-A644-63F3-80F2-08C3ADD465A4}"/>
              </a:ext>
            </a:extLst>
          </p:cNvPr>
          <p:cNvGrpSpPr/>
          <p:nvPr/>
        </p:nvGrpSpPr>
        <p:grpSpPr>
          <a:xfrm>
            <a:off x="8491883" y="3852422"/>
            <a:ext cx="278167" cy="321531"/>
            <a:chOff x="759174" y="5624711"/>
            <a:chExt cx="491605" cy="568244"/>
          </a:xfrm>
          <a:solidFill>
            <a:srgbClr val="BDD6FB"/>
          </a:solidFill>
        </p:grpSpPr>
        <p:sp>
          <p:nvSpPr>
            <p:cNvPr id="17" name="Freeform: Shape 553">
              <a:extLst>
                <a:ext uri="{FF2B5EF4-FFF2-40B4-BE49-F238E27FC236}">
                  <a16:creationId xmlns:a16="http://schemas.microsoft.com/office/drawing/2014/main" id="{BE5C37AB-671C-50F5-298C-F0D7E90DDA97}"/>
                </a:ext>
              </a:extLst>
            </p:cNvPr>
            <p:cNvSpPr/>
            <p:nvPr/>
          </p:nvSpPr>
          <p:spPr>
            <a:xfrm>
              <a:off x="759174" y="5766976"/>
              <a:ext cx="240771" cy="425979"/>
            </a:xfrm>
            <a:custGeom>
              <a:avLst/>
              <a:gdLst>
                <a:gd name="connsiteX0" fmla="*/ 1777 w 247650"/>
                <a:gd name="connsiteY0" fmla="*/ 953 h 438150"/>
                <a:gd name="connsiteX1" fmla="*/ 953 w 247650"/>
                <a:gd name="connsiteY1" fmla="*/ 292164 h 438150"/>
                <a:gd name="connsiteX2" fmla="*/ 255215 w 247650"/>
                <a:gd name="connsiteY2" fmla="*/ 438493 h 438150"/>
                <a:gd name="connsiteX3" fmla="*/ 255215 w 247650"/>
                <a:gd name="connsiteY3" fmla="*/ 147269 h 438150"/>
                <a:gd name="connsiteX4" fmla="*/ 1777 w 247650"/>
                <a:gd name="connsiteY4" fmla="*/ 953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1777" y="953"/>
                  </a:moveTo>
                  <a:lnTo>
                    <a:pt x="953" y="292164"/>
                  </a:lnTo>
                  <a:lnTo>
                    <a:pt x="255215" y="438493"/>
                  </a:lnTo>
                  <a:lnTo>
                    <a:pt x="255215" y="147269"/>
                  </a:lnTo>
                  <a:lnTo>
                    <a:pt x="1777" y="953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8" name="Freeform: Shape 554">
              <a:extLst>
                <a:ext uri="{FF2B5EF4-FFF2-40B4-BE49-F238E27FC236}">
                  <a16:creationId xmlns:a16="http://schemas.microsoft.com/office/drawing/2014/main" id="{799BAFAC-0424-DA15-19DC-FCA2F6568B39}"/>
                </a:ext>
              </a:extLst>
            </p:cNvPr>
            <p:cNvSpPr/>
            <p:nvPr/>
          </p:nvSpPr>
          <p:spPr>
            <a:xfrm>
              <a:off x="1006375" y="5766976"/>
              <a:ext cx="240771" cy="425979"/>
            </a:xfrm>
            <a:custGeom>
              <a:avLst/>
              <a:gdLst>
                <a:gd name="connsiteX0" fmla="*/ 953 w 247650"/>
                <a:gd name="connsiteY0" fmla="*/ 147269 h 438150"/>
                <a:gd name="connsiteX1" fmla="*/ 254394 w 247650"/>
                <a:gd name="connsiteY1" fmla="*/ 953 h 438150"/>
                <a:gd name="connsiteX2" fmla="*/ 255219 w 247650"/>
                <a:gd name="connsiteY2" fmla="*/ 292164 h 438150"/>
                <a:gd name="connsiteX3" fmla="*/ 953 w 247650"/>
                <a:gd name="connsiteY3" fmla="*/ 438493 h 438150"/>
                <a:gd name="connsiteX4" fmla="*/ 953 w 247650"/>
                <a:gd name="connsiteY4" fmla="*/ 147269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953" y="147269"/>
                  </a:moveTo>
                  <a:lnTo>
                    <a:pt x="254394" y="953"/>
                  </a:lnTo>
                  <a:lnTo>
                    <a:pt x="255219" y="292164"/>
                  </a:lnTo>
                  <a:lnTo>
                    <a:pt x="953" y="438493"/>
                  </a:lnTo>
                  <a:lnTo>
                    <a:pt x="953" y="147269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9" name="Freeform: Shape 555">
              <a:extLst>
                <a:ext uri="{FF2B5EF4-FFF2-40B4-BE49-F238E27FC236}">
                  <a16:creationId xmlns:a16="http://schemas.microsoft.com/office/drawing/2014/main" id="{7FA16538-C441-21E6-B4BB-587AEEC9AA11}"/>
                </a:ext>
              </a:extLst>
            </p:cNvPr>
            <p:cNvSpPr/>
            <p:nvPr/>
          </p:nvSpPr>
          <p:spPr>
            <a:xfrm>
              <a:off x="759975" y="5624711"/>
              <a:ext cx="490804" cy="277813"/>
            </a:xfrm>
            <a:custGeom>
              <a:avLst/>
              <a:gdLst>
                <a:gd name="connsiteX0" fmla="*/ 507007 w 504825"/>
                <a:gd name="connsiteY0" fmla="*/ 147282 h 285750"/>
                <a:gd name="connsiteX1" fmla="*/ 253566 w 504825"/>
                <a:gd name="connsiteY1" fmla="*/ 953 h 285750"/>
                <a:gd name="connsiteX2" fmla="*/ 953 w 504825"/>
                <a:gd name="connsiteY2" fmla="*/ 147282 h 285750"/>
                <a:gd name="connsiteX3" fmla="*/ 254391 w 504825"/>
                <a:gd name="connsiteY3" fmla="*/ 293599 h 285750"/>
                <a:gd name="connsiteX4" fmla="*/ 507007 w 504825"/>
                <a:gd name="connsiteY4" fmla="*/ 147282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5" h="285750">
                  <a:moveTo>
                    <a:pt x="507007" y="147282"/>
                  </a:moveTo>
                  <a:lnTo>
                    <a:pt x="253566" y="953"/>
                  </a:lnTo>
                  <a:lnTo>
                    <a:pt x="953" y="147282"/>
                  </a:lnTo>
                  <a:lnTo>
                    <a:pt x="254391" y="293599"/>
                  </a:lnTo>
                  <a:lnTo>
                    <a:pt x="507007" y="147282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</p:grpSp>
      <p:sp>
        <p:nvSpPr>
          <p:cNvPr id="20" name="Скругленный прямоугольник 299">
            <a:extLst>
              <a:ext uri="{FF2B5EF4-FFF2-40B4-BE49-F238E27FC236}">
                <a16:creationId xmlns:a16="http://schemas.microsoft.com/office/drawing/2014/main" id="{D2AB3955-D3DB-4F45-A7BF-939044C59E35}"/>
              </a:ext>
            </a:extLst>
          </p:cNvPr>
          <p:cNvSpPr/>
          <p:nvPr/>
        </p:nvSpPr>
        <p:spPr>
          <a:xfrm>
            <a:off x="5678213" y="5572048"/>
            <a:ext cx="6267821" cy="1001002"/>
          </a:xfrm>
          <a:prstGeom prst="roundRect">
            <a:avLst>
              <a:gd name="adj" fmla="val 18185"/>
            </a:avLst>
          </a:prstGeom>
          <a:solidFill>
            <a:srgbClr val="E4ECFD"/>
          </a:solidFill>
          <a:ln w="12700" cap="flat" cmpd="sng" algn="ctr">
            <a:noFill/>
            <a:prstDash val="solid"/>
            <a:miter lim="800000"/>
          </a:ln>
          <a:effectLst>
            <a:outerShdw blurRad="251178" dist="64558" algn="l" rotWithShape="0">
              <a:srgbClr val="2C6394">
                <a:alpha val="13000"/>
              </a:srgbClr>
            </a:outerShdw>
          </a:effectLst>
        </p:spPr>
        <p:txBody>
          <a:bodyPr rot="0" spcFirstLastPara="0" vertOverflow="overflow" horzOverflow="overflow" vert="horz" wrap="none" lIns="0" tIns="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Lato" panose="020F0502020204030203" pitchFamily="34" charset="0"/>
              </a:rPr>
              <a:t> Общие прикладные сервисы</a:t>
            </a:r>
          </a:p>
        </p:txBody>
      </p:sp>
      <p:sp>
        <p:nvSpPr>
          <p:cNvPr id="21" name="Freeform: Shape 553">
            <a:extLst>
              <a:ext uri="{FF2B5EF4-FFF2-40B4-BE49-F238E27FC236}">
                <a16:creationId xmlns:a16="http://schemas.microsoft.com/office/drawing/2014/main" id="{83F9EEA7-7B2C-31CA-69D8-F9E25909B556}"/>
              </a:ext>
            </a:extLst>
          </p:cNvPr>
          <p:cNvSpPr/>
          <p:nvPr/>
        </p:nvSpPr>
        <p:spPr>
          <a:xfrm>
            <a:off x="6060970" y="5956167"/>
            <a:ext cx="136237" cy="241033"/>
          </a:xfrm>
          <a:custGeom>
            <a:avLst/>
            <a:gdLst>
              <a:gd name="connsiteX0" fmla="*/ 1777 w 247650"/>
              <a:gd name="connsiteY0" fmla="*/ 953 h 438150"/>
              <a:gd name="connsiteX1" fmla="*/ 953 w 247650"/>
              <a:gd name="connsiteY1" fmla="*/ 292164 h 438150"/>
              <a:gd name="connsiteX2" fmla="*/ 255215 w 247650"/>
              <a:gd name="connsiteY2" fmla="*/ 438493 h 438150"/>
              <a:gd name="connsiteX3" fmla="*/ 255215 w 247650"/>
              <a:gd name="connsiteY3" fmla="*/ 147269 h 438150"/>
              <a:gd name="connsiteX4" fmla="*/ 1777 w 247650"/>
              <a:gd name="connsiteY4" fmla="*/ 953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" h="438150">
                <a:moveTo>
                  <a:pt x="1777" y="953"/>
                </a:moveTo>
                <a:lnTo>
                  <a:pt x="953" y="292164"/>
                </a:lnTo>
                <a:lnTo>
                  <a:pt x="255215" y="438493"/>
                </a:lnTo>
                <a:lnTo>
                  <a:pt x="255215" y="147269"/>
                </a:lnTo>
                <a:lnTo>
                  <a:pt x="1777" y="953"/>
                </a:lnTo>
              </a:path>
            </a:pathLst>
          </a:custGeom>
          <a:solidFill>
            <a:schemeClr val="accent1">
              <a:lumMod val="90000"/>
            </a:schemeClr>
          </a:solidFill>
          <a:ln w="127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Freeform: Shape 554">
            <a:extLst>
              <a:ext uri="{FF2B5EF4-FFF2-40B4-BE49-F238E27FC236}">
                <a16:creationId xmlns:a16="http://schemas.microsoft.com/office/drawing/2014/main" id="{D2D18A74-3E41-6B87-B6C1-58E61905CE14}"/>
              </a:ext>
            </a:extLst>
          </p:cNvPr>
          <p:cNvSpPr/>
          <p:nvPr/>
        </p:nvSpPr>
        <p:spPr>
          <a:xfrm>
            <a:off x="6200845" y="5956167"/>
            <a:ext cx="136237" cy="241033"/>
          </a:xfrm>
          <a:custGeom>
            <a:avLst/>
            <a:gdLst>
              <a:gd name="connsiteX0" fmla="*/ 953 w 247650"/>
              <a:gd name="connsiteY0" fmla="*/ 147269 h 438150"/>
              <a:gd name="connsiteX1" fmla="*/ 254394 w 247650"/>
              <a:gd name="connsiteY1" fmla="*/ 953 h 438150"/>
              <a:gd name="connsiteX2" fmla="*/ 255219 w 247650"/>
              <a:gd name="connsiteY2" fmla="*/ 292164 h 438150"/>
              <a:gd name="connsiteX3" fmla="*/ 953 w 247650"/>
              <a:gd name="connsiteY3" fmla="*/ 438493 h 438150"/>
              <a:gd name="connsiteX4" fmla="*/ 953 w 247650"/>
              <a:gd name="connsiteY4" fmla="*/ 147269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" h="438150">
                <a:moveTo>
                  <a:pt x="953" y="147269"/>
                </a:moveTo>
                <a:lnTo>
                  <a:pt x="254394" y="953"/>
                </a:lnTo>
                <a:lnTo>
                  <a:pt x="255219" y="292164"/>
                </a:lnTo>
                <a:lnTo>
                  <a:pt x="953" y="438493"/>
                </a:lnTo>
                <a:lnTo>
                  <a:pt x="953" y="147269"/>
                </a:lnTo>
              </a:path>
            </a:pathLst>
          </a:custGeom>
          <a:solidFill>
            <a:schemeClr val="accent1">
              <a:lumMod val="75000"/>
            </a:schemeClr>
          </a:solidFill>
          <a:ln w="127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Freeform: Shape 555">
            <a:extLst>
              <a:ext uri="{FF2B5EF4-FFF2-40B4-BE49-F238E27FC236}">
                <a16:creationId xmlns:a16="http://schemas.microsoft.com/office/drawing/2014/main" id="{DE162329-2799-D09B-8DFE-8FA112743204}"/>
              </a:ext>
            </a:extLst>
          </p:cNvPr>
          <p:cNvSpPr/>
          <p:nvPr/>
        </p:nvSpPr>
        <p:spPr>
          <a:xfrm>
            <a:off x="6061423" y="5875669"/>
            <a:ext cx="277714" cy="157196"/>
          </a:xfrm>
          <a:custGeom>
            <a:avLst/>
            <a:gdLst>
              <a:gd name="connsiteX0" fmla="*/ 507007 w 504825"/>
              <a:gd name="connsiteY0" fmla="*/ 147282 h 285750"/>
              <a:gd name="connsiteX1" fmla="*/ 253566 w 504825"/>
              <a:gd name="connsiteY1" fmla="*/ 953 h 285750"/>
              <a:gd name="connsiteX2" fmla="*/ 953 w 504825"/>
              <a:gd name="connsiteY2" fmla="*/ 147282 h 285750"/>
              <a:gd name="connsiteX3" fmla="*/ 254391 w 504825"/>
              <a:gd name="connsiteY3" fmla="*/ 293599 h 285750"/>
              <a:gd name="connsiteX4" fmla="*/ 507007 w 504825"/>
              <a:gd name="connsiteY4" fmla="*/ 147282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825" h="285750">
                <a:moveTo>
                  <a:pt x="507007" y="147282"/>
                </a:moveTo>
                <a:lnTo>
                  <a:pt x="253566" y="953"/>
                </a:lnTo>
                <a:lnTo>
                  <a:pt x="953" y="147282"/>
                </a:lnTo>
                <a:lnTo>
                  <a:pt x="254391" y="293599"/>
                </a:lnTo>
                <a:lnTo>
                  <a:pt x="507007" y="147282"/>
                </a:lnTo>
              </a:path>
            </a:pathLst>
          </a:custGeom>
          <a:solidFill>
            <a:schemeClr val="accent1">
              <a:lumMod val="90000"/>
            </a:schemeClr>
          </a:solidFill>
          <a:ln w="127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Freeform: Shape 553">
            <a:extLst>
              <a:ext uri="{FF2B5EF4-FFF2-40B4-BE49-F238E27FC236}">
                <a16:creationId xmlns:a16="http://schemas.microsoft.com/office/drawing/2014/main" id="{13AEF62F-D806-40CF-7C5F-2CAB015A63F3}"/>
              </a:ext>
            </a:extLst>
          </p:cNvPr>
          <p:cNvSpPr/>
          <p:nvPr/>
        </p:nvSpPr>
        <p:spPr>
          <a:xfrm>
            <a:off x="6568534" y="5956167"/>
            <a:ext cx="136237" cy="241033"/>
          </a:xfrm>
          <a:custGeom>
            <a:avLst/>
            <a:gdLst>
              <a:gd name="connsiteX0" fmla="*/ 1777 w 247650"/>
              <a:gd name="connsiteY0" fmla="*/ 953 h 438150"/>
              <a:gd name="connsiteX1" fmla="*/ 953 w 247650"/>
              <a:gd name="connsiteY1" fmla="*/ 292164 h 438150"/>
              <a:gd name="connsiteX2" fmla="*/ 255215 w 247650"/>
              <a:gd name="connsiteY2" fmla="*/ 438493 h 438150"/>
              <a:gd name="connsiteX3" fmla="*/ 255215 w 247650"/>
              <a:gd name="connsiteY3" fmla="*/ 147269 h 438150"/>
              <a:gd name="connsiteX4" fmla="*/ 1777 w 247650"/>
              <a:gd name="connsiteY4" fmla="*/ 953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" h="438150">
                <a:moveTo>
                  <a:pt x="1777" y="953"/>
                </a:moveTo>
                <a:lnTo>
                  <a:pt x="953" y="292164"/>
                </a:lnTo>
                <a:lnTo>
                  <a:pt x="255215" y="438493"/>
                </a:lnTo>
                <a:lnTo>
                  <a:pt x="255215" y="147269"/>
                </a:lnTo>
                <a:lnTo>
                  <a:pt x="1777" y="953"/>
                </a:lnTo>
              </a:path>
            </a:pathLst>
          </a:custGeom>
          <a:solidFill>
            <a:schemeClr val="accent1">
              <a:lumMod val="90000"/>
            </a:schemeClr>
          </a:solidFill>
          <a:ln w="127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" name="Freeform: Shape 554">
            <a:extLst>
              <a:ext uri="{FF2B5EF4-FFF2-40B4-BE49-F238E27FC236}">
                <a16:creationId xmlns:a16="http://schemas.microsoft.com/office/drawing/2014/main" id="{3A58880F-DED8-233B-23AD-0D679FD2451B}"/>
              </a:ext>
            </a:extLst>
          </p:cNvPr>
          <p:cNvSpPr/>
          <p:nvPr/>
        </p:nvSpPr>
        <p:spPr>
          <a:xfrm>
            <a:off x="6708409" y="5956167"/>
            <a:ext cx="136237" cy="241033"/>
          </a:xfrm>
          <a:custGeom>
            <a:avLst/>
            <a:gdLst>
              <a:gd name="connsiteX0" fmla="*/ 953 w 247650"/>
              <a:gd name="connsiteY0" fmla="*/ 147269 h 438150"/>
              <a:gd name="connsiteX1" fmla="*/ 254394 w 247650"/>
              <a:gd name="connsiteY1" fmla="*/ 953 h 438150"/>
              <a:gd name="connsiteX2" fmla="*/ 255219 w 247650"/>
              <a:gd name="connsiteY2" fmla="*/ 292164 h 438150"/>
              <a:gd name="connsiteX3" fmla="*/ 953 w 247650"/>
              <a:gd name="connsiteY3" fmla="*/ 438493 h 438150"/>
              <a:gd name="connsiteX4" fmla="*/ 953 w 247650"/>
              <a:gd name="connsiteY4" fmla="*/ 147269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" h="438150">
                <a:moveTo>
                  <a:pt x="953" y="147269"/>
                </a:moveTo>
                <a:lnTo>
                  <a:pt x="254394" y="953"/>
                </a:lnTo>
                <a:lnTo>
                  <a:pt x="255219" y="292164"/>
                </a:lnTo>
                <a:lnTo>
                  <a:pt x="953" y="438493"/>
                </a:lnTo>
                <a:lnTo>
                  <a:pt x="953" y="147269"/>
                </a:lnTo>
              </a:path>
            </a:pathLst>
          </a:custGeom>
          <a:solidFill>
            <a:schemeClr val="accent1">
              <a:lumMod val="75000"/>
            </a:schemeClr>
          </a:solidFill>
          <a:ln w="127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Freeform: Shape 555">
            <a:extLst>
              <a:ext uri="{FF2B5EF4-FFF2-40B4-BE49-F238E27FC236}">
                <a16:creationId xmlns:a16="http://schemas.microsoft.com/office/drawing/2014/main" id="{9550F03B-E1CF-291B-DE74-EEFA7450B522}"/>
              </a:ext>
            </a:extLst>
          </p:cNvPr>
          <p:cNvSpPr/>
          <p:nvPr/>
        </p:nvSpPr>
        <p:spPr>
          <a:xfrm>
            <a:off x="6568987" y="5875669"/>
            <a:ext cx="277714" cy="157196"/>
          </a:xfrm>
          <a:custGeom>
            <a:avLst/>
            <a:gdLst>
              <a:gd name="connsiteX0" fmla="*/ 507007 w 504825"/>
              <a:gd name="connsiteY0" fmla="*/ 147282 h 285750"/>
              <a:gd name="connsiteX1" fmla="*/ 253566 w 504825"/>
              <a:gd name="connsiteY1" fmla="*/ 953 h 285750"/>
              <a:gd name="connsiteX2" fmla="*/ 953 w 504825"/>
              <a:gd name="connsiteY2" fmla="*/ 147282 h 285750"/>
              <a:gd name="connsiteX3" fmla="*/ 254391 w 504825"/>
              <a:gd name="connsiteY3" fmla="*/ 293599 h 285750"/>
              <a:gd name="connsiteX4" fmla="*/ 507007 w 504825"/>
              <a:gd name="connsiteY4" fmla="*/ 147282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825" h="285750">
                <a:moveTo>
                  <a:pt x="507007" y="147282"/>
                </a:moveTo>
                <a:lnTo>
                  <a:pt x="253566" y="953"/>
                </a:lnTo>
                <a:lnTo>
                  <a:pt x="953" y="147282"/>
                </a:lnTo>
                <a:lnTo>
                  <a:pt x="254391" y="293599"/>
                </a:lnTo>
                <a:lnTo>
                  <a:pt x="507007" y="147282"/>
                </a:lnTo>
              </a:path>
            </a:pathLst>
          </a:custGeom>
          <a:solidFill>
            <a:schemeClr val="accent1">
              <a:lumMod val="90000"/>
            </a:schemeClr>
          </a:solidFill>
          <a:ln w="127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Freeform: Shape 553">
            <a:extLst>
              <a:ext uri="{FF2B5EF4-FFF2-40B4-BE49-F238E27FC236}">
                <a16:creationId xmlns:a16="http://schemas.microsoft.com/office/drawing/2014/main" id="{1E21AE9F-2B51-3C57-C8AB-751BA32983B6}"/>
              </a:ext>
            </a:extLst>
          </p:cNvPr>
          <p:cNvSpPr/>
          <p:nvPr/>
        </p:nvSpPr>
        <p:spPr>
          <a:xfrm>
            <a:off x="7076098" y="5956167"/>
            <a:ext cx="136237" cy="241033"/>
          </a:xfrm>
          <a:custGeom>
            <a:avLst/>
            <a:gdLst>
              <a:gd name="connsiteX0" fmla="*/ 1777 w 247650"/>
              <a:gd name="connsiteY0" fmla="*/ 953 h 438150"/>
              <a:gd name="connsiteX1" fmla="*/ 953 w 247650"/>
              <a:gd name="connsiteY1" fmla="*/ 292164 h 438150"/>
              <a:gd name="connsiteX2" fmla="*/ 255215 w 247650"/>
              <a:gd name="connsiteY2" fmla="*/ 438493 h 438150"/>
              <a:gd name="connsiteX3" fmla="*/ 255215 w 247650"/>
              <a:gd name="connsiteY3" fmla="*/ 147269 h 438150"/>
              <a:gd name="connsiteX4" fmla="*/ 1777 w 247650"/>
              <a:gd name="connsiteY4" fmla="*/ 953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" h="438150">
                <a:moveTo>
                  <a:pt x="1777" y="953"/>
                </a:moveTo>
                <a:lnTo>
                  <a:pt x="953" y="292164"/>
                </a:lnTo>
                <a:lnTo>
                  <a:pt x="255215" y="438493"/>
                </a:lnTo>
                <a:lnTo>
                  <a:pt x="255215" y="147269"/>
                </a:lnTo>
                <a:lnTo>
                  <a:pt x="1777" y="953"/>
                </a:lnTo>
              </a:path>
            </a:pathLst>
          </a:custGeom>
          <a:solidFill>
            <a:srgbClr val="445170"/>
          </a:solidFill>
          <a:ln w="127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" name="Freeform: Shape 554">
            <a:extLst>
              <a:ext uri="{FF2B5EF4-FFF2-40B4-BE49-F238E27FC236}">
                <a16:creationId xmlns:a16="http://schemas.microsoft.com/office/drawing/2014/main" id="{E39FF386-254C-EDFA-842B-98336F5C3854}"/>
              </a:ext>
            </a:extLst>
          </p:cNvPr>
          <p:cNvSpPr/>
          <p:nvPr/>
        </p:nvSpPr>
        <p:spPr>
          <a:xfrm>
            <a:off x="7215973" y="5956167"/>
            <a:ext cx="136237" cy="241033"/>
          </a:xfrm>
          <a:custGeom>
            <a:avLst/>
            <a:gdLst>
              <a:gd name="connsiteX0" fmla="*/ 953 w 247650"/>
              <a:gd name="connsiteY0" fmla="*/ 147269 h 438150"/>
              <a:gd name="connsiteX1" fmla="*/ 254394 w 247650"/>
              <a:gd name="connsiteY1" fmla="*/ 953 h 438150"/>
              <a:gd name="connsiteX2" fmla="*/ 255219 w 247650"/>
              <a:gd name="connsiteY2" fmla="*/ 292164 h 438150"/>
              <a:gd name="connsiteX3" fmla="*/ 953 w 247650"/>
              <a:gd name="connsiteY3" fmla="*/ 438493 h 438150"/>
              <a:gd name="connsiteX4" fmla="*/ 953 w 247650"/>
              <a:gd name="connsiteY4" fmla="*/ 147269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" h="438150">
                <a:moveTo>
                  <a:pt x="953" y="147269"/>
                </a:moveTo>
                <a:lnTo>
                  <a:pt x="254394" y="953"/>
                </a:lnTo>
                <a:lnTo>
                  <a:pt x="255219" y="292164"/>
                </a:lnTo>
                <a:lnTo>
                  <a:pt x="953" y="438493"/>
                </a:lnTo>
                <a:lnTo>
                  <a:pt x="953" y="147269"/>
                </a:lnTo>
              </a:path>
            </a:pathLst>
          </a:custGeom>
          <a:solidFill>
            <a:schemeClr val="accent1">
              <a:lumMod val="25000"/>
            </a:schemeClr>
          </a:solidFill>
          <a:ln w="127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Freeform: Shape 555">
            <a:extLst>
              <a:ext uri="{FF2B5EF4-FFF2-40B4-BE49-F238E27FC236}">
                <a16:creationId xmlns:a16="http://schemas.microsoft.com/office/drawing/2014/main" id="{02424DE5-B2F9-C645-C055-9D78709F459E}"/>
              </a:ext>
            </a:extLst>
          </p:cNvPr>
          <p:cNvSpPr/>
          <p:nvPr/>
        </p:nvSpPr>
        <p:spPr>
          <a:xfrm>
            <a:off x="7076551" y="5875669"/>
            <a:ext cx="277714" cy="157196"/>
          </a:xfrm>
          <a:custGeom>
            <a:avLst/>
            <a:gdLst>
              <a:gd name="connsiteX0" fmla="*/ 507007 w 504825"/>
              <a:gd name="connsiteY0" fmla="*/ 147282 h 285750"/>
              <a:gd name="connsiteX1" fmla="*/ 253566 w 504825"/>
              <a:gd name="connsiteY1" fmla="*/ 953 h 285750"/>
              <a:gd name="connsiteX2" fmla="*/ 953 w 504825"/>
              <a:gd name="connsiteY2" fmla="*/ 147282 h 285750"/>
              <a:gd name="connsiteX3" fmla="*/ 254391 w 504825"/>
              <a:gd name="connsiteY3" fmla="*/ 293599 h 285750"/>
              <a:gd name="connsiteX4" fmla="*/ 507007 w 504825"/>
              <a:gd name="connsiteY4" fmla="*/ 147282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825" h="285750">
                <a:moveTo>
                  <a:pt x="507007" y="147282"/>
                </a:moveTo>
                <a:lnTo>
                  <a:pt x="253566" y="953"/>
                </a:lnTo>
                <a:lnTo>
                  <a:pt x="953" y="147282"/>
                </a:lnTo>
                <a:lnTo>
                  <a:pt x="254391" y="293599"/>
                </a:lnTo>
                <a:lnTo>
                  <a:pt x="507007" y="147282"/>
                </a:lnTo>
              </a:path>
            </a:pathLst>
          </a:custGeom>
          <a:solidFill>
            <a:srgbClr val="6978A3"/>
          </a:solidFill>
          <a:ln w="127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Freeform: Shape 553">
            <a:extLst>
              <a:ext uri="{FF2B5EF4-FFF2-40B4-BE49-F238E27FC236}">
                <a16:creationId xmlns:a16="http://schemas.microsoft.com/office/drawing/2014/main" id="{E77DE47C-518D-75E2-2E10-7EEF58391551}"/>
              </a:ext>
            </a:extLst>
          </p:cNvPr>
          <p:cNvSpPr/>
          <p:nvPr/>
        </p:nvSpPr>
        <p:spPr>
          <a:xfrm>
            <a:off x="7583662" y="5956167"/>
            <a:ext cx="136237" cy="241033"/>
          </a:xfrm>
          <a:custGeom>
            <a:avLst/>
            <a:gdLst>
              <a:gd name="connsiteX0" fmla="*/ 1777 w 247650"/>
              <a:gd name="connsiteY0" fmla="*/ 953 h 438150"/>
              <a:gd name="connsiteX1" fmla="*/ 953 w 247650"/>
              <a:gd name="connsiteY1" fmla="*/ 292164 h 438150"/>
              <a:gd name="connsiteX2" fmla="*/ 255215 w 247650"/>
              <a:gd name="connsiteY2" fmla="*/ 438493 h 438150"/>
              <a:gd name="connsiteX3" fmla="*/ 255215 w 247650"/>
              <a:gd name="connsiteY3" fmla="*/ 147269 h 438150"/>
              <a:gd name="connsiteX4" fmla="*/ 1777 w 247650"/>
              <a:gd name="connsiteY4" fmla="*/ 953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" h="438150">
                <a:moveTo>
                  <a:pt x="1777" y="953"/>
                </a:moveTo>
                <a:lnTo>
                  <a:pt x="953" y="292164"/>
                </a:lnTo>
                <a:lnTo>
                  <a:pt x="255215" y="438493"/>
                </a:lnTo>
                <a:lnTo>
                  <a:pt x="255215" y="147269"/>
                </a:lnTo>
                <a:lnTo>
                  <a:pt x="1777" y="953"/>
                </a:lnTo>
              </a:path>
            </a:pathLst>
          </a:custGeom>
          <a:solidFill>
            <a:schemeClr val="accent1">
              <a:lumMod val="90000"/>
            </a:schemeClr>
          </a:solidFill>
          <a:ln w="127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Freeform: Shape 554">
            <a:extLst>
              <a:ext uri="{FF2B5EF4-FFF2-40B4-BE49-F238E27FC236}">
                <a16:creationId xmlns:a16="http://schemas.microsoft.com/office/drawing/2014/main" id="{82DCB2C4-6953-6616-0E44-77BF87879678}"/>
              </a:ext>
            </a:extLst>
          </p:cNvPr>
          <p:cNvSpPr/>
          <p:nvPr/>
        </p:nvSpPr>
        <p:spPr>
          <a:xfrm>
            <a:off x="7723537" y="5956167"/>
            <a:ext cx="136237" cy="241033"/>
          </a:xfrm>
          <a:custGeom>
            <a:avLst/>
            <a:gdLst>
              <a:gd name="connsiteX0" fmla="*/ 953 w 247650"/>
              <a:gd name="connsiteY0" fmla="*/ 147269 h 438150"/>
              <a:gd name="connsiteX1" fmla="*/ 254394 w 247650"/>
              <a:gd name="connsiteY1" fmla="*/ 953 h 438150"/>
              <a:gd name="connsiteX2" fmla="*/ 255219 w 247650"/>
              <a:gd name="connsiteY2" fmla="*/ 292164 h 438150"/>
              <a:gd name="connsiteX3" fmla="*/ 953 w 247650"/>
              <a:gd name="connsiteY3" fmla="*/ 438493 h 438150"/>
              <a:gd name="connsiteX4" fmla="*/ 953 w 247650"/>
              <a:gd name="connsiteY4" fmla="*/ 147269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" h="438150">
                <a:moveTo>
                  <a:pt x="953" y="147269"/>
                </a:moveTo>
                <a:lnTo>
                  <a:pt x="254394" y="953"/>
                </a:lnTo>
                <a:lnTo>
                  <a:pt x="255219" y="292164"/>
                </a:lnTo>
                <a:lnTo>
                  <a:pt x="953" y="438493"/>
                </a:lnTo>
                <a:lnTo>
                  <a:pt x="953" y="147269"/>
                </a:lnTo>
              </a:path>
            </a:pathLst>
          </a:custGeom>
          <a:solidFill>
            <a:schemeClr val="accent1">
              <a:lumMod val="75000"/>
            </a:schemeClr>
          </a:solidFill>
          <a:ln w="127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Freeform: Shape 555">
            <a:extLst>
              <a:ext uri="{FF2B5EF4-FFF2-40B4-BE49-F238E27FC236}">
                <a16:creationId xmlns:a16="http://schemas.microsoft.com/office/drawing/2014/main" id="{0A6D37C7-F66B-41DA-9FC2-8CD6C3526C5A}"/>
              </a:ext>
            </a:extLst>
          </p:cNvPr>
          <p:cNvSpPr/>
          <p:nvPr/>
        </p:nvSpPr>
        <p:spPr>
          <a:xfrm>
            <a:off x="7584115" y="5875669"/>
            <a:ext cx="277714" cy="157196"/>
          </a:xfrm>
          <a:custGeom>
            <a:avLst/>
            <a:gdLst>
              <a:gd name="connsiteX0" fmla="*/ 507007 w 504825"/>
              <a:gd name="connsiteY0" fmla="*/ 147282 h 285750"/>
              <a:gd name="connsiteX1" fmla="*/ 253566 w 504825"/>
              <a:gd name="connsiteY1" fmla="*/ 953 h 285750"/>
              <a:gd name="connsiteX2" fmla="*/ 953 w 504825"/>
              <a:gd name="connsiteY2" fmla="*/ 147282 h 285750"/>
              <a:gd name="connsiteX3" fmla="*/ 254391 w 504825"/>
              <a:gd name="connsiteY3" fmla="*/ 293599 h 285750"/>
              <a:gd name="connsiteX4" fmla="*/ 507007 w 504825"/>
              <a:gd name="connsiteY4" fmla="*/ 147282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825" h="285750">
                <a:moveTo>
                  <a:pt x="507007" y="147282"/>
                </a:moveTo>
                <a:lnTo>
                  <a:pt x="253566" y="953"/>
                </a:lnTo>
                <a:lnTo>
                  <a:pt x="953" y="147282"/>
                </a:lnTo>
                <a:lnTo>
                  <a:pt x="254391" y="293599"/>
                </a:lnTo>
                <a:lnTo>
                  <a:pt x="507007" y="147282"/>
                </a:lnTo>
              </a:path>
            </a:pathLst>
          </a:custGeom>
          <a:solidFill>
            <a:schemeClr val="accent1">
              <a:lumMod val="90000"/>
            </a:schemeClr>
          </a:solidFill>
          <a:ln w="127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Freeform: Shape 553">
            <a:extLst>
              <a:ext uri="{FF2B5EF4-FFF2-40B4-BE49-F238E27FC236}">
                <a16:creationId xmlns:a16="http://schemas.microsoft.com/office/drawing/2014/main" id="{992671CC-DEAA-328B-8FBA-D5FF49DF4F2C}"/>
              </a:ext>
            </a:extLst>
          </p:cNvPr>
          <p:cNvSpPr/>
          <p:nvPr/>
        </p:nvSpPr>
        <p:spPr>
          <a:xfrm>
            <a:off x="8091226" y="5956167"/>
            <a:ext cx="136237" cy="241033"/>
          </a:xfrm>
          <a:custGeom>
            <a:avLst/>
            <a:gdLst>
              <a:gd name="connsiteX0" fmla="*/ 1777 w 247650"/>
              <a:gd name="connsiteY0" fmla="*/ 953 h 438150"/>
              <a:gd name="connsiteX1" fmla="*/ 953 w 247650"/>
              <a:gd name="connsiteY1" fmla="*/ 292164 h 438150"/>
              <a:gd name="connsiteX2" fmla="*/ 255215 w 247650"/>
              <a:gd name="connsiteY2" fmla="*/ 438493 h 438150"/>
              <a:gd name="connsiteX3" fmla="*/ 255215 w 247650"/>
              <a:gd name="connsiteY3" fmla="*/ 147269 h 438150"/>
              <a:gd name="connsiteX4" fmla="*/ 1777 w 247650"/>
              <a:gd name="connsiteY4" fmla="*/ 953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" h="438150">
                <a:moveTo>
                  <a:pt x="1777" y="953"/>
                </a:moveTo>
                <a:lnTo>
                  <a:pt x="953" y="292164"/>
                </a:lnTo>
                <a:lnTo>
                  <a:pt x="255215" y="438493"/>
                </a:lnTo>
                <a:lnTo>
                  <a:pt x="255215" y="147269"/>
                </a:lnTo>
                <a:lnTo>
                  <a:pt x="1777" y="953"/>
                </a:lnTo>
              </a:path>
            </a:pathLst>
          </a:custGeom>
          <a:solidFill>
            <a:srgbClr val="445170"/>
          </a:solidFill>
          <a:ln w="127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Freeform: Shape 554">
            <a:extLst>
              <a:ext uri="{FF2B5EF4-FFF2-40B4-BE49-F238E27FC236}">
                <a16:creationId xmlns:a16="http://schemas.microsoft.com/office/drawing/2014/main" id="{661C5264-406A-2A81-7E49-B7DC4D729CAC}"/>
              </a:ext>
            </a:extLst>
          </p:cNvPr>
          <p:cNvSpPr/>
          <p:nvPr/>
        </p:nvSpPr>
        <p:spPr>
          <a:xfrm>
            <a:off x="8231101" y="5956167"/>
            <a:ext cx="136237" cy="241033"/>
          </a:xfrm>
          <a:custGeom>
            <a:avLst/>
            <a:gdLst>
              <a:gd name="connsiteX0" fmla="*/ 953 w 247650"/>
              <a:gd name="connsiteY0" fmla="*/ 147269 h 438150"/>
              <a:gd name="connsiteX1" fmla="*/ 254394 w 247650"/>
              <a:gd name="connsiteY1" fmla="*/ 953 h 438150"/>
              <a:gd name="connsiteX2" fmla="*/ 255219 w 247650"/>
              <a:gd name="connsiteY2" fmla="*/ 292164 h 438150"/>
              <a:gd name="connsiteX3" fmla="*/ 953 w 247650"/>
              <a:gd name="connsiteY3" fmla="*/ 438493 h 438150"/>
              <a:gd name="connsiteX4" fmla="*/ 953 w 247650"/>
              <a:gd name="connsiteY4" fmla="*/ 147269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" h="438150">
                <a:moveTo>
                  <a:pt x="953" y="147269"/>
                </a:moveTo>
                <a:lnTo>
                  <a:pt x="254394" y="953"/>
                </a:lnTo>
                <a:lnTo>
                  <a:pt x="255219" y="292164"/>
                </a:lnTo>
                <a:lnTo>
                  <a:pt x="953" y="438493"/>
                </a:lnTo>
                <a:lnTo>
                  <a:pt x="953" y="147269"/>
                </a:lnTo>
              </a:path>
            </a:pathLst>
          </a:custGeom>
          <a:solidFill>
            <a:schemeClr val="accent1">
              <a:lumMod val="25000"/>
            </a:schemeClr>
          </a:solidFill>
          <a:ln w="127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Calibri" panose="020F0502020204030204" pitchFamily="34" charset="0"/>
            </a:endParaRPr>
          </a:p>
        </p:txBody>
      </p:sp>
      <p:sp>
        <p:nvSpPr>
          <p:cNvPr id="35" name="Freeform: Shape 555">
            <a:extLst>
              <a:ext uri="{FF2B5EF4-FFF2-40B4-BE49-F238E27FC236}">
                <a16:creationId xmlns:a16="http://schemas.microsoft.com/office/drawing/2014/main" id="{0EF9173D-DD77-8235-E395-6BB053071D91}"/>
              </a:ext>
            </a:extLst>
          </p:cNvPr>
          <p:cNvSpPr/>
          <p:nvPr/>
        </p:nvSpPr>
        <p:spPr>
          <a:xfrm>
            <a:off x="8091679" y="5875669"/>
            <a:ext cx="277714" cy="157196"/>
          </a:xfrm>
          <a:custGeom>
            <a:avLst/>
            <a:gdLst>
              <a:gd name="connsiteX0" fmla="*/ 507007 w 504825"/>
              <a:gd name="connsiteY0" fmla="*/ 147282 h 285750"/>
              <a:gd name="connsiteX1" fmla="*/ 253566 w 504825"/>
              <a:gd name="connsiteY1" fmla="*/ 953 h 285750"/>
              <a:gd name="connsiteX2" fmla="*/ 953 w 504825"/>
              <a:gd name="connsiteY2" fmla="*/ 147282 h 285750"/>
              <a:gd name="connsiteX3" fmla="*/ 254391 w 504825"/>
              <a:gd name="connsiteY3" fmla="*/ 293599 h 285750"/>
              <a:gd name="connsiteX4" fmla="*/ 507007 w 504825"/>
              <a:gd name="connsiteY4" fmla="*/ 147282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825" h="285750">
                <a:moveTo>
                  <a:pt x="507007" y="147282"/>
                </a:moveTo>
                <a:lnTo>
                  <a:pt x="253566" y="953"/>
                </a:lnTo>
                <a:lnTo>
                  <a:pt x="953" y="147282"/>
                </a:lnTo>
                <a:lnTo>
                  <a:pt x="254391" y="293599"/>
                </a:lnTo>
                <a:lnTo>
                  <a:pt x="507007" y="147282"/>
                </a:lnTo>
              </a:path>
            </a:pathLst>
          </a:custGeom>
          <a:solidFill>
            <a:srgbClr val="6978A3"/>
          </a:solidFill>
          <a:ln w="127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Freeform: Shape 553">
            <a:extLst>
              <a:ext uri="{FF2B5EF4-FFF2-40B4-BE49-F238E27FC236}">
                <a16:creationId xmlns:a16="http://schemas.microsoft.com/office/drawing/2014/main" id="{610CFCE9-6FCA-3E17-47AD-15B58C63D53B}"/>
              </a:ext>
            </a:extLst>
          </p:cNvPr>
          <p:cNvSpPr/>
          <p:nvPr/>
        </p:nvSpPr>
        <p:spPr>
          <a:xfrm>
            <a:off x="8598790" y="5956167"/>
            <a:ext cx="136237" cy="241033"/>
          </a:xfrm>
          <a:custGeom>
            <a:avLst/>
            <a:gdLst>
              <a:gd name="connsiteX0" fmla="*/ 1777 w 247650"/>
              <a:gd name="connsiteY0" fmla="*/ 953 h 438150"/>
              <a:gd name="connsiteX1" fmla="*/ 953 w 247650"/>
              <a:gd name="connsiteY1" fmla="*/ 292164 h 438150"/>
              <a:gd name="connsiteX2" fmla="*/ 255215 w 247650"/>
              <a:gd name="connsiteY2" fmla="*/ 438493 h 438150"/>
              <a:gd name="connsiteX3" fmla="*/ 255215 w 247650"/>
              <a:gd name="connsiteY3" fmla="*/ 147269 h 438150"/>
              <a:gd name="connsiteX4" fmla="*/ 1777 w 247650"/>
              <a:gd name="connsiteY4" fmla="*/ 953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" h="438150">
                <a:moveTo>
                  <a:pt x="1777" y="953"/>
                </a:moveTo>
                <a:lnTo>
                  <a:pt x="953" y="292164"/>
                </a:lnTo>
                <a:lnTo>
                  <a:pt x="255215" y="438493"/>
                </a:lnTo>
                <a:lnTo>
                  <a:pt x="255215" y="147269"/>
                </a:lnTo>
                <a:lnTo>
                  <a:pt x="1777" y="953"/>
                </a:lnTo>
              </a:path>
            </a:pathLst>
          </a:custGeom>
          <a:solidFill>
            <a:schemeClr val="accent1">
              <a:lumMod val="90000"/>
            </a:schemeClr>
          </a:solidFill>
          <a:ln w="127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" name="Freeform: Shape 554">
            <a:extLst>
              <a:ext uri="{FF2B5EF4-FFF2-40B4-BE49-F238E27FC236}">
                <a16:creationId xmlns:a16="http://schemas.microsoft.com/office/drawing/2014/main" id="{3EF0C004-7BA5-44A9-50DA-466364C2611F}"/>
              </a:ext>
            </a:extLst>
          </p:cNvPr>
          <p:cNvSpPr/>
          <p:nvPr/>
        </p:nvSpPr>
        <p:spPr>
          <a:xfrm>
            <a:off x="8738665" y="5956167"/>
            <a:ext cx="136237" cy="241033"/>
          </a:xfrm>
          <a:custGeom>
            <a:avLst/>
            <a:gdLst>
              <a:gd name="connsiteX0" fmla="*/ 953 w 247650"/>
              <a:gd name="connsiteY0" fmla="*/ 147269 h 438150"/>
              <a:gd name="connsiteX1" fmla="*/ 254394 w 247650"/>
              <a:gd name="connsiteY1" fmla="*/ 953 h 438150"/>
              <a:gd name="connsiteX2" fmla="*/ 255219 w 247650"/>
              <a:gd name="connsiteY2" fmla="*/ 292164 h 438150"/>
              <a:gd name="connsiteX3" fmla="*/ 953 w 247650"/>
              <a:gd name="connsiteY3" fmla="*/ 438493 h 438150"/>
              <a:gd name="connsiteX4" fmla="*/ 953 w 247650"/>
              <a:gd name="connsiteY4" fmla="*/ 147269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" h="438150">
                <a:moveTo>
                  <a:pt x="953" y="147269"/>
                </a:moveTo>
                <a:lnTo>
                  <a:pt x="254394" y="953"/>
                </a:lnTo>
                <a:lnTo>
                  <a:pt x="255219" y="292164"/>
                </a:lnTo>
                <a:lnTo>
                  <a:pt x="953" y="438493"/>
                </a:lnTo>
                <a:lnTo>
                  <a:pt x="953" y="147269"/>
                </a:lnTo>
              </a:path>
            </a:pathLst>
          </a:custGeom>
          <a:solidFill>
            <a:schemeClr val="accent1">
              <a:lumMod val="75000"/>
            </a:schemeClr>
          </a:solidFill>
          <a:ln w="127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Calibri" panose="020F0502020204030204" pitchFamily="34" charset="0"/>
            </a:endParaRPr>
          </a:p>
        </p:txBody>
      </p:sp>
      <p:sp>
        <p:nvSpPr>
          <p:cNvPr id="38" name="Freeform: Shape 555">
            <a:extLst>
              <a:ext uri="{FF2B5EF4-FFF2-40B4-BE49-F238E27FC236}">
                <a16:creationId xmlns:a16="http://schemas.microsoft.com/office/drawing/2014/main" id="{D3885DD8-2B08-3E78-7F62-AA8AA43B99A3}"/>
              </a:ext>
            </a:extLst>
          </p:cNvPr>
          <p:cNvSpPr/>
          <p:nvPr/>
        </p:nvSpPr>
        <p:spPr>
          <a:xfrm>
            <a:off x="8599243" y="5875669"/>
            <a:ext cx="277714" cy="157196"/>
          </a:xfrm>
          <a:custGeom>
            <a:avLst/>
            <a:gdLst>
              <a:gd name="connsiteX0" fmla="*/ 507007 w 504825"/>
              <a:gd name="connsiteY0" fmla="*/ 147282 h 285750"/>
              <a:gd name="connsiteX1" fmla="*/ 253566 w 504825"/>
              <a:gd name="connsiteY1" fmla="*/ 953 h 285750"/>
              <a:gd name="connsiteX2" fmla="*/ 953 w 504825"/>
              <a:gd name="connsiteY2" fmla="*/ 147282 h 285750"/>
              <a:gd name="connsiteX3" fmla="*/ 254391 w 504825"/>
              <a:gd name="connsiteY3" fmla="*/ 293599 h 285750"/>
              <a:gd name="connsiteX4" fmla="*/ 507007 w 504825"/>
              <a:gd name="connsiteY4" fmla="*/ 147282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825" h="285750">
                <a:moveTo>
                  <a:pt x="507007" y="147282"/>
                </a:moveTo>
                <a:lnTo>
                  <a:pt x="253566" y="953"/>
                </a:lnTo>
                <a:lnTo>
                  <a:pt x="953" y="147282"/>
                </a:lnTo>
                <a:lnTo>
                  <a:pt x="254391" y="293599"/>
                </a:lnTo>
                <a:lnTo>
                  <a:pt x="507007" y="147282"/>
                </a:lnTo>
              </a:path>
            </a:pathLst>
          </a:custGeom>
          <a:solidFill>
            <a:schemeClr val="accent1">
              <a:lumMod val="90000"/>
            </a:schemeClr>
          </a:solidFill>
          <a:ln w="127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" name="Freeform: Shape 553">
            <a:extLst>
              <a:ext uri="{FF2B5EF4-FFF2-40B4-BE49-F238E27FC236}">
                <a16:creationId xmlns:a16="http://schemas.microsoft.com/office/drawing/2014/main" id="{751E6DFE-DF12-7BF9-3ED9-9381DAE3E13F}"/>
              </a:ext>
            </a:extLst>
          </p:cNvPr>
          <p:cNvSpPr/>
          <p:nvPr/>
        </p:nvSpPr>
        <p:spPr>
          <a:xfrm>
            <a:off x="9106354" y="5956167"/>
            <a:ext cx="136237" cy="241033"/>
          </a:xfrm>
          <a:custGeom>
            <a:avLst/>
            <a:gdLst>
              <a:gd name="connsiteX0" fmla="*/ 1777 w 247650"/>
              <a:gd name="connsiteY0" fmla="*/ 953 h 438150"/>
              <a:gd name="connsiteX1" fmla="*/ 953 w 247650"/>
              <a:gd name="connsiteY1" fmla="*/ 292164 h 438150"/>
              <a:gd name="connsiteX2" fmla="*/ 255215 w 247650"/>
              <a:gd name="connsiteY2" fmla="*/ 438493 h 438150"/>
              <a:gd name="connsiteX3" fmla="*/ 255215 w 247650"/>
              <a:gd name="connsiteY3" fmla="*/ 147269 h 438150"/>
              <a:gd name="connsiteX4" fmla="*/ 1777 w 247650"/>
              <a:gd name="connsiteY4" fmla="*/ 953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" h="438150">
                <a:moveTo>
                  <a:pt x="1777" y="953"/>
                </a:moveTo>
                <a:lnTo>
                  <a:pt x="953" y="292164"/>
                </a:lnTo>
                <a:lnTo>
                  <a:pt x="255215" y="438493"/>
                </a:lnTo>
                <a:lnTo>
                  <a:pt x="255215" y="147269"/>
                </a:lnTo>
                <a:lnTo>
                  <a:pt x="1777" y="953"/>
                </a:lnTo>
              </a:path>
            </a:pathLst>
          </a:custGeom>
          <a:solidFill>
            <a:srgbClr val="445170"/>
          </a:solidFill>
          <a:ln w="127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Calibri" panose="020F0502020204030204" pitchFamily="34" charset="0"/>
            </a:endParaRPr>
          </a:p>
        </p:txBody>
      </p:sp>
      <p:sp>
        <p:nvSpPr>
          <p:cNvPr id="40" name="Freeform: Shape 554">
            <a:extLst>
              <a:ext uri="{FF2B5EF4-FFF2-40B4-BE49-F238E27FC236}">
                <a16:creationId xmlns:a16="http://schemas.microsoft.com/office/drawing/2014/main" id="{973A0781-ABEF-53D8-5C0B-B2CB021CCB2F}"/>
              </a:ext>
            </a:extLst>
          </p:cNvPr>
          <p:cNvSpPr/>
          <p:nvPr/>
        </p:nvSpPr>
        <p:spPr>
          <a:xfrm>
            <a:off x="9246229" y="5956167"/>
            <a:ext cx="136237" cy="241033"/>
          </a:xfrm>
          <a:custGeom>
            <a:avLst/>
            <a:gdLst>
              <a:gd name="connsiteX0" fmla="*/ 953 w 247650"/>
              <a:gd name="connsiteY0" fmla="*/ 147269 h 438150"/>
              <a:gd name="connsiteX1" fmla="*/ 254394 w 247650"/>
              <a:gd name="connsiteY1" fmla="*/ 953 h 438150"/>
              <a:gd name="connsiteX2" fmla="*/ 255219 w 247650"/>
              <a:gd name="connsiteY2" fmla="*/ 292164 h 438150"/>
              <a:gd name="connsiteX3" fmla="*/ 953 w 247650"/>
              <a:gd name="connsiteY3" fmla="*/ 438493 h 438150"/>
              <a:gd name="connsiteX4" fmla="*/ 953 w 247650"/>
              <a:gd name="connsiteY4" fmla="*/ 147269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" h="438150">
                <a:moveTo>
                  <a:pt x="953" y="147269"/>
                </a:moveTo>
                <a:lnTo>
                  <a:pt x="254394" y="953"/>
                </a:lnTo>
                <a:lnTo>
                  <a:pt x="255219" y="292164"/>
                </a:lnTo>
                <a:lnTo>
                  <a:pt x="953" y="438493"/>
                </a:lnTo>
                <a:lnTo>
                  <a:pt x="953" y="147269"/>
                </a:lnTo>
              </a:path>
            </a:pathLst>
          </a:custGeom>
          <a:solidFill>
            <a:schemeClr val="accent1">
              <a:lumMod val="25000"/>
            </a:schemeClr>
          </a:solidFill>
          <a:ln w="127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" name="Freeform: Shape 555">
            <a:extLst>
              <a:ext uri="{FF2B5EF4-FFF2-40B4-BE49-F238E27FC236}">
                <a16:creationId xmlns:a16="http://schemas.microsoft.com/office/drawing/2014/main" id="{1D58725A-2658-D9F7-E68F-DBC33CFC14FE}"/>
              </a:ext>
            </a:extLst>
          </p:cNvPr>
          <p:cNvSpPr/>
          <p:nvPr/>
        </p:nvSpPr>
        <p:spPr>
          <a:xfrm>
            <a:off x="9106807" y="5875669"/>
            <a:ext cx="277714" cy="157196"/>
          </a:xfrm>
          <a:custGeom>
            <a:avLst/>
            <a:gdLst>
              <a:gd name="connsiteX0" fmla="*/ 507007 w 504825"/>
              <a:gd name="connsiteY0" fmla="*/ 147282 h 285750"/>
              <a:gd name="connsiteX1" fmla="*/ 253566 w 504825"/>
              <a:gd name="connsiteY1" fmla="*/ 953 h 285750"/>
              <a:gd name="connsiteX2" fmla="*/ 953 w 504825"/>
              <a:gd name="connsiteY2" fmla="*/ 147282 h 285750"/>
              <a:gd name="connsiteX3" fmla="*/ 254391 w 504825"/>
              <a:gd name="connsiteY3" fmla="*/ 293599 h 285750"/>
              <a:gd name="connsiteX4" fmla="*/ 507007 w 504825"/>
              <a:gd name="connsiteY4" fmla="*/ 147282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825" h="285750">
                <a:moveTo>
                  <a:pt x="507007" y="147282"/>
                </a:moveTo>
                <a:lnTo>
                  <a:pt x="253566" y="953"/>
                </a:lnTo>
                <a:lnTo>
                  <a:pt x="953" y="147282"/>
                </a:lnTo>
                <a:lnTo>
                  <a:pt x="254391" y="293599"/>
                </a:lnTo>
                <a:lnTo>
                  <a:pt x="507007" y="147282"/>
                </a:lnTo>
              </a:path>
            </a:pathLst>
          </a:custGeom>
          <a:solidFill>
            <a:srgbClr val="6978A3"/>
          </a:solidFill>
          <a:ln w="127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Calibri" panose="020F0502020204030204" pitchFamily="34" charset="0"/>
            </a:endParaRPr>
          </a:p>
        </p:txBody>
      </p:sp>
      <p:sp>
        <p:nvSpPr>
          <p:cNvPr id="42" name="Freeform: Shape 553">
            <a:extLst>
              <a:ext uri="{FF2B5EF4-FFF2-40B4-BE49-F238E27FC236}">
                <a16:creationId xmlns:a16="http://schemas.microsoft.com/office/drawing/2014/main" id="{F034C266-A161-5175-4461-178BE10CB4F1}"/>
              </a:ext>
            </a:extLst>
          </p:cNvPr>
          <p:cNvSpPr/>
          <p:nvPr/>
        </p:nvSpPr>
        <p:spPr>
          <a:xfrm>
            <a:off x="9613918" y="5956167"/>
            <a:ext cx="136237" cy="241033"/>
          </a:xfrm>
          <a:custGeom>
            <a:avLst/>
            <a:gdLst>
              <a:gd name="connsiteX0" fmla="*/ 1777 w 247650"/>
              <a:gd name="connsiteY0" fmla="*/ 953 h 438150"/>
              <a:gd name="connsiteX1" fmla="*/ 953 w 247650"/>
              <a:gd name="connsiteY1" fmla="*/ 292164 h 438150"/>
              <a:gd name="connsiteX2" fmla="*/ 255215 w 247650"/>
              <a:gd name="connsiteY2" fmla="*/ 438493 h 438150"/>
              <a:gd name="connsiteX3" fmla="*/ 255215 w 247650"/>
              <a:gd name="connsiteY3" fmla="*/ 147269 h 438150"/>
              <a:gd name="connsiteX4" fmla="*/ 1777 w 247650"/>
              <a:gd name="connsiteY4" fmla="*/ 953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" h="438150">
                <a:moveTo>
                  <a:pt x="1777" y="953"/>
                </a:moveTo>
                <a:lnTo>
                  <a:pt x="953" y="292164"/>
                </a:lnTo>
                <a:lnTo>
                  <a:pt x="255215" y="438493"/>
                </a:lnTo>
                <a:lnTo>
                  <a:pt x="255215" y="147269"/>
                </a:lnTo>
                <a:lnTo>
                  <a:pt x="1777" y="953"/>
                </a:lnTo>
              </a:path>
            </a:pathLst>
          </a:custGeom>
          <a:solidFill>
            <a:schemeClr val="accent1">
              <a:lumMod val="90000"/>
            </a:schemeClr>
          </a:solidFill>
          <a:ln w="127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Calibri" panose="020F0502020204030204" pitchFamily="34" charset="0"/>
            </a:endParaRPr>
          </a:p>
        </p:txBody>
      </p:sp>
      <p:sp>
        <p:nvSpPr>
          <p:cNvPr id="43" name="Freeform: Shape 554">
            <a:extLst>
              <a:ext uri="{FF2B5EF4-FFF2-40B4-BE49-F238E27FC236}">
                <a16:creationId xmlns:a16="http://schemas.microsoft.com/office/drawing/2014/main" id="{AA77DC2F-8DF8-E93D-A1AC-17E4DED19410}"/>
              </a:ext>
            </a:extLst>
          </p:cNvPr>
          <p:cNvSpPr/>
          <p:nvPr/>
        </p:nvSpPr>
        <p:spPr>
          <a:xfrm>
            <a:off x="9753793" y="5956167"/>
            <a:ext cx="136237" cy="241033"/>
          </a:xfrm>
          <a:custGeom>
            <a:avLst/>
            <a:gdLst>
              <a:gd name="connsiteX0" fmla="*/ 953 w 247650"/>
              <a:gd name="connsiteY0" fmla="*/ 147269 h 438150"/>
              <a:gd name="connsiteX1" fmla="*/ 254394 w 247650"/>
              <a:gd name="connsiteY1" fmla="*/ 953 h 438150"/>
              <a:gd name="connsiteX2" fmla="*/ 255219 w 247650"/>
              <a:gd name="connsiteY2" fmla="*/ 292164 h 438150"/>
              <a:gd name="connsiteX3" fmla="*/ 953 w 247650"/>
              <a:gd name="connsiteY3" fmla="*/ 438493 h 438150"/>
              <a:gd name="connsiteX4" fmla="*/ 953 w 247650"/>
              <a:gd name="connsiteY4" fmla="*/ 147269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" h="438150">
                <a:moveTo>
                  <a:pt x="953" y="147269"/>
                </a:moveTo>
                <a:lnTo>
                  <a:pt x="254394" y="953"/>
                </a:lnTo>
                <a:lnTo>
                  <a:pt x="255219" y="292164"/>
                </a:lnTo>
                <a:lnTo>
                  <a:pt x="953" y="438493"/>
                </a:lnTo>
                <a:lnTo>
                  <a:pt x="953" y="147269"/>
                </a:lnTo>
              </a:path>
            </a:pathLst>
          </a:custGeom>
          <a:solidFill>
            <a:schemeClr val="accent1">
              <a:lumMod val="75000"/>
            </a:schemeClr>
          </a:solidFill>
          <a:ln w="127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Calibri" panose="020F0502020204030204" pitchFamily="34" charset="0"/>
            </a:endParaRPr>
          </a:p>
        </p:txBody>
      </p:sp>
      <p:sp>
        <p:nvSpPr>
          <p:cNvPr id="44" name="Freeform: Shape 555">
            <a:extLst>
              <a:ext uri="{FF2B5EF4-FFF2-40B4-BE49-F238E27FC236}">
                <a16:creationId xmlns:a16="http://schemas.microsoft.com/office/drawing/2014/main" id="{4FD755E2-354B-C832-D61A-52194D3A127E}"/>
              </a:ext>
            </a:extLst>
          </p:cNvPr>
          <p:cNvSpPr/>
          <p:nvPr/>
        </p:nvSpPr>
        <p:spPr>
          <a:xfrm>
            <a:off x="9614371" y="5875669"/>
            <a:ext cx="277714" cy="157196"/>
          </a:xfrm>
          <a:custGeom>
            <a:avLst/>
            <a:gdLst>
              <a:gd name="connsiteX0" fmla="*/ 507007 w 504825"/>
              <a:gd name="connsiteY0" fmla="*/ 147282 h 285750"/>
              <a:gd name="connsiteX1" fmla="*/ 253566 w 504825"/>
              <a:gd name="connsiteY1" fmla="*/ 953 h 285750"/>
              <a:gd name="connsiteX2" fmla="*/ 953 w 504825"/>
              <a:gd name="connsiteY2" fmla="*/ 147282 h 285750"/>
              <a:gd name="connsiteX3" fmla="*/ 254391 w 504825"/>
              <a:gd name="connsiteY3" fmla="*/ 293599 h 285750"/>
              <a:gd name="connsiteX4" fmla="*/ 507007 w 504825"/>
              <a:gd name="connsiteY4" fmla="*/ 147282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825" h="285750">
                <a:moveTo>
                  <a:pt x="507007" y="147282"/>
                </a:moveTo>
                <a:lnTo>
                  <a:pt x="253566" y="953"/>
                </a:lnTo>
                <a:lnTo>
                  <a:pt x="953" y="147282"/>
                </a:lnTo>
                <a:lnTo>
                  <a:pt x="254391" y="293599"/>
                </a:lnTo>
                <a:lnTo>
                  <a:pt x="507007" y="147282"/>
                </a:lnTo>
              </a:path>
            </a:pathLst>
          </a:custGeom>
          <a:solidFill>
            <a:schemeClr val="accent1">
              <a:lumMod val="90000"/>
            </a:schemeClr>
          </a:solidFill>
          <a:ln w="127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Calibri" panose="020F0502020204030204" pitchFamily="34" charset="0"/>
            </a:endParaRPr>
          </a:p>
        </p:txBody>
      </p:sp>
      <p:sp>
        <p:nvSpPr>
          <p:cNvPr id="45" name="Freeform: Shape 553">
            <a:extLst>
              <a:ext uri="{FF2B5EF4-FFF2-40B4-BE49-F238E27FC236}">
                <a16:creationId xmlns:a16="http://schemas.microsoft.com/office/drawing/2014/main" id="{68188BDC-FE3D-27FA-489E-C181F2738B2D}"/>
              </a:ext>
            </a:extLst>
          </p:cNvPr>
          <p:cNvSpPr/>
          <p:nvPr/>
        </p:nvSpPr>
        <p:spPr>
          <a:xfrm>
            <a:off x="10629046" y="5956167"/>
            <a:ext cx="136237" cy="241033"/>
          </a:xfrm>
          <a:custGeom>
            <a:avLst/>
            <a:gdLst>
              <a:gd name="connsiteX0" fmla="*/ 1777 w 247650"/>
              <a:gd name="connsiteY0" fmla="*/ 953 h 438150"/>
              <a:gd name="connsiteX1" fmla="*/ 953 w 247650"/>
              <a:gd name="connsiteY1" fmla="*/ 292164 h 438150"/>
              <a:gd name="connsiteX2" fmla="*/ 255215 w 247650"/>
              <a:gd name="connsiteY2" fmla="*/ 438493 h 438150"/>
              <a:gd name="connsiteX3" fmla="*/ 255215 w 247650"/>
              <a:gd name="connsiteY3" fmla="*/ 147269 h 438150"/>
              <a:gd name="connsiteX4" fmla="*/ 1777 w 247650"/>
              <a:gd name="connsiteY4" fmla="*/ 953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" h="438150">
                <a:moveTo>
                  <a:pt x="1777" y="953"/>
                </a:moveTo>
                <a:lnTo>
                  <a:pt x="953" y="292164"/>
                </a:lnTo>
                <a:lnTo>
                  <a:pt x="255215" y="438493"/>
                </a:lnTo>
                <a:lnTo>
                  <a:pt x="255215" y="147269"/>
                </a:lnTo>
                <a:lnTo>
                  <a:pt x="1777" y="953"/>
                </a:lnTo>
              </a:path>
            </a:pathLst>
          </a:custGeom>
          <a:solidFill>
            <a:schemeClr val="accent1">
              <a:lumMod val="90000"/>
            </a:schemeClr>
          </a:solidFill>
          <a:ln w="127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Calibri" panose="020F0502020204030204" pitchFamily="34" charset="0"/>
            </a:endParaRPr>
          </a:p>
        </p:txBody>
      </p:sp>
      <p:sp>
        <p:nvSpPr>
          <p:cNvPr id="46" name="Freeform: Shape 554">
            <a:extLst>
              <a:ext uri="{FF2B5EF4-FFF2-40B4-BE49-F238E27FC236}">
                <a16:creationId xmlns:a16="http://schemas.microsoft.com/office/drawing/2014/main" id="{01360482-44FA-A857-681C-7F70EB90A3A8}"/>
              </a:ext>
            </a:extLst>
          </p:cNvPr>
          <p:cNvSpPr/>
          <p:nvPr/>
        </p:nvSpPr>
        <p:spPr>
          <a:xfrm>
            <a:off x="10768921" y="5956167"/>
            <a:ext cx="136237" cy="241033"/>
          </a:xfrm>
          <a:custGeom>
            <a:avLst/>
            <a:gdLst>
              <a:gd name="connsiteX0" fmla="*/ 953 w 247650"/>
              <a:gd name="connsiteY0" fmla="*/ 147269 h 438150"/>
              <a:gd name="connsiteX1" fmla="*/ 254394 w 247650"/>
              <a:gd name="connsiteY1" fmla="*/ 953 h 438150"/>
              <a:gd name="connsiteX2" fmla="*/ 255219 w 247650"/>
              <a:gd name="connsiteY2" fmla="*/ 292164 h 438150"/>
              <a:gd name="connsiteX3" fmla="*/ 953 w 247650"/>
              <a:gd name="connsiteY3" fmla="*/ 438493 h 438150"/>
              <a:gd name="connsiteX4" fmla="*/ 953 w 247650"/>
              <a:gd name="connsiteY4" fmla="*/ 147269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" h="438150">
                <a:moveTo>
                  <a:pt x="953" y="147269"/>
                </a:moveTo>
                <a:lnTo>
                  <a:pt x="254394" y="953"/>
                </a:lnTo>
                <a:lnTo>
                  <a:pt x="255219" y="292164"/>
                </a:lnTo>
                <a:lnTo>
                  <a:pt x="953" y="438493"/>
                </a:lnTo>
                <a:lnTo>
                  <a:pt x="953" y="147269"/>
                </a:lnTo>
              </a:path>
            </a:pathLst>
          </a:custGeom>
          <a:solidFill>
            <a:schemeClr val="accent1">
              <a:lumMod val="75000"/>
            </a:schemeClr>
          </a:solidFill>
          <a:ln w="127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Calibri" panose="020F0502020204030204" pitchFamily="34" charset="0"/>
            </a:endParaRPr>
          </a:p>
        </p:txBody>
      </p:sp>
      <p:sp>
        <p:nvSpPr>
          <p:cNvPr id="47" name="Freeform: Shape 555">
            <a:extLst>
              <a:ext uri="{FF2B5EF4-FFF2-40B4-BE49-F238E27FC236}">
                <a16:creationId xmlns:a16="http://schemas.microsoft.com/office/drawing/2014/main" id="{75E1DF45-5582-2E91-FD2C-C83501052FF8}"/>
              </a:ext>
            </a:extLst>
          </p:cNvPr>
          <p:cNvSpPr/>
          <p:nvPr/>
        </p:nvSpPr>
        <p:spPr>
          <a:xfrm>
            <a:off x="10629499" y="5875669"/>
            <a:ext cx="277714" cy="157196"/>
          </a:xfrm>
          <a:custGeom>
            <a:avLst/>
            <a:gdLst>
              <a:gd name="connsiteX0" fmla="*/ 507007 w 504825"/>
              <a:gd name="connsiteY0" fmla="*/ 147282 h 285750"/>
              <a:gd name="connsiteX1" fmla="*/ 253566 w 504825"/>
              <a:gd name="connsiteY1" fmla="*/ 953 h 285750"/>
              <a:gd name="connsiteX2" fmla="*/ 953 w 504825"/>
              <a:gd name="connsiteY2" fmla="*/ 147282 h 285750"/>
              <a:gd name="connsiteX3" fmla="*/ 254391 w 504825"/>
              <a:gd name="connsiteY3" fmla="*/ 293599 h 285750"/>
              <a:gd name="connsiteX4" fmla="*/ 507007 w 504825"/>
              <a:gd name="connsiteY4" fmla="*/ 147282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825" h="285750">
                <a:moveTo>
                  <a:pt x="507007" y="147282"/>
                </a:moveTo>
                <a:lnTo>
                  <a:pt x="253566" y="953"/>
                </a:lnTo>
                <a:lnTo>
                  <a:pt x="953" y="147282"/>
                </a:lnTo>
                <a:lnTo>
                  <a:pt x="254391" y="293599"/>
                </a:lnTo>
                <a:lnTo>
                  <a:pt x="507007" y="147282"/>
                </a:lnTo>
              </a:path>
            </a:pathLst>
          </a:custGeom>
          <a:solidFill>
            <a:schemeClr val="accent1">
              <a:lumMod val="90000"/>
            </a:schemeClr>
          </a:solidFill>
          <a:ln w="127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Freeform: Shape 553">
            <a:extLst>
              <a:ext uri="{FF2B5EF4-FFF2-40B4-BE49-F238E27FC236}">
                <a16:creationId xmlns:a16="http://schemas.microsoft.com/office/drawing/2014/main" id="{2A00C143-E51A-A4B6-A4B3-139ADF22614B}"/>
              </a:ext>
            </a:extLst>
          </p:cNvPr>
          <p:cNvSpPr/>
          <p:nvPr/>
        </p:nvSpPr>
        <p:spPr>
          <a:xfrm>
            <a:off x="11136613" y="5956167"/>
            <a:ext cx="136237" cy="241033"/>
          </a:xfrm>
          <a:custGeom>
            <a:avLst/>
            <a:gdLst>
              <a:gd name="connsiteX0" fmla="*/ 1777 w 247650"/>
              <a:gd name="connsiteY0" fmla="*/ 953 h 438150"/>
              <a:gd name="connsiteX1" fmla="*/ 953 w 247650"/>
              <a:gd name="connsiteY1" fmla="*/ 292164 h 438150"/>
              <a:gd name="connsiteX2" fmla="*/ 255215 w 247650"/>
              <a:gd name="connsiteY2" fmla="*/ 438493 h 438150"/>
              <a:gd name="connsiteX3" fmla="*/ 255215 w 247650"/>
              <a:gd name="connsiteY3" fmla="*/ 147269 h 438150"/>
              <a:gd name="connsiteX4" fmla="*/ 1777 w 247650"/>
              <a:gd name="connsiteY4" fmla="*/ 953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" h="438150">
                <a:moveTo>
                  <a:pt x="1777" y="953"/>
                </a:moveTo>
                <a:lnTo>
                  <a:pt x="953" y="292164"/>
                </a:lnTo>
                <a:lnTo>
                  <a:pt x="255215" y="438493"/>
                </a:lnTo>
                <a:lnTo>
                  <a:pt x="255215" y="147269"/>
                </a:lnTo>
                <a:lnTo>
                  <a:pt x="1777" y="953"/>
                </a:lnTo>
              </a:path>
            </a:pathLst>
          </a:custGeom>
          <a:solidFill>
            <a:srgbClr val="445170"/>
          </a:solidFill>
          <a:ln w="127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Calibri" panose="020F0502020204030204" pitchFamily="34" charset="0"/>
            </a:endParaRPr>
          </a:p>
        </p:txBody>
      </p:sp>
      <p:sp>
        <p:nvSpPr>
          <p:cNvPr id="49" name="Freeform: Shape 554">
            <a:extLst>
              <a:ext uri="{FF2B5EF4-FFF2-40B4-BE49-F238E27FC236}">
                <a16:creationId xmlns:a16="http://schemas.microsoft.com/office/drawing/2014/main" id="{1A321CB0-4D6F-ECBC-3B4A-6E9968402360}"/>
              </a:ext>
            </a:extLst>
          </p:cNvPr>
          <p:cNvSpPr/>
          <p:nvPr/>
        </p:nvSpPr>
        <p:spPr>
          <a:xfrm>
            <a:off x="11276488" y="5956167"/>
            <a:ext cx="136237" cy="241033"/>
          </a:xfrm>
          <a:custGeom>
            <a:avLst/>
            <a:gdLst>
              <a:gd name="connsiteX0" fmla="*/ 953 w 247650"/>
              <a:gd name="connsiteY0" fmla="*/ 147269 h 438150"/>
              <a:gd name="connsiteX1" fmla="*/ 254394 w 247650"/>
              <a:gd name="connsiteY1" fmla="*/ 953 h 438150"/>
              <a:gd name="connsiteX2" fmla="*/ 255219 w 247650"/>
              <a:gd name="connsiteY2" fmla="*/ 292164 h 438150"/>
              <a:gd name="connsiteX3" fmla="*/ 953 w 247650"/>
              <a:gd name="connsiteY3" fmla="*/ 438493 h 438150"/>
              <a:gd name="connsiteX4" fmla="*/ 953 w 247650"/>
              <a:gd name="connsiteY4" fmla="*/ 147269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" h="438150">
                <a:moveTo>
                  <a:pt x="953" y="147269"/>
                </a:moveTo>
                <a:lnTo>
                  <a:pt x="254394" y="953"/>
                </a:lnTo>
                <a:lnTo>
                  <a:pt x="255219" y="292164"/>
                </a:lnTo>
                <a:lnTo>
                  <a:pt x="953" y="438493"/>
                </a:lnTo>
                <a:lnTo>
                  <a:pt x="953" y="147269"/>
                </a:lnTo>
              </a:path>
            </a:pathLst>
          </a:custGeom>
          <a:solidFill>
            <a:schemeClr val="accent1">
              <a:lumMod val="25000"/>
            </a:schemeClr>
          </a:solidFill>
          <a:ln w="127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Calibri" panose="020F0502020204030204" pitchFamily="34" charset="0"/>
            </a:endParaRPr>
          </a:p>
        </p:txBody>
      </p:sp>
      <p:sp>
        <p:nvSpPr>
          <p:cNvPr id="50" name="Freeform: Shape 555">
            <a:extLst>
              <a:ext uri="{FF2B5EF4-FFF2-40B4-BE49-F238E27FC236}">
                <a16:creationId xmlns:a16="http://schemas.microsoft.com/office/drawing/2014/main" id="{B1CB9D42-1DA1-DAEA-0471-AE3D28EBA41A}"/>
              </a:ext>
            </a:extLst>
          </p:cNvPr>
          <p:cNvSpPr/>
          <p:nvPr/>
        </p:nvSpPr>
        <p:spPr>
          <a:xfrm>
            <a:off x="11137066" y="5875669"/>
            <a:ext cx="277714" cy="157196"/>
          </a:xfrm>
          <a:custGeom>
            <a:avLst/>
            <a:gdLst>
              <a:gd name="connsiteX0" fmla="*/ 507007 w 504825"/>
              <a:gd name="connsiteY0" fmla="*/ 147282 h 285750"/>
              <a:gd name="connsiteX1" fmla="*/ 253566 w 504825"/>
              <a:gd name="connsiteY1" fmla="*/ 953 h 285750"/>
              <a:gd name="connsiteX2" fmla="*/ 953 w 504825"/>
              <a:gd name="connsiteY2" fmla="*/ 147282 h 285750"/>
              <a:gd name="connsiteX3" fmla="*/ 254391 w 504825"/>
              <a:gd name="connsiteY3" fmla="*/ 293599 h 285750"/>
              <a:gd name="connsiteX4" fmla="*/ 507007 w 504825"/>
              <a:gd name="connsiteY4" fmla="*/ 147282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825" h="285750">
                <a:moveTo>
                  <a:pt x="507007" y="147282"/>
                </a:moveTo>
                <a:lnTo>
                  <a:pt x="253566" y="953"/>
                </a:lnTo>
                <a:lnTo>
                  <a:pt x="953" y="147282"/>
                </a:lnTo>
                <a:lnTo>
                  <a:pt x="254391" y="293599"/>
                </a:lnTo>
                <a:lnTo>
                  <a:pt x="507007" y="147282"/>
                </a:lnTo>
              </a:path>
            </a:pathLst>
          </a:custGeom>
          <a:solidFill>
            <a:srgbClr val="6978A3"/>
          </a:solidFill>
          <a:ln w="127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F32907B-D712-220A-3182-7D7885AFE65E}"/>
              </a:ext>
            </a:extLst>
          </p:cNvPr>
          <p:cNvSpPr txBox="1"/>
          <p:nvPr/>
        </p:nvSpPr>
        <p:spPr>
          <a:xfrm>
            <a:off x="5922895" y="4210011"/>
            <a:ext cx="2377102" cy="215444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Lato" panose="020F0502020204030203" pitchFamily="34" charset="0"/>
              </a:rPr>
              <a:t>Интегрированная Электронная Мед Карта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1E66D55-A493-DA66-F2C6-8656FE0150E0}"/>
              </a:ext>
            </a:extLst>
          </p:cNvPr>
          <p:cNvSpPr txBox="1"/>
          <p:nvPr/>
        </p:nvSpPr>
        <p:spPr>
          <a:xfrm>
            <a:off x="6756996" y="6242360"/>
            <a:ext cx="871783" cy="298993"/>
          </a:xfrm>
          <a:prstGeom prst="rect">
            <a:avLst/>
          </a:prstGeom>
        </p:spPr>
        <p:txBody>
          <a:bodyPr wrap="square" rtlCol="0" anchor="ctr">
            <a:spAutoFit/>
          </a:bodyPr>
          <a:lstStyle>
            <a:defPPr>
              <a:defRPr lang="ru-RU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rgbClr val="0F2851"/>
                </a:solidFill>
                <a:cs typeface="Lato" panose="020F050202020403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Lato" panose="020F0502020204030203" pitchFamily="34" charset="0"/>
              </a:rPr>
              <a:t>Сервис уведомлений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57197BD-4A9D-A536-798B-4429C6004DBE}"/>
              </a:ext>
            </a:extLst>
          </p:cNvPr>
          <p:cNvSpPr txBox="1"/>
          <p:nvPr/>
        </p:nvSpPr>
        <p:spPr>
          <a:xfrm>
            <a:off x="7874338" y="6242360"/>
            <a:ext cx="727867" cy="298993"/>
          </a:xfrm>
          <a:prstGeom prst="rect">
            <a:avLst/>
          </a:prstGeom>
        </p:spPr>
        <p:txBody>
          <a:bodyPr wrap="square" rtlCol="0" anchor="ctr">
            <a:spAutoFit/>
          </a:bodyPr>
          <a:lstStyle>
            <a:defPPr>
              <a:defRPr lang="ru-RU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rgbClr val="0F2851"/>
                </a:solidFill>
                <a:cs typeface="Lato" panose="020F050202020403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Lato" panose="020F0502020204030203" pitchFamily="34" charset="0"/>
              </a:rPr>
              <a:t>Цифровой профиль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37FAFE9-5717-3518-DD01-38601B915743}"/>
              </a:ext>
            </a:extLst>
          </p:cNvPr>
          <p:cNvSpPr txBox="1"/>
          <p:nvPr/>
        </p:nvSpPr>
        <p:spPr>
          <a:xfrm>
            <a:off x="7426536" y="4720885"/>
            <a:ext cx="1345465" cy="215444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Lato" panose="020F0502020204030203" pitchFamily="34" charset="0"/>
              </a:rPr>
              <a:t>Запись к врачу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0C251ED-78C5-DD1D-3E55-3D47022E3FD5}"/>
              </a:ext>
            </a:extLst>
          </p:cNvPr>
          <p:cNvSpPr txBox="1"/>
          <p:nvPr/>
        </p:nvSpPr>
        <p:spPr>
          <a:xfrm>
            <a:off x="5925369" y="3009734"/>
            <a:ext cx="1427635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Lato" panose="020F0502020204030203" pitchFamily="34" charset="0"/>
              </a:rPr>
              <a:t>Цифровой полис ОМС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A408AD0-CF6F-F2C0-EBEB-B41EA1389A34}"/>
              </a:ext>
            </a:extLst>
          </p:cNvPr>
          <p:cNvSpPr txBox="1"/>
          <p:nvPr/>
        </p:nvSpPr>
        <p:spPr>
          <a:xfrm>
            <a:off x="8828213" y="6242360"/>
            <a:ext cx="800654" cy="298993"/>
          </a:xfrm>
          <a:prstGeom prst="rect">
            <a:avLst/>
          </a:prstGeom>
        </p:spPr>
        <p:txBody>
          <a:bodyPr wrap="square" rtlCol="0" anchor="ctr">
            <a:spAutoFit/>
          </a:bodyPr>
          <a:lstStyle>
            <a:defPPr>
              <a:defRPr lang="ru-RU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rgbClr val="0F2851"/>
                </a:solidFill>
                <a:cs typeface="Lato" panose="020F050202020403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Lato" panose="020F0502020204030203" pitchFamily="34" charset="0"/>
              </a:rPr>
              <a:t>Сервис рассылок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550A34A-8EBF-6E5A-2A41-7887D104DB15}"/>
              </a:ext>
            </a:extLst>
          </p:cNvPr>
          <p:cNvSpPr txBox="1"/>
          <p:nvPr/>
        </p:nvSpPr>
        <p:spPr>
          <a:xfrm>
            <a:off x="10831699" y="6242360"/>
            <a:ext cx="880719" cy="298993"/>
          </a:xfrm>
          <a:prstGeom prst="rect">
            <a:avLst/>
          </a:prstGeom>
        </p:spPr>
        <p:txBody>
          <a:bodyPr wrap="square" rtlCol="0" anchor="ctr">
            <a:spAutoFit/>
          </a:bodyPr>
          <a:lstStyle>
            <a:defPPr>
              <a:defRPr lang="ru-RU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rgbClr val="0F2851"/>
                </a:solidFill>
                <a:cs typeface="Lato" panose="020F050202020403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Lato" panose="020F0502020204030203" pitchFamily="34" charset="0"/>
              </a:rPr>
              <a:t>Обратная </a:t>
            </a:r>
            <a:b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Lato" panose="020F0502020204030203" pitchFamily="34" charset="0"/>
              </a:rPr>
            </a:b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Lato" panose="020F0502020204030203" pitchFamily="34" charset="0"/>
              </a:rPr>
              <a:t>связь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5C01BCE-9BE7-67E0-3F8D-5E10756460AF}"/>
              </a:ext>
            </a:extLst>
          </p:cNvPr>
          <p:cNvSpPr txBox="1"/>
          <p:nvPr/>
        </p:nvSpPr>
        <p:spPr>
          <a:xfrm>
            <a:off x="5803582" y="3545401"/>
            <a:ext cx="3162113" cy="207201"/>
          </a:xfrm>
          <a:prstGeom prst="rect">
            <a:avLst/>
          </a:prstGeom>
        </p:spPr>
        <p:txBody>
          <a:bodyPr rot="0" spcFirstLastPara="0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11203" lvl="0" algn="ctr">
              <a:defRPr sz="1200" b="1" spc="-14">
                <a:solidFill>
                  <a:srgbClr val="0C92A6"/>
                </a:solidFill>
                <a:latin typeface="SB Sans Display" panose="020B0503040504020204" pitchFamily="34" charset="0"/>
                <a:cs typeface="SB Sans Display" panose="020B050304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14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Lato" panose="020F0502020204030203" pitchFamily="34" charset="0"/>
              </a:rPr>
              <a:t>Регионально-специфические сервисы 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D2E9E69C-D07D-8D04-B9B2-BEBE0C96B073}"/>
              </a:ext>
            </a:extLst>
          </p:cNvPr>
          <p:cNvSpPr/>
          <p:nvPr/>
        </p:nvSpPr>
        <p:spPr>
          <a:xfrm>
            <a:off x="9920083" y="2527077"/>
            <a:ext cx="1501501" cy="16158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120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-14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Segoe UI"/>
                <a:ea typeface="+mn-ea"/>
                <a:cs typeface="Calibri" panose="020F0502020204030204" pitchFamily="34" charset="0"/>
              </a:rPr>
              <a:t>Защита и безопасность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5DD627E-5D95-A3C8-8FA0-03F111DF0A04}"/>
              </a:ext>
            </a:extLst>
          </p:cNvPr>
          <p:cNvSpPr txBox="1"/>
          <p:nvPr/>
        </p:nvSpPr>
        <p:spPr>
          <a:xfrm>
            <a:off x="5783514" y="2185507"/>
            <a:ext cx="140937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Segoe UI"/>
                <a:ea typeface="+mn-ea"/>
                <a:cs typeface="Calibri" panose="020F0502020204030204" pitchFamily="34" charset="0"/>
              </a:rPr>
              <a:t>Будущая мама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47202D1-8BE9-ADD8-F22F-EADF7AAB06B7}"/>
              </a:ext>
            </a:extLst>
          </p:cNvPr>
          <p:cNvSpPr txBox="1"/>
          <p:nvPr/>
        </p:nvSpPr>
        <p:spPr>
          <a:xfrm>
            <a:off x="5803582" y="2822967"/>
            <a:ext cx="1945890" cy="195503"/>
          </a:xfrm>
          <a:prstGeom prst="rect">
            <a:avLst/>
          </a:prstGeom>
        </p:spPr>
        <p:txBody>
          <a:bodyPr rot="0" spcFirstLastPara="0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11203" lvl="0" algn="ctr">
              <a:defRPr sz="1200" b="1" spc="-14">
                <a:solidFill>
                  <a:srgbClr val="0C92A6"/>
                </a:solidFill>
                <a:latin typeface="SB Sans Display" panose="020B0503040504020204" pitchFamily="34" charset="0"/>
                <a:cs typeface="SB Sans Display" panose="020B050304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14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Lato" panose="020F0502020204030203" pitchFamily="34" charset="0"/>
              </a:rPr>
              <a:t>Федеральные сервисы</a:t>
            </a:r>
          </a:p>
        </p:txBody>
      </p:sp>
      <p:sp>
        <p:nvSpPr>
          <p:cNvPr id="62" name="Freeform: Shape 553">
            <a:extLst>
              <a:ext uri="{FF2B5EF4-FFF2-40B4-BE49-F238E27FC236}">
                <a16:creationId xmlns:a16="http://schemas.microsoft.com/office/drawing/2014/main" id="{377891CE-F97B-C7C8-F278-3BAFEB189F8B}"/>
              </a:ext>
            </a:extLst>
          </p:cNvPr>
          <p:cNvSpPr/>
          <p:nvPr/>
        </p:nvSpPr>
        <p:spPr>
          <a:xfrm>
            <a:off x="10132346" y="5953698"/>
            <a:ext cx="136237" cy="241033"/>
          </a:xfrm>
          <a:custGeom>
            <a:avLst/>
            <a:gdLst>
              <a:gd name="connsiteX0" fmla="*/ 1777 w 247650"/>
              <a:gd name="connsiteY0" fmla="*/ 953 h 438150"/>
              <a:gd name="connsiteX1" fmla="*/ 953 w 247650"/>
              <a:gd name="connsiteY1" fmla="*/ 292164 h 438150"/>
              <a:gd name="connsiteX2" fmla="*/ 255215 w 247650"/>
              <a:gd name="connsiteY2" fmla="*/ 438493 h 438150"/>
              <a:gd name="connsiteX3" fmla="*/ 255215 w 247650"/>
              <a:gd name="connsiteY3" fmla="*/ 147269 h 438150"/>
              <a:gd name="connsiteX4" fmla="*/ 1777 w 247650"/>
              <a:gd name="connsiteY4" fmla="*/ 953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" h="438150">
                <a:moveTo>
                  <a:pt x="1777" y="953"/>
                </a:moveTo>
                <a:lnTo>
                  <a:pt x="953" y="292164"/>
                </a:lnTo>
                <a:lnTo>
                  <a:pt x="255215" y="438493"/>
                </a:lnTo>
                <a:lnTo>
                  <a:pt x="255215" y="147269"/>
                </a:lnTo>
                <a:lnTo>
                  <a:pt x="1777" y="953"/>
                </a:lnTo>
              </a:path>
            </a:pathLst>
          </a:custGeom>
          <a:solidFill>
            <a:schemeClr val="accent1">
              <a:lumMod val="90000"/>
            </a:schemeClr>
          </a:solidFill>
          <a:ln w="127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Calibri" panose="020F0502020204030204" pitchFamily="34" charset="0"/>
            </a:endParaRPr>
          </a:p>
        </p:txBody>
      </p:sp>
      <p:sp>
        <p:nvSpPr>
          <p:cNvPr id="63" name="Freeform: Shape 554">
            <a:extLst>
              <a:ext uri="{FF2B5EF4-FFF2-40B4-BE49-F238E27FC236}">
                <a16:creationId xmlns:a16="http://schemas.microsoft.com/office/drawing/2014/main" id="{33D2B44A-D950-F8BB-5696-6DD5BDE81BD4}"/>
              </a:ext>
            </a:extLst>
          </p:cNvPr>
          <p:cNvSpPr/>
          <p:nvPr/>
        </p:nvSpPr>
        <p:spPr>
          <a:xfrm>
            <a:off x="10272221" y="5953698"/>
            <a:ext cx="136237" cy="241033"/>
          </a:xfrm>
          <a:custGeom>
            <a:avLst/>
            <a:gdLst>
              <a:gd name="connsiteX0" fmla="*/ 953 w 247650"/>
              <a:gd name="connsiteY0" fmla="*/ 147269 h 438150"/>
              <a:gd name="connsiteX1" fmla="*/ 254394 w 247650"/>
              <a:gd name="connsiteY1" fmla="*/ 953 h 438150"/>
              <a:gd name="connsiteX2" fmla="*/ 255219 w 247650"/>
              <a:gd name="connsiteY2" fmla="*/ 292164 h 438150"/>
              <a:gd name="connsiteX3" fmla="*/ 953 w 247650"/>
              <a:gd name="connsiteY3" fmla="*/ 438493 h 438150"/>
              <a:gd name="connsiteX4" fmla="*/ 953 w 247650"/>
              <a:gd name="connsiteY4" fmla="*/ 147269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" h="438150">
                <a:moveTo>
                  <a:pt x="953" y="147269"/>
                </a:moveTo>
                <a:lnTo>
                  <a:pt x="254394" y="953"/>
                </a:lnTo>
                <a:lnTo>
                  <a:pt x="255219" y="292164"/>
                </a:lnTo>
                <a:lnTo>
                  <a:pt x="953" y="438493"/>
                </a:lnTo>
                <a:lnTo>
                  <a:pt x="953" y="147269"/>
                </a:lnTo>
              </a:path>
            </a:pathLst>
          </a:custGeom>
          <a:solidFill>
            <a:schemeClr val="accent1">
              <a:lumMod val="75000"/>
            </a:schemeClr>
          </a:solidFill>
          <a:ln w="127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Calibri" panose="020F0502020204030204" pitchFamily="34" charset="0"/>
            </a:endParaRPr>
          </a:p>
        </p:txBody>
      </p:sp>
      <p:sp>
        <p:nvSpPr>
          <p:cNvPr id="64" name="Freeform: Shape 555">
            <a:extLst>
              <a:ext uri="{FF2B5EF4-FFF2-40B4-BE49-F238E27FC236}">
                <a16:creationId xmlns:a16="http://schemas.microsoft.com/office/drawing/2014/main" id="{C232FD24-6DDF-53FA-568B-C77B1E36CCC3}"/>
              </a:ext>
            </a:extLst>
          </p:cNvPr>
          <p:cNvSpPr/>
          <p:nvPr/>
        </p:nvSpPr>
        <p:spPr>
          <a:xfrm>
            <a:off x="10132799" y="5873200"/>
            <a:ext cx="277714" cy="157196"/>
          </a:xfrm>
          <a:custGeom>
            <a:avLst/>
            <a:gdLst>
              <a:gd name="connsiteX0" fmla="*/ 507007 w 504825"/>
              <a:gd name="connsiteY0" fmla="*/ 147282 h 285750"/>
              <a:gd name="connsiteX1" fmla="*/ 253566 w 504825"/>
              <a:gd name="connsiteY1" fmla="*/ 953 h 285750"/>
              <a:gd name="connsiteX2" fmla="*/ 953 w 504825"/>
              <a:gd name="connsiteY2" fmla="*/ 147282 h 285750"/>
              <a:gd name="connsiteX3" fmla="*/ 254391 w 504825"/>
              <a:gd name="connsiteY3" fmla="*/ 293599 h 285750"/>
              <a:gd name="connsiteX4" fmla="*/ 507007 w 504825"/>
              <a:gd name="connsiteY4" fmla="*/ 147282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825" h="285750">
                <a:moveTo>
                  <a:pt x="507007" y="147282"/>
                </a:moveTo>
                <a:lnTo>
                  <a:pt x="253566" y="953"/>
                </a:lnTo>
                <a:lnTo>
                  <a:pt x="953" y="147282"/>
                </a:lnTo>
                <a:lnTo>
                  <a:pt x="254391" y="293599"/>
                </a:lnTo>
                <a:lnTo>
                  <a:pt x="507007" y="147282"/>
                </a:lnTo>
              </a:path>
            </a:pathLst>
          </a:custGeom>
          <a:solidFill>
            <a:schemeClr val="accent1">
              <a:lumMod val="90000"/>
            </a:schemeClr>
          </a:solidFill>
          <a:ln w="127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Calibri" panose="020F0502020204030204" pitchFamily="34" charset="0"/>
            </a:endParaRPr>
          </a:p>
        </p:txBody>
      </p:sp>
      <p:sp>
        <p:nvSpPr>
          <p:cNvPr id="65" name="Скругленный прямоугольник 257">
            <a:extLst>
              <a:ext uri="{FF2B5EF4-FFF2-40B4-BE49-F238E27FC236}">
                <a16:creationId xmlns:a16="http://schemas.microsoft.com/office/drawing/2014/main" id="{85179204-AB83-B97F-4F29-BD2B296BBCBD}"/>
              </a:ext>
            </a:extLst>
          </p:cNvPr>
          <p:cNvSpPr/>
          <p:nvPr/>
        </p:nvSpPr>
        <p:spPr>
          <a:xfrm rot="10800000" flipV="1">
            <a:off x="9338586" y="2743283"/>
            <a:ext cx="2481972" cy="2831854"/>
          </a:xfrm>
          <a:prstGeom prst="roundRect">
            <a:avLst>
              <a:gd name="adj" fmla="val 7196"/>
            </a:avLst>
          </a:prstGeom>
          <a:solidFill>
            <a:srgbClr val="E4ECFD"/>
          </a:solidFill>
          <a:ln w="12700" cap="flat" cmpd="sng" algn="ctr">
            <a:noFill/>
            <a:prstDash val="solid"/>
            <a:miter lim="800000"/>
          </a:ln>
          <a:effectLst>
            <a:outerShdw blurRad="251178" dist="64558" algn="l" rotWithShape="0">
              <a:srgbClr val="2C6394">
                <a:alpha val="13000"/>
              </a:srgbClr>
            </a:outerShdw>
          </a:effectLst>
        </p:spPr>
        <p:txBody>
          <a:bodyPr rot="0" spcFirstLastPara="0" vertOverflow="overflow" horzOverflow="overflow" vert="horz" wrap="none" lIns="0" tIns="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Lato" panose="020F0502020204030203" pitchFamily="34" charset="0"/>
            </a:endParaRPr>
          </a:p>
        </p:txBody>
      </p:sp>
      <p:sp>
        <p:nvSpPr>
          <p:cNvPr id="66" name="Скругленный прямоугольник 258">
            <a:extLst>
              <a:ext uri="{FF2B5EF4-FFF2-40B4-BE49-F238E27FC236}">
                <a16:creationId xmlns:a16="http://schemas.microsoft.com/office/drawing/2014/main" id="{FFDE6894-3443-F8D9-2FE4-396834F3B70A}"/>
              </a:ext>
            </a:extLst>
          </p:cNvPr>
          <p:cNvSpPr/>
          <p:nvPr/>
        </p:nvSpPr>
        <p:spPr>
          <a:xfrm rot="10800000" flipV="1">
            <a:off x="9211595" y="2938574"/>
            <a:ext cx="2481972" cy="2619317"/>
          </a:xfrm>
          <a:prstGeom prst="roundRect">
            <a:avLst>
              <a:gd name="adj" fmla="val 7196"/>
            </a:avLst>
          </a:prstGeom>
          <a:solidFill>
            <a:srgbClr val="E4ECFD"/>
          </a:solidFill>
          <a:ln w="12700" cap="flat" cmpd="sng" algn="ctr">
            <a:noFill/>
            <a:prstDash val="solid"/>
            <a:miter lim="800000"/>
          </a:ln>
          <a:effectLst>
            <a:outerShdw blurRad="251178" dist="64558" algn="l" rotWithShape="0">
              <a:srgbClr val="2C6394">
                <a:alpha val="13000"/>
              </a:srgbClr>
            </a:outerShdw>
          </a:effectLst>
        </p:spPr>
        <p:txBody>
          <a:bodyPr rot="0" spcFirstLastPara="0" vertOverflow="overflow" horzOverflow="overflow" vert="horz" wrap="none" lIns="0" tIns="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alibri"/>
              <a:ea typeface="+mn-ea"/>
              <a:cs typeface="Lato" panose="020F0502020204030203" pitchFamily="34" charset="0"/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A5B4A1C1-F026-CB83-2F02-A5F23FD05B4D}"/>
              </a:ext>
            </a:extLst>
          </p:cNvPr>
          <p:cNvSpPr/>
          <p:nvPr/>
        </p:nvSpPr>
        <p:spPr>
          <a:xfrm>
            <a:off x="9242591" y="2958868"/>
            <a:ext cx="2482905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1203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-14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Segoe UI"/>
                <a:ea typeface="+mn-ea"/>
                <a:cs typeface="Calibri" panose="020F0502020204030204" pitchFamily="34" charset="0"/>
              </a:rPr>
              <a:t>Домен </a:t>
            </a:r>
            <a:br>
              <a:rPr kumimoji="0" lang="ru-RU" sz="1050" b="1" i="0" u="none" strike="noStrike" kern="1200" cap="none" spc="-14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Segoe UI"/>
                <a:ea typeface="+mn-ea"/>
                <a:cs typeface="Calibri" panose="020F0502020204030204" pitchFamily="34" charset="0"/>
              </a:rPr>
            </a:br>
            <a:r>
              <a:rPr kumimoji="0" lang="ru-RU" sz="1050" b="1" i="0" u="none" strike="noStrike" kern="1200" cap="none" spc="-14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Segoe UI"/>
                <a:ea typeface="+mn-ea"/>
                <a:cs typeface="Calibri" panose="020F0502020204030204" pitchFamily="34" charset="0"/>
              </a:rPr>
              <a:t>Социальное Казначейство </a:t>
            </a: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A0BFE196-99C5-4B2F-A110-73ACBEB8329F}"/>
              </a:ext>
            </a:extLst>
          </p:cNvPr>
          <p:cNvSpPr/>
          <p:nvPr/>
        </p:nvSpPr>
        <p:spPr>
          <a:xfrm>
            <a:off x="10396688" y="2729928"/>
            <a:ext cx="327295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Segoe UI"/>
                <a:ea typeface="+mn-ea"/>
                <a:cs typeface="Calibri" panose="020F0502020204030204" pitchFamily="34" charset="0"/>
              </a:rPr>
              <a:t>…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Segoe UI"/>
              <a:ea typeface="+mn-ea"/>
              <a:cs typeface="Calibri" panose="020F0502020204030204" pitchFamily="34" charset="0"/>
            </a:endParaRPr>
          </a:p>
        </p:txBody>
      </p:sp>
      <p:sp>
        <p:nvSpPr>
          <p:cNvPr id="69" name="Скругленный прямоугольник 300">
            <a:extLst>
              <a:ext uri="{FF2B5EF4-FFF2-40B4-BE49-F238E27FC236}">
                <a16:creationId xmlns:a16="http://schemas.microsoft.com/office/drawing/2014/main" id="{BBBC3516-F830-6A61-5623-BC387EF8D6DC}"/>
              </a:ext>
            </a:extLst>
          </p:cNvPr>
          <p:cNvSpPr/>
          <p:nvPr/>
        </p:nvSpPr>
        <p:spPr>
          <a:xfrm>
            <a:off x="9763910" y="4310080"/>
            <a:ext cx="459712" cy="999850"/>
          </a:xfrm>
          <a:prstGeom prst="roundRect">
            <a:avLst/>
          </a:prstGeom>
          <a:solidFill>
            <a:srgbClr val="BDD6F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Calibri" panose="020F0502020204030204" pitchFamily="34" charset="0"/>
            </a:endParaRPr>
          </a:p>
        </p:txBody>
      </p:sp>
      <p:sp>
        <p:nvSpPr>
          <p:cNvPr id="70" name="Скругленный прямоугольник 350">
            <a:extLst>
              <a:ext uri="{FF2B5EF4-FFF2-40B4-BE49-F238E27FC236}">
                <a16:creationId xmlns:a16="http://schemas.microsoft.com/office/drawing/2014/main" id="{2B859187-6D8C-9219-A687-CE47EF00B91E}"/>
              </a:ext>
            </a:extLst>
          </p:cNvPr>
          <p:cNvSpPr/>
          <p:nvPr/>
        </p:nvSpPr>
        <p:spPr>
          <a:xfrm rot="16200000">
            <a:off x="9055780" y="4213628"/>
            <a:ext cx="459712" cy="1723811"/>
          </a:xfrm>
          <a:prstGeom prst="roundRect">
            <a:avLst/>
          </a:prstGeom>
          <a:solidFill>
            <a:srgbClr val="BDD6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Calibri" panose="020F050202020403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F305946-968A-2714-1E90-8500C71E627E}"/>
              </a:ext>
            </a:extLst>
          </p:cNvPr>
          <p:cNvSpPr txBox="1"/>
          <p:nvPr/>
        </p:nvSpPr>
        <p:spPr>
          <a:xfrm>
            <a:off x="9132821" y="5186173"/>
            <a:ext cx="1750991" cy="298993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Lato" panose="020F0502020204030203" pitchFamily="34" charset="0"/>
              </a:rPr>
              <a:t>Электронная</a:t>
            </a:r>
            <a:b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Lato" panose="020F0502020204030203" pitchFamily="34" charset="0"/>
              </a:rPr>
            </a:b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Lato" panose="020F0502020204030203" pitchFamily="34" charset="0"/>
              </a:rPr>
              <a:t>трудовая книжка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B1F3B7A-E54A-303E-09D3-9B94E71287CB}"/>
              </a:ext>
            </a:extLst>
          </p:cNvPr>
          <p:cNvSpPr txBox="1"/>
          <p:nvPr/>
        </p:nvSpPr>
        <p:spPr>
          <a:xfrm>
            <a:off x="9486663" y="4631548"/>
            <a:ext cx="1014205" cy="298993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Lato" panose="020F0502020204030203" pitchFamily="34" charset="0"/>
              </a:rPr>
              <a:t>Выплаты пособия</a:t>
            </a:r>
            <a:b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Lato" panose="020F0502020204030203" pitchFamily="34" charset="0"/>
              </a:rPr>
            </a:b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Lato" panose="020F0502020204030203" pitchFamily="34" charset="0"/>
              </a:rPr>
              <a:t>по беременности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D6B2BE7-48B5-9CE4-110B-09BC4C790494}"/>
              </a:ext>
            </a:extLst>
          </p:cNvPr>
          <p:cNvSpPr txBox="1"/>
          <p:nvPr/>
        </p:nvSpPr>
        <p:spPr>
          <a:xfrm>
            <a:off x="8037615" y="5184340"/>
            <a:ext cx="1134085" cy="298993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Lato" panose="020F0502020204030203" pitchFamily="34" charset="0"/>
              </a:rPr>
              <a:t>Электронное направление </a:t>
            </a:r>
          </a:p>
        </p:txBody>
      </p: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1F217C24-FA24-1418-9B94-7A74AD3534B0}"/>
              </a:ext>
            </a:extLst>
          </p:cNvPr>
          <p:cNvGrpSpPr/>
          <p:nvPr/>
        </p:nvGrpSpPr>
        <p:grpSpPr>
          <a:xfrm>
            <a:off x="5974940" y="3232176"/>
            <a:ext cx="278167" cy="321531"/>
            <a:chOff x="759174" y="5624711"/>
            <a:chExt cx="491605" cy="568244"/>
          </a:xfrm>
          <a:solidFill>
            <a:srgbClr val="BDD6FB"/>
          </a:solidFill>
        </p:grpSpPr>
        <p:sp>
          <p:nvSpPr>
            <p:cNvPr id="75" name="Freeform: Shape 553">
              <a:extLst>
                <a:ext uri="{FF2B5EF4-FFF2-40B4-BE49-F238E27FC236}">
                  <a16:creationId xmlns:a16="http://schemas.microsoft.com/office/drawing/2014/main" id="{B194C1C3-5448-A8B1-301C-858EE8025D34}"/>
                </a:ext>
              </a:extLst>
            </p:cNvPr>
            <p:cNvSpPr/>
            <p:nvPr/>
          </p:nvSpPr>
          <p:spPr>
            <a:xfrm>
              <a:off x="759174" y="5766976"/>
              <a:ext cx="240771" cy="425979"/>
            </a:xfrm>
            <a:custGeom>
              <a:avLst/>
              <a:gdLst>
                <a:gd name="connsiteX0" fmla="*/ 1777 w 247650"/>
                <a:gd name="connsiteY0" fmla="*/ 953 h 438150"/>
                <a:gd name="connsiteX1" fmla="*/ 953 w 247650"/>
                <a:gd name="connsiteY1" fmla="*/ 292164 h 438150"/>
                <a:gd name="connsiteX2" fmla="*/ 255215 w 247650"/>
                <a:gd name="connsiteY2" fmla="*/ 438493 h 438150"/>
                <a:gd name="connsiteX3" fmla="*/ 255215 w 247650"/>
                <a:gd name="connsiteY3" fmla="*/ 147269 h 438150"/>
                <a:gd name="connsiteX4" fmla="*/ 1777 w 247650"/>
                <a:gd name="connsiteY4" fmla="*/ 953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1777" y="953"/>
                  </a:moveTo>
                  <a:lnTo>
                    <a:pt x="953" y="292164"/>
                  </a:lnTo>
                  <a:lnTo>
                    <a:pt x="255215" y="438493"/>
                  </a:lnTo>
                  <a:lnTo>
                    <a:pt x="255215" y="147269"/>
                  </a:lnTo>
                  <a:lnTo>
                    <a:pt x="1777" y="953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76" name="Freeform: Shape 554">
              <a:extLst>
                <a:ext uri="{FF2B5EF4-FFF2-40B4-BE49-F238E27FC236}">
                  <a16:creationId xmlns:a16="http://schemas.microsoft.com/office/drawing/2014/main" id="{2446C297-FF11-763C-0F06-8B8F3DEF2710}"/>
                </a:ext>
              </a:extLst>
            </p:cNvPr>
            <p:cNvSpPr/>
            <p:nvPr/>
          </p:nvSpPr>
          <p:spPr>
            <a:xfrm>
              <a:off x="1006375" y="5766976"/>
              <a:ext cx="240771" cy="425979"/>
            </a:xfrm>
            <a:custGeom>
              <a:avLst/>
              <a:gdLst>
                <a:gd name="connsiteX0" fmla="*/ 953 w 247650"/>
                <a:gd name="connsiteY0" fmla="*/ 147269 h 438150"/>
                <a:gd name="connsiteX1" fmla="*/ 254394 w 247650"/>
                <a:gd name="connsiteY1" fmla="*/ 953 h 438150"/>
                <a:gd name="connsiteX2" fmla="*/ 255219 w 247650"/>
                <a:gd name="connsiteY2" fmla="*/ 292164 h 438150"/>
                <a:gd name="connsiteX3" fmla="*/ 953 w 247650"/>
                <a:gd name="connsiteY3" fmla="*/ 438493 h 438150"/>
                <a:gd name="connsiteX4" fmla="*/ 953 w 247650"/>
                <a:gd name="connsiteY4" fmla="*/ 147269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953" y="147269"/>
                  </a:moveTo>
                  <a:lnTo>
                    <a:pt x="254394" y="953"/>
                  </a:lnTo>
                  <a:lnTo>
                    <a:pt x="255219" y="292164"/>
                  </a:lnTo>
                  <a:lnTo>
                    <a:pt x="953" y="438493"/>
                  </a:lnTo>
                  <a:lnTo>
                    <a:pt x="953" y="147269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77" name="Freeform: Shape 555">
              <a:extLst>
                <a:ext uri="{FF2B5EF4-FFF2-40B4-BE49-F238E27FC236}">
                  <a16:creationId xmlns:a16="http://schemas.microsoft.com/office/drawing/2014/main" id="{D8536567-9DF6-E800-C693-80308DB19166}"/>
                </a:ext>
              </a:extLst>
            </p:cNvPr>
            <p:cNvSpPr/>
            <p:nvPr/>
          </p:nvSpPr>
          <p:spPr>
            <a:xfrm>
              <a:off x="759975" y="5624711"/>
              <a:ext cx="490804" cy="277813"/>
            </a:xfrm>
            <a:custGeom>
              <a:avLst/>
              <a:gdLst>
                <a:gd name="connsiteX0" fmla="*/ 507007 w 504825"/>
                <a:gd name="connsiteY0" fmla="*/ 147282 h 285750"/>
                <a:gd name="connsiteX1" fmla="*/ 253566 w 504825"/>
                <a:gd name="connsiteY1" fmla="*/ 953 h 285750"/>
                <a:gd name="connsiteX2" fmla="*/ 953 w 504825"/>
                <a:gd name="connsiteY2" fmla="*/ 147282 h 285750"/>
                <a:gd name="connsiteX3" fmla="*/ 254391 w 504825"/>
                <a:gd name="connsiteY3" fmla="*/ 293599 h 285750"/>
                <a:gd name="connsiteX4" fmla="*/ 507007 w 504825"/>
                <a:gd name="connsiteY4" fmla="*/ 147282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5" h="285750">
                  <a:moveTo>
                    <a:pt x="507007" y="147282"/>
                  </a:moveTo>
                  <a:lnTo>
                    <a:pt x="253566" y="953"/>
                  </a:lnTo>
                  <a:lnTo>
                    <a:pt x="953" y="147282"/>
                  </a:lnTo>
                  <a:lnTo>
                    <a:pt x="254391" y="293599"/>
                  </a:lnTo>
                  <a:lnTo>
                    <a:pt x="507007" y="147282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8C77C5A6-C43F-1C5E-28D4-2C4934E43BA4}"/>
              </a:ext>
            </a:extLst>
          </p:cNvPr>
          <p:cNvGrpSpPr/>
          <p:nvPr/>
        </p:nvGrpSpPr>
        <p:grpSpPr>
          <a:xfrm>
            <a:off x="6981684" y="3232176"/>
            <a:ext cx="278167" cy="321531"/>
            <a:chOff x="759174" y="5624711"/>
            <a:chExt cx="491605" cy="568244"/>
          </a:xfrm>
          <a:solidFill>
            <a:srgbClr val="BDD6FB"/>
          </a:solidFill>
        </p:grpSpPr>
        <p:sp>
          <p:nvSpPr>
            <p:cNvPr id="79" name="Freeform: Shape 553">
              <a:extLst>
                <a:ext uri="{FF2B5EF4-FFF2-40B4-BE49-F238E27FC236}">
                  <a16:creationId xmlns:a16="http://schemas.microsoft.com/office/drawing/2014/main" id="{E92A3B5B-CFBD-D1CD-7D64-5362558D2726}"/>
                </a:ext>
              </a:extLst>
            </p:cNvPr>
            <p:cNvSpPr/>
            <p:nvPr/>
          </p:nvSpPr>
          <p:spPr>
            <a:xfrm>
              <a:off x="759174" y="5766976"/>
              <a:ext cx="240771" cy="425979"/>
            </a:xfrm>
            <a:custGeom>
              <a:avLst/>
              <a:gdLst>
                <a:gd name="connsiteX0" fmla="*/ 1777 w 247650"/>
                <a:gd name="connsiteY0" fmla="*/ 953 h 438150"/>
                <a:gd name="connsiteX1" fmla="*/ 953 w 247650"/>
                <a:gd name="connsiteY1" fmla="*/ 292164 h 438150"/>
                <a:gd name="connsiteX2" fmla="*/ 255215 w 247650"/>
                <a:gd name="connsiteY2" fmla="*/ 438493 h 438150"/>
                <a:gd name="connsiteX3" fmla="*/ 255215 w 247650"/>
                <a:gd name="connsiteY3" fmla="*/ 147269 h 438150"/>
                <a:gd name="connsiteX4" fmla="*/ 1777 w 247650"/>
                <a:gd name="connsiteY4" fmla="*/ 953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1777" y="953"/>
                  </a:moveTo>
                  <a:lnTo>
                    <a:pt x="953" y="292164"/>
                  </a:lnTo>
                  <a:lnTo>
                    <a:pt x="255215" y="438493"/>
                  </a:lnTo>
                  <a:lnTo>
                    <a:pt x="255215" y="147269"/>
                  </a:lnTo>
                  <a:lnTo>
                    <a:pt x="1777" y="953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80" name="Freeform: Shape 554">
              <a:extLst>
                <a:ext uri="{FF2B5EF4-FFF2-40B4-BE49-F238E27FC236}">
                  <a16:creationId xmlns:a16="http://schemas.microsoft.com/office/drawing/2014/main" id="{839F626A-F2C0-D550-3353-93D9D386FD49}"/>
                </a:ext>
              </a:extLst>
            </p:cNvPr>
            <p:cNvSpPr/>
            <p:nvPr/>
          </p:nvSpPr>
          <p:spPr>
            <a:xfrm>
              <a:off x="1006375" y="5766976"/>
              <a:ext cx="240771" cy="425979"/>
            </a:xfrm>
            <a:custGeom>
              <a:avLst/>
              <a:gdLst>
                <a:gd name="connsiteX0" fmla="*/ 953 w 247650"/>
                <a:gd name="connsiteY0" fmla="*/ 147269 h 438150"/>
                <a:gd name="connsiteX1" fmla="*/ 254394 w 247650"/>
                <a:gd name="connsiteY1" fmla="*/ 953 h 438150"/>
                <a:gd name="connsiteX2" fmla="*/ 255219 w 247650"/>
                <a:gd name="connsiteY2" fmla="*/ 292164 h 438150"/>
                <a:gd name="connsiteX3" fmla="*/ 953 w 247650"/>
                <a:gd name="connsiteY3" fmla="*/ 438493 h 438150"/>
                <a:gd name="connsiteX4" fmla="*/ 953 w 247650"/>
                <a:gd name="connsiteY4" fmla="*/ 147269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953" y="147269"/>
                  </a:moveTo>
                  <a:lnTo>
                    <a:pt x="254394" y="953"/>
                  </a:lnTo>
                  <a:lnTo>
                    <a:pt x="255219" y="292164"/>
                  </a:lnTo>
                  <a:lnTo>
                    <a:pt x="953" y="438493"/>
                  </a:lnTo>
                  <a:lnTo>
                    <a:pt x="953" y="147269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81" name="Freeform: Shape 555">
              <a:extLst>
                <a:ext uri="{FF2B5EF4-FFF2-40B4-BE49-F238E27FC236}">
                  <a16:creationId xmlns:a16="http://schemas.microsoft.com/office/drawing/2014/main" id="{3F8BD139-87BE-6DF6-03BE-5BCF78D4B270}"/>
                </a:ext>
              </a:extLst>
            </p:cNvPr>
            <p:cNvSpPr/>
            <p:nvPr/>
          </p:nvSpPr>
          <p:spPr>
            <a:xfrm>
              <a:off x="759975" y="5624711"/>
              <a:ext cx="490804" cy="277813"/>
            </a:xfrm>
            <a:custGeom>
              <a:avLst/>
              <a:gdLst>
                <a:gd name="connsiteX0" fmla="*/ 507007 w 504825"/>
                <a:gd name="connsiteY0" fmla="*/ 147282 h 285750"/>
                <a:gd name="connsiteX1" fmla="*/ 253566 w 504825"/>
                <a:gd name="connsiteY1" fmla="*/ 953 h 285750"/>
                <a:gd name="connsiteX2" fmla="*/ 953 w 504825"/>
                <a:gd name="connsiteY2" fmla="*/ 147282 h 285750"/>
                <a:gd name="connsiteX3" fmla="*/ 254391 w 504825"/>
                <a:gd name="connsiteY3" fmla="*/ 293599 h 285750"/>
                <a:gd name="connsiteX4" fmla="*/ 507007 w 504825"/>
                <a:gd name="connsiteY4" fmla="*/ 147282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5" h="285750">
                  <a:moveTo>
                    <a:pt x="507007" y="147282"/>
                  </a:moveTo>
                  <a:lnTo>
                    <a:pt x="253566" y="953"/>
                  </a:lnTo>
                  <a:lnTo>
                    <a:pt x="953" y="147282"/>
                  </a:lnTo>
                  <a:lnTo>
                    <a:pt x="254391" y="293599"/>
                  </a:lnTo>
                  <a:lnTo>
                    <a:pt x="507007" y="147282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9DB65EB4-318D-BF6C-6D02-9A4E935B129A}"/>
              </a:ext>
            </a:extLst>
          </p:cNvPr>
          <p:cNvGrpSpPr/>
          <p:nvPr/>
        </p:nvGrpSpPr>
        <p:grpSpPr>
          <a:xfrm>
            <a:off x="7482745" y="3232176"/>
            <a:ext cx="278167" cy="321531"/>
            <a:chOff x="759174" y="5624711"/>
            <a:chExt cx="491605" cy="568244"/>
          </a:xfrm>
          <a:solidFill>
            <a:srgbClr val="BDD6FB"/>
          </a:solidFill>
        </p:grpSpPr>
        <p:sp>
          <p:nvSpPr>
            <p:cNvPr id="83" name="Freeform: Shape 553">
              <a:extLst>
                <a:ext uri="{FF2B5EF4-FFF2-40B4-BE49-F238E27FC236}">
                  <a16:creationId xmlns:a16="http://schemas.microsoft.com/office/drawing/2014/main" id="{F828432E-C07C-1D25-7A13-4FA944F1ACFB}"/>
                </a:ext>
              </a:extLst>
            </p:cNvPr>
            <p:cNvSpPr/>
            <p:nvPr/>
          </p:nvSpPr>
          <p:spPr>
            <a:xfrm>
              <a:off x="759174" y="5766976"/>
              <a:ext cx="240771" cy="425979"/>
            </a:xfrm>
            <a:custGeom>
              <a:avLst/>
              <a:gdLst>
                <a:gd name="connsiteX0" fmla="*/ 1777 w 247650"/>
                <a:gd name="connsiteY0" fmla="*/ 953 h 438150"/>
                <a:gd name="connsiteX1" fmla="*/ 953 w 247650"/>
                <a:gd name="connsiteY1" fmla="*/ 292164 h 438150"/>
                <a:gd name="connsiteX2" fmla="*/ 255215 w 247650"/>
                <a:gd name="connsiteY2" fmla="*/ 438493 h 438150"/>
                <a:gd name="connsiteX3" fmla="*/ 255215 w 247650"/>
                <a:gd name="connsiteY3" fmla="*/ 147269 h 438150"/>
                <a:gd name="connsiteX4" fmla="*/ 1777 w 247650"/>
                <a:gd name="connsiteY4" fmla="*/ 953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1777" y="953"/>
                  </a:moveTo>
                  <a:lnTo>
                    <a:pt x="953" y="292164"/>
                  </a:lnTo>
                  <a:lnTo>
                    <a:pt x="255215" y="438493"/>
                  </a:lnTo>
                  <a:lnTo>
                    <a:pt x="255215" y="147269"/>
                  </a:lnTo>
                  <a:lnTo>
                    <a:pt x="1777" y="953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84" name="Freeform: Shape 554">
              <a:extLst>
                <a:ext uri="{FF2B5EF4-FFF2-40B4-BE49-F238E27FC236}">
                  <a16:creationId xmlns:a16="http://schemas.microsoft.com/office/drawing/2014/main" id="{6B2A87D5-E5F4-01C1-21D3-EAECC7D0BC82}"/>
                </a:ext>
              </a:extLst>
            </p:cNvPr>
            <p:cNvSpPr/>
            <p:nvPr/>
          </p:nvSpPr>
          <p:spPr>
            <a:xfrm>
              <a:off x="1006375" y="5766976"/>
              <a:ext cx="240771" cy="425979"/>
            </a:xfrm>
            <a:custGeom>
              <a:avLst/>
              <a:gdLst>
                <a:gd name="connsiteX0" fmla="*/ 953 w 247650"/>
                <a:gd name="connsiteY0" fmla="*/ 147269 h 438150"/>
                <a:gd name="connsiteX1" fmla="*/ 254394 w 247650"/>
                <a:gd name="connsiteY1" fmla="*/ 953 h 438150"/>
                <a:gd name="connsiteX2" fmla="*/ 255219 w 247650"/>
                <a:gd name="connsiteY2" fmla="*/ 292164 h 438150"/>
                <a:gd name="connsiteX3" fmla="*/ 953 w 247650"/>
                <a:gd name="connsiteY3" fmla="*/ 438493 h 438150"/>
                <a:gd name="connsiteX4" fmla="*/ 953 w 247650"/>
                <a:gd name="connsiteY4" fmla="*/ 147269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953" y="147269"/>
                  </a:moveTo>
                  <a:lnTo>
                    <a:pt x="254394" y="953"/>
                  </a:lnTo>
                  <a:lnTo>
                    <a:pt x="255219" y="292164"/>
                  </a:lnTo>
                  <a:lnTo>
                    <a:pt x="953" y="438493"/>
                  </a:lnTo>
                  <a:lnTo>
                    <a:pt x="953" y="147269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85" name="Freeform: Shape 555">
              <a:extLst>
                <a:ext uri="{FF2B5EF4-FFF2-40B4-BE49-F238E27FC236}">
                  <a16:creationId xmlns:a16="http://schemas.microsoft.com/office/drawing/2014/main" id="{76D966BF-08B6-0169-2125-5DC7BA7BD29D}"/>
                </a:ext>
              </a:extLst>
            </p:cNvPr>
            <p:cNvSpPr/>
            <p:nvPr/>
          </p:nvSpPr>
          <p:spPr>
            <a:xfrm>
              <a:off x="759975" y="5624711"/>
              <a:ext cx="490804" cy="277813"/>
            </a:xfrm>
            <a:custGeom>
              <a:avLst/>
              <a:gdLst>
                <a:gd name="connsiteX0" fmla="*/ 507007 w 504825"/>
                <a:gd name="connsiteY0" fmla="*/ 147282 h 285750"/>
                <a:gd name="connsiteX1" fmla="*/ 253566 w 504825"/>
                <a:gd name="connsiteY1" fmla="*/ 953 h 285750"/>
                <a:gd name="connsiteX2" fmla="*/ 953 w 504825"/>
                <a:gd name="connsiteY2" fmla="*/ 147282 h 285750"/>
                <a:gd name="connsiteX3" fmla="*/ 254391 w 504825"/>
                <a:gd name="connsiteY3" fmla="*/ 293599 h 285750"/>
                <a:gd name="connsiteX4" fmla="*/ 507007 w 504825"/>
                <a:gd name="connsiteY4" fmla="*/ 147282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5" h="285750">
                  <a:moveTo>
                    <a:pt x="507007" y="147282"/>
                  </a:moveTo>
                  <a:lnTo>
                    <a:pt x="253566" y="953"/>
                  </a:lnTo>
                  <a:lnTo>
                    <a:pt x="953" y="147282"/>
                  </a:lnTo>
                  <a:lnTo>
                    <a:pt x="254391" y="293599"/>
                  </a:lnTo>
                  <a:lnTo>
                    <a:pt x="507007" y="147282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AD90D5D9-365A-B022-2C00-5CE709E84BDB}"/>
              </a:ext>
            </a:extLst>
          </p:cNvPr>
          <p:cNvGrpSpPr/>
          <p:nvPr/>
        </p:nvGrpSpPr>
        <p:grpSpPr>
          <a:xfrm>
            <a:off x="7983806" y="3232176"/>
            <a:ext cx="278167" cy="321531"/>
            <a:chOff x="759174" y="5624711"/>
            <a:chExt cx="491605" cy="568244"/>
          </a:xfrm>
          <a:solidFill>
            <a:srgbClr val="BDD6FB"/>
          </a:solidFill>
        </p:grpSpPr>
        <p:sp>
          <p:nvSpPr>
            <p:cNvPr id="87" name="Freeform: Shape 553">
              <a:extLst>
                <a:ext uri="{FF2B5EF4-FFF2-40B4-BE49-F238E27FC236}">
                  <a16:creationId xmlns:a16="http://schemas.microsoft.com/office/drawing/2014/main" id="{42D9685B-20DD-3207-ED6C-43A381A77D64}"/>
                </a:ext>
              </a:extLst>
            </p:cNvPr>
            <p:cNvSpPr/>
            <p:nvPr/>
          </p:nvSpPr>
          <p:spPr>
            <a:xfrm>
              <a:off x="759174" y="5766976"/>
              <a:ext cx="240771" cy="425979"/>
            </a:xfrm>
            <a:custGeom>
              <a:avLst/>
              <a:gdLst>
                <a:gd name="connsiteX0" fmla="*/ 1777 w 247650"/>
                <a:gd name="connsiteY0" fmla="*/ 953 h 438150"/>
                <a:gd name="connsiteX1" fmla="*/ 953 w 247650"/>
                <a:gd name="connsiteY1" fmla="*/ 292164 h 438150"/>
                <a:gd name="connsiteX2" fmla="*/ 255215 w 247650"/>
                <a:gd name="connsiteY2" fmla="*/ 438493 h 438150"/>
                <a:gd name="connsiteX3" fmla="*/ 255215 w 247650"/>
                <a:gd name="connsiteY3" fmla="*/ 147269 h 438150"/>
                <a:gd name="connsiteX4" fmla="*/ 1777 w 247650"/>
                <a:gd name="connsiteY4" fmla="*/ 953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1777" y="953"/>
                  </a:moveTo>
                  <a:lnTo>
                    <a:pt x="953" y="292164"/>
                  </a:lnTo>
                  <a:lnTo>
                    <a:pt x="255215" y="438493"/>
                  </a:lnTo>
                  <a:lnTo>
                    <a:pt x="255215" y="147269"/>
                  </a:lnTo>
                  <a:lnTo>
                    <a:pt x="1777" y="953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88" name="Freeform: Shape 554">
              <a:extLst>
                <a:ext uri="{FF2B5EF4-FFF2-40B4-BE49-F238E27FC236}">
                  <a16:creationId xmlns:a16="http://schemas.microsoft.com/office/drawing/2014/main" id="{7B9949E1-58A0-238F-7761-8162548CB8A7}"/>
                </a:ext>
              </a:extLst>
            </p:cNvPr>
            <p:cNvSpPr/>
            <p:nvPr/>
          </p:nvSpPr>
          <p:spPr>
            <a:xfrm>
              <a:off x="1006375" y="5766976"/>
              <a:ext cx="240771" cy="425979"/>
            </a:xfrm>
            <a:custGeom>
              <a:avLst/>
              <a:gdLst>
                <a:gd name="connsiteX0" fmla="*/ 953 w 247650"/>
                <a:gd name="connsiteY0" fmla="*/ 147269 h 438150"/>
                <a:gd name="connsiteX1" fmla="*/ 254394 w 247650"/>
                <a:gd name="connsiteY1" fmla="*/ 953 h 438150"/>
                <a:gd name="connsiteX2" fmla="*/ 255219 w 247650"/>
                <a:gd name="connsiteY2" fmla="*/ 292164 h 438150"/>
                <a:gd name="connsiteX3" fmla="*/ 953 w 247650"/>
                <a:gd name="connsiteY3" fmla="*/ 438493 h 438150"/>
                <a:gd name="connsiteX4" fmla="*/ 953 w 247650"/>
                <a:gd name="connsiteY4" fmla="*/ 147269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953" y="147269"/>
                  </a:moveTo>
                  <a:lnTo>
                    <a:pt x="254394" y="953"/>
                  </a:lnTo>
                  <a:lnTo>
                    <a:pt x="255219" y="292164"/>
                  </a:lnTo>
                  <a:lnTo>
                    <a:pt x="953" y="438493"/>
                  </a:lnTo>
                  <a:lnTo>
                    <a:pt x="953" y="147269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89" name="Freeform: Shape 555">
              <a:extLst>
                <a:ext uri="{FF2B5EF4-FFF2-40B4-BE49-F238E27FC236}">
                  <a16:creationId xmlns:a16="http://schemas.microsoft.com/office/drawing/2014/main" id="{B5491D02-2593-B7FF-4647-4FCD8B5B15B5}"/>
                </a:ext>
              </a:extLst>
            </p:cNvPr>
            <p:cNvSpPr/>
            <p:nvPr/>
          </p:nvSpPr>
          <p:spPr>
            <a:xfrm>
              <a:off x="759975" y="5624711"/>
              <a:ext cx="490804" cy="277813"/>
            </a:xfrm>
            <a:custGeom>
              <a:avLst/>
              <a:gdLst>
                <a:gd name="connsiteX0" fmla="*/ 507007 w 504825"/>
                <a:gd name="connsiteY0" fmla="*/ 147282 h 285750"/>
                <a:gd name="connsiteX1" fmla="*/ 253566 w 504825"/>
                <a:gd name="connsiteY1" fmla="*/ 953 h 285750"/>
                <a:gd name="connsiteX2" fmla="*/ 953 w 504825"/>
                <a:gd name="connsiteY2" fmla="*/ 147282 h 285750"/>
                <a:gd name="connsiteX3" fmla="*/ 254391 w 504825"/>
                <a:gd name="connsiteY3" fmla="*/ 293599 h 285750"/>
                <a:gd name="connsiteX4" fmla="*/ 507007 w 504825"/>
                <a:gd name="connsiteY4" fmla="*/ 147282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5" h="285750">
                  <a:moveTo>
                    <a:pt x="507007" y="147282"/>
                  </a:moveTo>
                  <a:lnTo>
                    <a:pt x="253566" y="953"/>
                  </a:lnTo>
                  <a:lnTo>
                    <a:pt x="953" y="147282"/>
                  </a:lnTo>
                  <a:lnTo>
                    <a:pt x="254391" y="293599"/>
                  </a:lnTo>
                  <a:lnTo>
                    <a:pt x="507007" y="147282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3C076990-9BEC-B937-1E38-95C16A0AE4D1}"/>
              </a:ext>
            </a:extLst>
          </p:cNvPr>
          <p:cNvGrpSpPr/>
          <p:nvPr/>
        </p:nvGrpSpPr>
        <p:grpSpPr>
          <a:xfrm>
            <a:off x="8484866" y="3232176"/>
            <a:ext cx="278167" cy="321531"/>
            <a:chOff x="759174" y="5624711"/>
            <a:chExt cx="491605" cy="568244"/>
          </a:xfrm>
          <a:solidFill>
            <a:srgbClr val="BDD6FB"/>
          </a:solidFill>
        </p:grpSpPr>
        <p:sp>
          <p:nvSpPr>
            <p:cNvPr id="91" name="Freeform: Shape 553">
              <a:extLst>
                <a:ext uri="{FF2B5EF4-FFF2-40B4-BE49-F238E27FC236}">
                  <a16:creationId xmlns:a16="http://schemas.microsoft.com/office/drawing/2014/main" id="{FA50501F-5AD4-9400-1277-5246BF1F76AF}"/>
                </a:ext>
              </a:extLst>
            </p:cNvPr>
            <p:cNvSpPr/>
            <p:nvPr/>
          </p:nvSpPr>
          <p:spPr>
            <a:xfrm>
              <a:off x="759174" y="5766976"/>
              <a:ext cx="240771" cy="425979"/>
            </a:xfrm>
            <a:custGeom>
              <a:avLst/>
              <a:gdLst>
                <a:gd name="connsiteX0" fmla="*/ 1777 w 247650"/>
                <a:gd name="connsiteY0" fmla="*/ 953 h 438150"/>
                <a:gd name="connsiteX1" fmla="*/ 953 w 247650"/>
                <a:gd name="connsiteY1" fmla="*/ 292164 h 438150"/>
                <a:gd name="connsiteX2" fmla="*/ 255215 w 247650"/>
                <a:gd name="connsiteY2" fmla="*/ 438493 h 438150"/>
                <a:gd name="connsiteX3" fmla="*/ 255215 w 247650"/>
                <a:gd name="connsiteY3" fmla="*/ 147269 h 438150"/>
                <a:gd name="connsiteX4" fmla="*/ 1777 w 247650"/>
                <a:gd name="connsiteY4" fmla="*/ 953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1777" y="953"/>
                  </a:moveTo>
                  <a:lnTo>
                    <a:pt x="953" y="292164"/>
                  </a:lnTo>
                  <a:lnTo>
                    <a:pt x="255215" y="438493"/>
                  </a:lnTo>
                  <a:lnTo>
                    <a:pt x="255215" y="147269"/>
                  </a:lnTo>
                  <a:lnTo>
                    <a:pt x="1777" y="953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92" name="Freeform: Shape 554">
              <a:extLst>
                <a:ext uri="{FF2B5EF4-FFF2-40B4-BE49-F238E27FC236}">
                  <a16:creationId xmlns:a16="http://schemas.microsoft.com/office/drawing/2014/main" id="{03B020C9-93EE-0223-8EE4-96A1DC1D2865}"/>
                </a:ext>
              </a:extLst>
            </p:cNvPr>
            <p:cNvSpPr/>
            <p:nvPr/>
          </p:nvSpPr>
          <p:spPr>
            <a:xfrm>
              <a:off x="1006375" y="5766976"/>
              <a:ext cx="240771" cy="425979"/>
            </a:xfrm>
            <a:custGeom>
              <a:avLst/>
              <a:gdLst>
                <a:gd name="connsiteX0" fmla="*/ 953 w 247650"/>
                <a:gd name="connsiteY0" fmla="*/ 147269 h 438150"/>
                <a:gd name="connsiteX1" fmla="*/ 254394 w 247650"/>
                <a:gd name="connsiteY1" fmla="*/ 953 h 438150"/>
                <a:gd name="connsiteX2" fmla="*/ 255219 w 247650"/>
                <a:gd name="connsiteY2" fmla="*/ 292164 h 438150"/>
                <a:gd name="connsiteX3" fmla="*/ 953 w 247650"/>
                <a:gd name="connsiteY3" fmla="*/ 438493 h 438150"/>
                <a:gd name="connsiteX4" fmla="*/ 953 w 247650"/>
                <a:gd name="connsiteY4" fmla="*/ 147269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953" y="147269"/>
                  </a:moveTo>
                  <a:lnTo>
                    <a:pt x="254394" y="953"/>
                  </a:lnTo>
                  <a:lnTo>
                    <a:pt x="255219" y="292164"/>
                  </a:lnTo>
                  <a:lnTo>
                    <a:pt x="953" y="438493"/>
                  </a:lnTo>
                  <a:lnTo>
                    <a:pt x="953" y="147269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93" name="Freeform: Shape 555">
              <a:extLst>
                <a:ext uri="{FF2B5EF4-FFF2-40B4-BE49-F238E27FC236}">
                  <a16:creationId xmlns:a16="http://schemas.microsoft.com/office/drawing/2014/main" id="{9FA07530-38CA-9BE7-613C-F79FE4876B64}"/>
                </a:ext>
              </a:extLst>
            </p:cNvPr>
            <p:cNvSpPr/>
            <p:nvPr/>
          </p:nvSpPr>
          <p:spPr>
            <a:xfrm>
              <a:off x="759975" y="5624711"/>
              <a:ext cx="490804" cy="277813"/>
            </a:xfrm>
            <a:custGeom>
              <a:avLst/>
              <a:gdLst>
                <a:gd name="connsiteX0" fmla="*/ 507007 w 504825"/>
                <a:gd name="connsiteY0" fmla="*/ 147282 h 285750"/>
                <a:gd name="connsiteX1" fmla="*/ 253566 w 504825"/>
                <a:gd name="connsiteY1" fmla="*/ 953 h 285750"/>
                <a:gd name="connsiteX2" fmla="*/ 953 w 504825"/>
                <a:gd name="connsiteY2" fmla="*/ 147282 h 285750"/>
                <a:gd name="connsiteX3" fmla="*/ 254391 w 504825"/>
                <a:gd name="connsiteY3" fmla="*/ 293599 h 285750"/>
                <a:gd name="connsiteX4" fmla="*/ 507007 w 504825"/>
                <a:gd name="connsiteY4" fmla="*/ 147282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5" h="285750">
                  <a:moveTo>
                    <a:pt x="507007" y="147282"/>
                  </a:moveTo>
                  <a:lnTo>
                    <a:pt x="253566" y="953"/>
                  </a:lnTo>
                  <a:lnTo>
                    <a:pt x="953" y="147282"/>
                  </a:lnTo>
                  <a:lnTo>
                    <a:pt x="254391" y="293599"/>
                  </a:lnTo>
                  <a:lnTo>
                    <a:pt x="507007" y="147282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</p:grp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D0A469FB-4398-5CDC-1538-4DAF64194D62}"/>
              </a:ext>
            </a:extLst>
          </p:cNvPr>
          <p:cNvSpPr/>
          <p:nvPr/>
        </p:nvSpPr>
        <p:spPr>
          <a:xfrm>
            <a:off x="5678213" y="1385303"/>
            <a:ext cx="3880549" cy="319446"/>
          </a:xfrm>
          <a:prstGeom prst="rect">
            <a:avLst/>
          </a:prstGeom>
        </p:spPr>
        <p:txBody>
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Клиентский путь «Рождение ребенка»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09208A24-D562-5DB4-4878-2E1EB94520F5}"/>
              </a:ext>
            </a:extLst>
          </p:cNvPr>
          <p:cNvSpPr/>
          <p:nvPr/>
        </p:nvSpPr>
        <p:spPr>
          <a:xfrm>
            <a:off x="5898264" y="2578098"/>
            <a:ext cx="2866204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1203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-14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Segoe UI"/>
                <a:ea typeface="+mn-ea"/>
                <a:cs typeface="Calibri" panose="020F0502020204030204" pitchFamily="34" charset="0"/>
              </a:rPr>
              <a:t>Домен Здравоохранение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48284FF-AF1F-BEF7-3CAE-4F4C24139640}"/>
              </a:ext>
            </a:extLst>
          </p:cNvPr>
          <p:cNvSpPr txBox="1"/>
          <p:nvPr/>
        </p:nvSpPr>
        <p:spPr>
          <a:xfrm>
            <a:off x="10114823" y="1408796"/>
            <a:ext cx="1705735" cy="227216"/>
          </a:xfrm>
          <a:prstGeom prst="roundRect">
            <a:avLst>
              <a:gd name="adj" fmla="val 50000"/>
            </a:avLst>
          </a:prstGeom>
          <a:noFill/>
          <a:ln w="6350">
            <a:solidFill>
              <a:srgbClr val="0F2851">
                <a:alpha val="50000"/>
              </a:srgbClr>
            </a:solidFill>
          </a:ln>
        </p:spPr>
        <p:txBody>
          <a:bodyPr wrap="square" lIns="36000" tIns="0" rIns="36000" bIns="0" rtlCol="0" anchor="ctr">
            <a:spAutoFit/>
          </a:bodyPr>
          <a:lstStyle>
            <a:defPPr>
              <a:defRPr lang="ru-RU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" b="1" i="0" u="none" strike="noStrike" cap="none" spc="0" normalizeH="0" baseline="0">
                <a:ln>
                  <a:noFill/>
                </a:ln>
                <a:solidFill>
                  <a:srgbClr val="0F2851">
                    <a:alpha val="50000"/>
                  </a:srgbClr>
                </a:solidFill>
                <a:effectLst/>
                <a:uLnTx/>
                <a:uFillTx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0F2851">
                    <a:alpha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ИЛЛЮСТРАТИВНО </a:t>
            </a:r>
          </a:p>
        </p:txBody>
      </p: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83EE5EC0-1B1A-A851-45E5-4B17D1AFE0EF}"/>
              </a:ext>
            </a:extLst>
          </p:cNvPr>
          <p:cNvGrpSpPr/>
          <p:nvPr/>
        </p:nvGrpSpPr>
        <p:grpSpPr>
          <a:xfrm>
            <a:off x="5974940" y="4427763"/>
            <a:ext cx="278167" cy="321531"/>
            <a:chOff x="759174" y="5624711"/>
            <a:chExt cx="491605" cy="568244"/>
          </a:xfrm>
          <a:solidFill>
            <a:srgbClr val="BDD6FB"/>
          </a:solidFill>
        </p:grpSpPr>
        <p:sp>
          <p:nvSpPr>
            <p:cNvPr id="98" name="Freeform: Shape 553">
              <a:extLst>
                <a:ext uri="{FF2B5EF4-FFF2-40B4-BE49-F238E27FC236}">
                  <a16:creationId xmlns:a16="http://schemas.microsoft.com/office/drawing/2014/main" id="{4D8DC058-A2DE-269B-FB7C-5A777FE9DD42}"/>
                </a:ext>
              </a:extLst>
            </p:cNvPr>
            <p:cNvSpPr/>
            <p:nvPr/>
          </p:nvSpPr>
          <p:spPr>
            <a:xfrm>
              <a:off x="759174" y="5766976"/>
              <a:ext cx="240771" cy="425979"/>
            </a:xfrm>
            <a:custGeom>
              <a:avLst/>
              <a:gdLst>
                <a:gd name="connsiteX0" fmla="*/ 1777 w 247650"/>
                <a:gd name="connsiteY0" fmla="*/ 953 h 438150"/>
                <a:gd name="connsiteX1" fmla="*/ 953 w 247650"/>
                <a:gd name="connsiteY1" fmla="*/ 292164 h 438150"/>
                <a:gd name="connsiteX2" fmla="*/ 255215 w 247650"/>
                <a:gd name="connsiteY2" fmla="*/ 438493 h 438150"/>
                <a:gd name="connsiteX3" fmla="*/ 255215 w 247650"/>
                <a:gd name="connsiteY3" fmla="*/ 147269 h 438150"/>
                <a:gd name="connsiteX4" fmla="*/ 1777 w 247650"/>
                <a:gd name="connsiteY4" fmla="*/ 953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1777" y="953"/>
                  </a:moveTo>
                  <a:lnTo>
                    <a:pt x="953" y="292164"/>
                  </a:lnTo>
                  <a:lnTo>
                    <a:pt x="255215" y="438493"/>
                  </a:lnTo>
                  <a:lnTo>
                    <a:pt x="255215" y="147269"/>
                  </a:lnTo>
                  <a:lnTo>
                    <a:pt x="1777" y="953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99" name="Freeform: Shape 554">
              <a:extLst>
                <a:ext uri="{FF2B5EF4-FFF2-40B4-BE49-F238E27FC236}">
                  <a16:creationId xmlns:a16="http://schemas.microsoft.com/office/drawing/2014/main" id="{254D7160-4427-4E15-7128-DEF5CCF30306}"/>
                </a:ext>
              </a:extLst>
            </p:cNvPr>
            <p:cNvSpPr/>
            <p:nvPr/>
          </p:nvSpPr>
          <p:spPr>
            <a:xfrm>
              <a:off x="1006375" y="5766976"/>
              <a:ext cx="240771" cy="425979"/>
            </a:xfrm>
            <a:custGeom>
              <a:avLst/>
              <a:gdLst>
                <a:gd name="connsiteX0" fmla="*/ 953 w 247650"/>
                <a:gd name="connsiteY0" fmla="*/ 147269 h 438150"/>
                <a:gd name="connsiteX1" fmla="*/ 254394 w 247650"/>
                <a:gd name="connsiteY1" fmla="*/ 953 h 438150"/>
                <a:gd name="connsiteX2" fmla="*/ 255219 w 247650"/>
                <a:gd name="connsiteY2" fmla="*/ 292164 h 438150"/>
                <a:gd name="connsiteX3" fmla="*/ 953 w 247650"/>
                <a:gd name="connsiteY3" fmla="*/ 438493 h 438150"/>
                <a:gd name="connsiteX4" fmla="*/ 953 w 247650"/>
                <a:gd name="connsiteY4" fmla="*/ 147269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953" y="147269"/>
                  </a:moveTo>
                  <a:lnTo>
                    <a:pt x="254394" y="953"/>
                  </a:lnTo>
                  <a:lnTo>
                    <a:pt x="255219" y="292164"/>
                  </a:lnTo>
                  <a:lnTo>
                    <a:pt x="953" y="438493"/>
                  </a:lnTo>
                  <a:lnTo>
                    <a:pt x="953" y="147269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00" name="Freeform: Shape 555">
              <a:extLst>
                <a:ext uri="{FF2B5EF4-FFF2-40B4-BE49-F238E27FC236}">
                  <a16:creationId xmlns:a16="http://schemas.microsoft.com/office/drawing/2014/main" id="{0E0EECE7-E22F-217C-E790-591AA5DA978C}"/>
                </a:ext>
              </a:extLst>
            </p:cNvPr>
            <p:cNvSpPr/>
            <p:nvPr/>
          </p:nvSpPr>
          <p:spPr>
            <a:xfrm>
              <a:off x="759975" y="5624711"/>
              <a:ext cx="490804" cy="277813"/>
            </a:xfrm>
            <a:custGeom>
              <a:avLst/>
              <a:gdLst>
                <a:gd name="connsiteX0" fmla="*/ 507007 w 504825"/>
                <a:gd name="connsiteY0" fmla="*/ 147282 h 285750"/>
                <a:gd name="connsiteX1" fmla="*/ 253566 w 504825"/>
                <a:gd name="connsiteY1" fmla="*/ 953 h 285750"/>
                <a:gd name="connsiteX2" fmla="*/ 953 w 504825"/>
                <a:gd name="connsiteY2" fmla="*/ 147282 h 285750"/>
                <a:gd name="connsiteX3" fmla="*/ 254391 w 504825"/>
                <a:gd name="connsiteY3" fmla="*/ 293599 h 285750"/>
                <a:gd name="connsiteX4" fmla="*/ 507007 w 504825"/>
                <a:gd name="connsiteY4" fmla="*/ 147282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5" h="285750">
                  <a:moveTo>
                    <a:pt x="507007" y="147282"/>
                  </a:moveTo>
                  <a:lnTo>
                    <a:pt x="253566" y="953"/>
                  </a:lnTo>
                  <a:lnTo>
                    <a:pt x="953" y="147282"/>
                  </a:lnTo>
                  <a:lnTo>
                    <a:pt x="254391" y="293599"/>
                  </a:lnTo>
                  <a:lnTo>
                    <a:pt x="507007" y="147282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BD0B1E4F-77A8-85FA-DC86-511C8099B4F2}"/>
              </a:ext>
            </a:extLst>
          </p:cNvPr>
          <p:cNvGrpSpPr/>
          <p:nvPr/>
        </p:nvGrpSpPr>
        <p:grpSpPr>
          <a:xfrm>
            <a:off x="5974940" y="4890673"/>
            <a:ext cx="278167" cy="321531"/>
            <a:chOff x="759174" y="5624711"/>
            <a:chExt cx="491605" cy="568244"/>
          </a:xfrm>
          <a:solidFill>
            <a:srgbClr val="BDD6FB"/>
          </a:solidFill>
        </p:grpSpPr>
        <p:sp>
          <p:nvSpPr>
            <p:cNvPr id="102" name="Freeform: Shape 553">
              <a:extLst>
                <a:ext uri="{FF2B5EF4-FFF2-40B4-BE49-F238E27FC236}">
                  <a16:creationId xmlns:a16="http://schemas.microsoft.com/office/drawing/2014/main" id="{B16EDC25-BCCA-EAF8-4D87-77A22C1B7665}"/>
                </a:ext>
              </a:extLst>
            </p:cNvPr>
            <p:cNvSpPr/>
            <p:nvPr/>
          </p:nvSpPr>
          <p:spPr>
            <a:xfrm>
              <a:off x="759174" y="5766976"/>
              <a:ext cx="240771" cy="425979"/>
            </a:xfrm>
            <a:custGeom>
              <a:avLst/>
              <a:gdLst>
                <a:gd name="connsiteX0" fmla="*/ 1777 w 247650"/>
                <a:gd name="connsiteY0" fmla="*/ 953 h 438150"/>
                <a:gd name="connsiteX1" fmla="*/ 953 w 247650"/>
                <a:gd name="connsiteY1" fmla="*/ 292164 h 438150"/>
                <a:gd name="connsiteX2" fmla="*/ 255215 w 247650"/>
                <a:gd name="connsiteY2" fmla="*/ 438493 h 438150"/>
                <a:gd name="connsiteX3" fmla="*/ 255215 w 247650"/>
                <a:gd name="connsiteY3" fmla="*/ 147269 h 438150"/>
                <a:gd name="connsiteX4" fmla="*/ 1777 w 247650"/>
                <a:gd name="connsiteY4" fmla="*/ 953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1777" y="953"/>
                  </a:moveTo>
                  <a:lnTo>
                    <a:pt x="953" y="292164"/>
                  </a:lnTo>
                  <a:lnTo>
                    <a:pt x="255215" y="438493"/>
                  </a:lnTo>
                  <a:lnTo>
                    <a:pt x="255215" y="147269"/>
                  </a:lnTo>
                  <a:lnTo>
                    <a:pt x="1777" y="953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03" name="Freeform: Shape 554">
              <a:extLst>
                <a:ext uri="{FF2B5EF4-FFF2-40B4-BE49-F238E27FC236}">
                  <a16:creationId xmlns:a16="http://schemas.microsoft.com/office/drawing/2014/main" id="{B5505D55-0C06-048B-C65C-D2A0A4D04D14}"/>
                </a:ext>
              </a:extLst>
            </p:cNvPr>
            <p:cNvSpPr/>
            <p:nvPr/>
          </p:nvSpPr>
          <p:spPr>
            <a:xfrm>
              <a:off x="1006375" y="5766976"/>
              <a:ext cx="240771" cy="425979"/>
            </a:xfrm>
            <a:custGeom>
              <a:avLst/>
              <a:gdLst>
                <a:gd name="connsiteX0" fmla="*/ 953 w 247650"/>
                <a:gd name="connsiteY0" fmla="*/ 147269 h 438150"/>
                <a:gd name="connsiteX1" fmla="*/ 254394 w 247650"/>
                <a:gd name="connsiteY1" fmla="*/ 953 h 438150"/>
                <a:gd name="connsiteX2" fmla="*/ 255219 w 247650"/>
                <a:gd name="connsiteY2" fmla="*/ 292164 h 438150"/>
                <a:gd name="connsiteX3" fmla="*/ 953 w 247650"/>
                <a:gd name="connsiteY3" fmla="*/ 438493 h 438150"/>
                <a:gd name="connsiteX4" fmla="*/ 953 w 247650"/>
                <a:gd name="connsiteY4" fmla="*/ 147269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953" y="147269"/>
                  </a:moveTo>
                  <a:lnTo>
                    <a:pt x="254394" y="953"/>
                  </a:lnTo>
                  <a:lnTo>
                    <a:pt x="255219" y="292164"/>
                  </a:lnTo>
                  <a:lnTo>
                    <a:pt x="953" y="438493"/>
                  </a:lnTo>
                  <a:lnTo>
                    <a:pt x="953" y="147269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04" name="Freeform: Shape 555">
              <a:extLst>
                <a:ext uri="{FF2B5EF4-FFF2-40B4-BE49-F238E27FC236}">
                  <a16:creationId xmlns:a16="http://schemas.microsoft.com/office/drawing/2014/main" id="{907A44CF-6352-D41C-263A-2C895586CA11}"/>
                </a:ext>
              </a:extLst>
            </p:cNvPr>
            <p:cNvSpPr/>
            <p:nvPr/>
          </p:nvSpPr>
          <p:spPr>
            <a:xfrm>
              <a:off x="759975" y="5624711"/>
              <a:ext cx="490804" cy="277813"/>
            </a:xfrm>
            <a:custGeom>
              <a:avLst/>
              <a:gdLst>
                <a:gd name="connsiteX0" fmla="*/ 507007 w 504825"/>
                <a:gd name="connsiteY0" fmla="*/ 147282 h 285750"/>
                <a:gd name="connsiteX1" fmla="*/ 253566 w 504825"/>
                <a:gd name="connsiteY1" fmla="*/ 953 h 285750"/>
                <a:gd name="connsiteX2" fmla="*/ 953 w 504825"/>
                <a:gd name="connsiteY2" fmla="*/ 147282 h 285750"/>
                <a:gd name="connsiteX3" fmla="*/ 254391 w 504825"/>
                <a:gd name="connsiteY3" fmla="*/ 293599 h 285750"/>
                <a:gd name="connsiteX4" fmla="*/ 507007 w 504825"/>
                <a:gd name="connsiteY4" fmla="*/ 147282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5" h="285750">
                  <a:moveTo>
                    <a:pt x="507007" y="147282"/>
                  </a:moveTo>
                  <a:lnTo>
                    <a:pt x="253566" y="953"/>
                  </a:lnTo>
                  <a:lnTo>
                    <a:pt x="953" y="147282"/>
                  </a:lnTo>
                  <a:lnTo>
                    <a:pt x="254391" y="293599"/>
                  </a:lnTo>
                  <a:lnTo>
                    <a:pt x="507007" y="147282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8C789454-E97C-8DE3-B713-E65B0FA142D8}"/>
              </a:ext>
            </a:extLst>
          </p:cNvPr>
          <p:cNvGrpSpPr/>
          <p:nvPr/>
        </p:nvGrpSpPr>
        <p:grpSpPr>
          <a:xfrm>
            <a:off x="6483098" y="4427763"/>
            <a:ext cx="278167" cy="321531"/>
            <a:chOff x="759174" y="5624711"/>
            <a:chExt cx="491605" cy="568244"/>
          </a:xfrm>
          <a:solidFill>
            <a:srgbClr val="BDD6FB"/>
          </a:solidFill>
        </p:grpSpPr>
        <p:sp>
          <p:nvSpPr>
            <p:cNvPr id="106" name="Freeform: Shape 553">
              <a:extLst>
                <a:ext uri="{FF2B5EF4-FFF2-40B4-BE49-F238E27FC236}">
                  <a16:creationId xmlns:a16="http://schemas.microsoft.com/office/drawing/2014/main" id="{F81DE33C-023F-8F0D-4519-E89EEA5A15D6}"/>
                </a:ext>
              </a:extLst>
            </p:cNvPr>
            <p:cNvSpPr/>
            <p:nvPr/>
          </p:nvSpPr>
          <p:spPr>
            <a:xfrm>
              <a:off x="759174" y="5766976"/>
              <a:ext cx="240771" cy="425979"/>
            </a:xfrm>
            <a:custGeom>
              <a:avLst/>
              <a:gdLst>
                <a:gd name="connsiteX0" fmla="*/ 1777 w 247650"/>
                <a:gd name="connsiteY0" fmla="*/ 953 h 438150"/>
                <a:gd name="connsiteX1" fmla="*/ 953 w 247650"/>
                <a:gd name="connsiteY1" fmla="*/ 292164 h 438150"/>
                <a:gd name="connsiteX2" fmla="*/ 255215 w 247650"/>
                <a:gd name="connsiteY2" fmla="*/ 438493 h 438150"/>
                <a:gd name="connsiteX3" fmla="*/ 255215 w 247650"/>
                <a:gd name="connsiteY3" fmla="*/ 147269 h 438150"/>
                <a:gd name="connsiteX4" fmla="*/ 1777 w 247650"/>
                <a:gd name="connsiteY4" fmla="*/ 953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1777" y="953"/>
                  </a:moveTo>
                  <a:lnTo>
                    <a:pt x="953" y="292164"/>
                  </a:lnTo>
                  <a:lnTo>
                    <a:pt x="255215" y="438493"/>
                  </a:lnTo>
                  <a:lnTo>
                    <a:pt x="255215" y="147269"/>
                  </a:lnTo>
                  <a:lnTo>
                    <a:pt x="1777" y="953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07" name="Freeform: Shape 554">
              <a:extLst>
                <a:ext uri="{FF2B5EF4-FFF2-40B4-BE49-F238E27FC236}">
                  <a16:creationId xmlns:a16="http://schemas.microsoft.com/office/drawing/2014/main" id="{3C0FF668-AD49-2523-59FD-B50E60077D6D}"/>
                </a:ext>
              </a:extLst>
            </p:cNvPr>
            <p:cNvSpPr/>
            <p:nvPr/>
          </p:nvSpPr>
          <p:spPr>
            <a:xfrm>
              <a:off x="1006375" y="5766976"/>
              <a:ext cx="240771" cy="425979"/>
            </a:xfrm>
            <a:custGeom>
              <a:avLst/>
              <a:gdLst>
                <a:gd name="connsiteX0" fmla="*/ 953 w 247650"/>
                <a:gd name="connsiteY0" fmla="*/ 147269 h 438150"/>
                <a:gd name="connsiteX1" fmla="*/ 254394 w 247650"/>
                <a:gd name="connsiteY1" fmla="*/ 953 h 438150"/>
                <a:gd name="connsiteX2" fmla="*/ 255219 w 247650"/>
                <a:gd name="connsiteY2" fmla="*/ 292164 h 438150"/>
                <a:gd name="connsiteX3" fmla="*/ 953 w 247650"/>
                <a:gd name="connsiteY3" fmla="*/ 438493 h 438150"/>
                <a:gd name="connsiteX4" fmla="*/ 953 w 247650"/>
                <a:gd name="connsiteY4" fmla="*/ 147269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953" y="147269"/>
                  </a:moveTo>
                  <a:lnTo>
                    <a:pt x="254394" y="953"/>
                  </a:lnTo>
                  <a:lnTo>
                    <a:pt x="255219" y="292164"/>
                  </a:lnTo>
                  <a:lnTo>
                    <a:pt x="953" y="438493"/>
                  </a:lnTo>
                  <a:lnTo>
                    <a:pt x="953" y="147269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08" name="Freeform: Shape 555">
              <a:extLst>
                <a:ext uri="{FF2B5EF4-FFF2-40B4-BE49-F238E27FC236}">
                  <a16:creationId xmlns:a16="http://schemas.microsoft.com/office/drawing/2014/main" id="{21C86B94-98D1-15D3-AB66-8BBAF3CC2E98}"/>
                </a:ext>
              </a:extLst>
            </p:cNvPr>
            <p:cNvSpPr/>
            <p:nvPr/>
          </p:nvSpPr>
          <p:spPr>
            <a:xfrm>
              <a:off x="759975" y="5624711"/>
              <a:ext cx="490804" cy="277813"/>
            </a:xfrm>
            <a:custGeom>
              <a:avLst/>
              <a:gdLst>
                <a:gd name="connsiteX0" fmla="*/ 507007 w 504825"/>
                <a:gd name="connsiteY0" fmla="*/ 147282 h 285750"/>
                <a:gd name="connsiteX1" fmla="*/ 253566 w 504825"/>
                <a:gd name="connsiteY1" fmla="*/ 953 h 285750"/>
                <a:gd name="connsiteX2" fmla="*/ 953 w 504825"/>
                <a:gd name="connsiteY2" fmla="*/ 147282 h 285750"/>
                <a:gd name="connsiteX3" fmla="*/ 254391 w 504825"/>
                <a:gd name="connsiteY3" fmla="*/ 293599 h 285750"/>
                <a:gd name="connsiteX4" fmla="*/ 507007 w 504825"/>
                <a:gd name="connsiteY4" fmla="*/ 147282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5" h="285750">
                  <a:moveTo>
                    <a:pt x="507007" y="147282"/>
                  </a:moveTo>
                  <a:lnTo>
                    <a:pt x="253566" y="953"/>
                  </a:lnTo>
                  <a:lnTo>
                    <a:pt x="953" y="147282"/>
                  </a:lnTo>
                  <a:lnTo>
                    <a:pt x="254391" y="293599"/>
                  </a:lnTo>
                  <a:lnTo>
                    <a:pt x="507007" y="147282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BA41480C-6EB1-1F7D-19EC-6498A733FDC4}"/>
              </a:ext>
            </a:extLst>
          </p:cNvPr>
          <p:cNvGrpSpPr/>
          <p:nvPr/>
        </p:nvGrpSpPr>
        <p:grpSpPr>
          <a:xfrm>
            <a:off x="6483098" y="4890673"/>
            <a:ext cx="278167" cy="321531"/>
            <a:chOff x="759174" y="5624711"/>
            <a:chExt cx="491605" cy="568244"/>
          </a:xfrm>
          <a:solidFill>
            <a:srgbClr val="BDD6FB"/>
          </a:solidFill>
        </p:grpSpPr>
        <p:sp>
          <p:nvSpPr>
            <p:cNvPr id="110" name="Freeform: Shape 553">
              <a:extLst>
                <a:ext uri="{FF2B5EF4-FFF2-40B4-BE49-F238E27FC236}">
                  <a16:creationId xmlns:a16="http://schemas.microsoft.com/office/drawing/2014/main" id="{9F38BD9D-CACB-1A93-6AA4-5C4B59592B26}"/>
                </a:ext>
              </a:extLst>
            </p:cNvPr>
            <p:cNvSpPr/>
            <p:nvPr/>
          </p:nvSpPr>
          <p:spPr>
            <a:xfrm>
              <a:off x="759174" y="5766976"/>
              <a:ext cx="240771" cy="425979"/>
            </a:xfrm>
            <a:custGeom>
              <a:avLst/>
              <a:gdLst>
                <a:gd name="connsiteX0" fmla="*/ 1777 w 247650"/>
                <a:gd name="connsiteY0" fmla="*/ 953 h 438150"/>
                <a:gd name="connsiteX1" fmla="*/ 953 w 247650"/>
                <a:gd name="connsiteY1" fmla="*/ 292164 h 438150"/>
                <a:gd name="connsiteX2" fmla="*/ 255215 w 247650"/>
                <a:gd name="connsiteY2" fmla="*/ 438493 h 438150"/>
                <a:gd name="connsiteX3" fmla="*/ 255215 w 247650"/>
                <a:gd name="connsiteY3" fmla="*/ 147269 h 438150"/>
                <a:gd name="connsiteX4" fmla="*/ 1777 w 247650"/>
                <a:gd name="connsiteY4" fmla="*/ 953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1777" y="953"/>
                  </a:moveTo>
                  <a:lnTo>
                    <a:pt x="953" y="292164"/>
                  </a:lnTo>
                  <a:lnTo>
                    <a:pt x="255215" y="438493"/>
                  </a:lnTo>
                  <a:lnTo>
                    <a:pt x="255215" y="147269"/>
                  </a:lnTo>
                  <a:lnTo>
                    <a:pt x="1777" y="953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11" name="Freeform: Shape 554">
              <a:extLst>
                <a:ext uri="{FF2B5EF4-FFF2-40B4-BE49-F238E27FC236}">
                  <a16:creationId xmlns:a16="http://schemas.microsoft.com/office/drawing/2014/main" id="{2E5236D0-EDDE-78C8-5E6C-B2492B88FC00}"/>
                </a:ext>
              </a:extLst>
            </p:cNvPr>
            <p:cNvSpPr/>
            <p:nvPr/>
          </p:nvSpPr>
          <p:spPr>
            <a:xfrm>
              <a:off x="1006375" y="5766976"/>
              <a:ext cx="240771" cy="425979"/>
            </a:xfrm>
            <a:custGeom>
              <a:avLst/>
              <a:gdLst>
                <a:gd name="connsiteX0" fmla="*/ 953 w 247650"/>
                <a:gd name="connsiteY0" fmla="*/ 147269 h 438150"/>
                <a:gd name="connsiteX1" fmla="*/ 254394 w 247650"/>
                <a:gd name="connsiteY1" fmla="*/ 953 h 438150"/>
                <a:gd name="connsiteX2" fmla="*/ 255219 w 247650"/>
                <a:gd name="connsiteY2" fmla="*/ 292164 h 438150"/>
                <a:gd name="connsiteX3" fmla="*/ 953 w 247650"/>
                <a:gd name="connsiteY3" fmla="*/ 438493 h 438150"/>
                <a:gd name="connsiteX4" fmla="*/ 953 w 247650"/>
                <a:gd name="connsiteY4" fmla="*/ 147269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953" y="147269"/>
                  </a:moveTo>
                  <a:lnTo>
                    <a:pt x="254394" y="953"/>
                  </a:lnTo>
                  <a:lnTo>
                    <a:pt x="255219" y="292164"/>
                  </a:lnTo>
                  <a:lnTo>
                    <a:pt x="953" y="438493"/>
                  </a:lnTo>
                  <a:lnTo>
                    <a:pt x="953" y="147269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12" name="Freeform: Shape 555">
              <a:extLst>
                <a:ext uri="{FF2B5EF4-FFF2-40B4-BE49-F238E27FC236}">
                  <a16:creationId xmlns:a16="http://schemas.microsoft.com/office/drawing/2014/main" id="{7844BD44-D380-73DB-54A3-FACAE79A96B7}"/>
                </a:ext>
              </a:extLst>
            </p:cNvPr>
            <p:cNvSpPr/>
            <p:nvPr/>
          </p:nvSpPr>
          <p:spPr>
            <a:xfrm>
              <a:off x="759975" y="5624711"/>
              <a:ext cx="490804" cy="277813"/>
            </a:xfrm>
            <a:custGeom>
              <a:avLst/>
              <a:gdLst>
                <a:gd name="connsiteX0" fmla="*/ 507007 w 504825"/>
                <a:gd name="connsiteY0" fmla="*/ 147282 h 285750"/>
                <a:gd name="connsiteX1" fmla="*/ 253566 w 504825"/>
                <a:gd name="connsiteY1" fmla="*/ 953 h 285750"/>
                <a:gd name="connsiteX2" fmla="*/ 953 w 504825"/>
                <a:gd name="connsiteY2" fmla="*/ 147282 h 285750"/>
                <a:gd name="connsiteX3" fmla="*/ 254391 w 504825"/>
                <a:gd name="connsiteY3" fmla="*/ 293599 h 285750"/>
                <a:gd name="connsiteX4" fmla="*/ 507007 w 504825"/>
                <a:gd name="connsiteY4" fmla="*/ 147282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5" h="285750">
                  <a:moveTo>
                    <a:pt x="507007" y="147282"/>
                  </a:moveTo>
                  <a:lnTo>
                    <a:pt x="253566" y="953"/>
                  </a:lnTo>
                  <a:lnTo>
                    <a:pt x="953" y="147282"/>
                  </a:lnTo>
                  <a:lnTo>
                    <a:pt x="254391" y="293599"/>
                  </a:lnTo>
                  <a:lnTo>
                    <a:pt x="507007" y="147282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C9675C08-59CC-A236-E6CF-27C9E664139F}"/>
              </a:ext>
            </a:extLst>
          </p:cNvPr>
          <p:cNvGrpSpPr/>
          <p:nvPr/>
        </p:nvGrpSpPr>
        <p:grpSpPr>
          <a:xfrm>
            <a:off x="6975227" y="4427763"/>
            <a:ext cx="278167" cy="321531"/>
            <a:chOff x="759174" y="5624711"/>
            <a:chExt cx="491605" cy="568244"/>
          </a:xfrm>
          <a:solidFill>
            <a:srgbClr val="BDD6FB"/>
          </a:solidFill>
        </p:grpSpPr>
        <p:sp>
          <p:nvSpPr>
            <p:cNvPr id="114" name="Freeform: Shape 553">
              <a:extLst>
                <a:ext uri="{FF2B5EF4-FFF2-40B4-BE49-F238E27FC236}">
                  <a16:creationId xmlns:a16="http://schemas.microsoft.com/office/drawing/2014/main" id="{E49E1FDB-0784-991D-97ED-988B0FF89B00}"/>
                </a:ext>
              </a:extLst>
            </p:cNvPr>
            <p:cNvSpPr/>
            <p:nvPr/>
          </p:nvSpPr>
          <p:spPr>
            <a:xfrm>
              <a:off x="759174" y="5766976"/>
              <a:ext cx="240771" cy="425979"/>
            </a:xfrm>
            <a:custGeom>
              <a:avLst/>
              <a:gdLst>
                <a:gd name="connsiteX0" fmla="*/ 1777 w 247650"/>
                <a:gd name="connsiteY0" fmla="*/ 953 h 438150"/>
                <a:gd name="connsiteX1" fmla="*/ 953 w 247650"/>
                <a:gd name="connsiteY1" fmla="*/ 292164 h 438150"/>
                <a:gd name="connsiteX2" fmla="*/ 255215 w 247650"/>
                <a:gd name="connsiteY2" fmla="*/ 438493 h 438150"/>
                <a:gd name="connsiteX3" fmla="*/ 255215 w 247650"/>
                <a:gd name="connsiteY3" fmla="*/ 147269 h 438150"/>
                <a:gd name="connsiteX4" fmla="*/ 1777 w 247650"/>
                <a:gd name="connsiteY4" fmla="*/ 953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1777" y="953"/>
                  </a:moveTo>
                  <a:lnTo>
                    <a:pt x="953" y="292164"/>
                  </a:lnTo>
                  <a:lnTo>
                    <a:pt x="255215" y="438493"/>
                  </a:lnTo>
                  <a:lnTo>
                    <a:pt x="255215" y="147269"/>
                  </a:lnTo>
                  <a:lnTo>
                    <a:pt x="1777" y="953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15" name="Freeform: Shape 554">
              <a:extLst>
                <a:ext uri="{FF2B5EF4-FFF2-40B4-BE49-F238E27FC236}">
                  <a16:creationId xmlns:a16="http://schemas.microsoft.com/office/drawing/2014/main" id="{0A05CFF8-F0DE-22D0-65DB-F5655D30FCA8}"/>
                </a:ext>
              </a:extLst>
            </p:cNvPr>
            <p:cNvSpPr/>
            <p:nvPr/>
          </p:nvSpPr>
          <p:spPr>
            <a:xfrm>
              <a:off x="1006375" y="5766976"/>
              <a:ext cx="240771" cy="425979"/>
            </a:xfrm>
            <a:custGeom>
              <a:avLst/>
              <a:gdLst>
                <a:gd name="connsiteX0" fmla="*/ 953 w 247650"/>
                <a:gd name="connsiteY0" fmla="*/ 147269 h 438150"/>
                <a:gd name="connsiteX1" fmla="*/ 254394 w 247650"/>
                <a:gd name="connsiteY1" fmla="*/ 953 h 438150"/>
                <a:gd name="connsiteX2" fmla="*/ 255219 w 247650"/>
                <a:gd name="connsiteY2" fmla="*/ 292164 h 438150"/>
                <a:gd name="connsiteX3" fmla="*/ 953 w 247650"/>
                <a:gd name="connsiteY3" fmla="*/ 438493 h 438150"/>
                <a:gd name="connsiteX4" fmla="*/ 953 w 247650"/>
                <a:gd name="connsiteY4" fmla="*/ 147269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953" y="147269"/>
                  </a:moveTo>
                  <a:lnTo>
                    <a:pt x="254394" y="953"/>
                  </a:lnTo>
                  <a:lnTo>
                    <a:pt x="255219" y="292164"/>
                  </a:lnTo>
                  <a:lnTo>
                    <a:pt x="953" y="438493"/>
                  </a:lnTo>
                  <a:lnTo>
                    <a:pt x="953" y="147269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16" name="Freeform: Shape 555">
              <a:extLst>
                <a:ext uri="{FF2B5EF4-FFF2-40B4-BE49-F238E27FC236}">
                  <a16:creationId xmlns:a16="http://schemas.microsoft.com/office/drawing/2014/main" id="{D9EC684D-EE0B-3BF6-5EA1-4507D12A9583}"/>
                </a:ext>
              </a:extLst>
            </p:cNvPr>
            <p:cNvSpPr/>
            <p:nvPr/>
          </p:nvSpPr>
          <p:spPr>
            <a:xfrm>
              <a:off x="759975" y="5624711"/>
              <a:ext cx="490804" cy="277813"/>
            </a:xfrm>
            <a:custGeom>
              <a:avLst/>
              <a:gdLst>
                <a:gd name="connsiteX0" fmla="*/ 507007 w 504825"/>
                <a:gd name="connsiteY0" fmla="*/ 147282 h 285750"/>
                <a:gd name="connsiteX1" fmla="*/ 253566 w 504825"/>
                <a:gd name="connsiteY1" fmla="*/ 953 h 285750"/>
                <a:gd name="connsiteX2" fmla="*/ 953 w 504825"/>
                <a:gd name="connsiteY2" fmla="*/ 147282 h 285750"/>
                <a:gd name="connsiteX3" fmla="*/ 254391 w 504825"/>
                <a:gd name="connsiteY3" fmla="*/ 293599 h 285750"/>
                <a:gd name="connsiteX4" fmla="*/ 507007 w 504825"/>
                <a:gd name="connsiteY4" fmla="*/ 147282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5" h="285750">
                  <a:moveTo>
                    <a:pt x="507007" y="147282"/>
                  </a:moveTo>
                  <a:lnTo>
                    <a:pt x="253566" y="953"/>
                  </a:lnTo>
                  <a:lnTo>
                    <a:pt x="953" y="147282"/>
                  </a:lnTo>
                  <a:lnTo>
                    <a:pt x="254391" y="293599"/>
                  </a:lnTo>
                  <a:lnTo>
                    <a:pt x="507007" y="147282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4628C7F0-C196-3B4E-8838-6C202D050E34}"/>
              </a:ext>
            </a:extLst>
          </p:cNvPr>
          <p:cNvGrpSpPr/>
          <p:nvPr/>
        </p:nvGrpSpPr>
        <p:grpSpPr>
          <a:xfrm>
            <a:off x="6975227" y="4890673"/>
            <a:ext cx="278167" cy="321531"/>
            <a:chOff x="759174" y="5624711"/>
            <a:chExt cx="491605" cy="568244"/>
          </a:xfrm>
          <a:solidFill>
            <a:srgbClr val="BDD6FB"/>
          </a:solidFill>
        </p:grpSpPr>
        <p:sp>
          <p:nvSpPr>
            <p:cNvPr id="118" name="Freeform: Shape 553">
              <a:extLst>
                <a:ext uri="{FF2B5EF4-FFF2-40B4-BE49-F238E27FC236}">
                  <a16:creationId xmlns:a16="http://schemas.microsoft.com/office/drawing/2014/main" id="{16CF3D5E-47D1-B3B0-DF46-68118ACEB1BB}"/>
                </a:ext>
              </a:extLst>
            </p:cNvPr>
            <p:cNvSpPr/>
            <p:nvPr/>
          </p:nvSpPr>
          <p:spPr>
            <a:xfrm>
              <a:off x="759174" y="5766976"/>
              <a:ext cx="240771" cy="425979"/>
            </a:xfrm>
            <a:custGeom>
              <a:avLst/>
              <a:gdLst>
                <a:gd name="connsiteX0" fmla="*/ 1777 w 247650"/>
                <a:gd name="connsiteY0" fmla="*/ 953 h 438150"/>
                <a:gd name="connsiteX1" fmla="*/ 953 w 247650"/>
                <a:gd name="connsiteY1" fmla="*/ 292164 h 438150"/>
                <a:gd name="connsiteX2" fmla="*/ 255215 w 247650"/>
                <a:gd name="connsiteY2" fmla="*/ 438493 h 438150"/>
                <a:gd name="connsiteX3" fmla="*/ 255215 w 247650"/>
                <a:gd name="connsiteY3" fmla="*/ 147269 h 438150"/>
                <a:gd name="connsiteX4" fmla="*/ 1777 w 247650"/>
                <a:gd name="connsiteY4" fmla="*/ 953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1777" y="953"/>
                  </a:moveTo>
                  <a:lnTo>
                    <a:pt x="953" y="292164"/>
                  </a:lnTo>
                  <a:lnTo>
                    <a:pt x="255215" y="438493"/>
                  </a:lnTo>
                  <a:lnTo>
                    <a:pt x="255215" y="147269"/>
                  </a:lnTo>
                  <a:lnTo>
                    <a:pt x="1777" y="953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19" name="Freeform: Shape 554">
              <a:extLst>
                <a:ext uri="{FF2B5EF4-FFF2-40B4-BE49-F238E27FC236}">
                  <a16:creationId xmlns:a16="http://schemas.microsoft.com/office/drawing/2014/main" id="{6D310628-B5D6-F7C6-D47D-F5E3FAC98589}"/>
                </a:ext>
              </a:extLst>
            </p:cNvPr>
            <p:cNvSpPr/>
            <p:nvPr/>
          </p:nvSpPr>
          <p:spPr>
            <a:xfrm>
              <a:off x="1006375" y="5766976"/>
              <a:ext cx="240771" cy="425979"/>
            </a:xfrm>
            <a:custGeom>
              <a:avLst/>
              <a:gdLst>
                <a:gd name="connsiteX0" fmla="*/ 953 w 247650"/>
                <a:gd name="connsiteY0" fmla="*/ 147269 h 438150"/>
                <a:gd name="connsiteX1" fmla="*/ 254394 w 247650"/>
                <a:gd name="connsiteY1" fmla="*/ 953 h 438150"/>
                <a:gd name="connsiteX2" fmla="*/ 255219 w 247650"/>
                <a:gd name="connsiteY2" fmla="*/ 292164 h 438150"/>
                <a:gd name="connsiteX3" fmla="*/ 953 w 247650"/>
                <a:gd name="connsiteY3" fmla="*/ 438493 h 438150"/>
                <a:gd name="connsiteX4" fmla="*/ 953 w 247650"/>
                <a:gd name="connsiteY4" fmla="*/ 147269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953" y="147269"/>
                  </a:moveTo>
                  <a:lnTo>
                    <a:pt x="254394" y="953"/>
                  </a:lnTo>
                  <a:lnTo>
                    <a:pt x="255219" y="292164"/>
                  </a:lnTo>
                  <a:lnTo>
                    <a:pt x="953" y="438493"/>
                  </a:lnTo>
                  <a:lnTo>
                    <a:pt x="953" y="147269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20" name="Freeform: Shape 555">
              <a:extLst>
                <a:ext uri="{FF2B5EF4-FFF2-40B4-BE49-F238E27FC236}">
                  <a16:creationId xmlns:a16="http://schemas.microsoft.com/office/drawing/2014/main" id="{11F1CB19-4300-C141-B28C-FB09B31F5445}"/>
                </a:ext>
              </a:extLst>
            </p:cNvPr>
            <p:cNvSpPr/>
            <p:nvPr/>
          </p:nvSpPr>
          <p:spPr>
            <a:xfrm>
              <a:off x="759975" y="5624711"/>
              <a:ext cx="490804" cy="277813"/>
            </a:xfrm>
            <a:custGeom>
              <a:avLst/>
              <a:gdLst>
                <a:gd name="connsiteX0" fmla="*/ 507007 w 504825"/>
                <a:gd name="connsiteY0" fmla="*/ 147282 h 285750"/>
                <a:gd name="connsiteX1" fmla="*/ 253566 w 504825"/>
                <a:gd name="connsiteY1" fmla="*/ 953 h 285750"/>
                <a:gd name="connsiteX2" fmla="*/ 953 w 504825"/>
                <a:gd name="connsiteY2" fmla="*/ 147282 h 285750"/>
                <a:gd name="connsiteX3" fmla="*/ 254391 w 504825"/>
                <a:gd name="connsiteY3" fmla="*/ 293599 h 285750"/>
                <a:gd name="connsiteX4" fmla="*/ 507007 w 504825"/>
                <a:gd name="connsiteY4" fmla="*/ 147282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5" h="285750">
                  <a:moveTo>
                    <a:pt x="507007" y="147282"/>
                  </a:moveTo>
                  <a:lnTo>
                    <a:pt x="253566" y="953"/>
                  </a:lnTo>
                  <a:lnTo>
                    <a:pt x="953" y="147282"/>
                  </a:lnTo>
                  <a:lnTo>
                    <a:pt x="254391" y="293599"/>
                  </a:lnTo>
                  <a:lnTo>
                    <a:pt x="507007" y="147282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E6664091-3163-49B5-D81C-86A3381981C4}"/>
              </a:ext>
            </a:extLst>
          </p:cNvPr>
          <p:cNvGrpSpPr/>
          <p:nvPr/>
        </p:nvGrpSpPr>
        <p:grpSpPr>
          <a:xfrm>
            <a:off x="7472713" y="4427763"/>
            <a:ext cx="278167" cy="321531"/>
            <a:chOff x="759174" y="5624711"/>
            <a:chExt cx="491605" cy="568244"/>
          </a:xfrm>
          <a:solidFill>
            <a:srgbClr val="BDD6FB"/>
          </a:solidFill>
        </p:grpSpPr>
        <p:sp>
          <p:nvSpPr>
            <p:cNvPr id="122" name="Freeform: Shape 553">
              <a:extLst>
                <a:ext uri="{FF2B5EF4-FFF2-40B4-BE49-F238E27FC236}">
                  <a16:creationId xmlns:a16="http://schemas.microsoft.com/office/drawing/2014/main" id="{4A5F9CC0-723C-52DF-20F3-9D73C0464D9A}"/>
                </a:ext>
              </a:extLst>
            </p:cNvPr>
            <p:cNvSpPr/>
            <p:nvPr/>
          </p:nvSpPr>
          <p:spPr>
            <a:xfrm>
              <a:off x="759174" y="5766976"/>
              <a:ext cx="240771" cy="425979"/>
            </a:xfrm>
            <a:custGeom>
              <a:avLst/>
              <a:gdLst>
                <a:gd name="connsiteX0" fmla="*/ 1777 w 247650"/>
                <a:gd name="connsiteY0" fmla="*/ 953 h 438150"/>
                <a:gd name="connsiteX1" fmla="*/ 953 w 247650"/>
                <a:gd name="connsiteY1" fmla="*/ 292164 h 438150"/>
                <a:gd name="connsiteX2" fmla="*/ 255215 w 247650"/>
                <a:gd name="connsiteY2" fmla="*/ 438493 h 438150"/>
                <a:gd name="connsiteX3" fmla="*/ 255215 w 247650"/>
                <a:gd name="connsiteY3" fmla="*/ 147269 h 438150"/>
                <a:gd name="connsiteX4" fmla="*/ 1777 w 247650"/>
                <a:gd name="connsiteY4" fmla="*/ 953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1777" y="953"/>
                  </a:moveTo>
                  <a:lnTo>
                    <a:pt x="953" y="292164"/>
                  </a:lnTo>
                  <a:lnTo>
                    <a:pt x="255215" y="438493"/>
                  </a:lnTo>
                  <a:lnTo>
                    <a:pt x="255215" y="147269"/>
                  </a:lnTo>
                  <a:lnTo>
                    <a:pt x="1777" y="953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23" name="Freeform: Shape 554">
              <a:extLst>
                <a:ext uri="{FF2B5EF4-FFF2-40B4-BE49-F238E27FC236}">
                  <a16:creationId xmlns:a16="http://schemas.microsoft.com/office/drawing/2014/main" id="{4C9A2027-60CF-11A1-F463-6999485F3508}"/>
                </a:ext>
              </a:extLst>
            </p:cNvPr>
            <p:cNvSpPr/>
            <p:nvPr/>
          </p:nvSpPr>
          <p:spPr>
            <a:xfrm>
              <a:off x="1006375" y="5766976"/>
              <a:ext cx="240771" cy="425979"/>
            </a:xfrm>
            <a:custGeom>
              <a:avLst/>
              <a:gdLst>
                <a:gd name="connsiteX0" fmla="*/ 953 w 247650"/>
                <a:gd name="connsiteY0" fmla="*/ 147269 h 438150"/>
                <a:gd name="connsiteX1" fmla="*/ 254394 w 247650"/>
                <a:gd name="connsiteY1" fmla="*/ 953 h 438150"/>
                <a:gd name="connsiteX2" fmla="*/ 255219 w 247650"/>
                <a:gd name="connsiteY2" fmla="*/ 292164 h 438150"/>
                <a:gd name="connsiteX3" fmla="*/ 953 w 247650"/>
                <a:gd name="connsiteY3" fmla="*/ 438493 h 438150"/>
                <a:gd name="connsiteX4" fmla="*/ 953 w 247650"/>
                <a:gd name="connsiteY4" fmla="*/ 147269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953" y="147269"/>
                  </a:moveTo>
                  <a:lnTo>
                    <a:pt x="254394" y="953"/>
                  </a:lnTo>
                  <a:lnTo>
                    <a:pt x="255219" y="292164"/>
                  </a:lnTo>
                  <a:lnTo>
                    <a:pt x="953" y="438493"/>
                  </a:lnTo>
                  <a:lnTo>
                    <a:pt x="953" y="147269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24" name="Freeform: Shape 555">
              <a:extLst>
                <a:ext uri="{FF2B5EF4-FFF2-40B4-BE49-F238E27FC236}">
                  <a16:creationId xmlns:a16="http://schemas.microsoft.com/office/drawing/2014/main" id="{BDFC52B7-F2EA-8E15-7036-85F57EF81B54}"/>
                </a:ext>
              </a:extLst>
            </p:cNvPr>
            <p:cNvSpPr/>
            <p:nvPr/>
          </p:nvSpPr>
          <p:spPr>
            <a:xfrm>
              <a:off x="759975" y="5624711"/>
              <a:ext cx="490804" cy="277813"/>
            </a:xfrm>
            <a:custGeom>
              <a:avLst/>
              <a:gdLst>
                <a:gd name="connsiteX0" fmla="*/ 507007 w 504825"/>
                <a:gd name="connsiteY0" fmla="*/ 147282 h 285750"/>
                <a:gd name="connsiteX1" fmla="*/ 253566 w 504825"/>
                <a:gd name="connsiteY1" fmla="*/ 953 h 285750"/>
                <a:gd name="connsiteX2" fmla="*/ 953 w 504825"/>
                <a:gd name="connsiteY2" fmla="*/ 147282 h 285750"/>
                <a:gd name="connsiteX3" fmla="*/ 254391 w 504825"/>
                <a:gd name="connsiteY3" fmla="*/ 293599 h 285750"/>
                <a:gd name="connsiteX4" fmla="*/ 507007 w 504825"/>
                <a:gd name="connsiteY4" fmla="*/ 147282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5" h="285750">
                  <a:moveTo>
                    <a:pt x="507007" y="147282"/>
                  </a:moveTo>
                  <a:lnTo>
                    <a:pt x="253566" y="953"/>
                  </a:lnTo>
                  <a:lnTo>
                    <a:pt x="953" y="147282"/>
                  </a:lnTo>
                  <a:lnTo>
                    <a:pt x="254391" y="293599"/>
                  </a:lnTo>
                  <a:lnTo>
                    <a:pt x="507007" y="147282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782765F-E200-8B47-4D28-61A6E5F4D57C}"/>
              </a:ext>
            </a:extLst>
          </p:cNvPr>
          <p:cNvGrpSpPr/>
          <p:nvPr/>
        </p:nvGrpSpPr>
        <p:grpSpPr>
          <a:xfrm>
            <a:off x="7472713" y="4890673"/>
            <a:ext cx="278167" cy="321531"/>
            <a:chOff x="759174" y="5624711"/>
            <a:chExt cx="491605" cy="568244"/>
          </a:xfrm>
          <a:solidFill>
            <a:srgbClr val="BDD6FB"/>
          </a:solidFill>
        </p:grpSpPr>
        <p:sp>
          <p:nvSpPr>
            <p:cNvPr id="126" name="Freeform: Shape 553">
              <a:extLst>
                <a:ext uri="{FF2B5EF4-FFF2-40B4-BE49-F238E27FC236}">
                  <a16:creationId xmlns:a16="http://schemas.microsoft.com/office/drawing/2014/main" id="{1C79154D-0C52-6097-5FA4-59F4E3B464E3}"/>
                </a:ext>
              </a:extLst>
            </p:cNvPr>
            <p:cNvSpPr/>
            <p:nvPr/>
          </p:nvSpPr>
          <p:spPr>
            <a:xfrm>
              <a:off x="759174" y="5766976"/>
              <a:ext cx="240771" cy="425979"/>
            </a:xfrm>
            <a:custGeom>
              <a:avLst/>
              <a:gdLst>
                <a:gd name="connsiteX0" fmla="*/ 1777 w 247650"/>
                <a:gd name="connsiteY0" fmla="*/ 953 h 438150"/>
                <a:gd name="connsiteX1" fmla="*/ 953 w 247650"/>
                <a:gd name="connsiteY1" fmla="*/ 292164 h 438150"/>
                <a:gd name="connsiteX2" fmla="*/ 255215 w 247650"/>
                <a:gd name="connsiteY2" fmla="*/ 438493 h 438150"/>
                <a:gd name="connsiteX3" fmla="*/ 255215 w 247650"/>
                <a:gd name="connsiteY3" fmla="*/ 147269 h 438150"/>
                <a:gd name="connsiteX4" fmla="*/ 1777 w 247650"/>
                <a:gd name="connsiteY4" fmla="*/ 953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1777" y="953"/>
                  </a:moveTo>
                  <a:lnTo>
                    <a:pt x="953" y="292164"/>
                  </a:lnTo>
                  <a:lnTo>
                    <a:pt x="255215" y="438493"/>
                  </a:lnTo>
                  <a:lnTo>
                    <a:pt x="255215" y="147269"/>
                  </a:lnTo>
                  <a:lnTo>
                    <a:pt x="1777" y="953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27" name="Freeform: Shape 554">
              <a:extLst>
                <a:ext uri="{FF2B5EF4-FFF2-40B4-BE49-F238E27FC236}">
                  <a16:creationId xmlns:a16="http://schemas.microsoft.com/office/drawing/2014/main" id="{8B3BE505-B6C6-7698-0AED-B086A6530720}"/>
                </a:ext>
              </a:extLst>
            </p:cNvPr>
            <p:cNvSpPr/>
            <p:nvPr/>
          </p:nvSpPr>
          <p:spPr>
            <a:xfrm>
              <a:off x="1006375" y="5766976"/>
              <a:ext cx="240771" cy="425979"/>
            </a:xfrm>
            <a:custGeom>
              <a:avLst/>
              <a:gdLst>
                <a:gd name="connsiteX0" fmla="*/ 953 w 247650"/>
                <a:gd name="connsiteY0" fmla="*/ 147269 h 438150"/>
                <a:gd name="connsiteX1" fmla="*/ 254394 w 247650"/>
                <a:gd name="connsiteY1" fmla="*/ 953 h 438150"/>
                <a:gd name="connsiteX2" fmla="*/ 255219 w 247650"/>
                <a:gd name="connsiteY2" fmla="*/ 292164 h 438150"/>
                <a:gd name="connsiteX3" fmla="*/ 953 w 247650"/>
                <a:gd name="connsiteY3" fmla="*/ 438493 h 438150"/>
                <a:gd name="connsiteX4" fmla="*/ 953 w 247650"/>
                <a:gd name="connsiteY4" fmla="*/ 147269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953" y="147269"/>
                  </a:moveTo>
                  <a:lnTo>
                    <a:pt x="254394" y="953"/>
                  </a:lnTo>
                  <a:lnTo>
                    <a:pt x="255219" y="292164"/>
                  </a:lnTo>
                  <a:lnTo>
                    <a:pt x="953" y="438493"/>
                  </a:lnTo>
                  <a:lnTo>
                    <a:pt x="953" y="147269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28" name="Freeform: Shape 555">
              <a:extLst>
                <a:ext uri="{FF2B5EF4-FFF2-40B4-BE49-F238E27FC236}">
                  <a16:creationId xmlns:a16="http://schemas.microsoft.com/office/drawing/2014/main" id="{B4D20FA4-1BF8-153E-5F94-877B1A139A02}"/>
                </a:ext>
              </a:extLst>
            </p:cNvPr>
            <p:cNvSpPr/>
            <p:nvPr/>
          </p:nvSpPr>
          <p:spPr>
            <a:xfrm>
              <a:off x="759975" y="5624711"/>
              <a:ext cx="490804" cy="277813"/>
            </a:xfrm>
            <a:custGeom>
              <a:avLst/>
              <a:gdLst>
                <a:gd name="connsiteX0" fmla="*/ 507007 w 504825"/>
                <a:gd name="connsiteY0" fmla="*/ 147282 h 285750"/>
                <a:gd name="connsiteX1" fmla="*/ 253566 w 504825"/>
                <a:gd name="connsiteY1" fmla="*/ 953 h 285750"/>
                <a:gd name="connsiteX2" fmla="*/ 953 w 504825"/>
                <a:gd name="connsiteY2" fmla="*/ 147282 h 285750"/>
                <a:gd name="connsiteX3" fmla="*/ 254391 w 504825"/>
                <a:gd name="connsiteY3" fmla="*/ 293599 h 285750"/>
                <a:gd name="connsiteX4" fmla="*/ 507007 w 504825"/>
                <a:gd name="connsiteY4" fmla="*/ 147282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5" h="285750">
                  <a:moveTo>
                    <a:pt x="507007" y="147282"/>
                  </a:moveTo>
                  <a:lnTo>
                    <a:pt x="253566" y="953"/>
                  </a:lnTo>
                  <a:lnTo>
                    <a:pt x="953" y="147282"/>
                  </a:lnTo>
                  <a:lnTo>
                    <a:pt x="254391" y="293599"/>
                  </a:lnTo>
                  <a:lnTo>
                    <a:pt x="507007" y="147282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3D7FC244-BB2C-E6B7-6CA4-DD14A2B08933}"/>
              </a:ext>
            </a:extLst>
          </p:cNvPr>
          <p:cNvGrpSpPr/>
          <p:nvPr/>
        </p:nvGrpSpPr>
        <p:grpSpPr>
          <a:xfrm>
            <a:off x="7965367" y="4890673"/>
            <a:ext cx="278167" cy="321531"/>
            <a:chOff x="759174" y="5624711"/>
            <a:chExt cx="491605" cy="568244"/>
          </a:xfrm>
          <a:solidFill>
            <a:srgbClr val="BDD6FB"/>
          </a:solidFill>
        </p:grpSpPr>
        <p:sp>
          <p:nvSpPr>
            <p:cNvPr id="130" name="Freeform: Shape 553">
              <a:extLst>
                <a:ext uri="{FF2B5EF4-FFF2-40B4-BE49-F238E27FC236}">
                  <a16:creationId xmlns:a16="http://schemas.microsoft.com/office/drawing/2014/main" id="{F9E13E30-C834-A526-D1AC-795E8B433591}"/>
                </a:ext>
              </a:extLst>
            </p:cNvPr>
            <p:cNvSpPr/>
            <p:nvPr/>
          </p:nvSpPr>
          <p:spPr>
            <a:xfrm>
              <a:off x="759174" y="5766976"/>
              <a:ext cx="240771" cy="425979"/>
            </a:xfrm>
            <a:custGeom>
              <a:avLst/>
              <a:gdLst>
                <a:gd name="connsiteX0" fmla="*/ 1777 w 247650"/>
                <a:gd name="connsiteY0" fmla="*/ 953 h 438150"/>
                <a:gd name="connsiteX1" fmla="*/ 953 w 247650"/>
                <a:gd name="connsiteY1" fmla="*/ 292164 h 438150"/>
                <a:gd name="connsiteX2" fmla="*/ 255215 w 247650"/>
                <a:gd name="connsiteY2" fmla="*/ 438493 h 438150"/>
                <a:gd name="connsiteX3" fmla="*/ 255215 w 247650"/>
                <a:gd name="connsiteY3" fmla="*/ 147269 h 438150"/>
                <a:gd name="connsiteX4" fmla="*/ 1777 w 247650"/>
                <a:gd name="connsiteY4" fmla="*/ 953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1777" y="953"/>
                  </a:moveTo>
                  <a:lnTo>
                    <a:pt x="953" y="292164"/>
                  </a:lnTo>
                  <a:lnTo>
                    <a:pt x="255215" y="438493"/>
                  </a:lnTo>
                  <a:lnTo>
                    <a:pt x="255215" y="147269"/>
                  </a:lnTo>
                  <a:lnTo>
                    <a:pt x="1777" y="953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31" name="Freeform: Shape 554">
              <a:extLst>
                <a:ext uri="{FF2B5EF4-FFF2-40B4-BE49-F238E27FC236}">
                  <a16:creationId xmlns:a16="http://schemas.microsoft.com/office/drawing/2014/main" id="{95FA2EA7-E178-B329-10A5-28E2018F99DB}"/>
                </a:ext>
              </a:extLst>
            </p:cNvPr>
            <p:cNvSpPr/>
            <p:nvPr/>
          </p:nvSpPr>
          <p:spPr>
            <a:xfrm>
              <a:off x="1006375" y="5766976"/>
              <a:ext cx="240771" cy="425979"/>
            </a:xfrm>
            <a:custGeom>
              <a:avLst/>
              <a:gdLst>
                <a:gd name="connsiteX0" fmla="*/ 953 w 247650"/>
                <a:gd name="connsiteY0" fmla="*/ 147269 h 438150"/>
                <a:gd name="connsiteX1" fmla="*/ 254394 w 247650"/>
                <a:gd name="connsiteY1" fmla="*/ 953 h 438150"/>
                <a:gd name="connsiteX2" fmla="*/ 255219 w 247650"/>
                <a:gd name="connsiteY2" fmla="*/ 292164 h 438150"/>
                <a:gd name="connsiteX3" fmla="*/ 953 w 247650"/>
                <a:gd name="connsiteY3" fmla="*/ 438493 h 438150"/>
                <a:gd name="connsiteX4" fmla="*/ 953 w 247650"/>
                <a:gd name="connsiteY4" fmla="*/ 147269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953" y="147269"/>
                  </a:moveTo>
                  <a:lnTo>
                    <a:pt x="254394" y="953"/>
                  </a:lnTo>
                  <a:lnTo>
                    <a:pt x="255219" y="292164"/>
                  </a:lnTo>
                  <a:lnTo>
                    <a:pt x="953" y="438493"/>
                  </a:lnTo>
                  <a:lnTo>
                    <a:pt x="953" y="147269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32" name="Freeform: Shape 555">
              <a:extLst>
                <a:ext uri="{FF2B5EF4-FFF2-40B4-BE49-F238E27FC236}">
                  <a16:creationId xmlns:a16="http://schemas.microsoft.com/office/drawing/2014/main" id="{B29C9EE3-531D-5083-C4E4-A97362DB4076}"/>
                </a:ext>
              </a:extLst>
            </p:cNvPr>
            <p:cNvSpPr/>
            <p:nvPr/>
          </p:nvSpPr>
          <p:spPr>
            <a:xfrm>
              <a:off x="759975" y="5624711"/>
              <a:ext cx="490804" cy="277813"/>
            </a:xfrm>
            <a:custGeom>
              <a:avLst/>
              <a:gdLst>
                <a:gd name="connsiteX0" fmla="*/ 507007 w 504825"/>
                <a:gd name="connsiteY0" fmla="*/ 147282 h 285750"/>
                <a:gd name="connsiteX1" fmla="*/ 253566 w 504825"/>
                <a:gd name="connsiteY1" fmla="*/ 953 h 285750"/>
                <a:gd name="connsiteX2" fmla="*/ 953 w 504825"/>
                <a:gd name="connsiteY2" fmla="*/ 147282 h 285750"/>
                <a:gd name="connsiteX3" fmla="*/ 254391 w 504825"/>
                <a:gd name="connsiteY3" fmla="*/ 293599 h 285750"/>
                <a:gd name="connsiteX4" fmla="*/ 507007 w 504825"/>
                <a:gd name="connsiteY4" fmla="*/ 147282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5" h="285750">
                  <a:moveTo>
                    <a:pt x="507007" y="147282"/>
                  </a:moveTo>
                  <a:lnTo>
                    <a:pt x="253566" y="953"/>
                  </a:lnTo>
                  <a:lnTo>
                    <a:pt x="953" y="147282"/>
                  </a:lnTo>
                  <a:lnTo>
                    <a:pt x="254391" y="293599"/>
                  </a:lnTo>
                  <a:lnTo>
                    <a:pt x="507007" y="147282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47371B3D-EE90-D9D7-33D5-5A6856FA1BA5}"/>
              </a:ext>
            </a:extLst>
          </p:cNvPr>
          <p:cNvGrpSpPr/>
          <p:nvPr/>
        </p:nvGrpSpPr>
        <p:grpSpPr>
          <a:xfrm>
            <a:off x="6976469" y="3848852"/>
            <a:ext cx="278167" cy="321531"/>
            <a:chOff x="759174" y="5624711"/>
            <a:chExt cx="491605" cy="568244"/>
          </a:xfrm>
          <a:solidFill>
            <a:srgbClr val="1147BF"/>
          </a:solidFill>
        </p:grpSpPr>
        <p:sp>
          <p:nvSpPr>
            <p:cNvPr id="134" name="Freeform: Shape 553">
              <a:extLst>
                <a:ext uri="{FF2B5EF4-FFF2-40B4-BE49-F238E27FC236}">
                  <a16:creationId xmlns:a16="http://schemas.microsoft.com/office/drawing/2014/main" id="{24CF6D51-9168-9404-67BA-59BCDC045D09}"/>
                </a:ext>
              </a:extLst>
            </p:cNvPr>
            <p:cNvSpPr/>
            <p:nvPr/>
          </p:nvSpPr>
          <p:spPr>
            <a:xfrm>
              <a:off x="759174" y="5766976"/>
              <a:ext cx="240771" cy="425979"/>
            </a:xfrm>
            <a:custGeom>
              <a:avLst/>
              <a:gdLst>
                <a:gd name="connsiteX0" fmla="*/ 1777 w 247650"/>
                <a:gd name="connsiteY0" fmla="*/ 953 h 438150"/>
                <a:gd name="connsiteX1" fmla="*/ 953 w 247650"/>
                <a:gd name="connsiteY1" fmla="*/ 292164 h 438150"/>
                <a:gd name="connsiteX2" fmla="*/ 255215 w 247650"/>
                <a:gd name="connsiteY2" fmla="*/ 438493 h 438150"/>
                <a:gd name="connsiteX3" fmla="*/ 255215 w 247650"/>
                <a:gd name="connsiteY3" fmla="*/ 147269 h 438150"/>
                <a:gd name="connsiteX4" fmla="*/ 1777 w 247650"/>
                <a:gd name="connsiteY4" fmla="*/ 953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1777" y="953"/>
                  </a:moveTo>
                  <a:lnTo>
                    <a:pt x="953" y="292164"/>
                  </a:lnTo>
                  <a:lnTo>
                    <a:pt x="255215" y="438493"/>
                  </a:lnTo>
                  <a:lnTo>
                    <a:pt x="255215" y="147269"/>
                  </a:lnTo>
                  <a:lnTo>
                    <a:pt x="1777" y="953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35" name="Freeform: Shape 554">
              <a:extLst>
                <a:ext uri="{FF2B5EF4-FFF2-40B4-BE49-F238E27FC236}">
                  <a16:creationId xmlns:a16="http://schemas.microsoft.com/office/drawing/2014/main" id="{77CC8FB7-DB46-E72C-9CF2-37DF1331AAAD}"/>
                </a:ext>
              </a:extLst>
            </p:cNvPr>
            <p:cNvSpPr/>
            <p:nvPr/>
          </p:nvSpPr>
          <p:spPr>
            <a:xfrm>
              <a:off x="1006375" y="5766976"/>
              <a:ext cx="240771" cy="425979"/>
            </a:xfrm>
            <a:custGeom>
              <a:avLst/>
              <a:gdLst>
                <a:gd name="connsiteX0" fmla="*/ 953 w 247650"/>
                <a:gd name="connsiteY0" fmla="*/ 147269 h 438150"/>
                <a:gd name="connsiteX1" fmla="*/ 254394 w 247650"/>
                <a:gd name="connsiteY1" fmla="*/ 953 h 438150"/>
                <a:gd name="connsiteX2" fmla="*/ 255219 w 247650"/>
                <a:gd name="connsiteY2" fmla="*/ 292164 h 438150"/>
                <a:gd name="connsiteX3" fmla="*/ 953 w 247650"/>
                <a:gd name="connsiteY3" fmla="*/ 438493 h 438150"/>
                <a:gd name="connsiteX4" fmla="*/ 953 w 247650"/>
                <a:gd name="connsiteY4" fmla="*/ 147269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953" y="147269"/>
                  </a:moveTo>
                  <a:lnTo>
                    <a:pt x="254394" y="953"/>
                  </a:lnTo>
                  <a:lnTo>
                    <a:pt x="255219" y="292164"/>
                  </a:lnTo>
                  <a:lnTo>
                    <a:pt x="953" y="438493"/>
                  </a:lnTo>
                  <a:lnTo>
                    <a:pt x="953" y="147269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36" name="Freeform: Shape 555">
              <a:extLst>
                <a:ext uri="{FF2B5EF4-FFF2-40B4-BE49-F238E27FC236}">
                  <a16:creationId xmlns:a16="http://schemas.microsoft.com/office/drawing/2014/main" id="{8D914CE2-68B9-D7CA-D871-DBD31FD7C89A}"/>
                </a:ext>
              </a:extLst>
            </p:cNvPr>
            <p:cNvSpPr/>
            <p:nvPr/>
          </p:nvSpPr>
          <p:spPr>
            <a:xfrm>
              <a:off x="759975" y="5624711"/>
              <a:ext cx="490804" cy="277813"/>
            </a:xfrm>
            <a:custGeom>
              <a:avLst/>
              <a:gdLst>
                <a:gd name="connsiteX0" fmla="*/ 507007 w 504825"/>
                <a:gd name="connsiteY0" fmla="*/ 147282 h 285750"/>
                <a:gd name="connsiteX1" fmla="*/ 253566 w 504825"/>
                <a:gd name="connsiteY1" fmla="*/ 953 h 285750"/>
                <a:gd name="connsiteX2" fmla="*/ 953 w 504825"/>
                <a:gd name="connsiteY2" fmla="*/ 147282 h 285750"/>
                <a:gd name="connsiteX3" fmla="*/ 254391 w 504825"/>
                <a:gd name="connsiteY3" fmla="*/ 293599 h 285750"/>
                <a:gd name="connsiteX4" fmla="*/ 507007 w 504825"/>
                <a:gd name="connsiteY4" fmla="*/ 147282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5" h="285750">
                  <a:moveTo>
                    <a:pt x="507007" y="147282"/>
                  </a:moveTo>
                  <a:lnTo>
                    <a:pt x="253566" y="953"/>
                  </a:lnTo>
                  <a:lnTo>
                    <a:pt x="953" y="147282"/>
                  </a:lnTo>
                  <a:lnTo>
                    <a:pt x="254391" y="293599"/>
                  </a:lnTo>
                  <a:lnTo>
                    <a:pt x="507007" y="147282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50A1C3FD-E8F8-76E7-0C14-6DD0D32EE65B}"/>
              </a:ext>
            </a:extLst>
          </p:cNvPr>
          <p:cNvGrpSpPr/>
          <p:nvPr/>
        </p:nvGrpSpPr>
        <p:grpSpPr>
          <a:xfrm>
            <a:off x="7963645" y="4431792"/>
            <a:ext cx="278167" cy="321531"/>
            <a:chOff x="759174" y="5624711"/>
            <a:chExt cx="491605" cy="568244"/>
          </a:xfrm>
          <a:solidFill>
            <a:srgbClr val="1147BF"/>
          </a:solidFill>
        </p:grpSpPr>
        <p:sp>
          <p:nvSpPr>
            <p:cNvPr id="138" name="Freeform: Shape 553">
              <a:extLst>
                <a:ext uri="{FF2B5EF4-FFF2-40B4-BE49-F238E27FC236}">
                  <a16:creationId xmlns:a16="http://schemas.microsoft.com/office/drawing/2014/main" id="{D1B46810-F136-F172-65B9-76EAEDEC8E12}"/>
                </a:ext>
              </a:extLst>
            </p:cNvPr>
            <p:cNvSpPr/>
            <p:nvPr/>
          </p:nvSpPr>
          <p:spPr>
            <a:xfrm>
              <a:off x="759174" y="5766976"/>
              <a:ext cx="240771" cy="425979"/>
            </a:xfrm>
            <a:custGeom>
              <a:avLst/>
              <a:gdLst>
                <a:gd name="connsiteX0" fmla="*/ 1777 w 247650"/>
                <a:gd name="connsiteY0" fmla="*/ 953 h 438150"/>
                <a:gd name="connsiteX1" fmla="*/ 953 w 247650"/>
                <a:gd name="connsiteY1" fmla="*/ 292164 h 438150"/>
                <a:gd name="connsiteX2" fmla="*/ 255215 w 247650"/>
                <a:gd name="connsiteY2" fmla="*/ 438493 h 438150"/>
                <a:gd name="connsiteX3" fmla="*/ 255215 w 247650"/>
                <a:gd name="connsiteY3" fmla="*/ 147269 h 438150"/>
                <a:gd name="connsiteX4" fmla="*/ 1777 w 247650"/>
                <a:gd name="connsiteY4" fmla="*/ 953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1777" y="953"/>
                  </a:moveTo>
                  <a:lnTo>
                    <a:pt x="953" y="292164"/>
                  </a:lnTo>
                  <a:lnTo>
                    <a:pt x="255215" y="438493"/>
                  </a:lnTo>
                  <a:lnTo>
                    <a:pt x="255215" y="147269"/>
                  </a:lnTo>
                  <a:lnTo>
                    <a:pt x="1777" y="953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39" name="Freeform: Shape 554">
              <a:extLst>
                <a:ext uri="{FF2B5EF4-FFF2-40B4-BE49-F238E27FC236}">
                  <a16:creationId xmlns:a16="http://schemas.microsoft.com/office/drawing/2014/main" id="{790F152F-67AE-1447-7FCB-50A603D9B0C6}"/>
                </a:ext>
              </a:extLst>
            </p:cNvPr>
            <p:cNvSpPr/>
            <p:nvPr/>
          </p:nvSpPr>
          <p:spPr>
            <a:xfrm>
              <a:off x="1006375" y="5766976"/>
              <a:ext cx="240771" cy="425979"/>
            </a:xfrm>
            <a:custGeom>
              <a:avLst/>
              <a:gdLst>
                <a:gd name="connsiteX0" fmla="*/ 953 w 247650"/>
                <a:gd name="connsiteY0" fmla="*/ 147269 h 438150"/>
                <a:gd name="connsiteX1" fmla="*/ 254394 w 247650"/>
                <a:gd name="connsiteY1" fmla="*/ 953 h 438150"/>
                <a:gd name="connsiteX2" fmla="*/ 255219 w 247650"/>
                <a:gd name="connsiteY2" fmla="*/ 292164 h 438150"/>
                <a:gd name="connsiteX3" fmla="*/ 953 w 247650"/>
                <a:gd name="connsiteY3" fmla="*/ 438493 h 438150"/>
                <a:gd name="connsiteX4" fmla="*/ 953 w 247650"/>
                <a:gd name="connsiteY4" fmla="*/ 147269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953" y="147269"/>
                  </a:moveTo>
                  <a:lnTo>
                    <a:pt x="254394" y="953"/>
                  </a:lnTo>
                  <a:lnTo>
                    <a:pt x="255219" y="292164"/>
                  </a:lnTo>
                  <a:lnTo>
                    <a:pt x="953" y="438493"/>
                  </a:lnTo>
                  <a:lnTo>
                    <a:pt x="953" y="147269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40" name="Freeform: Shape 555">
              <a:extLst>
                <a:ext uri="{FF2B5EF4-FFF2-40B4-BE49-F238E27FC236}">
                  <a16:creationId xmlns:a16="http://schemas.microsoft.com/office/drawing/2014/main" id="{05741AFD-DDCA-9915-B9E0-6BDD05DF29CD}"/>
                </a:ext>
              </a:extLst>
            </p:cNvPr>
            <p:cNvSpPr/>
            <p:nvPr/>
          </p:nvSpPr>
          <p:spPr>
            <a:xfrm>
              <a:off x="759975" y="5624711"/>
              <a:ext cx="490804" cy="277813"/>
            </a:xfrm>
            <a:custGeom>
              <a:avLst/>
              <a:gdLst>
                <a:gd name="connsiteX0" fmla="*/ 507007 w 504825"/>
                <a:gd name="connsiteY0" fmla="*/ 147282 h 285750"/>
                <a:gd name="connsiteX1" fmla="*/ 253566 w 504825"/>
                <a:gd name="connsiteY1" fmla="*/ 953 h 285750"/>
                <a:gd name="connsiteX2" fmla="*/ 953 w 504825"/>
                <a:gd name="connsiteY2" fmla="*/ 147282 h 285750"/>
                <a:gd name="connsiteX3" fmla="*/ 254391 w 504825"/>
                <a:gd name="connsiteY3" fmla="*/ 293599 h 285750"/>
                <a:gd name="connsiteX4" fmla="*/ 507007 w 504825"/>
                <a:gd name="connsiteY4" fmla="*/ 147282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5" h="285750">
                  <a:moveTo>
                    <a:pt x="507007" y="147282"/>
                  </a:moveTo>
                  <a:lnTo>
                    <a:pt x="253566" y="953"/>
                  </a:lnTo>
                  <a:lnTo>
                    <a:pt x="953" y="147282"/>
                  </a:lnTo>
                  <a:lnTo>
                    <a:pt x="254391" y="293599"/>
                  </a:lnTo>
                  <a:lnTo>
                    <a:pt x="507007" y="147282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</p:grpSp>
      <p:grpSp>
        <p:nvGrpSpPr>
          <p:cNvPr id="141" name="Группа 140">
            <a:extLst>
              <a:ext uri="{FF2B5EF4-FFF2-40B4-BE49-F238E27FC236}">
                <a16:creationId xmlns:a16="http://schemas.microsoft.com/office/drawing/2014/main" id="{A148C4D1-8BB4-C6F6-5BAA-EF59A382B44D}"/>
              </a:ext>
            </a:extLst>
          </p:cNvPr>
          <p:cNvGrpSpPr/>
          <p:nvPr/>
        </p:nvGrpSpPr>
        <p:grpSpPr>
          <a:xfrm>
            <a:off x="8469626" y="4904165"/>
            <a:ext cx="278167" cy="321531"/>
            <a:chOff x="759174" y="5624711"/>
            <a:chExt cx="491605" cy="568244"/>
          </a:xfrm>
          <a:solidFill>
            <a:srgbClr val="1147BF"/>
          </a:solidFill>
        </p:grpSpPr>
        <p:sp>
          <p:nvSpPr>
            <p:cNvPr id="142" name="Freeform: Shape 553">
              <a:extLst>
                <a:ext uri="{FF2B5EF4-FFF2-40B4-BE49-F238E27FC236}">
                  <a16:creationId xmlns:a16="http://schemas.microsoft.com/office/drawing/2014/main" id="{86FCE984-B7B8-99DA-64E2-F82B0513D44B}"/>
                </a:ext>
              </a:extLst>
            </p:cNvPr>
            <p:cNvSpPr/>
            <p:nvPr/>
          </p:nvSpPr>
          <p:spPr>
            <a:xfrm>
              <a:off x="759174" y="5766976"/>
              <a:ext cx="240771" cy="425979"/>
            </a:xfrm>
            <a:custGeom>
              <a:avLst/>
              <a:gdLst>
                <a:gd name="connsiteX0" fmla="*/ 1777 w 247650"/>
                <a:gd name="connsiteY0" fmla="*/ 953 h 438150"/>
                <a:gd name="connsiteX1" fmla="*/ 953 w 247650"/>
                <a:gd name="connsiteY1" fmla="*/ 292164 h 438150"/>
                <a:gd name="connsiteX2" fmla="*/ 255215 w 247650"/>
                <a:gd name="connsiteY2" fmla="*/ 438493 h 438150"/>
                <a:gd name="connsiteX3" fmla="*/ 255215 w 247650"/>
                <a:gd name="connsiteY3" fmla="*/ 147269 h 438150"/>
                <a:gd name="connsiteX4" fmla="*/ 1777 w 247650"/>
                <a:gd name="connsiteY4" fmla="*/ 953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1777" y="953"/>
                  </a:moveTo>
                  <a:lnTo>
                    <a:pt x="953" y="292164"/>
                  </a:lnTo>
                  <a:lnTo>
                    <a:pt x="255215" y="438493"/>
                  </a:lnTo>
                  <a:lnTo>
                    <a:pt x="255215" y="147269"/>
                  </a:lnTo>
                  <a:lnTo>
                    <a:pt x="1777" y="953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43" name="Freeform: Shape 554">
              <a:extLst>
                <a:ext uri="{FF2B5EF4-FFF2-40B4-BE49-F238E27FC236}">
                  <a16:creationId xmlns:a16="http://schemas.microsoft.com/office/drawing/2014/main" id="{AEA33546-2563-C335-0EF2-DFDD460300C9}"/>
                </a:ext>
              </a:extLst>
            </p:cNvPr>
            <p:cNvSpPr/>
            <p:nvPr/>
          </p:nvSpPr>
          <p:spPr>
            <a:xfrm>
              <a:off x="1006375" y="5766976"/>
              <a:ext cx="240771" cy="425979"/>
            </a:xfrm>
            <a:custGeom>
              <a:avLst/>
              <a:gdLst>
                <a:gd name="connsiteX0" fmla="*/ 953 w 247650"/>
                <a:gd name="connsiteY0" fmla="*/ 147269 h 438150"/>
                <a:gd name="connsiteX1" fmla="*/ 254394 w 247650"/>
                <a:gd name="connsiteY1" fmla="*/ 953 h 438150"/>
                <a:gd name="connsiteX2" fmla="*/ 255219 w 247650"/>
                <a:gd name="connsiteY2" fmla="*/ 292164 h 438150"/>
                <a:gd name="connsiteX3" fmla="*/ 953 w 247650"/>
                <a:gd name="connsiteY3" fmla="*/ 438493 h 438150"/>
                <a:gd name="connsiteX4" fmla="*/ 953 w 247650"/>
                <a:gd name="connsiteY4" fmla="*/ 147269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953" y="147269"/>
                  </a:moveTo>
                  <a:lnTo>
                    <a:pt x="254394" y="953"/>
                  </a:lnTo>
                  <a:lnTo>
                    <a:pt x="255219" y="292164"/>
                  </a:lnTo>
                  <a:lnTo>
                    <a:pt x="953" y="438493"/>
                  </a:lnTo>
                  <a:lnTo>
                    <a:pt x="953" y="147269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44" name="Freeform: Shape 555">
              <a:extLst>
                <a:ext uri="{FF2B5EF4-FFF2-40B4-BE49-F238E27FC236}">
                  <a16:creationId xmlns:a16="http://schemas.microsoft.com/office/drawing/2014/main" id="{218B2BB3-C3E3-F829-93D9-1455D2968769}"/>
                </a:ext>
              </a:extLst>
            </p:cNvPr>
            <p:cNvSpPr/>
            <p:nvPr/>
          </p:nvSpPr>
          <p:spPr>
            <a:xfrm>
              <a:off x="759975" y="5624711"/>
              <a:ext cx="490804" cy="277813"/>
            </a:xfrm>
            <a:custGeom>
              <a:avLst/>
              <a:gdLst>
                <a:gd name="connsiteX0" fmla="*/ 507007 w 504825"/>
                <a:gd name="connsiteY0" fmla="*/ 147282 h 285750"/>
                <a:gd name="connsiteX1" fmla="*/ 253566 w 504825"/>
                <a:gd name="connsiteY1" fmla="*/ 953 h 285750"/>
                <a:gd name="connsiteX2" fmla="*/ 953 w 504825"/>
                <a:gd name="connsiteY2" fmla="*/ 147282 h 285750"/>
                <a:gd name="connsiteX3" fmla="*/ 254391 w 504825"/>
                <a:gd name="connsiteY3" fmla="*/ 293599 h 285750"/>
                <a:gd name="connsiteX4" fmla="*/ 507007 w 504825"/>
                <a:gd name="connsiteY4" fmla="*/ 147282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5" h="285750">
                  <a:moveTo>
                    <a:pt x="507007" y="147282"/>
                  </a:moveTo>
                  <a:lnTo>
                    <a:pt x="253566" y="953"/>
                  </a:lnTo>
                  <a:lnTo>
                    <a:pt x="953" y="147282"/>
                  </a:lnTo>
                  <a:lnTo>
                    <a:pt x="254391" y="293599"/>
                  </a:lnTo>
                  <a:lnTo>
                    <a:pt x="507007" y="147282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</p:grpSp>
      <p:grpSp>
        <p:nvGrpSpPr>
          <p:cNvPr id="145" name="Группа 144">
            <a:extLst>
              <a:ext uri="{FF2B5EF4-FFF2-40B4-BE49-F238E27FC236}">
                <a16:creationId xmlns:a16="http://schemas.microsoft.com/office/drawing/2014/main" id="{D774AE01-E34B-6204-B3A8-A9C8BC706759}"/>
              </a:ext>
            </a:extLst>
          </p:cNvPr>
          <p:cNvGrpSpPr/>
          <p:nvPr/>
        </p:nvGrpSpPr>
        <p:grpSpPr>
          <a:xfrm>
            <a:off x="9840282" y="4347153"/>
            <a:ext cx="278167" cy="321531"/>
            <a:chOff x="759174" y="5624711"/>
            <a:chExt cx="491605" cy="568244"/>
          </a:xfrm>
          <a:solidFill>
            <a:srgbClr val="1147BF"/>
          </a:solidFill>
        </p:grpSpPr>
        <p:sp>
          <p:nvSpPr>
            <p:cNvPr id="146" name="Freeform: Shape 553">
              <a:extLst>
                <a:ext uri="{FF2B5EF4-FFF2-40B4-BE49-F238E27FC236}">
                  <a16:creationId xmlns:a16="http://schemas.microsoft.com/office/drawing/2014/main" id="{7F732C15-6E4B-AEE8-FAA8-6EC0A4594E99}"/>
                </a:ext>
              </a:extLst>
            </p:cNvPr>
            <p:cNvSpPr/>
            <p:nvPr/>
          </p:nvSpPr>
          <p:spPr>
            <a:xfrm>
              <a:off x="759174" y="5766976"/>
              <a:ext cx="240771" cy="425979"/>
            </a:xfrm>
            <a:custGeom>
              <a:avLst/>
              <a:gdLst>
                <a:gd name="connsiteX0" fmla="*/ 1777 w 247650"/>
                <a:gd name="connsiteY0" fmla="*/ 953 h 438150"/>
                <a:gd name="connsiteX1" fmla="*/ 953 w 247650"/>
                <a:gd name="connsiteY1" fmla="*/ 292164 h 438150"/>
                <a:gd name="connsiteX2" fmla="*/ 255215 w 247650"/>
                <a:gd name="connsiteY2" fmla="*/ 438493 h 438150"/>
                <a:gd name="connsiteX3" fmla="*/ 255215 w 247650"/>
                <a:gd name="connsiteY3" fmla="*/ 147269 h 438150"/>
                <a:gd name="connsiteX4" fmla="*/ 1777 w 247650"/>
                <a:gd name="connsiteY4" fmla="*/ 953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1777" y="953"/>
                  </a:moveTo>
                  <a:lnTo>
                    <a:pt x="953" y="292164"/>
                  </a:lnTo>
                  <a:lnTo>
                    <a:pt x="255215" y="438493"/>
                  </a:lnTo>
                  <a:lnTo>
                    <a:pt x="255215" y="147269"/>
                  </a:lnTo>
                  <a:lnTo>
                    <a:pt x="1777" y="953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47" name="Freeform: Shape 554">
              <a:extLst>
                <a:ext uri="{FF2B5EF4-FFF2-40B4-BE49-F238E27FC236}">
                  <a16:creationId xmlns:a16="http://schemas.microsoft.com/office/drawing/2014/main" id="{A1758C50-A6E8-5A28-028A-0C4AE194DBCE}"/>
                </a:ext>
              </a:extLst>
            </p:cNvPr>
            <p:cNvSpPr/>
            <p:nvPr/>
          </p:nvSpPr>
          <p:spPr>
            <a:xfrm>
              <a:off x="1006375" y="5766976"/>
              <a:ext cx="240771" cy="425979"/>
            </a:xfrm>
            <a:custGeom>
              <a:avLst/>
              <a:gdLst>
                <a:gd name="connsiteX0" fmla="*/ 953 w 247650"/>
                <a:gd name="connsiteY0" fmla="*/ 147269 h 438150"/>
                <a:gd name="connsiteX1" fmla="*/ 254394 w 247650"/>
                <a:gd name="connsiteY1" fmla="*/ 953 h 438150"/>
                <a:gd name="connsiteX2" fmla="*/ 255219 w 247650"/>
                <a:gd name="connsiteY2" fmla="*/ 292164 h 438150"/>
                <a:gd name="connsiteX3" fmla="*/ 953 w 247650"/>
                <a:gd name="connsiteY3" fmla="*/ 438493 h 438150"/>
                <a:gd name="connsiteX4" fmla="*/ 953 w 247650"/>
                <a:gd name="connsiteY4" fmla="*/ 147269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953" y="147269"/>
                  </a:moveTo>
                  <a:lnTo>
                    <a:pt x="254394" y="953"/>
                  </a:lnTo>
                  <a:lnTo>
                    <a:pt x="255219" y="292164"/>
                  </a:lnTo>
                  <a:lnTo>
                    <a:pt x="953" y="438493"/>
                  </a:lnTo>
                  <a:lnTo>
                    <a:pt x="953" y="147269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48" name="Freeform: Shape 555">
              <a:extLst>
                <a:ext uri="{FF2B5EF4-FFF2-40B4-BE49-F238E27FC236}">
                  <a16:creationId xmlns:a16="http://schemas.microsoft.com/office/drawing/2014/main" id="{D2EE7569-803D-5314-B18D-DFB236E7DD58}"/>
                </a:ext>
              </a:extLst>
            </p:cNvPr>
            <p:cNvSpPr/>
            <p:nvPr/>
          </p:nvSpPr>
          <p:spPr>
            <a:xfrm>
              <a:off x="759975" y="5624711"/>
              <a:ext cx="490804" cy="277813"/>
            </a:xfrm>
            <a:custGeom>
              <a:avLst/>
              <a:gdLst>
                <a:gd name="connsiteX0" fmla="*/ 507007 w 504825"/>
                <a:gd name="connsiteY0" fmla="*/ 147282 h 285750"/>
                <a:gd name="connsiteX1" fmla="*/ 253566 w 504825"/>
                <a:gd name="connsiteY1" fmla="*/ 953 h 285750"/>
                <a:gd name="connsiteX2" fmla="*/ 953 w 504825"/>
                <a:gd name="connsiteY2" fmla="*/ 147282 h 285750"/>
                <a:gd name="connsiteX3" fmla="*/ 254391 w 504825"/>
                <a:gd name="connsiteY3" fmla="*/ 293599 h 285750"/>
                <a:gd name="connsiteX4" fmla="*/ 507007 w 504825"/>
                <a:gd name="connsiteY4" fmla="*/ 147282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5" h="285750">
                  <a:moveTo>
                    <a:pt x="507007" y="147282"/>
                  </a:moveTo>
                  <a:lnTo>
                    <a:pt x="253566" y="953"/>
                  </a:lnTo>
                  <a:lnTo>
                    <a:pt x="953" y="147282"/>
                  </a:lnTo>
                  <a:lnTo>
                    <a:pt x="254391" y="293599"/>
                  </a:lnTo>
                  <a:lnTo>
                    <a:pt x="507007" y="147282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C80053BD-7984-1FDA-EA64-481423F47444}"/>
              </a:ext>
            </a:extLst>
          </p:cNvPr>
          <p:cNvGrpSpPr/>
          <p:nvPr/>
        </p:nvGrpSpPr>
        <p:grpSpPr>
          <a:xfrm>
            <a:off x="9840282" y="4913430"/>
            <a:ext cx="278167" cy="321531"/>
            <a:chOff x="759174" y="5624711"/>
            <a:chExt cx="491605" cy="568244"/>
          </a:xfrm>
          <a:solidFill>
            <a:srgbClr val="1147BF"/>
          </a:solidFill>
        </p:grpSpPr>
        <p:sp>
          <p:nvSpPr>
            <p:cNvPr id="150" name="Freeform: Shape 553">
              <a:extLst>
                <a:ext uri="{FF2B5EF4-FFF2-40B4-BE49-F238E27FC236}">
                  <a16:creationId xmlns:a16="http://schemas.microsoft.com/office/drawing/2014/main" id="{64548C3C-E5B2-1F7A-5901-78CFC36EE50F}"/>
                </a:ext>
              </a:extLst>
            </p:cNvPr>
            <p:cNvSpPr/>
            <p:nvPr/>
          </p:nvSpPr>
          <p:spPr>
            <a:xfrm>
              <a:off x="759174" y="5766976"/>
              <a:ext cx="240771" cy="425979"/>
            </a:xfrm>
            <a:custGeom>
              <a:avLst/>
              <a:gdLst>
                <a:gd name="connsiteX0" fmla="*/ 1777 w 247650"/>
                <a:gd name="connsiteY0" fmla="*/ 953 h 438150"/>
                <a:gd name="connsiteX1" fmla="*/ 953 w 247650"/>
                <a:gd name="connsiteY1" fmla="*/ 292164 h 438150"/>
                <a:gd name="connsiteX2" fmla="*/ 255215 w 247650"/>
                <a:gd name="connsiteY2" fmla="*/ 438493 h 438150"/>
                <a:gd name="connsiteX3" fmla="*/ 255215 w 247650"/>
                <a:gd name="connsiteY3" fmla="*/ 147269 h 438150"/>
                <a:gd name="connsiteX4" fmla="*/ 1777 w 247650"/>
                <a:gd name="connsiteY4" fmla="*/ 953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1777" y="953"/>
                  </a:moveTo>
                  <a:lnTo>
                    <a:pt x="953" y="292164"/>
                  </a:lnTo>
                  <a:lnTo>
                    <a:pt x="255215" y="438493"/>
                  </a:lnTo>
                  <a:lnTo>
                    <a:pt x="255215" y="147269"/>
                  </a:lnTo>
                  <a:lnTo>
                    <a:pt x="1777" y="953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51" name="Freeform: Shape 554">
              <a:extLst>
                <a:ext uri="{FF2B5EF4-FFF2-40B4-BE49-F238E27FC236}">
                  <a16:creationId xmlns:a16="http://schemas.microsoft.com/office/drawing/2014/main" id="{3F11C519-31AB-15EE-7FDF-296220A45340}"/>
                </a:ext>
              </a:extLst>
            </p:cNvPr>
            <p:cNvSpPr/>
            <p:nvPr/>
          </p:nvSpPr>
          <p:spPr>
            <a:xfrm>
              <a:off x="1006375" y="5766976"/>
              <a:ext cx="240771" cy="425979"/>
            </a:xfrm>
            <a:custGeom>
              <a:avLst/>
              <a:gdLst>
                <a:gd name="connsiteX0" fmla="*/ 953 w 247650"/>
                <a:gd name="connsiteY0" fmla="*/ 147269 h 438150"/>
                <a:gd name="connsiteX1" fmla="*/ 254394 w 247650"/>
                <a:gd name="connsiteY1" fmla="*/ 953 h 438150"/>
                <a:gd name="connsiteX2" fmla="*/ 255219 w 247650"/>
                <a:gd name="connsiteY2" fmla="*/ 292164 h 438150"/>
                <a:gd name="connsiteX3" fmla="*/ 953 w 247650"/>
                <a:gd name="connsiteY3" fmla="*/ 438493 h 438150"/>
                <a:gd name="connsiteX4" fmla="*/ 953 w 247650"/>
                <a:gd name="connsiteY4" fmla="*/ 147269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953" y="147269"/>
                  </a:moveTo>
                  <a:lnTo>
                    <a:pt x="254394" y="953"/>
                  </a:lnTo>
                  <a:lnTo>
                    <a:pt x="255219" y="292164"/>
                  </a:lnTo>
                  <a:lnTo>
                    <a:pt x="953" y="438493"/>
                  </a:lnTo>
                  <a:lnTo>
                    <a:pt x="953" y="147269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52" name="Freeform: Shape 555">
              <a:extLst>
                <a:ext uri="{FF2B5EF4-FFF2-40B4-BE49-F238E27FC236}">
                  <a16:creationId xmlns:a16="http://schemas.microsoft.com/office/drawing/2014/main" id="{81F18E2E-B2E3-C2EA-B0F7-D0A215C1275D}"/>
                </a:ext>
              </a:extLst>
            </p:cNvPr>
            <p:cNvSpPr/>
            <p:nvPr/>
          </p:nvSpPr>
          <p:spPr>
            <a:xfrm>
              <a:off x="759975" y="5624711"/>
              <a:ext cx="490804" cy="277813"/>
            </a:xfrm>
            <a:custGeom>
              <a:avLst/>
              <a:gdLst>
                <a:gd name="connsiteX0" fmla="*/ 507007 w 504825"/>
                <a:gd name="connsiteY0" fmla="*/ 147282 h 285750"/>
                <a:gd name="connsiteX1" fmla="*/ 253566 w 504825"/>
                <a:gd name="connsiteY1" fmla="*/ 953 h 285750"/>
                <a:gd name="connsiteX2" fmla="*/ 953 w 504825"/>
                <a:gd name="connsiteY2" fmla="*/ 147282 h 285750"/>
                <a:gd name="connsiteX3" fmla="*/ 254391 w 504825"/>
                <a:gd name="connsiteY3" fmla="*/ 293599 h 285750"/>
                <a:gd name="connsiteX4" fmla="*/ 507007 w 504825"/>
                <a:gd name="connsiteY4" fmla="*/ 147282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5" h="285750">
                  <a:moveTo>
                    <a:pt x="507007" y="147282"/>
                  </a:moveTo>
                  <a:lnTo>
                    <a:pt x="253566" y="953"/>
                  </a:lnTo>
                  <a:lnTo>
                    <a:pt x="953" y="147282"/>
                  </a:lnTo>
                  <a:lnTo>
                    <a:pt x="254391" y="293599"/>
                  </a:lnTo>
                  <a:lnTo>
                    <a:pt x="507007" y="147282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</p:grpSp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973627DA-3422-CDB2-E348-CBEEA44EB4D8}"/>
              </a:ext>
            </a:extLst>
          </p:cNvPr>
          <p:cNvGrpSpPr/>
          <p:nvPr/>
        </p:nvGrpSpPr>
        <p:grpSpPr>
          <a:xfrm>
            <a:off x="6477550" y="3232176"/>
            <a:ext cx="278167" cy="321531"/>
            <a:chOff x="759174" y="5624711"/>
            <a:chExt cx="491605" cy="568244"/>
          </a:xfrm>
          <a:solidFill>
            <a:srgbClr val="1147BF"/>
          </a:solidFill>
        </p:grpSpPr>
        <p:sp>
          <p:nvSpPr>
            <p:cNvPr id="154" name="Freeform: Shape 553">
              <a:extLst>
                <a:ext uri="{FF2B5EF4-FFF2-40B4-BE49-F238E27FC236}">
                  <a16:creationId xmlns:a16="http://schemas.microsoft.com/office/drawing/2014/main" id="{87FC6168-F9C5-F0D5-1AEF-C2DD193827C6}"/>
                </a:ext>
              </a:extLst>
            </p:cNvPr>
            <p:cNvSpPr/>
            <p:nvPr/>
          </p:nvSpPr>
          <p:spPr>
            <a:xfrm>
              <a:off x="759174" y="5766976"/>
              <a:ext cx="240771" cy="425979"/>
            </a:xfrm>
            <a:custGeom>
              <a:avLst/>
              <a:gdLst>
                <a:gd name="connsiteX0" fmla="*/ 1777 w 247650"/>
                <a:gd name="connsiteY0" fmla="*/ 953 h 438150"/>
                <a:gd name="connsiteX1" fmla="*/ 953 w 247650"/>
                <a:gd name="connsiteY1" fmla="*/ 292164 h 438150"/>
                <a:gd name="connsiteX2" fmla="*/ 255215 w 247650"/>
                <a:gd name="connsiteY2" fmla="*/ 438493 h 438150"/>
                <a:gd name="connsiteX3" fmla="*/ 255215 w 247650"/>
                <a:gd name="connsiteY3" fmla="*/ 147269 h 438150"/>
                <a:gd name="connsiteX4" fmla="*/ 1777 w 247650"/>
                <a:gd name="connsiteY4" fmla="*/ 953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1777" y="953"/>
                  </a:moveTo>
                  <a:lnTo>
                    <a:pt x="953" y="292164"/>
                  </a:lnTo>
                  <a:lnTo>
                    <a:pt x="255215" y="438493"/>
                  </a:lnTo>
                  <a:lnTo>
                    <a:pt x="255215" y="147269"/>
                  </a:lnTo>
                  <a:lnTo>
                    <a:pt x="1777" y="953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55" name="Freeform: Shape 554">
              <a:extLst>
                <a:ext uri="{FF2B5EF4-FFF2-40B4-BE49-F238E27FC236}">
                  <a16:creationId xmlns:a16="http://schemas.microsoft.com/office/drawing/2014/main" id="{114C73B4-4793-01F4-D439-5945617B32B5}"/>
                </a:ext>
              </a:extLst>
            </p:cNvPr>
            <p:cNvSpPr/>
            <p:nvPr/>
          </p:nvSpPr>
          <p:spPr>
            <a:xfrm>
              <a:off x="1006375" y="5766976"/>
              <a:ext cx="240771" cy="425979"/>
            </a:xfrm>
            <a:custGeom>
              <a:avLst/>
              <a:gdLst>
                <a:gd name="connsiteX0" fmla="*/ 953 w 247650"/>
                <a:gd name="connsiteY0" fmla="*/ 147269 h 438150"/>
                <a:gd name="connsiteX1" fmla="*/ 254394 w 247650"/>
                <a:gd name="connsiteY1" fmla="*/ 953 h 438150"/>
                <a:gd name="connsiteX2" fmla="*/ 255219 w 247650"/>
                <a:gd name="connsiteY2" fmla="*/ 292164 h 438150"/>
                <a:gd name="connsiteX3" fmla="*/ 953 w 247650"/>
                <a:gd name="connsiteY3" fmla="*/ 438493 h 438150"/>
                <a:gd name="connsiteX4" fmla="*/ 953 w 247650"/>
                <a:gd name="connsiteY4" fmla="*/ 147269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953" y="147269"/>
                  </a:moveTo>
                  <a:lnTo>
                    <a:pt x="254394" y="953"/>
                  </a:lnTo>
                  <a:lnTo>
                    <a:pt x="255219" y="292164"/>
                  </a:lnTo>
                  <a:lnTo>
                    <a:pt x="953" y="438493"/>
                  </a:lnTo>
                  <a:lnTo>
                    <a:pt x="953" y="147269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56" name="Freeform: Shape 555">
              <a:extLst>
                <a:ext uri="{FF2B5EF4-FFF2-40B4-BE49-F238E27FC236}">
                  <a16:creationId xmlns:a16="http://schemas.microsoft.com/office/drawing/2014/main" id="{BDA0A4E8-8792-457B-2FF3-7C5E94EE0993}"/>
                </a:ext>
              </a:extLst>
            </p:cNvPr>
            <p:cNvSpPr/>
            <p:nvPr/>
          </p:nvSpPr>
          <p:spPr>
            <a:xfrm>
              <a:off x="759975" y="5624711"/>
              <a:ext cx="490804" cy="277813"/>
            </a:xfrm>
            <a:custGeom>
              <a:avLst/>
              <a:gdLst>
                <a:gd name="connsiteX0" fmla="*/ 507007 w 504825"/>
                <a:gd name="connsiteY0" fmla="*/ 147282 h 285750"/>
                <a:gd name="connsiteX1" fmla="*/ 253566 w 504825"/>
                <a:gd name="connsiteY1" fmla="*/ 953 h 285750"/>
                <a:gd name="connsiteX2" fmla="*/ 953 w 504825"/>
                <a:gd name="connsiteY2" fmla="*/ 147282 h 285750"/>
                <a:gd name="connsiteX3" fmla="*/ 254391 w 504825"/>
                <a:gd name="connsiteY3" fmla="*/ 293599 h 285750"/>
                <a:gd name="connsiteX4" fmla="*/ 507007 w 504825"/>
                <a:gd name="connsiteY4" fmla="*/ 147282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5" h="285750">
                  <a:moveTo>
                    <a:pt x="507007" y="147282"/>
                  </a:moveTo>
                  <a:lnTo>
                    <a:pt x="253566" y="953"/>
                  </a:lnTo>
                  <a:lnTo>
                    <a:pt x="953" y="147282"/>
                  </a:lnTo>
                  <a:lnTo>
                    <a:pt x="254391" y="293599"/>
                  </a:lnTo>
                  <a:lnTo>
                    <a:pt x="507007" y="147282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</p:grpSp>
      <p:grpSp>
        <p:nvGrpSpPr>
          <p:cNvPr id="157" name="Группа 156">
            <a:extLst>
              <a:ext uri="{FF2B5EF4-FFF2-40B4-BE49-F238E27FC236}">
                <a16:creationId xmlns:a16="http://schemas.microsoft.com/office/drawing/2014/main" id="{986C4262-F8A7-1D02-C81A-8F626A08D03B}"/>
              </a:ext>
            </a:extLst>
          </p:cNvPr>
          <p:cNvGrpSpPr/>
          <p:nvPr/>
        </p:nvGrpSpPr>
        <p:grpSpPr>
          <a:xfrm>
            <a:off x="6481656" y="3848852"/>
            <a:ext cx="278167" cy="321531"/>
            <a:chOff x="759174" y="5624711"/>
            <a:chExt cx="491605" cy="568244"/>
          </a:xfrm>
          <a:solidFill>
            <a:srgbClr val="775383"/>
          </a:solidFill>
        </p:grpSpPr>
        <p:sp>
          <p:nvSpPr>
            <p:cNvPr id="158" name="Freeform: Shape 553">
              <a:extLst>
                <a:ext uri="{FF2B5EF4-FFF2-40B4-BE49-F238E27FC236}">
                  <a16:creationId xmlns:a16="http://schemas.microsoft.com/office/drawing/2014/main" id="{0DAB691F-F155-D98C-4D31-2D56DC0B1C87}"/>
                </a:ext>
              </a:extLst>
            </p:cNvPr>
            <p:cNvSpPr/>
            <p:nvPr/>
          </p:nvSpPr>
          <p:spPr>
            <a:xfrm>
              <a:off x="759174" y="5766976"/>
              <a:ext cx="240771" cy="425979"/>
            </a:xfrm>
            <a:custGeom>
              <a:avLst/>
              <a:gdLst>
                <a:gd name="connsiteX0" fmla="*/ 1777 w 247650"/>
                <a:gd name="connsiteY0" fmla="*/ 953 h 438150"/>
                <a:gd name="connsiteX1" fmla="*/ 953 w 247650"/>
                <a:gd name="connsiteY1" fmla="*/ 292164 h 438150"/>
                <a:gd name="connsiteX2" fmla="*/ 255215 w 247650"/>
                <a:gd name="connsiteY2" fmla="*/ 438493 h 438150"/>
                <a:gd name="connsiteX3" fmla="*/ 255215 w 247650"/>
                <a:gd name="connsiteY3" fmla="*/ 147269 h 438150"/>
                <a:gd name="connsiteX4" fmla="*/ 1777 w 247650"/>
                <a:gd name="connsiteY4" fmla="*/ 953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1777" y="953"/>
                  </a:moveTo>
                  <a:lnTo>
                    <a:pt x="953" y="292164"/>
                  </a:lnTo>
                  <a:lnTo>
                    <a:pt x="255215" y="438493"/>
                  </a:lnTo>
                  <a:lnTo>
                    <a:pt x="255215" y="147269"/>
                  </a:lnTo>
                  <a:lnTo>
                    <a:pt x="1777" y="953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59" name="Freeform: Shape 554">
              <a:extLst>
                <a:ext uri="{FF2B5EF4-FFF2-40B4-BE49-F238E27FC236}">
                  <a16:creationId xmlns:a16="http://schemas.microsoft.com/office/drawing/2014/main" id="{589D5F99-B4A9-EF6D-8AAE-A080D56776EF}"/>
                </a:ext>
              </a:extLst>
            </p:cNvPr>
            <p:cNvSpPr/>
            <p:nvPr/>
          </p:nvSpPr>
          <p:spPr>
            <a:xfrm>
              <a:off x="1006375" y="5766976"/>
              <a:ext cx="240771" cy="425979"/>
            </a:xfrm>
            <a:custGeom>
              <a:avLst/>
              <a:gdLst>
                <a:gd name="connsiteX0" fmla="*/ 953 w 247650"/>
                <a:gd name="connsiteY0" fmla="*/ 147269 h 438150"/>
                <a:gd name="connsiteX1" fmla="*/ 254394 w 247650"/>
                <a:gd name="connsiteY1" fmla="*/ 953 h 438150"/>
                <a:gd name="connsiteX2" fmla="*/ 255219 w 247650"/>
                <a:gd name="connsiteY2" fmla="*/ 292164 h 438150"/>
                <a:gd name="connsiteX3" fmla="*/ 953 w 247650"/>
                <a:gd name="connsiteY3" fmla="*/ 438493 h 438150"/>
                <a:gd name="connsiteX4" fmla="*/ 953 w 247650"/>
                <a:gd name="connsiteY4" fmla="*/ 147269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953" y="147269"/>
                  </a:moveTo>
                  <a:lnTo>
                    <a:pt x="254394" y="953"/>
                  </a:lnTo>
                  <a:lnTo>
                    <a:pt x="255219" y="292164"/>
                  </a:lnTo>
                  <a:lnTo>
                    <a:pt x="953" y="438493"/>
                  </a:lnTo>
                  <a:lnTo>
                    <a:pt x="953" y="147269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60" name="Freeform: Shape 555">
              <a:extLst>
                <a:ext uri="{FF2B5EF4-FFF2-40B4-BE49-F238E27FC236}">
                  <a16:creationId xmlns:a16="http://schemas.microsoft.com/office/drawing/2014/main" id="{F8201A9C-C0BD-6194-419E-B8E38B9BA16D}"/>
                </a:ext>
              </a:extLst>
            </p:cNvPr>
            <p:cNvSpPr/>
            <p:nvPr/>
          </p:nvSpPr>
          <p:spPr>
            <a:xfrm>
              <a:off x="759975" y="5624711"/>
              <a:ext cx="490804" cy="277813"/>
            </a:xfrm>
            <a:custGeom>
              <a:avLst/>
              <a:gdLst>
                <a:gd name="connsiteX0" fmla="*/ 507007 w 504825"/>
                <a:gd name="connsiteY0" fmla="*/ 147282 h 285750"/>
                <a:gd name="connsiteX1" fmla="*/ 253566 w 504825"/>
                <a:gd name="connsiteY1" fmla="*/ 953 h 285750"/>
                <a:gd name="connsiteX2" fmla="*/ 953 w 504825"/>
                <a:gd name="connsiteY2" fmla="*/ 147282 h 285750"/>
                <a:gd name="connsiteX3" fmla="*/ 254391 w 504825"/>
                <a:gd name="connsiteY3" fmla="*/ 293599 h 285750"/>
                <a:gd name="connsiteX4" fmla="*/ 507007 w 504825"/>
                <a:gd name="connsiteY4" fmla="*/ 147282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5" h="285750">
                  <a:moveTo>
                    <a:pt x="507007" y="147282"/>
                  </a:moveTo>
                  <a:lnTo>
                    <a:pt x="253566" y="953"/>
                  </a:lnTo>
                  <a:lnTo>
                    <a:pt x="953" y="147282"/>
                  </a:lnTo>
                  <a:lnTo>
                    <a:pt x="254391" y="293599"/>
                  </a:lnTo>
                  <a:lnTo>
                    <a:pt x="507007" y="147282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CD670888-5052-DB82-8973-8841B8678536}"/>
              </a:ext>
            </a:extLst>
          </p:cNvPr>
          <p:cNvGrpSpPr/>
          <p:nvPr/>
        </p:nvGrpSpPr>
        <p:grpSpPr>
          <a:xfrm>
            <a:off x="7475433" y="3848852"/>
            <a:ext cx="278167" cy="321531"/>
            <a:chOff x="759174" y="5624711"/>
            <a:chExt cx="491605" cy="568244"/>
          </a:xfrm>
          <a:solidFill>
            <a:srgbClr val="775383"/>
          </a:solidFill>
        </p:grpSpPr>
        <p:sp>
          <p:nvSpPr>
            <p:cNvPr id="162" name="Freeform: Shape 553">
              <a:extLst>
                <a:ext uri="{FF2B5EF4-FFF2-40B4-BE49-F238E27FC236}">
                  <a16:creationId xmlns:a16="http://schemas.microsoft.com/office/drawing/2014/main" id="{F99B20FE-E20C-DE49-0C28-5D54C38C00DA}"/>
                </a:ext>
              </a:extLst>
            </p:cNvPr>
            <p:cNvSpPr/>
            <p:nvPr/>
          </p:nvSpPr>
          <p:spPr>
            <a:xfrm>
              <a:off x="759174" y="5766976"/>
              <a:ext cx="240771" cy="425979"/>
            </a:xfrm>
            <a:custGeom>
              <a:avLst/>
              <a:gdLst>
                <a:gd name="connsiteX0" fmla="*/ 1777 w 247650"/>
                <a:gd name="connsiteY0" fmla="*/ 953 h 438150"/>
                <a:gd name="connsiteX1" fmla="*/ 953 w 247650"/>
                <a:gd name="connsiteY1" fmla="*/ 292164 h 438150"/>
                <a:gd name="connsiteX2" fmla="*/ 255215 w 247650"/>
                <a:gd name="connsiteY2" fmla="*/ 438493 h 438150"/>
                <a:gd name="connsiteX3" fmla="*/ 255215 w 247650"/>
                <a:gd name="connsiteY3" fmla="*/ 147269 h 438150"/>
                <a:gd name="connsiteX4" fmla="*/ 1777 w 247650"/>
                <a:gd name="connsiteY4" fmla="*/ 953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1777" y="953"/>
                  </a:moveTo>
                  <a:lnTo>
                    <a:pt x="953" y="292164"/>
                  </a:lnTo>
                  <a:lnTo>
                    <a:pt x="255215" y="438493"/>
                  </a:lnTo>
                  <a:lnTo>
                    <a:pt x="255215" y="147269"/>
                  </a:lnTo>
                  <a:lnTo>
                    <a:pt x="1777" y="953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63" name="Freeform: Shape 554">
              <a:extLst>
                <a:ext uri="{FF2B5EF4-FFF2-40B4-BE49-F238E27FC236}">
                  <a16:creationId xmlns:a16="http://schemas.microsoft.com/office/drawing/2014/main" id="{9EA3E8C2-CEA8-70EA-0F81-66656427D5C9}"/>
                </a:ext>
              </a:extLst>
            </p:cNvPr>
            <p:cNvSpPr/>
            <p:nvPr/>
          </p:nvSpPr>
          <p:spPr>
            <a:xfrm>
              <a:off x="1006375" y="5766976"/>
              <a:ext cx="240771" cy="425979"/>
            </a:xfrm>
            <a:custGeom>
              <a:avLst/>
              <a:gdLst>
                <a:gd name="connsiteX0" fmla="*/ 953 w 247650"/>
                <a:gd name="connsiteY0" fmla="*/ 147269 h 438150"/>
                <a:gd name="connsiteX1" fmla="*/ 254394 w 247650"/>
                <a:gd name="connsiteY1" fmla="*/ 953 h 438150"/>
                <a:gd name="connsiteX2" fmla="*/ 255219 w 247650"/>
                <a:gd name="connsiteY2" fmla="*/ 292164 h 438150"/>
                <a:gd name="connsiteX3" fmla="*/ 953 w 247650"/>
                <a:gd name="connsiteY3" fmla="*/ 438493 h 438150"/>
                <a:gd name="connsiteX4" fmla="*/ 953 w 247650"/>
                <a:gd name="connsiteY4" fmla="*/ 147269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953" y="147269"/>
                  </a:moveTo>
                  <a:lnTo>
                    <a:pt x="254394" y="953"/>
                  </a:lnTo>
                  <a:lnTo>
                    <a:pt x="255219" y="292164"/>
                  </a:lnTo>
                  <a:lnTo>
                    <a:pt x="953" y="438493"/>
                  </a:lnTo>
                  <a:lnTo>
                    <a:pt x="953" y="147269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64" name="Freeform: Shape 555">
              <a:extLst>
                <a:ext uri="{FF2B5EF4-FFF2-40B4-BE49-F238E27FC236}">
                  <a16:creationId xmlns:a16="http://schemas.microsoft.com/office/drawing/2014/main" id="{E91CC987-5352-E9BB-6124-A3F93E25F493}"/>
                </a:ext>
              </a:extLst>
            </p:cNvPr>
            <p:cNvSpPr/>
            <p:nvPr/>
          </p:nvSpPr>
          <p:spPr>
            <a:xfrm>
              <a:off x="759975" y="5624711"/>
              <a:ext cx="490804" cy="277813"/>
            </a:xfrm>
            <a:custGeom>
              <a:avLst/>
              <a:gdLst>
                <a:gd name="connsiteX0" fmla="*/ 507007 w 504825"/>
                <a:gd name="connsiteY0" fmla="*/ 147282 h 285750"/>
                <a:gd name="connsiteX1" fmla="*/ 253566 w 504825"/>
                <a:gd name="connsiteY1" fmla="*/ 953 h 285750"/>
                <a:gd name="connsiteX2" fmla="*/ 953 w 504825"/>
                <a:gd name="connsiteY2" fmla="*/ 147282 h 285750"/>
                <a:gd name="connsiteX3" fmla="*/ 254391 w 504825"/>
                <a:gd name="connsiteY3" fmla="*/ 293599 h 285750"/>
                <a:gd name="connsiteX4" fmla="*/ 507007 w 504825"/>
                <a:gd name="connsiteY4" fmla="*/ 147282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5" h="285750">
                  <a:moveTo>
                    <a:pt x="507007" y="147282"/>
                  </a:moveTo>
                  <a:lnTo>
                    <a:pt x="253566" y="953"/>
                  </a:lnTo>
                  <a:lnTo>
                    <a:pt x="953" y="147282"/>
                  </a:lnTo>
                  <a:lnTo>
                    <a:pt x="254391" y="293599"/>
                  </a:lnTo>
                  <a:lnTo>
                    <a:pt x="507007" y="147282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</p:grpSp>
      <p:grpSp>
        <p:nvGrpSpPr>
          <p:cNvPr id="165" name="Группа 164">
            <a:extLst>
              <a:ext uri="{FF2B5EF4-FFF2-40B4-BE49-F238E27FC236}">
                <a16:creationId xmlns:a16="http://schemas.microsoft.com/office/drawing/2014/main" id="{023188EE-1094-71EA-AC15-9D6C4370BC7B}"/>
              </a:ext>
            </a:extLst>
          </p:cNvPr>
          <p:cNvGrpSpPr/>
          <p:nvPr/>
        </p:nvGrpSpPr>
        <p:grpSpPr>
          <a:xfrm>
            <a:off x="7958262" y="3848852"/>
            <a:ext cx="278167" cy="321531"/>
            <a:chOff x="759174" y="5624711"/>
            <a:chExt cx="491605" cy="568244"/>
          </a:xfrm>
          <a:solidFill>
            <a:srgbClr val="775383"/>
          </a:solidFill>
        </p:grpSpPr>
        <p:sp>
          <p:nvSpPr>
            <p:cNvPr id="166" name="Freeform: Shape 553">
              <a:extLst>
                <a:ext uri="{FF2B5EF4-FFF2-40B4-BE49-F238E27FC236}">
                  <a16:creationId xmlns:a16="http://schemas.microsoft.com/office/drawing/2014/main" id="{D0F6D44A-BC6F-5233-BF6B-0FC8009839BA}"/>
                </a:ext>
              </a:extLst>
            </p:cNvPr>
            <p:cNvSpPr/>
            <p:nvPr/>
          </p:nvSpPr>
          <p:spPr>
            <a:xfrm>
              <a:off x="759174" y="5766976"/>
              <a:ext cx="240771" cy="425979"/>
            </a:xfrm>
            <a:custGeom>
              <a:avLst/>
              <a:gdLst>
                <a:gd name="connsiteX0" fmla="*/ 1777 w 247650"/>
                <a:gd name="connsiteY0" fmla="*/ 953 h 438150"/>
                <a:gd name="connsiteX1" fmla="*/ 953 w 247650"/>
                <a:gd name="connsiteY1" fmla="*/ 292164 h 438150"/>
                <a:gd name="connsiteX2" fmla="*/ 255215 w 247650"/>
                <a:gd name="connsiteY2" fmla="*/ 438493 h 438150"/>
                <a:gd name="connsiteX3" fmla="*/ 255215 w 247650"/>
                <a:gd name="connsiteY3" fmla="*/ 147269 h 438150"/>
                <a:gd name="connsiteX4" fmla="*/ 1777 w 247650"/>
                <a:gd name="connsiteY4" fmla="*/ 953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1777" y="953"/>
                  </a:moveTo>
                  <a:lnTo>
                    <a:pt x="953" y="292164"/>
                  </a:lnTo>
                  <a:lnTo>
                    <a:pt x="255215" y="438493"/>
                  </a:lnTo>
                  <a:lnTo>
                    <a:pt x="255215" y="147269"/>
                  </a:lnTo>
                  <a:lnTo>
                    <a:pt x="1777" y="953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67" name="Freeform: Shape 554">
              <a:extLst>
                <a:ext uri="{FF2B5EF4-FFF2-40B4-BE49-F238E27FC236}">
                  <a16:creationId xmlns:a16="http://schemas.microsoft.com/office/drawing/2014/main" id="{0B66646D-BA64-A8FE-5B23-0F981EB6E046}"/>
                </a:ext>
              </a:extLst>
            </p:cNvPr>
            <p:cNvSpPr/>
            <p:nvPr/>
          </p:nvSpPr>
          <p:spPr>
            <a:xfrm>
              <a:off x="1006375" y="5766976"/>
              <a:ext cx="240771" cy="425979"/>
            </a:xfrm>
            <a:custGeom>
              <a:avLst/>
              <a:gdLst>
                <a:gd name="connsiteX0" fmla="*/ 953 w 247650"/>
                <a:gd name="connsiteY0" fmla="*/ 147269 h 438150"/>
                <a:gd name="connsiteX1" fmla="*/ 254394 w 247650"/>
                <a:gd name="connsiteY1" fmla="*/ 953 h 438150"/>
                <a:gd name="connsiteX2" fmla="*/ 255219 w 247650"/>
                <a:gd name="connsiteY2" fmla="*/ 292164 h 438150"/>
                <a:gd name="connsiteX3" fmla="*/ 953 w 247650"/>
                <a:gd name="connsiteY3" fmla="*/ 438493 h 438150"/>
                <a:gd name="connsiteX4" fmla="*/ 953 w 247650"/>
                <a:gd name="connsiteY4" fmla="*/ 147269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953" y="147269"/>
                  </a:moveTo>
                  <a:lnTo>
                    <a:pt x="254394" y="953"/>
                  </a:lnTo>
                  <a:lnTo>
                    <a:pt x="255219" y="292164"/>
                  </a:lnTo>
                  <a:lnTo>
                    <a:pt x="953" y="438493"/>
                  </a:lnTo>
                  <a:lnTo>
                    <a:pt x="953" y="147269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68" name="Freeform: Shape 555">
              <a:extLst>
                <a:ext uri="{FF2B5EF4-FFF2-40B4-BE49-F238E27FC236}">
                  <a16:creationId xmlns:a16="http://schemas.microsoft.com/office/drawing/2014/main" id="{3EA9A6CE-E0CF-BA85-F8EE-CF9616AA8EA6}"/>
                </a:ext>
              </a:extLst>
            </p:cNvPr>
            <p:cNvSpPr/>
            <p:nvPr/>
          </p:nvSpPr>
          <p:spPr>
            <a:xfrm>
              <a:off x="759975" y="5624711"/>
              <a:ext cx="490804" cy="277813"/>
            </a:xfrm>
            <a:custGeom>
              <a:avLst/>
              <a:gdLst>
                <a:gd name="connsiteX0" fmla="*/ 507007 w 504825"/>
                <a:gd name="connsiteY0" fmla="*/ 147282 h 285750"/>
                <a:gd name="connsiteX1" fmla="*/ 253566 w 504825"/>
                <a:gd name="connsiteY1" fmla="*/ 953 h 285750"/>
                <a:gd name="connsiteX2" fmla="*/ 953 w 504825"/>
                <a:gd name="connsiteY2" fmla="*/ 147282 h 285750"/>
                <a:gd name="connsiteX3" fmla="*/ 254391 w 504825"/>
                <a:gd name="connsiteY3" fmla="*/ 293599 h 285750"/>
                <a:gd name="connsiteX4" fmla="*/ 507007 w 504825"/>
                <a:gd name="connsiteY4" fmla="*/ 147282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5" h="285750">
                  <a:moveTo>
                    <a:pt x="507007" y="147282"/>
                  </a:moveTo>
                  <a:lnTo>
                    <a:pt x="253566" y="953"/>
                  </a:lnTo>
                  <a:lnTo>
                    <a:pt x="953" y="147282"/>
                  </a:lnTo>
                  <a:lnTo>
                    <a:pt x="254391" y="293599"/>
                  </a:lnTo>
                  <a:lnTo>
                    <a:pt x="507007" y="147282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</p:grpSp>
      <p:grpSp>
        <p:nvGrpSpPr>
          <p:cNvPr id="169" name="Группа 168">
            <a:extLst>
              <a:ext uri="{FF2B5EF4-FFF2-40B4-BE49-F238E27FC236}">
                <a16:creationId xmlns:a16="http://schemas.microsoft.com/office/drawing/2014/main" id="{5973979F-3015-323F-79ED-8D0ECA70E058}"/>
              </a:ext>
            </a:extLst>
          </p:cNvPr>
          <p:cNvGrpSpPr/>
          <p:nvPr/>
        </p:nvGrpSpPr>
        <p:grpSpPr>
          <a:xfrm>
            <a:off x="8461458" y="4430823"/>
            <a:ext cx="278167" cy="321531"/>
            <a:chOff x="759174" y="5624711"/>
            <a:chExt cx="491605" cy="568244"/>
          </a:xfrm>
          <a:solidFill>
            <a:srgbClr val="775383"/>
          </a:solidFill>
        </p:grpSpPr>
        <p:sp>
          <p:nvSpPr>
            <p:cNvPr id="170" name="Freeform: Shape 553">
              <a:extLst>
                <a:ext uri="{FF2B5EF4-FFF2-40B4-BE49-F238E27FC236}">
                  <a16:creationId xmlns:a16="http://schemas.microsoft.com/office/drawing/2014/main" id="{EEFC230F-4E04-4C8A-CD44-ED7CCDE98855}"/>
                </a:ext>
              </a:extLst>
            </p:cNvPr>
            <p:cNvSpPr/>
            <p:nvPr/>
          </p:nvSpPr>
          <p:spPr>
            <a:xfrm>
              <a:off x="759174" y="5766976"/>
              <a:ext cx="240771" cy="425979"/>
            </a:xfrm>
            <a:custGeom>
              <a:avLst/>
              <a:gdLst>
                <a:gd name="connsiteX0" fmla="*/ 1777 w 247650"/>
                <a:gd name="connsiteY0" fmla="*/ 953 h 438150"/>
                <a:gd name="connsiteX1" fmla="*/ 953 w 247650"/>
                <a:gd name="connsiteY1" fmla="*/ 292164 h 438150"/>
                <a:gd name="connsiteX2" fmla="*/ 255215 w 247650"/>
                <a:gd name="connsiteY2" fmla="*/ 438493 h 438150"/>
                <a:gd name="connsiteX3" fmla="*/ 255215 w 247650"/>
                <a:gd name="connsiteY3" fmla="*/ 147269 h 438150"/>
                <a:gd name="connsiteX4" fmla="*/ 1777 w 247650"/>
                <a:gd name="connsiteY4" fmla="*/ 953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1777" y="953"/>
                  </a:moveTo>
                  <a:lnTo>
                    <a:pt x="953" y="292164"/>
                  </a:lnTo>
                  <a:lnTo>
                    <a:pt x="255215" y="438493"/>
                  </a:lnTo>
                  <a:lnTo>
                    <a:pt x="255215" y="147269"/>
                  </a:lnTo>
                  <a:lnTo>
                    <a:pt x="1777" y="953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71" name="Freeform: Shape 554">
              <a:extLst>
                <a:ext uri="{FF2B5EF4-FFF2-40B4-BE49-F238E27FC236}">
                  <a16:creationId xmlns:a16="http://schemas.microsoft.com/office/drawing/2014/main" id="{E7724438-5DEE-037C-FA6F-F88E0DEC23DA}"/>
                </a:ext>
              </a:extLst>
            </p:cNvPr>
            <p:cNvSpPr/>
            <p:nvPr/>
          </p:nvSpPr>
          <p:spPr>
            <a:xfrm>
              <a:off x="1006375" y="5766976"/>
              <a:ext cx="240771" cy="425979"/>
            </a:xfrm>
            <a:custGeom>
              <a:avLst/>
              <a:gdLst>
                <a:gd name="connsiteX0" fmla="*/ 953 w 247650"/>
                <a:gd name="connsiteY0" fmla="*/ 147269 h 438150"/>
                <a:gd name="connsiteX1" fmla="*/ 254394 w 247650"/>
                <a:gd name="connsiteY1" fmla="*/ 953 h 438150"/>
                <a:gd name="connsiteX2" fmla="*/ 255219 w 247650"/>
                <a:gd name="connsiteY2" fmla="*/ 292164 h 438150"/>
                <a:gd name="connsiteX3" fmla="*/ 953 w 247650"/>
                <a:gd name="connsiteY3" fmla="*/ 438493 h 438150"/>
                <a:gd name="connsiteX4" fmla="*/ 953 w 247650"/>
                <a:gd name="connsiteY4" fmla="*/ 147269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953" y="147269"/>
                  </a:moveTo>
                  <a:lnTo>
                    <a:pt x="254394" y="953"/>
                  </a:lnTo>
                  <a:lnTo>
                    <a:pt x="255219" y="292164"/>
                  </a:lnTo>
                  <a:lnTo>
                    <a:pt x="953" y="438493"/>
                  </a:lnTo>
                  <a:lnTo>
                    <a:pt x="953" y="147269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72" name="Freeform: Shape 555">
              <a:extLst>
                <a:ext uri="{FF2B5EF4-FFF2-40B4-BE49-F238E27FC236}">
                  <a16:creationId xmlns:a16="http://schemas.microsoft.com/office/drawing/2014/main" id="{094549FF-6E02-D63E-7637-5440F24A1E11}"/>
                </a:ext>
              </a:extLst>
            </p:cNvPr>
            <p:cNvSpPr/>
            <p:nvPr/>
          </p:nvSpPr>
          <p:spPr>
            <a:xfrm>
              <a:off x="759975" y="5624711"/>
              <a:ext cx="490804" cy="277813"/>
            </a:xfrm>
            <a:custGeom>
              <a:avLst/>
              <a:gdLst>
                <a:gd name="connsiteX0" fmla="*/ 507007 w 504825"/>
                <a:gd name="connsiteY0" fmla="*/ 147282 h 285750"/>
                <a:gd name="connsiteX1" fmla="*/ 253566 w 504825"/>
                <a:gd name="connsiteY1" fmla="*/ 953 h 285750"/>
                <a:gd name="connsiteX2" fmla="*/ 953 w 504825"/>
                <a:gd name="connsiteY2" fmla="*/ 147282 h 285750"/>
                <a:gd name="connsiteX3" fmla="*/ 254391 w 504825"/>
                <a:gd name="connsiteY3" fmla="*/ 293599 h 285750"/>
                <a:gd name="connsiteX4" fmla="*/ 507007 w 504825"/>
                <a:gd name="connsiteY4" fmla="*/ 147282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5" h="285750">
                  <a:moveTo>
                    <a:pt x="507007" y="147282"/>
                  </a:moveTo>
                  <a:lnTo>
                    <a:pt x="253566" y="953"/>
                  </a:lnTo>
                  <a:lnTo>
                    <a:pt x="953" y="147282"/>
                  </a:lnTo>
                  <a:lnTo>
                    <a:pt x="254391" y="293599"/>
                  </a:lnTo>
                  <a:lnTo>
                    <a:pt x="507007" y="147282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CE7D1A4F-8462-A2E1-923E-9FF567C5D128}"/>
              </a:ext>
            </a:extLst>
          </p:cNvPr>
          <p:cNvGrpSpPr/>
          <p:nvPr/>
        </p:nvGrpSpPr>
        <p:grpSpPr>
          <a:xfrm>
            <a:off x="9845673" y="3494032"/>
            <a:ext cx="278167" cy="321531"/>
            <a:chOff x="759174" y="5624711"/>
            <a:chExt cx="491605" cy="568244"/>
          </a:xfrm>
          <a:solidFill>
            <a:srgbClr val="BDD6FB"/>
          </a:solidFill>
        </p:grpSpPr>
        <p:sp>
          <p:nvSpPr>
            <p:cNvPr id="174" name="Freeform: Shape 553">
              <a:extLst>
                <a:ext uri="{FF2B5EF4-FFF2-40B4-BE49-F238E27FC236}">
                  <a16:creationId xmlns:a16="http://schemas.microsoft.com/office/drawing/2014/main" id="{7472B1AF-3DDC-B731-4726-7E567E1DF429}"/>
                </a:ext>
              </a:extLst>
            </p:cNvPr>
            <p:cNvSpPr/>
            <p:nvPr/>
          </p:nvSpPr>
          <p:spPr>
            <a:xfrm>
              <a:off x="759174" y="5766976"/>
              <a:ext cx="240771" cy="425979"/>
            </a:xfrm>
            <a:custGeom>
              <a:avLst/>
              <a:gdLst>
                <a:gd name="connsiteX0" fmla="*/ 1777 w 247650"/>
                <a:gd name="connsiteY0" fmla="*/ 953 h 438150"/>
                <a:gd name="connsiteX1" fmla="*/ 953 w 247650"/>
                <a:gd name="connsiteY1" fmla="*/ 292164 h 438150"/>
                <a:gd name="connsiteX2" fmla="*/ 255215 w 247650"/>
                <a:gd name="connsiteY2" fmla="*/ 438493 h 438150"/>
                <a:gd name="connsiteX3" fmla="*/ 255215 w 247650"/>
                <a:gd name="connsiteY3" fmla="*/ 147269 h 438150"/>
                <a:gd name="connsiteX4" fmla="*/ 1777 w 247650"/>
                <a:gd name="connsiteY4" fmla="*/ 953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1777" y="953"/>
                  </a:moveTo>
                  <a:lnTo>
                    <a:pt x="953" y="292164"/>
                  </a:lnTo>
                  <a:lnTo>
                    <a:pt x="255215" y="438493"/>
                  </a:lnTo>
                  <a:lnTo>
                    <a:pt x="255215" y="147269"/>
                  </a:lnTo>
                  <a:lnTo>
                    <a:pt x="1777" y="953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75" name="Freeform: Shape 554">
              <a:extLst>
                <a:ext uri="{FF2B5EF4-FFF2-40B4-BE49-F238E27FC236}">
                  <a16:creationId xmlns:a16="http://schemas.microsoft.com/office/drawing/2014/main" id="{DCA5BB4F-DAF4-1B9D-D089-4BAA0AB84AAE}"/>
                </a:ext>
              </a:extLst>
            </p:cNvPr>
            <p:cNvSpPr/>
            <p:nvPr/>
          </p:nvSpPr>
          <p:spPr>
            <a:xfrm>
              <a:off x="1006375" y="5766976"/>
              <a:ext cx="240771" cy="425979"/>
            </a:xfrm>
            <a:custGeom>
              <a:avLst/>
              <a:gdLst>
                <a:gd name="connsiteX0" fmla="*/ 953 w 247650"/>
                <a:gd name="connsiteY0" fmla="*/ 147269 h 438150"/>
                <a:gd name="connsiteX1" fmla="*/ 254394 w 247650"/>
                <a:gd name="connsiteY1" fmla="*/ 953 h 438150"/>
                <a:gd name="connsiteX2" fmla="*/ 255219 w 247650"/>
                <a:gd name="connsiteY2" fmla="*/ 292164 h 438150"/>
                <a:gd name="connsiteX3" fmla="*/ 953 w 247650"/>
                <a:gd name="connsiteY3" fmla="*/ 438493 h 438150"/>
                <a:gd name="connsiteX4" fmla="*/ 953 w 247650"/>
                <a:gd name="connsiteY4" fmla="*/ 147269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953" y="147269"/>
                  </a:moveTo>
                  <a:lnTo>
                    <a:pt x="254394" y="953"/>
                  </a:lnTo>
                  <a:lnTo>
                    <a:pt x="255219" y="292164"/>
                  </a:lnTo>
                  <a:lnTo>
                    <a:pt x="953" y="438493"/>
                  </a:lnTo>
                  <a:lnTo>
                    <a:pt x="953" y="147269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76" name="Freeform: Shape 555">
              <a:extLst>
                <a:ext uri="{FF2B5EF4-FFF2-40B4-BE49-F238E27FC236}">
                  <a16:creationId xmlns:a16="http://schemas.microsoft.com/office/drawing/2014/main" id="{5E97CE5F-97FB-BE0D-80EB-656A337C72E2}"/>
                </a:ext>
              </a:extLst>
            </p:cNvPr>
            <p:cNvSpPr/>
            <p:nvPr/>
          </p:nvSpPr>
          <p:spPr>
            <a:xfrm>
              <a:off x="759975" y="5624711"/>
              <a:ext cx="490804" cy="277813"/>
            </a:xfrm>
            <a:custGeom>
              <a:avLst/>
              <a:gdLst>
                <a:gd name="connsiteX0" fmla="*/ 507007 w 504825"/>
                <a:gd name="connsiteY0" fmla="*/ 147282 h 285750"/>
                <a:gd name="connsiteX1" fmla="*/ 253566 w 504825"/>
                <a:gd name="connsiteY1" fmla="*/ 953 h 285750"/>
                <a:gd name="connsiteX2" fmla="*/ 953 w 504825"/>
                <a:gd name="connsiteY2" fmla="*/ 147282 h 285750"/>
                <a:gd name="connsiteX3" fmla="*/ 254391 w 504825"/>
                <a:gd name="connsiteY3" fmla="*/ 293599 h 285750"/>
                <a:gd name="connsiteX4" fmla="*/ 507007 w 504825"/>
                <a:gd name="connsiteY4" fmla="*/ 147282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5" h="285750">
                  <a:moveTo>
                    <a:pt x="507007" y="147282"/>
                  </a:moveTo>
                  <a:lnTo>
                    <a:pt x="253566" y="953"/>
                  </a:lnTo>
                  <a:lnTo>
                    <a:pt x="953" y="147282"/>
                  </a:lnTo>
                  <a:lnTo>
                    <a:pt x="254391" y="293599"/>
                  </a:lnTo>
                  <a:lnTo>
                    <a:pt x="507007" y="147282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</p:grpSp>
      <p:grpSp>
        <p:nvGrpSpPr>
          <p:cNvPr id="177" name="Группа 176">
            <a:extLst>
              <a:ext uri="{FF2B5EF4-FFF2-40B4-BE49-F238E27FC236}">
                <a16:creationId xmlns:a16="http://schemas.microsoft.com/office/drawing/2014/main" id="{A1B77617-E282-BA31-0C7E-2C4FE00795CF}"/>
              </a:ext>
            </a:extLst>
          </p:cNvPr>
          <p:cNvGrpSpPr/>
          <p:nvPr/>
        </p:nvGrpSpPr>
        <p:grpSpPr>
          <a:xfrm>
            <a:off x="10347835" y="3494032"/>
            <a:ext cx="278167" cy="321531"/>
            <a:chOff x="759174" y="5624711"/>
            <a:chExt cx="491605" cy="568244"/>
          </a:xfrm>
          <a:solidFill>
            <a:srgbClr val="BDD6FB"/>
          </a:solidFill>
        </p:grpSpPr>
        <p:sp>
          <p:nvSpPr>
            <p:cNvPr id="178" name="Freeform: Shape 553">
              <a:extLst>
                <a:ext uri="{FF2B5EF4-FFF2-40B4-BE49-F238E27FC236}">
                  <a16:creationId xmlns:a16="http://schemas.microsoft.com/office/drawing/2014/main" id="{8D4137DE-AF53-F837-5213-91505D4E5B18}"/>
                </a:ext>
              </a:extLst>
            </p:cNvPr>
            <p:cNvSpPr/>
            <p:nvPr/>
          </p:nvSpPr>
          <p:spPr>
            <a:xfrm>
              <a:off x="759174" y="5766976"/>
              <a:ext cx="240771" cy="425979"/>
            </a:xfrm>
            <a:custGeom>
              <a:avLst/>
              <a:gdLst>
                <a:gd name="connsiteX0" fmla="*/ 1777 w 247650"/>
                <a:gd name="connsiteY0" fmla="*/ 953 h 438150"/>
                <a:gd name="connsiteX1" fmla="*/ 953 w 247650"/>
                <a:gd name="connsiteY1" fmla="*/ 292164 h 438150"/>
                <a:gd name="connsiteX2" fmla="*/ 255215 w 247650"/>
                <a:gd name="connsiteY2" fmla="*/ 438493 h 438150"/>
                <a:gd name="connsiteX3" fmla="*/ 255215 w 247650"/>
                <a:gd name="connsiteY3" fmla="*/ 147269 h 438150"/>
                <a:gd name="connsiteX4" fmla="*/ 1777 w 247650"/>
                <a:gd name="connsiteY4" fmla="*/ 953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1777" y="953"/>
                  </a:moveTo>
                  <a:lnTo>
                    <a:pt x="953" y="292164"/>
                  </a:lnTo>
                  <a:lnTo>
                    <a:pt x="255215" y="438493"/>
                  </a:lnTo>
                  <a:lnTo>
                    <a:pt x="255215" y="147269"/>
                  </a:lnTo>
                  <a:lnTo>
                    <a:pt x="1777" y="953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79" name="Freeform: Shape 554">
              <a:extLst>
                <a:ext uri="{FF2B5EF4-FFF2-40B4-BE49-F238E27FC236}">
                  <a16:creationId xmlns:a16="http://schemas.microsoft.com/office/drawing/2014/main" id="{1F51FF3C-108E-7683-5538-DF74C1B941F8}"/>
                </a:ext>
              </a:extLst>
            </p:cNvPr>
            <p:cNvSpPr/>
            <p:nvPr/>
          </p:nvSpPr>
          <p:spPr>
            <a:xfrm>
              <a:off x="1006375" y="5766976"/>
              <a:ext cx="240771" cy="425979"/>
            </a:xfrm>
            <a:custGeom>
              <a:avLst/>
              <a:gdLst>
                <a:gd name="connsiteX0" fmla="*/ 953 w 247650"/>
                <a:gd name="connsiteY0" fmla="*/ 147269 h 438150"/>
                <a:gd name="connsiteX1" fmla="*/ 254394 w 247650"/>
                <a:gd name="connsiteY1" fmla="*/ 953 h 438150"/>
                <a:gd name="connsiteX2" fmla="*/ 255219 w 247650"/>
                <a:gd name="connsiteY2" fmla="*/ 292164 h 438150"/>
                <a:gd name="connsiteX3" fmla="*/ 953 w 247650"/>
                <a:gd name="connsiteY3" fmla="*/ 438493 h 438150"/>
                <a:gd name="connsiteX4" fmla="*/ 953 w 247650"/>
                <a:gd name="connsiteY4" fmla="*/ 147269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953" y="147269"/>
                  </a:moveTo>
                  <a:lnTo>
                    <a:pt x="254394" y="953"/>
                  </a:lnTo>
                  <a:lnTo>
                    <a:pt x="255219" y="292164"/>
                  </a:lnTo>
                  <a:lnTo>
                    <a:pt x="953" y="438493"/>
                  </a:lnTo>
                  <a:lnTo>
                    <a:pt x="953" y="147269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80" name="Freeform: Shape 555">
              <a:extLst>
                <a:ext uri="{FF2B5EF4-FFF2-40B4-BE49-F238E27FC236}">
                  <a16:creationId xmlns:a16="http://schemas.microsoft.com/office/drawing/2014/main" id="{01D0C38D-DD17-40B8-FB80-A5DDFE4B48E1}"/>
                </a:ext>
              </a:extLst>
            </p:cNvPr>
            <p:cNvSpPr/>
            <p:nvPr/>
          </p:nvSpPr>
          <p:spPr>
            <a:xfrm>
              <a:off x="759975" y="5624711"/>
              <a:ext cx="490804" cy="277813"/>
            </a:xfrm>
            <a:custGeom>
              <a:avLst/>
              <a:gdLst>
                <a:gd name="connsiteX0" fmla="*/ 507007 w 504825"/>
                <a:gd name="connsiteY0" fmla="*/ 147282 h 285750"/>
                <a:gd name="connsiteX1" fmla="*/ 253566 w 504825"/>
                <a:gd name="connsiteY1" fmla="*/ 953 h 285750"/>
                <a:gd name="connsiteX2" fmla="*/ 953 w 504825"/>
                <a:gd name="connsiteY2" fmla="*/ 147282 h 285750"/>
                <a:gd name="connsiteX3" fmla="*/ 254391 w 504825"/>
                <a:gd name="connsiteY3" fmla="*/ 293599 h 285750"/>
                <a:gd name="connsiteX4" fmla="*/ 507007 w 504825"/>
                <a:gd name="connsiteY4" fmla="*/ 147282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5" h="285750">
                  <a:moveTo>
                    <a:pt x="507007" y="147282"/>
                  </a:moveTo>
                  <a:lnTo>
                    <a:pt x="253566" y="953"/>
                  </a:lnTo>
                  <a:lnTo>
                    <a:pt x="953" y="147282"/>
                  </a:lnTo>
                  <a:lnTo>
                    <a:pt x="254391" y="293599"/>
                  </a:lnTo>
                  <a:lnTo>
                    <a:pt x="507007" y="147282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</p:grpSp>
      <p:grpSp>
        <p:nvGrpSpPr>
          <p:cNvPr id="181" name="Группа 180">
            <a:extLst>
              <a:ext uri="{FF2B5EF4-FFF2-40B4-BE49-F238E27FC236}">
                <a16:creationId xmlns:a16="http://schemas.microsoft.com/office/drawing/2014/main" id="{A1DB3AAA-2CB2-A86A-D583-D60444A6DA4A}"/>
              </a:ext>
            </a:extLst>
          </p:cNvPr>
          <p:cNvGrpSpPr/>
          <p:nvPr/>
        </p:nvGrpSpPr>
        <p:grpSpPr>
          <a:xfrm>
            <a:off x="10849998" y="3494032"/>
            <a:ext cx="278167" cy="321531"/>
            <a:chOff x="759174" y="5624711"/>
            <a:chExt cx="491605" cy="568244"/>
          </a:xfrm>
          <a:solidFill>
            <a:srgbClr val="BDD6FB"/>
          </a:solidFill>
        </p:grpSpPr>
        <p:sp>
          <p:nvSpPr>
            <p:cNvPr id="182" name="Freeform: Shape 553">
              <a:extLst>
                <a:ext uri="{FF2B5EF4-FFF2-40B4-BE49-F238E27FC236}">
                  <a16:creationId xmlns:a16="http://schemas.microsoft.com/office/drawing/2014/main" id="{4B315F6D-287B-252E-FC3B-F090471C26D7}"/>
                </a:ext>
              </a:extLst>
            </p:cNvPr>
            <p:cNvSpPr/>
            <p:nvPr/>
          </p:nvSpPr>
          <p:spPr>
            <a:xfrm>
              <a:off x="759174" y="5766976"/>
              <a:ext cx="240771" cy="425979"/>
            </a:xfrm>
            <a:custGeom>
              <a:avLst/>
              <a:gdLst>
                <a:gd name="connsiteX0" fmla="*/ 1777 w 247650"/>
                <a:gd name="connsiteY0" fmla="*/ 953 h 438150"/>
                <a:gd name="connsiteX1" fmla="*/ 953 w 247650"/>
                <a:gd name="connsiteY1" fmla="*/ 292164 h 438150"/>
                <a:gd name="connsiteX2" fmla="*/ 255215 w 247650"/>
                <a:gd name="connsiteY2" fmla="*/ 438493 h 438150"/>
                <a:gd name="connsiteX3" fmla="*/ 255215 w 247650"/>
                <a:gd name="connsiteY3" fmla="*/ 147269 h 438150"/>
                <a:gd name="connsiteX4" fmla="*/ 1777 w 247650"/>
                <a:gd name="connsiteY4" fmla="*/ 953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1777" y="953"/>
                  </a:moveTo>
                  <a:lnTo>
                    <a:pt x="953" y="292164"/>
                  </a:lnTo>
                  <a:lnTo>
                    <a:pt x="255215" y="438493"/>
                  </a:lnTo>
                  <a:lnTo>
                    <a:pt x="255215" y="147269"/>
                  </a:lnTo>
                  <a:lnTo>
                    <a:pt x="1777" y="953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83" name="Freeform: Shape 554">
              <a:extLst>
                <a:ext uri="{FF2B5EF4-FFF2-40B4-BE49-F238E27FC236}">
                  <a16:creationId xmlns:a16="http://schemas.microsoft.com/office/drawing/2014/main" id="{4F2CBA54-CC34-65D8-60F8-6CD1F7FDAF5B}"/>
                </a:ext>
              </a:extLst>
            </p:cNvPr>
            <p:cNvSpPr/>
            <p:nvPr/>
          </p:nvSpPr>
          <p:spPr>
            <a:xfrm>
              <a:off x="1006375" y="5766976"/>
              <a:ext cx="240771" cy="425979"/>
            </a:xfrm>
            <a:custGeom>
              <a:avLst/>
              <a:gdLst>
                <a:gd name="connsiteX0" fmla="*/ 953 w 247650"/>
                <a:gd name="connsiteY0" fmla="*/ 147269 h 438150"/>
                <a:gd name="connsiteX1" fmla="*/ 254394 w 247650"/>
                <a:gd name="connsiteY1" fmla="*/ 953 h 438150"/>
                <a:gd name="connsiteX2" fmla="*/ 255219 w 247650"/>
                <a:gd name="connsiteY2" fmla="*/ 292164 h 438150"/>
                <a:gd name="connsiteX3" fmla="*/ 953 w 247650"/>
                <a:gd name="connsiteY3" fmla="*/ 438493 h 438150"/>
                <a:gd name="connsiteX4" fmla="*/ 953 w 247650"/>
                <a:gd name="connsiteY4" fmla="*/ 147269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953" y="147269"/>
                  </a:moveTo>
                  <a:lnTo>
                    <a:pt x="254394" y="953"/>
                  </a:lnTo>
                  <a:lnTo>
                    <a:pt x="255219" y="292164"/>
                  </a:lnTo>
                  <a:lnTo>
                    <a:pt x="953" y="438493"/>
                  </a:lnTo>
                  <a:lnTo>
                    <a:pt x="953" y="147269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84" name="Freeform: Shape 555">
              <a:extLst>
                <a:ext uri="{FF2B5EF4-FFF2-40B4-BE49-F238E27FC236}">
                  <a16:creationId xmlns:a16="http://schemas.microsoft.com/office/drawing/2014/main" id="{EF357E72-5116-0EF7-7E76-D0DDCBF6440C}"/>
                </a:ext>
              </a:extLst>
            </p:cNvPr>
            <p:cNvSpPr/>
            <p:nvPr/>
          </p:nvSpPr>
          <p:spPr>
            <a:xfrm>
              <a:off x="759975" y="5624711"/>
              <a:ext cx="490804" cy="277813"/>
            </a:xfrm>
            <a:custGeom>
              <a:avLst/>
              <a:gdLst>
                <a:gd name="connsiteX0" fmla="*/ 507007 w 504825"/>
                <a:gd name="connsiteY0" fmla="*/ 147282 h 285750"/>
                <a:gd name="connsiteX1" fmla="*/ 253566 w 504825"/>
                <a:gd name="connsiteY1" fmla="*/ 953 h 285750"/>
                <a:gd name="connsiteX2" fmla="*/ 953 w 504825"/>
                <a:gd name="connsiteY2" fmla="*/ 147282 h 285750"/>
                <a:gd name="connsiteX3" fmla="*/ 254391 w 504825"/>
                <a:gd name="connsiteY3" fmla="*/ 293599 h 285750"/>
                <a:gd name="connsiteX4" fmla="*/ 507007 w 504825"/>
                <a:gd name="connsiteY4" fmla="*/ 147282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5" h="285750">
                  <a:moveTo>
                    <a:pt x="507007" y="147282"/>
                  </a:moveTo>
                  <a:lnTo>
                    <a:pt x="253566" y="953"/>
                  </a:lnTo>
                  <a:lnTo>
                    <a:pt x="953" y="147282"/>
                  </a:lnTo>
                  <a:lnTo>
                    <a:pt x="254391" y="293599"/>
                  </a:lnTo>
                  <a:lnTo>
                    <a:pt x="507007" y="147282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</p:grpSp>
      <p:grpSp>
        <p:nvGrpSpPr>
          <p:cNvPr id="185" name="Группа 184">
            <a:extLst>
              <a:ext uri="{FF2B5EF4-FFF2-40B4-BE49-F238E27FC236}">
                <a16:creationId xmlns:a16="http://schemas.microsoft.com/office/drawing/2014/main" id="{EF999926-9658-00CA-6E30-955A45786037}"/>
              </a:ext>
            </a:extLst>
          </p:cNvPr>
          <p:cNvGrpSpPr/>
          <p:nvPr/>
        </p:nvGrpSpPr>
        <p:grpSpPr>
          <a:xfrm>
            <a:off x="9845673" y="3918376"/>
            <a:ext cx="278167" cy="321531"/>
            <a:chOff x="759174" y="5624711"/>
            <a:chExt cx="491605" cy="568244"/>
          </a:xfrm>
          <a:solidFill>
            <a:srgbClr val="BDD6FB"/>
          </a:solidFill>
        </p:grpSpPr>
        <p:sp>
          <p:nvSpPr>
            <p:cNvPr id="186" name="Freeform: Shape 553">
              <a:extLst>
                <a:ext uri="{FF2B5EF4-FFF2-40B4-BE49-F238E27FC236}">
                  <a16:creationId xmlns:a16="http://schemas.microsoft.com/office/drawing/2014/main" id="{77EEEFA6-4E94-099C-23CB-2C2543CDCB0C}"/>
                </a:ext>
              </a:extLst>
            </p:cNvPr>
            <p:cNvSpPr/>
            <p:nvPr/>
          </p:nvSpPr>
          <p:spPr>
            <a:xfrm>
              <a:off x="759174" y="5766976"/>
              <a:ext cx="240771" cy="425979"/>
            </a:xfrm>
            <a:custGeom>
              <a:avLst/>
              <a:gdLst>
                <a:gd name="connsiteX0" fmla="*/ 1777 w 247650"/>
                <a:gd name="connsiteY0" fmla="*/ 953 h 438150"/>
                <a:gd name="connsiteX1" fmla="*/ 953 w 247650"/>
                <a:gd name="connsiteY1" fmla="*/ 292164 h 438150"/>
                <a:gd name="connsiteX2" fmla="*/ 255215 w 247650"/>
                <a:gd name="connsiteY2" fmla="*/ 438493 h 438150"/>
                <a:gd name="connsiteX3" fmla="*/ 255215 w 247650"/>
                <a:gd name="connsiteY3" fmla="*/ 147269 h 438150"/>
                <a:gd name="connsiteX4" fmla="*/ 1777 w 247650"/>
                <a:gd name="connsiteY4" fmla="*/ 953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1777" y="953"/>
                  </a:moveTo>
                  <a:lnTo>
                    <a:pt x="953" y="292164"/>
                  </a:lnTo>
                  <a:lnTo>
                    <a:pt x="255215" y="438493"/>
                  </a:lnTo>
                  <a:lnTo>
                    <a:pt x="255215" y="147269"/>
                  </a:lnTo>
                  <a:lnTo>
                    <a:pt x="1777" y="953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87" name="Freeform: Shape 554">
              <a:extLst>
                <a:ext uri="{FF2B5EF4-FFF2-40B4-BE49-F238E27FC236}">
                  <a16:creationId xmlns:a16="http://schemas.microsoft.com/office/drawing/2014/main" id="{414777A5-6FD6-580E-13A8-44CF202EE285}"/>
                </a:ext>
              </a:extLst>
            </p:cNvPr>
            <p:cNvSpPr/>
            <p:nvPr/>
          </p:nvSpPr>
          <p:spPr>
            <a:xfrm>
              <a:off x="1006375" y="5766976"/>
              <a:ext cx="240771" cy="425979"/>
            </a:xfrm>
            <a:custGeom>
              <a:avLst/>
              <a:gdLst>
                <a:gd name="connsiteX0" fmla="*/ 953 w 247650"/>
                <a:gd name="connsiteY0" fmla="*/ 147269 h 438150"/>
                <a:gd name="connsiteX1" fmla="*/ 254394 w 247650"/>
                <a:gd name="connsiteY1" fmla="*/ 953 h 438150"/>
                <a:gd name="connsiteX2" fmla="*/ 255219 w 247650"/>
                <a:gd name="connsiteY2" fmla="*/ 292164 h 438150"/>
                <a:gd name="connsiteX3" fmla="*/ 953 w 247650"/>
                <a:gd name="connsiteY3" fmla="*/ 438493 h 438150"/>
                <a:gd name="connsiteX4" fmla="*/ 953 w 247650"/>
                <a:gd name="connsiteY4" fmla="*/ 147269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953" y="147269"/>
                  </a:moveTo>
                  <a:lnTo>
                    <a:pt x="254394" y="953"/>
                  </a:lnTo>
                  <a:lnTo>
                    <a:pt x="255219" y="292164"/>
                  </a:lnTo>
                  <a:lnTo>
                    <a:pt x="953" y="438493"/>
                  </a:lnTo>
                  <a:lnTo>
                    <a:pt x="953" y="147269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88" name="Freeform: Shape 555">
              <a:extLst>
                <a:ext uri="{FF2B5EF4-FFF2-40B4-BE49-F238E27FC236}">
                  <a16:creationId xmlns:a16="http://schemas.microsoft.com/office/drawing/2014/main" id="{AA7DB779-392D-81F7-8AA1-02416AC06B20}"/>
                </a:ext>
              </a:extLst>
            </p:cNvPr>
            <p:cNvSpPr/>
            <p:nvPr/>
          </p:nvSpPr>
          <p:spPr>
            <a:xfrm>
              <a:off x="759975" y="5624711"/>
              <a:ext cx="490804" cy="277813"/>
            </a:xfrm>
            <a:custGeom>
              <a:avLst/>
              <a:gdLst>
                <a:gd name="connsiteX0" fmla="*/ 507007 w 504825"/>
                <a:gd name="connsiteY0" fmla="*/ 147282 h 285750"/>
                <a:gd name="connsiteX1" fmla="*/ 253566 w 504825"/>
                <a:gd name="connsiteY1" fmla="*/ 953 h 285750"/>
                <a:gd name="connsiteX2" fmla="*/ 953 w 504825"/>
                <a:gd name="connsiteY2" fmla="*/ 147282 h 285750"/>
                <a:gd name="connsiteX3" fmla="*/ 254391 w 504825"/>
                <a:gd name="connsiteY3" fmla="*/ 293599 h 285750"/>
                <a:gd name="connsiteX4" fmla="*/ 507007 w 504825"/>
                <a:gd name="connsiteY4" fmla="*/ 147282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5" h="285750">
                  <a:moveTo>
                    <a:pt x="507007" y="147282"/>
                  </a:moveTo>
                  <a:lnTo>
                    <a:pt x="253566" y="953"/>
                  </a:lnTo>
                  <a:lnTo>
                    <a:pt x="953" y="147282"/>
                  </a:lnTo>
                  <a:lnTo>
                    <a:pt x="254391" y="293599"/>
                  </a:lnTo>
                  <a:lnTo>
                    <a:pt x="507007" y="147282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</p:grpSp>
      <p:grpSp>
        <p:nvGrpSpPr>
          <p:cNvPr id="189" name="Группа 188">
            <a:extLst>
              <a:ext uri="{FF2B5EF4-FFF2-40B4-BE49-F238E27FC236}">
                <a16:creationId xmlns:a16="http://schemas.microsoft.com/office/drawing/2014/main" id="{5A657EC0-7475-334B-8C6E-BF5CBD72BD84}"/>
              </a:ext>
            </a:extLst>
          </p:cNvPr>
          <p:cNvGrpSpPr/>
          <p:nvPr/>
        </p:nvGrpSpPr>
        <p:grpSpPr>
          <a:xfrm>
            <a:off x="10347835" y="3918376"/>
            <a:ext cx="278167" cy="321531"/>
            <a:chOff x="759174" y="5624711"/>
            <a:chExt cx="491605" cy="568244"/>
          </a:xfrm>
          <a:solidFill>
            <a:srgbClr val="BDD6FB"/>
          </a:solidFill>
        </p:grpSpPr>
        <p:sp>
          <p:nvSpPr>
            <p:cNvPr id="190" name="Freeform: Shape 553">
              <a:extLst>
                <a:ext uri="{FF2B5EF4-FFF2-40B4-BE49-F238E27FC236}">
                  <a16:creationId xmlns:a16="http://schemas.microsoft.com/office/drawing/2014/main" id="{F8697142-2208-8BE3-0586-0AFF8B73FA31}"/>
                </a:ext>
              </a:extLst>
            </p:cNvPr>
            <p:cNvSpPr/>
            <p:nvPr/>
          </p:nvSpPr>
          <p:spPr>
            <a:xfrm>
              <a:off x="759174" y="5766976"/>
              <a:ext cx="240771" cy="425979"/>
            </a:xfrm>
            <a:custGeom>
              <a:avLst/>
              <a:gdLst>
                <a:gd name="connsiteX0" fmla="*/ 1777 w 247650"/>
                <a:gd name="connsiteY0" fmla="*/ 953 h 438150"/>
                <a:gd name="connsiteX1" fmla="*/ 953 w 247650"/>
                <a:gd name="connsiteY1" fmla="*/ 292164 h 438150"/>
                <a:gd name="connsiteX2" fmla="*/ 255215 w 247650"/>
                <a:gd name="connsiteY2" fmla="*/ 438493 h 438150"/>
                <a:gd name="connsiteX3" fmla="*/ 255215 w 247650"/>
                <a:gd name="connsiteY3" fmla="*/ 147269 h 438150"/>
                <a:gd name="connsiteX4" fmla="*/ 1777 w 247650"/>
                <a:gd name="connsiteY4" fmla="*/ 953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1777" y="953"/>
                  </a:moveTo>
                  <a:lnTo>
                    <a:pt x="953" y="292164"/>
                  </a:lnTo>
                  <a:lnTo>
                    <a:pt x="255215" y="438493"/>
                  </a:lnTo>
                  <a:lnTo>
                    <a:pt x="255215" y="147269"/>
                  </a:lnTo>
                  <a:lnTo>
                    <a:pt x="1777" y="953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91" name="Freeform: Shape 554">
              <a:extLst>
                <a:ext uri="{FF2B5EF4-FFF2-40B4-BE49-F238E27FC236}">
                  <a16:creationId xmlns:a16="http://schemas.microsoft.com/office/drawing/2014/main" id="{070DE9F1-99B5-C2BF-50AD-894000D42BE4}"/>
                </a:ext>
              </a:extLst>
            </p:cNvPr>
            <p:cNvSpPr/>
            <p:nvPr/>
          </p:nvSpPr>
          <p:spPr>
            <a:xfrm>
              <a:off x="1006375" y="5766976"/>
              <a:ext cx="240771" cy="425979"/>
            </a:xfrm>
            <a:custGeom>
              <a:avLst/>
              <a:gdLst>
                <a:gd name="connsiteX0" fmla="*/ 953 w 247650"/>
                <a:gd name="connsiteY0" fmla="*/ 147269 h 438150"/>
                <a:gd name="connsiteX1" fmla="*/ 254394 w 247650"/>
                <a:gd name="connsiteY1" fmla="*/ 953 h 438150"/>
                <a:gd name="connsiteX2" fmla="*/ 255219 w 247650"/>
                <a:gd name="connsiteY2" fmla="*/ 292164 h 438150"/>
                <a:gd name="connsiteX3" fmla="*/ 953 w 247650"/>
                <a:gd name="connsiteY3" fmla="*/ 438493 h 438150"/>
                <a:gd name="connsiteX4" fmla="*/ 953 w 247650"/>
                <a:gd name="connsiteY4" fmla="*/ 147269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953" y="147269"/>
                  </a:moveTo>
                  <a:lnTo>
                    <a:pt x="254394" y="953"/>
                  </a:lnTo>
                  <a:lnTo>
                    <a:pt x="255219" y="292164"/>
                  </a:lnTo>
                  <a:lnTo>
                    <a:pt x="953" y="438493"/>
                  </a:lnTo>
                  <a:lnTo>
                    <a:pt x="953" y="147269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92" name="Freeform: Shape 555">
              <a:extLst>
                <a:ext uri="{FF2B5EF4-FFF2-40B4-BE49-F238E27FC236}">
                  <a16:creationId xmlns:a16="http://schemas.microsoft.com/office/drawing/2014/main" id="{2281DB07-5188-5649-8573-246D5F1CDDDE}"/>
                </a:ext>
              </a:extLst>
            </p:cNvPr>
            <p:cNvSpPr/>
            <p:nvPr/>
          </p:nvSpPr>
          <p:spPr>
            <a:xfrm>
              <a:off x="759975" y="5624711"/>
              <a:ext cx="490804" cy="277813"/>
            </a:xfrm>
            <a:custGeom>
              <a:avLst/>
              <a:gdLst>
                <a:gd name="connsiteX0" fmla="*/ 507007 w 504825"/>
                <a:gd name="connsiteY0" fmla="*/ 147282 h 285750"/>
                <a:gd name="connsiteX1" fmla="*/ 253566 w 504825"/>
                <a:gd name="connsiteY1" fmla="*/ 953 h 285750"/>
                <a:gd name="connsiteX2" fmla="*/ 953 w 504825"/>
                <a:gd name="connsiteY2" fmla="*/ 147282 h 285750"/>
                <a:gd name="connsiteX3" fmla="*/ 254391 w 504825"/>
                <a:gd name="connsiteY3" fmla="*/ 293599 h 285750"/>
                <a:gd name="connsiteX4" fmla="*/ 507007 w 504825"/>
                <a:gd name="connsiteY4" fmla="*/ 147282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5" h="285750">
                  <a:moveTo>
                    <a:pt x="507007" y="147282"/>
                  </a:moveTo>
                  <a:lnTo>
                    <a:pt x="253566" y="953"/>
                  </a:lnTo>
                  <a:lnTo>
                    <a:pt x="953" y="147282"/>
                  </a:lnTo>
                  <a:lnTo>
                    <a:pt x="254391" y="293599"/>
                  </a:lnTo>
                  <a:lnTo>
                    <a:pt x="507007" y="147282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</p:grpSp>
      <p:grpSp>
        <p:nvGrpSpPr>
          <p:cNvPr id="193" name="Группа 192">
            <a:extLst>
              <a:ext uri="{FF2B5EF4-FFF2-40B4-BE49-F238E27FC236}">
                <a16:creationId xmlns:a16="http://schemas.microsoft.com/office/drawing/2014/main" id="{BBEFA7E8-D8A5-4F59-3AEC-DC207D91D65B}"/>
              </a:ext>
            </a:extLst>
          </p:cNvPr>
          <p:cNvGrpSpPr/>
          <p:nvPr/>
        </p:nvGrpSpPr>
        <p:grpSpPr>
          <a:xfrm>
            <a:off x="10849998" y="3918376"/>
            <a:ext cx="278167" cy="321531"/>
            <a:chOff x="759174" y="5624711"/>
            <a:chExt cx="491605" cy="568244"/>
          </a:xfrm>
          <a:solidFill>
            <a:srgbClr val="BDD6FB"/>
          </a:solidFill>
        </p:grpSpPr>
        <p:sp>
          <p:nvSpPr>
            <p:cNvPr id="194" name="Freeform: Shape 553">
              <a:extLst>
                <a:ext uri="{FF2B5EF4-FFF2-40B4-BE49-F238E27FC236}">
                  <a16:creationId xmlns:a16="http://schemas.microsoft.com/office/drawing/2014/main" id="{FF95484E-C89B-FD16-9E34-4972E24C05E9}"/>
                </a:ext>
              </a:extLst>
            </p:cNvPr>
            <p:cNvSpPr/>
            <p:nvPr/>
          </p:nvSpPr>
          <p:spPr>
            <a:xfrm>
              <a:off x="759174" y="5766976"/>
              <a:ext cx="240771" cy="425979"/>
            </a:xfrm>
            <a:custGeom>
              <a:avLst/>
              <a:gdLst>
                <a:gd name="connsiteX0" fmla="*/ 1777 w 247650"/>
                <a:gd name="connsiteY0" fmla="*/ 953 h 438150"/>
                <a:gd name="connsiteX1" fmla="*/ 953 w 247650"/>
                <a:gd name="connsiteY1" fmla="*/ 292164 h 438150"/>
                <a:gd name="connsiteX2" fmla="*/ 255215 w 247650"/>
                <a:gd name="connsiteY2" fmla="*/ 438493 h 438150"/>
                <a:gd name="connsiteX3" fmla="*/ 255215 w 247650"/>
                <a:gd name="connsiteY3" fmla="*/ 147269 h 438150"/>
                <a:gd name="connsiteX4" fmla="*/ 1777 w 247650"/>
                <a:gd name="connsiteY4" fmla="*/ 953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1777" y="953"/>
                  </a:moveTo>
                  <a:lnTo>
                    <a:pt x="953" y="292164"/>
                  </a:lnTo>
                  <a:lnTo>
                    <a:pt x="255215" y="438493"/>
                  </a:lnTo>
                  <a:lnTo>
                    <a:pt x="255215" y="147269"/>
                  </a:lnTo>
                  <a:lnTo>
                    <a:pt x="1777" y="953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95" name="Freeform: Shape 554">
              <a:extLst>
                <a:ext uri="{FF2B5EF4-FFF2-40B4-BE49-F238E27FC236}">
                  <a16:creationId xmlns:a16="http://schemas.microsoft.com/office/drawing/2014/main" id="{009B4C5E-8D1B-CEA0-9170-B2EB5E324778}"/>
                </a:ext>
              </a:extLst>
            </p:cNvPr>
            <p:cNvSpPr/>
            <p:nvPr/>
          </p:nvSpPr>
          <p:spPr>
            <a:xfrm>
              <a:off x="1006375" y="5766976"/>
              <a:ext cx="240771" cy="425979"/>
            </a:xfrm>
            <a:custGeom>
              <a:avLst/>
              <a:gdLst>
                <a:gd name="connsiteX0" fmla="*/ 953 w 247650"/>
                <a:gd name="connsiteY0" fmla="*/ 147269 h 438150"/>
                <a:gd name="connsiteX1" fmla="*/ 254394 w 247650"/>
                <a:gd name="connsiteY1" fmla="*/ 953 h 438150"/>
                <a:gd name="connsiteX2" fmla="*/ 255219 w 247650"/>
                <a:gd name="connsiteY2" fmla="*/ 292164 h 438150"/>
                <a:gd name="connsiteX3" fmla="*/ 953 w 247650"/>
                <a:gd name="connsiteY3" fmla="*/ 438493 h 438150"/>
                <a:gd name="connsiteX4" fmla="*/ 953 w 247650"/>
                <a:gd name="connsiteY4" fmla="*/ 147269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953" y="147269"/>
                  </a:moveTo>
                  <a:lnTo>
                    <a:pt x="254394" y="953"/>
                  </a:lnTo>
                  <a:lnTo>
                    <a:pt x="255219" y="292164"/>
                  </a:lnTo>
                  <a:lnTo>
                    <a:pt x="953" y="438493"/>
                  </a:lnTo>
                  <a:lnTo>
                    <a:pt x="953" y="147269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96" name="Freeform: Shape 555">
              <a:extLst>
                <a:ext uri="{FF2B5EF4-FFF2-40B4-BE49-F238E27FC236}">
                  <a16:creationId xmlns:a16="http://schemas.microsoft.com/office/drawing/2014/main" id="{36D42CDE-DD25-AE65-03E0-9A969DFBD882}"/>
                </a:ext>
              </a:extLst>
            </p:cNvPr>
            <p:cNvSpPr/>
            <p:nvPr/>
          </p:nvSpPr>
          <p:spPr>
            <a:xfrm>
              <a:off x="759975" y="5624711"/>
              <a:ext cx="490804" cy="277813"/>
            </a:xfrm>
            <a:custGeom>
              <a:avLst/>
              <a:gdLst>
                <a:gd name="connsiteX0" fmla="*/ 507007 w 504825"/>
                <a:gd name="connsiteY0" fmla="*/ 147282 h 285750"/>
                <a:gd name="connsiteX1" fmla="*/ 253566 w 504825"/>
                <a:gd name="connsiteY1" fmla="*/ 953 h 285750"/>
                <a:gd name="connsiteX2" fmla="*/ 953 w 504825"/>
                <a:gd name="connsiteY2" fmla="*/ 147282 h 285750"/>
                <a:gd name="connsiteX3" fmla="*/ 254391 w 504825"/>
                <a:gd name="connsiteY3" fmla="*/ 293599 h 285750"/>
                <a:gd name="connsiteX4" fmla="*/ 507007 w 504825"/>
                <a:gd name="connsiteY4" fmla="*/ 147282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5" h="285750">
                  <a:moveTo>
                    <a:pt x="507007" y="147282"/>
                  </a:moveTo>
                  <a:lnTo>
                    <a:pt x="253566" y="953"/>
                  </a:lnTo>
                  <a:lnTo>
                    <a:pt x="953" y="147282"/>
                  </a:lnTo>
                  <a:lnTo>
                    <a:pt x="254391" y="293599"/>
                  </a:lnTo>
                  <a:lnTo>
                    <a:pt x="507007" y="147282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</p:grpSp>
      <p:grpSp>
        <p:nvGrpSpPr>
          <p:cNvPr id="197" name="Группа 196">
            <a:extLst>
              <a:ext uri="{FF2B5EF4-FFF2-40B4-BE49-F238E27FC236}">
                <a16:creationId xmlns:a16="http://schemas.microsoft.com/office/drawing/2014/main" id="{A11A1368-AF1C-B316-B4E9-95E100DD5609}"/>
              </a:ext>
            </a:extLst>
          </p:cNvPr>
          <p:cNvGrpSpPr/>
          <p:nvPr/>
        </p:nvGrpSpPr>
        <p:grpSpPr>
          <a:xfrm>
            <a:off x="10347835" y="4368703"/>
            <a:ext cx="278167" cy="321531"/>
            <a:chOff x="759174" y="5624711"/>
            <a:chExt cx="491605" cy="568244"/>
          </a:xfrm>
          <a:solidFill>
            <a:srgbClr val="BDD6FB"/>
          </a:solidFill>
        </p:grpSpPr>
        <p:sp>
          <p:nvSpPr>
            <p:cNvPr id="198" name="Freeform: Shape 553">
              <a:extLst>
                <a:ext uri="{FF2B5EF4-FFF2-40B4-BE49-F238E27FC236}">
                  <a16:creationId xmlns:a16="http://schemas.microsoft.com/office/drawing/2014/main" id="{0B673955-3F22-FF3E-1D34-A2E7F21CA8DB}"/>
                </a:ext>
              </a:extLst>
            </p:cNvPr>
            <p:cNvSpPr/>
            <p:nvPr/>
          </p:nvSpPr>
          <p:spPr>
            <a:xfrm>
              <a:off x="759174" y="5766976"/>
              <a:ext cx="240771" cy="425979"/>
            </a:xfrm>
            <a:custGeom>
              <a:avLst/>
              <a:gdLst>
                <a:gd name="connsiteX0" fmla="*/ 1777 w 247650"/>
                <a:gd name="connsiteY0" fmla="*/ 953 h 438150"/>
                <a:gd name="connsiteX1" fmla="*/ 953 w 247650"/>
                <a:gd name="connsiteY1" fmla="*/ 292164 h 438150"/>
                <a:gd name="connsiteX2" fmla="*/ 255215 w 247650"/>
                <a:gd name="connsiteY2" fmla="*/ 438493 h 438150"/>
                <a:gd name="connsiteX3" fmla="*/ 255215 w 247650"/>
                <a:gd name="connsiteY3" fmla="*/ 147269 h 438150"/>
                <a:gd name="connsiteX4" fmla="*/ 1777 w 247650"/>
                <a:gd name="connsiteY4" fmla="*/ 953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1777" y="953"/>
                  </a:moveTo>
                  <a:lnTo>
                    <a:pt x="953" y="292164"/>
                  </a:lnTo>
                  <a:lnTo>
                    <a:pt x="255215" y="438493"/>
                  </a:lnTo>
                  <a:lnTo>
                    <a:pt x="255215" y="147269"/>
                  </a:lnTo>
                  <a:lnTo>
                    <a:pt x="1777" y="953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199" name="Freeform: Shape 554">
              <a:extLst>
                <a:ext uri="{FF2B5EF4-FFF2-40B4-BE49-F238E27FC236}">
                  <a16:creationId xmlns:a16="http://schemas.microsoft.com/office/drawing/2014/main" id="{D44BD6A0-D6E1-5977-F069-C25CBB94FD81}"/>
                </a:ext>
              </a:extLst>
            </p:cNvPr>
            <p:cNvSpPr/>
            <p:nvPr/>
          </p:nvSpPr>
          <p:spPr>
            <a:xfrm>
              <a:off x="1006375" y="5766976"/>
              <a:ext cx="240771" cy="425979"/>
            </a:xfrm>
            <a:custGeom>
              <a:avLst/>
              <a:gdLst>
                <a:gd name="connsiteX0" fmla="*/ 953 w 247650"/>
                <a:gd name="connsiteY0" fmla="*/ 147269 h 438150"/>
                <a:gd name="connsiteX1" fmla="*/ 254394 w 247650"/>
                <a:gd name="connsiteY1" fmla="*/ 953 h 438150"/>
                <a:gd name="connsiteX2" fmla="*/ 255219 w 247650"/>
                <a:gd name="connsiteY2" fmla="*/ 292164 h 438150"/>
                <a:gd name="connsiteX3" fmla="*/ 953 w 247650"/>
                <a:gd name="connsiteY3" fmla="*/ 438493 h 438150"/>
                <a:gd name="connsiteX4" fmla="*/ 953 w 247650"/>
                <a:gd name="connsiteY4" fmla="*/ 147269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953" y="147269"/>
                  </a:moveTo>
                  <a:lnTo>
                    <a:pt x="254394" y="953"/>
                  </a:lnTo>
                  <a:lnTo>
                    <a:pt x="255219" y="292164"/>
                  </a:lnTo>
                  <a:lnTo>
                    <a:pt x="953" y="438493"/>
                  </a:lnTo>
                  <a:lnTo>
                    <a:pt x="953" y="147269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200" name="Freeform: Shape 555">
              <a:extLst>
                <a:ext uri="{FF2B5EF4-FFF2-40B4-BE49-F238E27FC236}">
                  <a16:creationId xmlns:a16="http://schemas.microsoft.com/office/drawing/2014/main" id="{543E3259-676C-3702-BD77-9C21CE675CED}"/>
                </a:ext>
              </a:extLst>
            </p:cNvPr>
            <p:cNvSpPr/>
            <p:nvPr/>
          </p:nvSpPr>
          <p:spPr>
            <a:xfrm>
              <a:off x="759975" y="5624711"/>
              <a:ext cx="490804" cy="277813"/>
            </a:xfrm>
            <a:custGeom>
              <a:avLst/>
              <a:gdLst>
                <a:gd name="connsiteX0" fmla="*/ 507007 w 504825"/>
                <a:gd name="connsiteY0" fmla="*/ 147282 h 285750"/>
                <a:gd name="connsiteX1" fmla="*/ 253566 w 504825"/>
                <a:gd name="connsiteY1" fmla="*/ 953 h 285750"/>
                <a:gd name="connsiteX2" fmla="*/ 953 w 504825"/>
                <a:gd name="connsiteY2" fmla="*/ 147282 h 285750"/>
                <a:gd name="connsiteX3" fmla="*/ 254391 w 504825"/>
                <a:gd name="connsiteY3" fmla="*/ 293599 h 285750"/>
                <a:gd name="connsiteX4" fmla="*/ 507007 w 504825"/>
                <a:gd name="connsiteY4" fmla="*/ 147282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5" h="285750">
                  <a:moveTo>
                    <a:pt x="507007" y="147282"/>
                  </a:moveTo>
                  <a:lnTo>
                    <a:pt x="253566" y="953"/>
                  </a:lnTo>
                  <a:lnTo>
                    <a:pt x="953" y="147282"/>
                  </a:lnTo>
                  <a:lnTo>
                    <a:pt x="254391" y="293599"/>
                  </a:lnTo>
                  <a:lnTo>
                    <a:pt x="507007" y="147282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</p:grpSp>
      <p:grpSp>
        <p:nvGrpSpPr>
          <p:cNvPr id="201" name="Группа 200">
            <a:extLst>
              <a:ext uri="{FF2B5EF4-FFF2-40B4-BE49-F238E27FC236}">
                <a16:creationId xmlns:a16="http://schemas.microsoft.com/office/drawing/2014/main" id="{2976F3CC-BBF5-71AD-943F-08CE7D66BD22}"/>
              </a:ext>
            </a:extLst>
          </p:cNvPr>
          <p:cNvGrpSpPr/>
          <p:nvPr/>
        </p:nvGrpSpPr>
        <p:grpSpPr>
          <a:xfrm>
            <a:off x="10849998" y="4368703"/>
            <a:ext cx="278167" cy="321531"/>
            <a:chOff x="759174" y="5624711"/>
            <a:chExt cx="491605" cy="568244"/>
          </a:xfrm>
          <a:solidFill>
            <a:srgbClr val="BDD6FB"/>
          </a:solidFill>
        </p:grpSpPr>
        <p:sp>
          <p:nvSpPr>
            <p:cNvPr id="202" name="Freeform: Shape 553">
              <a:extLst>
                <a:ext uri="{FF2B5EF4-FFF2-40B4-BE49-F238E27FC236}">
                  <a16:creationId xmlns:a16="http://schemas.microsoft.com/office/drawing/2014/main" id="{1DAC3F6C-F77A-12EC-5600-595947A3D1A5}"/>
                </a:ext>
              </a:extLst>
            </p:cNvPr>
            <p:cNvSpPr/>
            <p:nvPr/>
          </p:nvSpPr>
          <p:spPr>
            <a:xfrm>
              <a:off x="759174" y="5766976"/>
              <a:ext cx="240771" cy="425979"/>
            </a:xfrm>
            <a:custGeom>
              <a:avLst/>
              <a:gdLst>
                <a:gd name="connsiteX0" fmla="*/ 1777 w 247650"/>
                <a:gd name="connsiteY0" fmla="*/ 953 h 438150"/>
                <a:gd name="connsiteX1" fmla="*/ 953 w 247650"/>
                <a:gd name="connsiteY1" fmla="*/ 292164 h 438150"/>
                <a:gd name="connsiteX2" fmla="*/ 255215 w 247650"/>
                <a:gd name="connsiteY2" fmla="*/ 438493 h 438150"/>
                <a:gd name="connsiteX3" fmla="*/ 255215 w 247650"/>
                <a:gd name="connsiteY3" fmla="*/ 147269 h 438150"/>
                <a:gd name="connsiteX4" fmla="*/ 1777 w 247650"/>
                <a:gd name="connsiteY4" fmla="*/ 953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1777" y="953"/>
                  </a:moveTo>
                  <a:lnTo>
                    <a:pt x="953" y="292164"/>
                  </a:lnTo>
                  <a:lnTo>
                    <a:pt x="255215" y="438493"/>
                  </a:lnTo>
                  <a:lnTo>
                    <a:pt x="255215" y="147269"/>
                  </a:lnTo>
                  <a:lnTo>
                    <a:pt x="1777" y="953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203" name="Freeform: Shape 554">
              <a:extLst>
                <a:ext uri="{FF2B5EF4-FFF2-40B4-BE49-F238E27FC236}">
                  <a16:creationId xmlns:a16="http://schemas.microsoft.com/office/drawing/2014/main" id="{37A84533-29F4-8781-3C91-87D0667F4D22}"/>
                </a:ext>
              </a:extLst>
            </p:cNvPr>
            <p:cNvSpPr/>
            <p:nvPr/>
          </p:nvSpPr>
          <p:spPr>
            <a:xfrm>
              <a:off x="1006375" y="5766976"/>
              <a:ext cx="240771" cy="425979"/>
            </a:xfrm>
            <a:custGeom>
              <a:avLst/>
              <a:gdLst>
                <a:gd name="connsiteX0" fmla="*/ 953 w 247650"/>
                <a:gd name="connsiteY0" fmla="*/ 147269 h 438150"/>
                <a:gd name="connsiteX1" fmla="*/ 254394 w 247650"/>
                <a:gd name="connsiteY1" fmla="*/ 953 h 438150"/>
                <a:gd name="connsiteX2" fmla="*/ 255219 w 247650"/>
                <a:gd name="connsiteY2" fmla="*/ 292164 h 438150"/>
                <a:gd name="connsiteX3" fmla="*/ 953 w 247650"/>
                <a:gd name="connsiteY3" fmla="*/ 438493 h 438150"/>
                <a:gd name="connsiteX4" fmla="*/ 953 w 247650"/>
                <a:gd name="connsiteY4" fmla="*/ 147269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953" y="147269"/>
                  </a:moveTo>
                  <a:lnTo>
                    <a:pt x="254394" y="953"/>
                  </a:lnTo>
                  <a:lnTo>
                    <a:pt x="255219" y="292164"/>
                  </a:lnTo>
                  <a:lnTo>
                    <a:pt x="953" y="438493"/>
                  </a:lnTo>
                  <a:lnTo>
                    <a:pt x="953" y="147269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204" name="Freeform: Shape 555">
              <a:extLst>
                <a:ext uri="{FF2B5EF4-FFF2-40B4-BE49-F238E27FC236}">
                  <a16:creationId xmlns:a16="http://schemas.microsoft.com/office/drawing/2014/main" id="{08C7BC6D-2D7A-E0F9-C2F7-781A0F3BE47C}"/>
                </a:ext>
              </a:extLst>
            </p:cNvPr>
            <p:cNvSpPr/>
            <p:nvPr/>
          </p:nvSpPr>
          <p:spPr>
            <a:xfrm>
              <a:off x="759975" y="5624711"/>
              <a:ext cx="490804" cy="277813"/>
            </a:xfrm>
            <a:custGeom>
              <a:avLst/>
              <a:gdLst>
                <a:gd name="connsiteX0" fmla="*/ 507007 w 504825"/>
                <a:gd name="connsiteY0" fmla="*/ 147282 h 285750"/>
                <a:gd name="connsiteX1" fmla="*/ 253566 w 504825"/>
                <a:gd name="connsiteY1" fmla="*/ 953 h 285750"/>
                <a:gd name="connsiteX2" fmla="*/ 953 w 504825"/>
                <a:gd name="connsiteY2" fmla="*/ 147282 h 285750"/>
                <a:gd name="connsiteX3" fmla="*/ 254391 w 504825"/>
                <a:gd name="connsiteY3" fmla="*/ 293599 h 285750"/>
                <a:gd name="connsiteX4" fmla="*/ 507007 w 504825"/>
                <a:gd name="connsiteY4" fmla="*/ 147282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5" h="285750">
                  <a:moveTo>
                    <a:pt x="507007" y="147282"/>
                  </a:moveTo>
                  <a:lnTo>
                    <a:pt x="253566" y="953"/>
                  </a:lnTo>
                  <a:lnTo>
                    <a:pt x="953" y="147282"/>
                  </a:lnTo>
                  <a:lnTo>
                    <a:pt x="254391" y="293599"/>
                  </a:lnTo>
                  <a:lnTo>
                    <a:pt x="507007" y="147282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</p:grpSp>
      <p:grpSp>
        <p:nvGrpSpPr>
          <p:cNvPr id="205" name="Группа 204">
            <a:extLst>
              <a:ext uri="{FF2B5EF4-FFF2-40B4-BE49-F238E27FC236}">
                <a16:creationId xmlns:a16="http://schemas.microsoft.com/office/drawing/2014/main" id="{4430D44B-30A9-8D48-0B4C-429980FF1024}"/>
              </a:ext>
            </a:extLst>
          </p:cNvPr>
          <p:cNvGrpSpPr/>
          <p:nvPr/>
        </p:nvGrpSpPr>
        <p:grpSpPr>
          <a:xfrm>
            <a:off x="10347835" y="4917552"/>
            <a:ext cx="278167" cy="321531"/>
            <a:chOff x="759174" y="5624711"/>
            <a:chExt cx="491605" cy="568244"/>
          </a:xfrm>
          <a:solidFill>
            <a:srgbClr val="BDD6FB"/>
          </a:solidFill>
        </p:grpSpPr>
        <p:sp>
          <p:nvSpPr>
            <p:cNvPr id="206" name="Freeform: Shape 553">
              <a:extLst>
                <a:ext uri="{FF2B5EF4-FFF2-40B4-BE49-F238E27FC236}">
                  <a16:creationId xmlns:a16="http://schemas.microsoft.com/office/drawing/2014/main" id="{6798D40C-AA7F-C8BD-8085-B9CADBD80A32}"/>
                </a:ext>
              </a:extLst>
            </p:cNvPr>
            <p:cNvSpPr/>
            <p:nvPr/>
          </p:nvSpPr>
          <p:spPr>
            <a:xfrm>
              <a:off x="759174" y="5766976"/>
              <a:ext cx="240771" cy="425979"/>
            </a:xfrm>
            <a:custGeom>
              <a:avLst/>
              <a:gdLst>
                <a:gd name="connsiteX0" fmla="*/ 1777 w 247650"/>
                <a:gd name="connsiteY0" fmla="*/ 953 h 438150"/>
                <a:gd name="connsiteX1" fmla="*/ 953 w 247650"/>
                <a:gd name="connsiteY1" fmla="*/ 292164 h 438150"/>
                <a:gd name="connsiteX2" fmla="*/ 255215 w 247650"/>
                <a:gd name="connsiteY2" fmla="*/ 438493 h 438150"/>
                <a:gd name="connsiteX3" fmla="*/ 255215 w 247650"/>
                <a:gd name="connsiteY3" fmla="*/ 147269 h 438150"/>
                <a:gd name="connsiteX4" fmla="*/ 1777 w 247650"/>
                <a:gd name="connsiteY4" fmla="*/ 953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1777" y="953"/>
                  </a:moveTo>
                  <a:lnTo>
                    <a:pt x="953" y="292164"/>
                  </a:lnTo>
                  <a:lnTo>
                    <a:pt x="255215" y="438493"/>
                  </a:lnTo>
                  <a:lnTo>
                    <a:pt x="255215" y="147269"/>
                  </a:lnTo>
                  <a:lnTo>
                    <a:pt x="1777" y="953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207" name="Freeform: Shape 554">
              <a:extLst>
                <a:ext uri="{FF2B5EF4-FFF2-40B4-BE49-F238E27FC236}">
                  <a16:creationId xmlns:a16="http://schemas.microsoft.com/office/drawing/2014/main" id="{276217F4-309C-DCD3-3A35-6A2088788B77}"/>
                </a:ext>
              </a:extLst>
            </p:cNvPr>
            <p:cNvSpPr/>
            <p:nvPr/>
          </p:nvSpPr>
          <p:spPr>
            <a:xfrm>
              <a:off x="1006375" y="5766976"/>
              <a:ext cx="240771" cy="425979"/>
            </a:xfrm>
            <a:custGeom>
              <a:avLst/>
              <a:gdLst>
                <a:gd name="connsiteX0" fmla="*/ 953 w 247650"/>
                <a:gd name="connsiteY0" fmla="*/ 147269 h 438150"/>
                <a:gd name="connsiteX1" fmla="*/ 254394 w 247650"/>
                <a:gd name="connsiteY1" fmla="*/ 953 h 438150"/>
                <a:gd name="connsiteX2" fmla="*/ 255219 w 247650"/>
                <a:gd name="connsiteY2" fmla="*/ 292164 h 438150"/>
                <a:gd name="connsiteX3" fmla="*/ 953 w 247650"/>
                <a:gd name="connsiteY3" fmla="*/ 438493 h 438150"/>
                <a:gd name="connsiteX4" fmla="*/ 953 w 247650"/>
                <a:gd name="connsiteY4" fmla="*/ 147269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953" y="147269"/>
                  </a:moveTo>
                  <a:lnTo>
                    <a:pt x="254394" y="953"/>
                  </a:lnTo>
                  <a:lnTo>
                    <a:pt x="255219" y="292164"/>
                  </a:lnTo>
                  <a:lnTo>
                    <a:pt x="953" y="438493"/>
                  </a:lnTo>
                  <a:lnTo>
                    <a:pt x="953" y="147269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208" name="Freeform: Shape 555">
              <a:extLst>
                <a:ext uri="{FF2B5EF4-FFF2-40B4-BE49-F238E27FC236}">
                  <a16:creationId xmlns:a16="http://schemas.microsoft.com/office/drawing/2014/main" id="{0321DE7B-695E-4995-8B2D-F15B1F85258E}"/>
                </a:ext>
              </a:extLst>
            </p:cNvPr>
            <p:cNvSpPr/>
            <p:nvPr/>
          </p:nvSpPr>
          <p:spPr>
            <a:xfrm>
              <a:off x="759975" y="5624711"/>
              <a:ext cx="490804" cy="277813"/>
            </a:xfrm>
            <a:custGeom>
              <a:avLst/>
              <a:gdLst>
                <a:gd name="connsiteX0" fmla="*/ 507007 w 504825"/>
                <a:gd name="connsiteY0" fmla="*/ 147282 h 285750"/>
                <a:gd name="connsiteX1" fmla="*/ 253566 w 504825"/>
                <a:gd name="connsiteY1" fmla="*/ 953 h 285750"/>
                <a:gd name="connsiteX2" fmla="*/ 953 w 504825"/>
                <a:gd name="connsiteY2" fmla="*/ 147282 h 285750"/>
                <a:gd name="connsiteX3" fmla="*/ 254391 w 504825"/>
                <a:gd name="connsiteY3" fmla="*/ 293599 h 285750"/>
                <a:gd name="connsiteX4" fmla="*/ 507007 w 504825"/>
                <a:gd name="connsiteY4" fmla="*/ 147282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5" h="285750">
                  <a:moveTo>
                    <a:pt x="507007" y="147282"/>
                  </a:moveTo>
                  <a:lnTo>
                    <a:pt x="253566" y="953"/>
                  </a:lnTo>
                  <a:lnTo>
                    <a:pt x="953" y="147282"/>
                  </a:lnTo>
                  <a:lnTo>
                    <a:pt x="254391" y="293599"/>
                  </a:lnTo>
                  <a:lnTo>
                    <a:pt x="507007" y="147282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</p:grpSp>
      <p:grpSp>
        <p:nvGrpSpPr>
          <p:cNvPr id="209" name="Группа 208">
            <a:extLst>
              <a:ext uri="{FF2B5EF4-FFF2-40B4-BE49-F238E27FC236}">
                <a16:creationId xmlns:a16="http://schemas.microsoft.com/office/drawing/2014/main" id="{CD5EEC5B-A526-6361-8321-6F7CDBD8B797}"/>
              </a:ext>
            </a:extLst>
          </p:cNvPr>
          <p:cNvGrpSpPr/>
          <p:nvPr/>
        </p:nvGrpSpPr>
        <p:grpSpPr>
          <a:xfrm>
            <a:off x="10849998" y="4917552"/>
            <a:ext cx="278167" cy="321531"/>
            <a:chOff x="759174" y="5624711"/>
            <a:chExt cx="491605" cy="568244"/>
          </a:xfrm>
          <a:solidFill>
            <a:srgbClr val="BDD6FB"/>
          </a:solidFill>
        </p:grpSpPr>
        <p:sp>
          <p:nvSpPr>
            <p:cNvPr id="210" name="Freeform: Shape 553">
              <a:extLst>
                <a:ext uri="{FF2B5EF4-FFF2-40B4-BE49-F238E27FC236}">
                  <a16:creationId xmlns:a16="http://schemas.microsoft.com/office/drawing/2014/main" id="{75FE2A15-1D00-C5ED-B78F-89A2B84B9AAC}"/>
                </a:ext>
              </a:extLst>
            </p:cNvPr>
            <p:cNvSpPr/>
            <p:nvPr/>
          </p:nvSpPr>
          <p:spPr>
            <a:xfrm>
              <a:off x="759174" y="5766976"/>
              <a:ext cx="240771" cy="425979"/>
            </a:xfrm>
            <a:custGeom>
              <a:avLst/>
              <a:gdLst>
                <a:gd name="connsiteX0" fmla="*/ 1777 w 247650"/>
                <a:gd name="connsiteY0" fmla="*/ 953 h 438150"/>
                <a:gd name="connsiteX1" fmla="*/ 953 w 247650"/>
                <a:gd name="connsiteY1" fmla="*/ 292164 h 438150"/>
                <a:gd name="connsiteX2" fmla="*/ 255215 w 247650"/>
                <a:gd name="connsiteY2" fmla="*/ 438493 h 438150"/>
                <a:gd name="connsiteX3" fmla="*/ 255215 w 247650"/>
                <a:gd name="connsiteY3" fmla="*/ 147269 h 438150"/>
                <a:gd name="connsiteX4" fmla="*/ 1777 w 247650"/>
                <a:gd name="connsiteY4" fmla="*/ 953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1777" y="953"/>
                  </a:moveTo>
                  <a:lnTo>
                    <a:pt x="953" y="292164"/>
                  </a:lnTo>
                  <a:lnTo>
                    <a:pt x="255215" y="438493"/>
                  </a:lnTo>
                  <a:lnTo>
                    <a:pt x="255215" y="147269"/>
                  </a:lnTo>
                  <a:lnTo>
                    <a:pt x="1777" y="953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211" name="Freeform: Shape 554">
              <a:extLst>
                <a:ext uri="{FF2B5EF4-FFF2-40B4-BE49-F238E27FC236}">
                  <a16:creationId xmlns:a16="http://schemas.microsoft.com/office/drawing/2014/main" id="{2F0B10BF-D4C2-455F-844A-0DD0C8C19B9C}"/>
                </a:ext>
              </a:extLst>
            </p:cNvPr>
            <p:cNvSpPr/>
            <p:nvPr/>
          </p:nvSpPr>
          <p:spPr>
            <a:xfrm>
              <a:off x="1006375" y="5766976"/>
              <a:ext cx="240771" cy="425979"/>
            </a:xfrm>
            <a:custGeom>
              <a:avLst/>
              <a:gdLst>
                <a:gd name="connsiteX0" fmla="*/ 953 w 247650"/>
                <a:gd name="connsiteY0" fmla="*/ 147269 h 438150"/>
                <a:gd name="connsiteX1" fmla="*/ 254394 w 247650"/>
                <a:gd name="connsiteY1" fmla="*/ 953 h 438150"/>
                <a:gd name="connsiteX2" fmla="*/ 255219 w 247650"/>
                <a:gd name="connsiteY2" fmla="*/ 292164 h 438150"/>
                <a:gd name="connsiteX3" fmla="*/ 953 w 247650"/>
                <a:gd name="connsiteY3" fmla="*/ 438493 h 438150"/>
                <a:gd name="connsiteX4" fmla="*/ 953 w 247650"/>
                <a:gd name="connsiteY4" fmla="*/ 147269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953" y="147269"/>
                  </a:moveTo>
                  <a:lnTo>
                    <a:pt x="254394" y="953"/>
                  </a:lnTo>
                  <a:lnTo>
                    <a:pt x="255219" y="292164"/>
                  </a:lnTo>
                  <a:lnTo>
                    <a:pt x="953" y="438493"/>
                  </a:lnTo>
                  <a:lnTo>
                    <a:pt x="953" y="147269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212" name="Freeform: Shape 555">
              <a:extLst>
                <a:ext uri="{FF2B5EF4-FFF2-40B4-BE49-F238E27FC236}">
                  <a16:creationId xmlns:a16="http://schemas.microsoft.com/office/drawing/2014/main" id="{708D0DD1-9C18-FE76-A981-B38BE5DD207C}"/>
                </a:ext>
              </a:extLst>
            </p:cNvPr>
            <p:cNvSpPr/>
            <p:nvPr/>
          </p:nvSpPr>
          <p:spPr>
            <a:xfrm>
              <a:off x="759975" y="5624711"/>
              <a:ext cx="490804" cy="277813"/>
            </a:xfrm>
            <a:custGeom>
              <a:avLst/>
              <a:gdLst>
                <a:gd name="connsiteX0" fmla="*/ 507007 w 504825"/>
                <a:gd name="connsiteY0" fmla="*/ 147282 h 285750"/>
                <a:gd name="connsiteX1" fmla="*/ 253566 w 504825"/>
                <a:gd name="connsiteY1" fmla="*/ 953 h 285750"/>
                <a:gd name="connsiteX2" fmla="*/ 953 w 504825"/>
                <a:gd name="connsiteY2" fmla="*/ 147282 h 285750"/>
                <a:gd name="connsiteX3" fmla="*/ 254391 w 504825"/>
                <a:gd name="connsiteY3" fmla="*/ 293599 h 285750"/>
                <a:gd name="connsiteX4" fmla="*/ 507007 w 504825"/>
                <a:gd name="connsiteY4" fmla="*/ 147282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5" h="285750">
                  <a:moveTo>
                    <a:pt x="507007" y="147282"/>
                  </a:moveTo>
                  <a:lnTo>
                    <a:pt x="253566" y="953"/>
                  </a:lnTo>
                  <a:lnTo>
                    <a:pt x="953" y="147282"/>
                  </a:lnTo>
                  <a:lnTo>
                    <a:pt x="254391" y="293599"/>
                  </a:lnTo>
                  <a:lnTo>
                    <a:pt x="507007" y="147282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</p:grpSp>
      <p:sp>
        <p:nvSpPr>
          <p:cNvPr id="213" name="Прямоугольник 212">
            <a:extLst>
              <a:ext uri="{FF2B5EF4-FFF2-40B4-BE49-F238E27FC236}">
                <a16:creationId xmlns:a16="http://schemas.microsoft.com/office/drawing/2014/main" id="{3896D100-E4E5-55BC-FF37-6DA7C7645438}"/>
              </a:ext>
            </a:extLst>
          </p:cNvPr>
          <p:cNvSpPr/>
          <p:nvPr/>
        </p:nvSpPr>
        <p:spPr>
          <a:xfrm>
            <a:off x="2039906" y="2533097"/>
            <a:ext cx="3243468" cy="32316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Клиентский путь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задает требования к функциональной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логике сервисов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Клиентский путь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может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бесшовно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поддерживаться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сервисами разных доменов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Переиспользование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типовых сервисов в разных доменах обеспечивает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радикальную экономию затрат</a:t>
            </a:r>
          </a:p>
        </p:txBody>
      </p:sp>
      <p:sp>
        <p:nvSpPr>
          <p:cNvPr id="214" name="Freeform 124">
            <a:extLst>
              <a:ext uri="{FF2B5EF4-FFF2-40B4-BE49-F238E27FC236}">
                <a16:creationId xmlns:a16="http://schemas.microsoft.com/office/drawing/2014/main" id="{FC75D233-2C3D-BB0F-1A79-4DCE73B76D5E}"/>
              </a:ext>
            </a:extLst>
          </p:cNvPr>
          <p:cNvSpPr>
            <a:spLocks noEditPoints="1"/>
          </p:cNvSpPr>
          <p:nvPr/>
        </p:nvSpPr>
        <p:spPr bwMode="auto">
          <a:xfrm>
            <a:off x="1469596" y="3752475"/>
            <a:ext cx="277760" cy="313890"/>
          </a:xfrm>
          <a:custGeom>
            <a:avLst/>
            <a:gdLst>
              <a:gd name="T0" fmla="*/ 120162 w 52"/>
              <a:gd name="T1" fmla="*/ 23642 h 56"/>
              <a:gd name="T2" fmla="*/ 75101 w 52"/>
              <a:gd name="T3" fmla="*/ 23642 h 56"/>
              <a:gd name="T4" fmla="*/ 97632 w 52"/>
              <a:gd name="T5" fmla="*/ 15762 h 56"/>
              <a:gd name="T6" fmla="*/ 97632 w 52"/>
              <a:gd name="T7" fmla="*/ 31523 h 56"/>
              <a:gd name="T8" fmla="*/ 97632 w 52"/>
              <a:gd name="T9" fmla="*/ 15762 h 56"/>
              <a:gd name="T10" fmla="*/ 165223 w 52"/>
              <a:gd name="T11" fmla="*/ 173378 h 56"/>
              <a:gd name="T12" fmla="*/ 157712 w 52"/>
              <a:gd name="T13" fmla="*/ 141855 h 56"/>
              <a:gd name="T14" fmla="*/ 105142 w 52"/>
              <a:gd name="T15" fmla="*/ 110332 h 56"/>
              <a:gd name="T16" fmla="*/ 150202 w 52"/>
              <a:gd name="T17" fmla="*/ 102451 h 56"/>
              <a:gd name="T18" fmla="*/ 146447 w 52"/>
              <a:gd name="T19" fmla="*/ 78808 h 56"/>
              <a:gd name="T20" fmla="*/ 45061 w 52"/>
              <a:gd name="T21" fmla="*/ 86689 h 56"/>
              <a:gd name="T22" fmla="*/ 52571 w 52"/>
              <a:gd name="T23" fmla="*/ 110332 h 56"/>
              <a:gd name="T24" fmla="*/ 90121 w 52"/>
              <a:gd name="T25" fmla="*/ 141855 h 56"/>
              <a:gd name="T26" fmla="*/ 30040 w 52"/>
              <a:gd name="T27" fmla="*/ 149736 h 56"/>
              <a:gd name="T28" fmla="*/ 7510 w 52"/>
              <a:gd name="T29" fmla="*/ 173378 h 56"/>
              <a:gd name="T30" fmla="*/ 0 w 52"/>
              <a:gd name="T31" fmla="*/ 212782 h 56"/>
              <a:gd name="T32" fmla="*/ 67591 w 52"/>
              <a:gd name="T33" fmla="*/ 220663 h 56"/>
              <a:gd name="T34" fmla="*/ 75101 w 52"/>
              <a:gd name="T35" fmla="*/ 181259 h 56"/>
              <a:gd name="T36" fmla="*/ 45061 w 52"/>
              <a:gd name="T37" fmla="*/ 173378 h 56"/>
              <a:gd name="T38" fmla="*/ 150202 w 52"/>
              <a:gd name="T39" fmla="*/ 157616 h 56"/>
              <a:gd name="T40" fmla="*/ 127672 w 52"/>
              <a:gd name="T41" fmla="*/ 173378 h 56"/>
              <a:gd name="T42" fmla="*/ 120162 w 52"/>
              <a:gd name="T43" fmla="*/ 212782 h 56"/>
              <a:gd name="T44" fmla="*/ 187753 w 52"/>
              <a:gd name="T45" fmla="*/ 220663 h 56"/>
              <a:gd name="T46" fmla="*/ 195263 w 52"/>
              <a:gd name="T47" fmla="*/ 181259 h 56"/>
              <a:gd name="T48" fmla="*/ 60081 w 52"/>
              <a:gd name="T49" fmla="*/ 90629 h 56"/>
              <a:gd name="T50" fmla="*/ 135182 w 52"/>
              <a:gd name="T51" fmla="*/ 94570 h 56"/>
              <a:gd name="T52" fmla="*/ 60081 w 52"/>
              <a:gd name="T53" fmla="*/ 90629 h 56"/>
              <a:gd name="T54" fmla="*/ 15020 w 52"/>
              <a:gd name="T55" fmla="*/ 204901 h 56"/>
              <a:gd name="T56" fmla="*/ 60081 w 52"/>
              <a:gd name="T57" fmla="*/ 189140 h 56"/>
              <a:gd name="T58" fmla="*/ 180243 w 52"/>
              <a:gd name="T59" fmla="*/ 204901 h 56"/>
              <a:gd name="T60" fmla="*/ 135182 w 52"/>
              <a:gd name="T61" fmla="*/ 189140 h 56"/>
              <a:gd name="T62" fmla="*/ 180243 w 52"/>
              <a:gd name="T63" fmla="*/ 204901 h 5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52" h="56">
                <a:moveTo>
                  <a:pt x="26" y="12"/>
                </a:moveTo>
                <a:cubicBezTo>
                  <a:pt x="29" y="12"/>
                  <a:pt x="32" y="9"/>
                  <a:pt x="32" y="6"/>
                </a:cubicBezTo>
                <a:cubicBezTo>
                  <a:pt x="32" y="3"/>
                  <a:pt x="29" y="0"/>
                  <a:pt x="26" y="0"/>
                </a:cubicBezTo>
                <a:cubicBezTo>
                  <a:pt x="23" y="0"/>
                  <a:pt x="20" y="3"/>
                  <a:pt x="20" y="6"/>
                </a:cubicBezTo>
                <a:cubicBezTo>
                  <a:pt x="20" y="9"/>
                  <a:pt x="23" y="12"/>
                  <a:pt x="26" y="12"/>
                </a:cubicBezTo>
                <a:close/>
                <a:moveTo>
                  <a:pt x="26" y="4"/>
                </a:moveTo>
                <a:cubicBezTo>
                  <a:pt x="27" y="4"/>
                  <a:pt x="28" y="5"/>
                  <a:pt x="28" y="6"/>
                </a:cubicBezTo>
                <a:cubicBezTo>
                  <a:pt x="28" y="7"/>
                  <a:pt x="27" y="8"/>
                  <a:pt x="26" y="8"/>
                </a:cubicBezTo>
                <a:cubicBezTo>
                  <a:pt x="25" y="8"/>
                  <a:pt x="24" y="7"/>
                  <a:pt x="24" y="6"/>
                </a:cubicBezTo>
                <a:cubicBezTo>
                  <a:pt x="24" y="5"/>
                  <a:pt x="25" y="4"/>
                  <a:pt x="26" y="4"/>
                </a:cubicBezTo>
                <a:close/>
                <a:moveTo>
                  <a:pt x="50" y="44"/>
                </a:moveTo>
                <a:cubicBezTo>
                  <a:pt x="44" y="44"/>
                  <a:pt x="44" y="44"/>
                  <a:pt x="44" y="44"/>
                </a:cubicBezTo>
                <a:cubicBezTo>
                  <a:pt x="44" y="38"/>
                  <a:pt x="44" y="38"/>
                  <a:pt x="44" y="38"/>
                </a:cubicBezTo>
                <a:cubicBezTo>
                  <a:pt x="44" y="37"/>
                  <a:pt x="43" y="36"/>
                  <a:pt x="42" y="36"/>
                </a:cubicBezTo>
                <a:cubicBezTo>
                  <a:pt x="28" y="36"/>
                  <a:pt x="28" y="36"/>
                  <a:pt x="28" y="36"/>
                </a:cubicBezTo>
                <a:cubicBezTo>
                  <a:pt x="28" y="28"/>
                  <a:pt x="28" y="28"/>
                  <a:pt x="28" y="28"/>
                </a:cubicBezTo>
                <a:cubicBezTo>
                  <a:pt x="38" y="28"/>
                  <a:pt x="38" y="28"/>
                  <a:pt x="38" y="28"/>
                </a:cubicBezTo>
                <a:cubicBezTo>
                  <a:pt x="39" y="28"/>
                  <a:pt x="40" y="27"/>
                  <a:pt x="40" y="26"/>
                </a:cubicBezTo>
                <a:cubicBezTo>
                  <a:pt x="40" y="22"/>
                  <a:pt x="40" y="22"/>
                  <a:pt x="40" y="22"/>
                </a:cubicBezTo>
                <a:cubicBezTo>
                  <a:pt x="40" y="21"/>
                  <a:pt x="40" y="21"/>
                  <a:pt x="39" y="20"/>
                </a:cubicBezTo>
                <a:cubicBezTo>
                  <a:pt x="31" y="15"/>
                  <a:pt x="21" y="15"/>
                  <a:pt x="13" y="20"/>
                </a:cubicBezTo>
                <a:cubicBezTo>
                  <a:pt x="12" y="21"/>
                  <a:pt x="12" y="21"/>
                  <a:pt x="12" y="22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3" y="28"/>
                  <a:pt x="14" y="28"/>
                </a:cubicBezTo>
                <a:cubicBezTo>
                  <a:pt x="24" y="28"/>
                  <a:pt x="24" y="28"/>
                  <a:pt x="24" y="28"/>
                </a:cubicBezTo>
                <a:cubicBezTo>
                  <a:pt x="24" y="36"/>
                  <a:pt x="24" y="36"/>
                  <a:pt x="24" y="36"/>
                </a:cubicBezTo>
                <a:cubicBezTo>
                  <a:pt x="10" y="36"/>
                  <a:pt x="10" y="36"/>
                  <a:pt x="10" y="36"/>
                </a:cubicBezTo>
                <a:cubicBezTo>
                  <a:pt x="9" y="36"/>
                  <a:pt x="8" y="37"/>
                  <a:pt x="8" y="38"/>
                </a:cubicBezTo>
                <a:cubicBezTo>
                  <a:pt x="8" y="44"/>
                  <a:pt x="8" y="44"/>
                  <a:pt x="8" y="44"/>
                </a:cubicBezTo>
                <a:cubicBezTo>
                  <a:pt x="2" y="44"/>
                  <a:pt x="2" y="44"/>
                  <a:pt x="2" y="44"/>
                </a:cubicBezTo>
                <a:cubicBezTo>
                  <a:pt x="1" y="44"/>
                  <a:pt x="0" y="45"/>
                  <a:pt x="0" y="46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55"/>
                  <a:pt x="1" y="56"/>
                  <a:pt x="2" y="56"/>
                </a:cubicBezTo>
                <a:cubicBezTo>
                  <a:pt x="18" y="56"/>
                  <a:pt x="18" y="56"/>
                  <a:pt x="18" y="56"/>
                </a:cubicBezTo>
                <a:cubicBezTo>
                  <a:pt x="19" y="56"/>
                  <a:pt x="20" y="55"/>
                  <a:pt x="20" y="54"/>
                </a:cubicBezTo>
                <a:cubicBezTo>
                  <a:pt x="20" y="46"/>
                  <a:pt x="20" y="46"/>
                  <a:pt x="20" y="46"/>
                </a:cubicBezTo>
                <a:cubicBezTo>
                  <a:pt x="20" y="45"/>
                  <a:pt x="19" y="44"/>
                  <a:pt x="18" y="44"/>
                </a:cubicBezTo>
                <a:cubicBezTo>
                  <a:pt x="12" y="44"/>
                  <a:pt x="12" y="44"/>
                  <a:pt x="12" y="44"/>
                </a:cubicBezTo>
                <a:cubicBezTo>
                  <a:pt x="12" y="40"/>
                  <a:pt x="12" y="40"/>
                  <a:pt x="12" y="40"/>
                </a:cubicBezTo>
                <a:cubicBezTo>
                  <a:pt x="40" y="40"/>
                  <a:pt x="40" y="40"/>
                  <a:pt x="40" y="40"/>
                </a:cubicBezTo>
                <a:cubicBezTo>
                  <a:pt x="40" y="44"/>
                  <a:pt x="40" y="44"/>
                  <a:pt x="40" y="44"/>
                </a:cubicBezTo>
                <a:cubicBezTo>
                  <a:pt x="34" y="44"/>
                  <a:pt x="34" y="44"/>
                  <a:pt x="34" y="44"/>
                </a:cubicBezTo>
                <a:cubicBezTo>
                  <a:pt x="33" y="44"/>
                  <a:pt x="32" y="45"/>
                  <a:pt x="32" y="46"/>
                </a:cubicBezTo>
                <a:cubicBezTo>
                  <a:pt x="32" y="54"/>
                  <a:pt x="32" y="54"/>
                  <a:pt x="32" y="54"/>
                </a:cubicBezTo>
                <a:cubicBezTo>
                  <a:pt x="32" y="55"/>
                  <a:pt x="33" y="56"/>
                  <a:pt x="34" y="56"/>
                </a:cubicBezTo>
                <a:cubicBezTo>
                  <a:pt x="50" y="56"/>
                  <a:pt x="50" y="56"/>
                  <a:pt x="50" y="56"/>
                </a:cubicBezTo>
                <a:cubicBezTo>
                  <a:pt x="51" y="56"/>
                  <a:pt x="52" y="55"/>
                  <a:pt x="52" y="54"/>
                </a:cubicBezTo>
                <a:cubicBezTo>
                  <a:pt x="52" y="46"/>
                  <a:pt x="52" y="46"/>
                  <a:pt x="52" y="46"/>
                </a:cubicBezTo>
                <a:cubicBezTo>
                  <a:pt x="52" y="45"/>
                  <a:pt x="51" y="44"/>
                  <a:pt x="50" y="44"/>
                </a:cubicBezTo>
                <a:close/>
                <a:moveTo>
                  <a:pt x="16" y="23"/>
                </a:moveTo>
                <a:cubicBezTo>
                  <a:pt x="22" y="19"/>
                  <a:pt x="30" y="19"/>
                  <a:pt x="36" y="23"/>
                </a:cubicBezTo>
                <a:cubicBezTo>
                  <a:pt x="36" y="24"/>
                  <a:pt x="36" y="24"/>
                  <a:pt x="36" y="24"/>
                </a:cubicBezTo>
                <a:cubicBezTo>
                  <a:pt x="16" y="24"/>
                  <a:pt x="16" y="24"/>
                  <a:pt x="16" y="24"/>
                </a:cubicBezTo>
                <a:lnTo>
                  <a:pt x="16" y="23"/>
                </a:lnTo>
                <a:close/>
                <a:moveTo>
                  <a:pt x="16" y="52"/>
                </a:moveTo>
                <a:cubicBezTo>
                  <a:pt x="4" y="52"/>
                  <a:pt x="4" y="52"/>
                  <a:pt x="4" y="52"/>
                </a:cubicBezTo>
                <a:cubicBezTo>
                  <a:pt x="4" y="48"/>
                  <a:pt x="4" y="48"/>
                  <a:pt x="4" y="48"/>
                </a:cubicBezTo>
                <a:cubicBezTo>
                  <a:pt x="16" y="48"/>
                  <a:pt x="16" y="48"/>
                  <a:pt x="16" y="48"/>
                </a:cubicBezTo>
                <a:lnTo>
                  <a:pt x="16" y="52"/>
                </a:lnTo>
                <a:close/>
                <a:moveTo>
                  <a:pt x="48" y="52"/>
                </a:moveTo>
                <a:cubicBezTo>
                  <a:pt x="36" y="52"/>
                  <a:pt x="36" y="52"/>
                  <a:pt x="36" y="52"/>
                </a:cubicBezTo>
                <a:cubicBezTo>
                  <a:pt x="36" y="48"/>
                  <a:pt x="36" y="48"/>
                  <a:pt x="36" y="48"/>
                </a:cubicBezTo>
                <a:cubicBezTo>
                  <a:pt x="48" y="48"/>
                  <a:pt x="48" y="48"/>
                  <a:pt x="48" y="48"/>
                </a:cubicBezTo>
                <a:lnTo>
                  <a:pt x="48" y="52"/>
                </a:lnTo>
                <a:close/>
              </a:path>
            </a:pathLst>
          </a:custGeom>
          <a:solidFill>
            <a:srgbClr val="1147B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3066A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" name="Freeform 5">
            <a:extLst>
              <a:ext uri="{FF2B5EF4-FFF2-40B4-BE49-F238E27FC236}">
                <a16:creationId xmlns:a16="http://schemas.microsoft.com/office/drawing/2014/main" id="{315ED00B-79DD-3EA6-26AB-EDEDE37D6BC9}"/>
              </a:ext>
            </a:extLst>
          </p:cNvPr>
          <p:cNvSpPr>
            <a:spLocks noEditPoints="1"/>
          </p:cNvSpPr>
          <p:nvPr/>
        </p:nvSpPr>
        <p:spPr bwMode="auto">
          <a:xfrm>
            <a:off x="1466106" y="2576892"/>
            <a:ext cx="275115" cy="272299"/>
          </a:xfrm>
          <a:custGeom>
            <a:avLst/>
            <a:gdLst>
              <a:gd name="T0" fmla="*/ 177205 w 48"/>
              <a:gd name="T1" fmla="*/ 135731 h 48"/>
              <a:gd name="T2" fmla="*/ 3770 w 48"/>
              <a:gd name="T3" fmla="*/ 135731 h 48"/>
              <a:gd name="T4" fmla="*/ 0 w 48"/>
              <a:gd name="T5" fmla="*/ 143272 h 48"/>
              <a:gd name="T6" fmla="*/ 0 w 48"/>
              <a:gd name="T7" fmla="*/ 173434 h 48"/>
              <a:gd name="T8" fmla="*/ 7541 w 48"/>
              <a:gd name="T9" fmla="*/ 180975 h 48"/>
              <a:gd name="T10" fmla="*/ 173434 w 48"/>
              <a:gd name="T11" fmla="*/ 180975 h 48"/>
              <a:gd name="T12" fmla="*/ 180975 w 48"/>
              <a:gd name="T13" fmla="*/ 173434 h 48"/>
              <a:gd name="T14" fmla="*/ 180975 w 48"/>
              <a:gd name="T15" fmla="*/ 143272 h 48"/>
              <a:gd name="T16" fmla="*/ 177205 w 48"/>
              <a:gd name="T17" fmla="*/ 135731 h 48"/>
              <a:gd name="T18" fmla="*/ 165894 w 48"/>
              <a:gd name="T19" fmla="*/ 165894 h 48"/>
              <a:gd name="T20" fmla="*/ 15081 w 48"/>
              <a:gd name="T21" fmla="*/ 165894 h 48"/>
              <a:gd name="T22" fmla="*/ 15081 w 48"/>
              <a:gd name="T23" fmla="*/ 147042 h 48"/>
              <a:gd name="T24" fmla="*/ 165894 w 48"/>
              <a:gd name="T25" fmla="*/ 147042 h 48"/>
              <a:gd name="T26" fmla="*/ 165894 w 48"/>
              <a:gd name="T27" fmla="*/ 165894 h 48"/>
              <a:gd name="T28" fmla="*/ 90488 w 48"/>
              <a:gd name="T29" fmla="*/ 90488 h 48"/>
              <a:gd name="T30" fmla="*/ 135731 w 48"/>
              <a:gd name="T31" fmla="*/ 45244 h 48"/>
              <a:gd name="T32" fmla="*/ 90488 w 48"/>
              <a:gd name="T33" fmla="*/ 0 h 48"/>
              <a:gd name="T34" fmla="*/ 45244 w 48"/>
              <a:gd name="T35" fmla="*/ 45244 h 48"/>
              <a:gd name="T36" fmla="*/ 90488 w 48"/>
              <a:gd name="T37" fmla="*/ 90488 h 48"/>
              <a:gd name="T38" fmla="*/ 90488 w 48"/>
              <a:gd name="T39" fmla="*/ 15081 h 48"/>
              <a:gd name="T40" fmla="*/ 120650 w 48"/>
              <a:gd name="T41" fmla="*/ 45244 h 48"/>
              <a:gd name="T42" fmla="*/ 90488 w 48"/>
              <a:gd name="T43" fmla="*/ 75406 h 48"/>
              <a:gd name="T44" fmla="*/ 60325 w 48"/>
              <a:gd name="T45" fmla="*/ 45244 h 48"/>
              <a:gd name="T46" fmla="*/ 90488 w 48"/>
              <a:gd name="T47" fmla="*/ 15081 h 4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8" h="48">
                <a:moveTo>
                  <a:pt x="47" y="36"/>
                </a:moveTo>
                <a:cubicBezTo>
                  <a:pt x="34" y="25"/>
                  <a:pt x="14" y="25"/>
                  <a:pt x="1" y="36"/>
                </a:cubicBezTo>
                <a:cubicBezTo>
                  <a:pt x="0" y="37"/>
                  <a:pt x="0" y="37"/>
                  <a:pt x="0" y="38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7"/>
                  <a:pt x="1" y="48"/>
                  <a:pt x="2" y="48"/>
                </a:cubicBezTo>
                <a:cubicBezTo>
                  <a:pt x="46" y="48"/>
                  <a:pt x="46" y="48"/>
                  <a:pt x="46" y="48"/>
                </a:cubicBezTo>
                <a:cubicBezTo>
                  <a:pt x="47" y="48"/>
                  <a:pt x="48" y="47"/>
                  <a:pt x="48" y="46"/>
                </a:cubicBezTo>
                <a:cubicBezTo>
                  <a:pt x="48" y="38"/>
                  <a:pt x="48" y="38"/>
                  <a:pt x="48" y="38"/>
                </a:cubicBezTo>
                <a:cubicBezTo>
                  <a:pt x="48" y="37"/>
                  <a:pt x="48" y="37"/>
                  <a:pt x="47" y="36"/>
                </a:cubicBezTo>
                <a:close/>
                <a:moveTo>
                  <a:pt x="44" y="44"/>
                </a:moveTo>
                <a:cubicBezTo>
                  <a:pt x="4" y="44"/>
                  <a:pt x="4" y="44"/>
                  <a:pt x="4" y="44"/>
                </a:cubicBezTo>
                <a:cubicBezTo>
                  <a:pt x="4" y="39"/>
                  <a:pt x="4" y="39"/>
                  <a:pt x="4" y="39"/>
                </a:cubicBezTo>
                <a:cubicBezTo>
                  <a:pt x="16" y="30"/>
                  <a:pt x="32" y="30"/>
                  <a:pt x="44" y="39"/>
                </a:cubicBezTo>
                <a:lnTo>
                  <a:pt x="44" y="44"/>
                </a:lnTo>
                <a:close/>
                <a:moveTo>
                  <a:pt x="24" y="24"/>
                </a:moveTo>
                <a:cubicBezTo>
                  <a:pt x="31" y="24"/>
                  <a:pt x="36" y="19"/>
                  <a:pt x="36" y="12"/>
                </a:cubicBezTo>
                <a:cubicBezTo>
                  <a:pt x="36" y="5"/>
                  <a:pt x="31" y="0"/>
                  <a:pt x="24" y="0"/>
                </a:cubicBezTo>
                <a:cubicBezTo>
                  <a:pt x="17" y="0"/>
                  <a:pt x="12" y="5"/>
                  <a:pt x="12" y="12"/>
                </a:cubicBezTo>
                <a:cubicBezTo>
                  <a:pt x="12" y="19"/>
                  <a:pt x="17" y="24"/>
                  <a:pt x="24" y="24"/>
                </a:cubicBezTo>
                <a:close/>
                <a:moveTo>
                  <a:pt x="24" y="4"/>
                </a:moveTo>
                <a:cubicBezTo>
                  <a:pt x="28" y="4"/>
                  <a:pt x="32" y="8"/>
                  <a:pt x="32" y="12"/>
                </a:cubicBezTo>
                <a:cubicBezTo>
                  <a:pt x="32" y="16"/>
                  <a:pt x="28" y="20"/>
                  <a:pt x="24" y="20"/>
                </a:cubicBezTo>
                <a:cubicBezTo>
                  <a:pt x="20" y="20"/>
                  <a:pt x="16" y="16"/>
                  <a:pt x="16" y="12"/>
                </a:cubicBezTo>
                <a:cubicBezTo>
                  <a:pt x="16" y="8"/>
                  <a:pt x="20" y="4"/>
                  <a:pt x="24" y="4"/>
                </a:cubicBezTo>
                <a:close/>
              </a:path>
            </a:pathLst>
          </a:custGeom>
          <a:solidFill>
            <a:srgbClr val="1147B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3066A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6" name="Freeform 54">
            <a:extLst>
              <a:ext uri="{FF2B5EF4-FFF2-40B4-BE49-F238E27FC236}">
                <a16:creationId xmlns:a16="http://schemas.microsoft.com/office/drawing/2014/main" id="{32020315-074F-56EE-5DE4-486EBFCD8B7C}"/>
              </a:ext>
            </a:extLst>
          </p:cNvPr>
          <p:cNvSpPr>
            <a:spLocks noEditPoints="1"/>
          </p:cNvSpPr>
          <p:nvPr/>
        </p:nvSpPr>
        <p:spPr bwMode="auto">
          <a:xfrm>
            <a:off x="1483219" y="4713727"/>
            <a:ext cx="310318" cy="310314"/>
          </a:xfrm>
          <a:custGeom>
            <a:avLst/>
            <a:gdLst>
              <a:gd name="T0" fmla="*/ 188516 w 56"/>
              <a:gd name="T1" fmla="*/ 30163 h 56"/>
              <a:gd name="T2" fmla="*/ 184746 w 56"/>
              <a:gd name="T3" fmla="*/ 15081 h 56"/>
              <a:gd name="T4" fmla="*/ 165894 w 56"/>
              <a:gd name="T5" fmla="*/ 7541 h 56"/>
              <a:gd name="T6" fmla="*/ 150813 w 56"/>
              <a:gd name="T7" fmla="*/ 15081 h 56"/>
              <a:gd name="T8" fmla="*/ 120650 w 56"/>
              <a:gd name="T9" fmla="*/ 15081 h 56"/>
              <a:gd name="T10" fmla="*/ 120650 w 56"/>
              <a:gd name="T11" fmla="*/ 45244 h 56"/>
              <a:gd name="T12" fmla="*/ 113110 w 56"/>
              <a:gd name="T13" fmla="*/ 60325 h 56"/>
              <a:gd name="T14" fmla="*/ 120650 w 56"/>
              <a:gd name="T15" fmla="*/ 79177 h 56"/>
              <a:gd name="T16" fmla="*/ 131961 w 56"/>
              <a:gd name="T17" fmla="*/ 90488 h 56"/>
              <a:gd name="T18" fmla="*/ 150813 w 56"/>
              <a:gd name="T19" fmla="*/ 98028 h 56"/>
              <a:gd name="T20" fmla="*/ 165894 w 56"/>
              <a:gd name="T21" fmla="*/ 90488 h 56"/>
              <a:gd name="T22" fmla="*/ 188516 w 56"/>
              <a:gd name="T23" fmla="*/ 90488 h 56"/>
              <a:gd name="T24" fmla="*/ 188516 w 56"/>
              <a:gd name="T25" fmla="*/ 75406 h 56"/>
              <a:gd name="T26" fmla="*/ 211138 w 56"/>
              <a:gd name="T27" fmla="*/ 52785 h 56"/>
              <a:gd name="T28" fmla="*/ 173435 w 56"/>
              <a:gd name="T29" fmla="*/ 67866 h 56"/>
              <a:gd name="T30" fmla="*/ 143272 w 56"/>
              <a:gd name="T31" fmla="*/ 67866 h 56"/>
              <a:gd name="T32" fmla="*/ 143272 w 56"/>
              <a:gd name="T33" fmla="*/ 37703 h 56"/>
              <a:gd name="T34" fmla="*/ 158354 w 56"/>
              <a:gd name="T35" fmla="*/ 30163 h 56"/>
              <a:gd name="T36" fmla="*/ 173435 w 56"/>
              <a:gd name="T37" fmla="*/ 37703 h 56"/>
              <a:gd name="T38" fmla="*/ 173435 w 56"/>
              <a:gd name="T39" fmla="*/ 67866 h 56"/>
              <a:gd name="T40" fmla="*/ 67866 w 56"/>
              <a:gd name="T41" fmla="*/ 165894 h 56"/>
              <a:gd name="T42" fmla="*/ 67866 w 56"/>
              <a:gd name="T43" fmla="*/ 150813 h 56"/>
              <a:gd name="T44" fmla="*/ 75406 w 56"/>
              <a:gd name="T45" fmla="*/ 143272 h 56"/>
              <a:gd name="T46" fmla="*/ 120650 w 56"/>
              <a:gd name="T47" fmla="*/ 135732 h 56"/>
              <a:gd name="T48" fmla="*/ 116880 w 56"/>
              <a:gd name="T49" fmla="*/ 94258 h 56"/>
              <a:gd name="T50" fmla="*/ 75406 w 56"/>
              <a:gd name="T51" fmla="*/ 90488 h 56"/>
              <a:gd name="T52" fmla="*/ 60325 w 56"/>
              <a:gd name="T53" fmla="*/ 82947 h 56"/>
              <a:gd name="T54" fmla="*/ 30163 w 56"/>
              <a:gd name="T55" fmla="*/ 94258 h 56"/>
              <a:gd name="T56" fmla="*/ 26392 w 56"/>
              <a:gd name="T57" fmla="*/ 113110 h 56"/>
              <a:gd name="T58" fmla="*/ 0 w 56"/>
              <a:gd name="T59" fmla="*/ 143272 h 56"/>
              <a:gd name="T60" fmla="*/ 26392 w 56"/>
              <a:gd name="T61" fmla="*/ 173435 h 56"/>
              <a:gd name="T62" fmla="*/ 26392 w 56"/>
              <a:gd name="T63" fmla="*/ 192286 h 56"/>
              <a:gd name="T64" fmla="*/ 60325 w 56"/>
              <a:gd name="T65" fmla="*/ 196057 h 56"/>
              <a:gd name="T66" fmla="*/ 75406 w 56"/>
              <a:gd name="T67" fmla="*/ 203597 h 56"/>
              <a:gd name="T68" fmla="*/ 105569 w 56"/>
              <a:gd name="T69" fmla="*/ 192286 h 56"/>
              <a:gd name="T70" fmla="*/ 116880 w 56"/>
              <a:gd name="T71" fmla="*/ 180975 h 56"/>
              <a:gd name="T72" fmla="*/ 128191 w 56"/>
              <a:gd name="T73" fmla="*/ 150813 h 56"/>
              <a:gd name="T74" fmla="*/ 94258 w 56"/>
              <a:gd name="T75" fmla="*/ 169664 h 56"/>
              <a:gd name="T76" fmla="*/ 67866 w 56"/>
              <a:gd name="T77" fmla="*/ 180975 h 56"/>
              <a:gd name="T78" fmla="*/ 41474 w 56"/>
              <a:gd name="T79" fmla="*/ 169664 h 56"/>
              <a:gd name="T80" fmla="*/ 41474 w 56"/>
              <a:gd name="T81" fmla="*/ 116880 h 56"/>
              <a:gd name="T82" fmla="*/ 94258 w 56"/>
              <a:gd name="T83" fmla="*/ 116880 h 56"/>
              <a:gd name="T84" fmla="*/ 105569 w 56"/>
              <a:gd name="T85" fmla="*/ 143272 h 5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56" h="56">
                <a:moveTo>
                  <a:pt x="54" y="12"/>
                </a:moveTo>
                <a:cubicBezTo>
                  <a:pt x="52" y="12"/>
                  <a:pt x="52" y="12"/>
                  <a:pt x="52" y="12"/>
                </a:cubicBezTo>
                <a:cubicBezTo>
                  <a:pt x="52" y="11"/>
                  <a:pt x="51" y="10"/>
                  <a:pt x="50" y="8"/>
                </a:cubicBezTo>
                <a:cubicBezTo>
                  <a:pt x="52" y="7"/>
                  <a:pt x="52" y="7"/>
                  <a:pt x="52" y="7"/>
                </a:cubicBezTo>
                <a:cubicBezTo>
                  <a:pt x="53" y="6"/>
                  <a:pt x="53" y="5"/>
                  <a:pt x="52" y="4"/>
                </a:cubicBezTo>
                <a:cubicBezTo>
                  <a:pt x="51" y="3"/>
                  <a:pt x="50" y="3"/>
                  <a:pt x="49" y="4"/>
                </a:cubicBezTo>
                <a:cubicBezTo>
                  <a:pt x="48" y="6"/>
                  <a:pt x="48" y="6"/>
                  <a:pt x="48" y="6"/>
                </a:cubicBezTo>
                <a:cubicBezTo>
                  <a:pt x="46" y="5"/>
                  <a:pt x="45" y="4"/>
                  <a:pt x="44" y="4"/>
                </a:cubicBezTo>
                <a:cubicBezTo>
                  <a:pt x="44" y="2"/>
                  <a:pt x="44" y="2"/>
                  <a:pt x="44" y="2"/>
                </a:cubicBezTo>
                <a:cubicBezTo>
                  <a:pt x="44" y="1"/>
                  <a:pt x="43" y="0"/>
                  <a:pt x="42" y="0"/>
                </a:cubicBezTo>
                <a:cubicBezTo>
                  <a:pt x="41" y="0"/>
                  <a:pt x="40" y="1"/>
                  <a:pt x="40" y="2"/>
                </a:cubicBezTo>
                <a:cubicBezTo>
                  <a:pt x="40" y="4"/>
                  <a:pt x="40" y="4"/>
                  <a:pt x="40" y="4"/>
                </a:cubicBezTo>
                <a:cubicBezTo>
                  <a:pt x="39" y="4"/>
                  <a:pt x="38" y="5"/>
                  <a:pt x="36" y="6"/>
                </a:cubicBezTo>
                <a:cubicBezTo>
                  <a:pt x="35" y="4"/>
                  <a:pt x="35" y="4"/>
                  <a:pt x="35" y="4"/>
                </a:cubicBezTo>
                <a:cubicBezTo>
                  <a:pt x="34" y="3"/>
                  <a:pt x="33" y="3"/>
                  <a:pt x="32" y="4"/>
                </a:cubicBezTo>
                <a:cubicBezTo>
                  <a:pt x="31" y="5"/>
                  <a:pt x="31" y="6"/>
                  <a:pt x="32" y="7"/>
                </a:cubicBezTo>
                <a:cubicBezTo>
                  <a:pt x="34" y="8"/>
                  <a:pt x="34" y="8"/>
                  <a:pt x="34" y="8"/>
                </a:cubicBezTo>
                <a:cubicBezTo>
                  <a:pt x="33" y="10"/>
                  <a:pt x="32" y="11"/>
                  <a:pt x="32" y="12"/>
                </a:cubicBezTo>
                <a:cubicBezTo>
                  <a:pt x="30" y="12"/>
                  <a:pt x="30" y="12"/>
                  <a:pt x="30" y="12"/>
                </a:cubicBezTo>
                <a:cubicBezTo>
                  <a:pt x="29" y="12"/>
                  <a:pt x="28" y="13"/>
                  <a:pt x="28" y="14"/>
                </a:cubicBezTo>
                <a:cubicBezTo>
                  <a:pt x="28" y="15"/>
                  <a:pt x="29" y="16"/>
                  <a:pt x="30" y="16"/>
                </a:cubicBezTo>
                <a:cubicBezTo>
                  <a:pt x="32" y="16"/>
                  <a:pt x="32" y="16"/>
                  <a:pt x="32" y="16"/>
                </a:cubicBezTo>
                <a:cubicBezTo>
                  <a:pt x="32" y="17"/>
                  <a:pt x="33" y="18"/>
                  <a:pt x="34" y="20"/>
                </a:cubicBezTo>
                <a:cubicBezTo>
                  <a:pt x="32" y="21"/>
                  <a:pt x="32" y="21"/>
                  <a:pt x="32" y="21"/>
                </a:cubicBezTo>
                <a:cubicBezTo>
                  <a:pt x="31" y="22"/>
                  <a:pt x="31" y="23"/>
                  <a:pt x="32" y="24"/>
                </a:cubicBezTo>
                <a:cubicBezTo>
                  <a:pt x="32" y="24"/>
                  <a:pt x="33" y="24"/>
                  <a:pt x="34" y="24"/>
                </a:cubicBezTo>
                <a:cubicBezTo>
                  <a:pt x="34" y="24"/>
                  <a:pt x="35" y="24"/>
                  <a:pt x="35" y="24"/>
                </a:cubicBezTo>
                <a:cubicBezTo>
                  <a:pt x="36" y="22"/>
                  <a:pt x="36" y="22"/>
                  <a:pt x="36" y="22"/>
                </a:cubicBezTo>
                <a:cubicBezTo>
                  <a:pt x="38" y="23"/>
                  <a:pt x="39" y="24"/>
                  <a:pt x="40" y="24"/>
                </a:cubicBezTo>
                <a:cubicBezTo>
                  <a:pt x="40" y="26"/>
                  <a:pt x="40" y="26"/>
                  <a:pt x="40" y="26"/>
                </a:cubicBezTo>
                <a:cubicBezTo>
                  <a:pt x="40" y="27"/>
                  <a:pt x="41" y="28"/>
                  <a:pt x="42" y="28"/>
                </a:cubicBezTo>
                <a:cubicBezTo>
                  <a:pt x="43" y="28"/>
                  <a:pt x="44" y="27"/>
                  <a:pt x="44" y="26"/>
                </a:cubicBezTo>
                <a:cubicBezTo>
                  <a:pt x="44" y="24"/>
                  <a:pt x="44" y="24"/>
                  <a:pt x="44" y="24"/>
                </a:cubicBezTo>
                <a:cubicBezTo>
                  <a:pt x="45" y="24"/>
                  <a:pt x="46" y="23"/>
                  <a:pt x="48" y="22"/>
                </a:cubicBezTo>
                <a:cubicBezTo>
                  <a:pt x="49" y="24"/>
                  <a:pt x="49" y="24"/>
                  <a:pt x="49" y="24"/>
                </a:cubicBezTo>
                <a:cubicBezTo>
                  <a:pt x="49" y="24"/>
                  <a:pt x="50" y="24"/>
                  <a:pt x="50" y="24"/>
                </a:cubicBezTo>
                <a:cubicBezTo>
                  <a:pt x="51" y="24"/>
                  <a:pt x="52" y="24"/>
                  <a:pt x="52" y="24"/>
                </a:cubicBezTo>
                <a:cubicBezTo>
                  <a:pt x="53" y="23"/>
                  <a:pt x="53" y="22"/>
                  <a:pt x="52" y="21"/>
                </a:cubicBezTo>
                <a:cubicBezTo>
                  <a:pt x="50" y="20"/>
                  <a:pt x="50" y="20"/>
                  <a:pt x="50" y="20"/>
                </a:cubicBezTo>
                <a:cubicBezTo>
                  <a:pt x="51" y="18"/>
                  <a:pt x="52" y="17"/>
                  <a:pt x="52" y="16"/>
                </a:cubicBezTo>
                <a:cubicBezTo>
                  <a:pt x="54" y="16"/>
                  <a:pt x="54" y="16"/>
                  <a:pt x="54" y="16"/>
                </a:cubicBezTo>
                <a:cubicBezTo>
                  <a:pt x="55" y="16"/>
                  <a:pt x="56" y="15"/>
                  <a:pt x="56" y="14"/>
                </a:cubicBezTo>
                <a:cubicBezTo>
                  <a:pt x="56" y="13"/>
                  <a:pt x="55" y="12"/>
                  <a:pt x="54" y="12"/>
                </a:cubicBezTo>
                <a:close/>
                <a:moveTo>
                  <a:pt x="46" y="18"/>
                </a:moveTo>
                <a:cubicBezTo>
                  <a:pt x="46" y="18"/>
                  <a:pt x="46" y="18"/>
                  <a:pt x="46" y="18"/>
                </a:cubicBezTo>
                <a:cubicBezTo>
                  <a:pt x="45" y="19"/>
                  <a:pt x="44" y="20"/>
                  <a:pt x="42" y="20"/>
                </a:cubicBezTo>
                <a:cubicBezTo>
                  <a:pt x="40" y="20"/>
                  <a:pt x="39" y="19"/>
                  <a:pt x="38" y="18"/>
                </a:cubicBezTo>
                <a:cubicBezTo>
                  <a:pt x="38" y="18"/>
                  <a:pt x="38" y="18"/>
                  <a:pt x="38" y="18"/>
                </a:cubicBezTo>
                <a:cubicBezTo>
                  <a:pt x="38" y="18"/>
                  <a:pt x="38" y="18"/>
                  <a:pt x="38" y="18"/>
                </a:cubicBezTo>
                <a:cubicBezTo>
                  <a:pt x="37" y="17"/>
                  <a:pt x="36" y="16"/>
                  <a:pt x="36" y="14"/>
                </a:cubicBezTo>
                <a:cubicBezTo>
                  <a:pt x="36" y="12"/>
                  <a:pt x="37" y="11"/>
                  <a:pt x="38" y="10"/>
                </a:cubicBezTo>
                <a:cubicBezTo>
                  <a:pt x="38" y="10"/>
                  <a:pt x="38" y="10"/>
                  <a:pt x="38" y="10"/>
                </a:cubicBezTo>
                <a:cubicBezTo>
                  <a:pt x="38" y="10"/>
                  <a:pt x="38" y="10"/>
                  <a:pt x="38" y="10"/>
                </a:cubicBezTo>
                <a:cubicBezTo>
                  <a:pt x="39" y="9"/>
                  <a:pt x="40" y="8"/>
                  <a:pt x="42" y="8"/>
                </a:cubicBezTo>
                <a:cubicBezTo>
                  <a:pt x="44" y="8"/>
                  <a:pt x="45" y="9"/>
                  <a:pt x="46" y="10"/>
                </a:cubicBezTo>
                <a:cubicBezTo>
                  <a:pt x="46" y="10"/>
                  <a:pt x="46" y="10"/>
                  <a:pt x="46" y="10"/>
                </a:cubicBezTo>
                <a:cubicBezTo>
                  <a:pt x="46" y="10"/>
                  <a:pt x="46" y="10"/>
                  <a:pt x="46" y="10"/>
                </a:cubicBezTo>
                <a:cubicBezTo>
                  <a:pt x="47" y="11"/>
                  <a:pt x="48" y="12"/>
                  <a:pt x="48" y="14"/>
                </a:cubicBezTo>
                <a:cubicBezTo>
                  <a:pt x="48" y="16"/>
                  <a:pt x="47" y="17"/>
                  <a:pt x="46" y="18"/>
                </a:cubicBezTo>
                <a:cubicBezTo>
                  <a:pt x="46" y="18"/>
                  <a:pt x="46" y="18"/>
                  <a:pt x="46" y="18"/>
                </a:cubicBezTo>
                <a:close/>
                <a:moveTo>
                  <a:pt x="18" y="32"/>
                </a:moveTo>
                <a:cubicBezTo>
                  <a:pt x="15" y="32"/>
                  <a:pt x="12" y="35"/>
                  <a:pt x="12" y="38"/>
                </a:cubicBezTo>
                <a:cubicBezTo>
                  <a:pt x="12" y="41"/>
                  <a:pt x="15" y="44"/>
                  <a:pt x="18" y="44"/>
                </a:cubicBezTo>
                <a:cubicBezTo>
                  <a:pt x="21" y="44"/>
                  <a:pt x="24" y="41"/>
                  <a:pt x="24" y="38"/>
                </a:cubicBezTo>
                <a:cubicBezTo>
                  <a:pt x="24" y="35"/>
                  <a:pt x="21" y="32"/>
                  <a:pt x="18" y="32"/>
                </a:cubicBezTo>
                <a:close/>
                <a:moveTo>
                  <a:pt x="18" y="40"/>
                </a:moveTo>
                <a:cubicBezTo>
                  <a:pt x="17" y="40"/>
                  <a:pt x="16" y="39"/>
                  <a:pt x="16" y="38"/>
                </a:cubicBezTo>
                <a:cubicBezTo>
                  <a:pt x="16" y="37"/>
                  <a:pt x="17" y="36"/>
                  <a:pt x="18" y="36"/>
                </a:cubicBezTo>
                <a:cubicBezTo>
                  <a:pt x="19" y="36"/>
                  <a:pt x="20" y="37"/>
                  <a:pt x="20" y="38"/>
                </a:cubicBezTo>
                <a:cubicBezTo>
                  <a:pt x="20" y="39"/>
                  <a:pt x="19" y="40"/>
                  <a:pt x="18" y="40"/>
                </a:cubicBezTo>
                <a:close/>
                <a:moveTo>
                  <a:pt x="34" y="36"/>
                </a:moveTo>
                <a:cubicBezTo>
                  <a:pt x="32" y="36"/>
                  <a:pt x="32" y="36"/>
                  <a:pt x="32" y="36"/>
                </a:cubicBezTo>
                <a:cubicBezTo>
                  <a:pt x="31" y="34"/>
                  <a:pt x="31" y="31"/>
                  <a:pt x="29" y="30"/>
                </a:cubicBezTo>
                <a:cubicBezTo>
                  <a:pt x="31" y="28"/>
                  <a:pt x="31" y="28"/>
                  <a:pt x="31" y="28"/>
                </a:cubicBezTo>
                <a:cubicBezTo>
                  <a:pt x="32" y="27"/>
                  <a:pt x="32" y="26"/>
                  <a:pt x="31" y="25"/>
                </a:cubicBezTo>
                <a:cubicBezTo>
                  <a:pt x="30" y="24"/>
                  <a:pt x="29" y="24"/>
                  <a:pt x="28" y="25"/>
                </a:cubicBezTo>
                <a:cubicBezTo>
                  <a:pt x="26" y="27"/>
                  <a:pt x="26" y="27"/>
                  <a:pt x="26" y="27"/>
                </a:cubicBezTo>
                <a:cubicBezTo>
                  <a:pt x="25" y="25"/>
                  <a:pt x="22" y="25"/>
                  <a:pt x="20" y="24"/>
                </a:cubicBezTo>
                <a:cubicBezTo>
                  <a:pt x="20" y="22"/>
                  <a:pt x="20" y="22"/>
                  <a:pt x="20" y="22"/>
                </a:cubicBezTo>
                <a:cubicBezTo>
                  <a:pt x="20" y="21"/>
                  <a:pt x="19" y="20"/>
                  <a:pt x="18" y="20"/>
                </a:cubicBezTo>
                <a:cubicBezTo>
                  <a:pt x="17" y="20"/>
                  <a:pt x="16" y="21"/>
                  <a:pt x="16" y="22"/>
                </a:cubicBezTo>
                <a:cubicBezTo>
                  <a:pt x="16" y="24"/>
                  <a:pt x="16" y="24"/>
                  <a:pt x="16" y="24"/>
                </a:cubicBezTo>
                <a:cubicBezTo>
                  <a:pt x="14" y="25"/>
                  <a:pt x="11" y="25"/>
                  <a:pt x="10" y="27"/>
                </a:cubicBezTo>
                <a:cubicBezTo>
                  <a:pt x="8" y="25"/>
                  <a:pt x="8" y="25"/>
                  <a:pt x="8" y="25"/>
                </a:cubicBezTo>
                <a:cubicBezTo>
                  <a:pt x="7" y="24"/>
                  <a:pt x="6" y="24"/>
                  <a:pt x="5" y="25"/>
                </a:cubicBezTo>
                <a:cubicBezTo>
                  <a:pt x="4" y="26"/>
                  <a:pt x="4" y="27"/>
                  <a:pt x="5" y="28"/>
                </a:cubicBezTo>
                <a:cubicBezTo>
                  <a:pt x="7" y="30"/>
                  <a:pt x="7" y="30"/>
                  <a:pt x="7" y="30"/>
                </a:cubicBezTo>
                <a:cubicBezTo>
                  <a:pt x="5" y="31"/>
                  <a:pt x="5" y="34"/>
                  <a:pt x="4" y="36"/>
                </a:cubicBezTo>
                <a:cubicBezTo>
                  <a:pt x="2" y="36"/>
                  <a:pt x="2" y="36"/>
                  <a:pt x="2" y="36"/>
                </a:cubicBezTo>
                <a:cubicBezTo>
                  <a:pt x="1" y="36"/>
                  <a:pt x="0" y="37"/>
                  <a:pt x="0" y="38"/>
                </a:cubicBezTo>
                <a:cubicBezTo>
                  <a:pt x="0" y="39"/>
                  <a:pt x="1" y="40"/>
                  <a:pt x="2" y="40"/>
                </a:cubicBezTo>
                <a:cubicBezTo>
                  <a:pt x="4" y="40"/>
                  <a:pt x="4" y="40"/>
                  <a:pt x="4" y="40"/>
                </a:cubicBezTo>
                <a:cubicBezTo>
                  <a:pt x="5" y="42"/>
                  <a:pt x="5" y="45"/>
                  <a:pt x="7" y="46"/>
                </a:cubicBezTo>
                <a:cubicBezTo>
                  <a:pt x="5" y="48"/>
                  <a:pt x="5" y="48"/>
                  <a:pt x="5" y="48"/>
                </a:cubicBezTo>
                <a:cubicBezTo>
                  <a:pt x="4" y="49"/>
                  <a:pt x="4" y="50"/>
                  <a:pt x="5" y="51"/>
                </a:cubicBezTo>
                <a:cubicBezTo>
                  <a:pt x="6" y="51"/>
                  <a:pt x="6" y="51"/>
                  <a:pt x="7" y="51"/>
                </a:cubicBezTo>
                <a:cubicBezTo>
                  <a:pt x="7" y="51"/>
                  <a:pt x="8" y="51"/>
                  <a:pt x="8" y="51"/>
                </a:cubicBezTo>
                <a:cubicBezTo>
                  <a:pt x="10" y="49"/>
                  <a:pt x="10" y="49"/>
                  <a:pt x="10" y="49"/>
                </a:cubicBezTo>
                <a:cubicBezTo>
                  <a:pt x="11" y="51"/>
                  <a:pt x="14" y="51"/>
                  <a:pt x="16" y="52"/>
                </a:cubicBezTo>
                <a:cubicBezTo>
                  <a:pt x="16" y="54"/>
                  <a:pt x="16" y="54"/>
                  <a:pt x="16" y="54"/>
                </a:cubicBezTo>
                <a:cubicBezTo>
                  <a:pt x="16" y="55"/>
                  <a:pt x="17" y="56"/>
                  <a:pt x="18" y="56"/>
                </a:cubicBezTo>
                <a:cubicBezTo>
                  <a:pt x="19" y="56"/>
                  <a:pt x="20" y="55"/>
                  <a:pt x="20" y="54"/>
                </a:cubicBezTo>
                <a:cubicBezTo>
                  <a:pt x="20" y="52"/>
                  <a:pt x="20" y="52"/>
                  <a:pt x="20" y="52"/>
                </a:cubicBezTo>
                <a:cubicBezTo>
                  <a:pt x="22" y="51"/>
                  <a:pt x="25" y="51"/>
                  <a:pt x="26" y="49"/>
                </a:cubicBezTo>
                <a:cubicBezTo>
                  <a:pt x="28" y="51"/>
                  <a:pt x="28" y="51"/>
                  <a:pt x="28" y="51"/>
                </a:cubicBezTo>
                <a:cubicBezTo>
                  <a:pt x="28" y="51"/>
                  <a:pt x="29" y="51"/>
                  <a:pt x="29" y="51"/>
                </a:cubicBezTo>
                <a:cubicBezTo>
                  <a:pt x="30" y="51"/>
                  <a:pt x="30" y="51"/>
                  <a:pt x="31" y="51"/>
                </a:cubicBezTo>
                <a:cubicBezTo>
                  <a:pt x="32" y="50"/>
                  <a:pt x="32" y="49"/>
                  <a:pt x="31" y="48"/>
                </a:cubicBezTo>
                <a:cubicBezTo>
                  <a:pt x="29" y="46"/>
                  <a:pt x="29" y="46"/>
                  <a:pt x="29" y="46"/>
                </a:cubicBezTo>
                <a:cubicBezTo>
                  <a:pt x="31" y="45"/>
                  <a:pt x="31" y="42"/>
                  <a:pt x="32" y="40"/>
                </a:cubicBezTo>
                <a:cubicBezTo>
                  <a:pt x="34" y="40"/>
                  <a:pt x="34" y="40"/>
                  <a:pt x="34" y="40"/>
                </a:cubicBezTo>
                <a:cubicBezTo>
                  <a:pt x="35" y="40"/>
                  <a:pt x="36" y="39"/>
                  <a:pt x="36" y="38"/>
                </a:cubicBezTo>
                <a:cubicBezTo>
                  <a:pt x="36" y="37"/>
                  <a:pt x="35" y="36"/>
                  <a:pt x="34" y="36"/>
                </a:cubicBezTo>
                <a:close/>
                <a:moveTo>
                  <a:pt x="25" y="45"/>
                </a:moveTo>
                <a:cubicBezTo>
                  <a:pt x="25" y="45"/>
                  <a:pt x="25" y="45"/>
                  <a:pt x="25" y="45"/>
                </a:cubicBezTo>
                <a:cubicBezTo>
                  <a:pt x="25" y="45"/>
                  <a:pt x="25" y="45"/>
                  <a:pt x="25" y="45"/>
                </a:cubicBezTo>
                <a:cubicBezTo>
                  <a:pt x="23" y="47"/>
                  <a:pt x="21" y="48"/>
                  <a:pt x="18" y="48"/>
                </a:cubicBezTo>
                <a:cubicBezTo>
                  <a:pt x="15" y="48"/>
                  <a:pt x="13" y="47"/>
                  <a:pt x="11" y="45"/>
                </a:cubicBezTo>
                <a:cubicBezTo>
                  <a:pt x="11" y="45"/>
                  <a:pt x="11" y="45"/>
                  <a:pt x="11" y="45"/>
                </a:cubicBezTo>
                <a:cubicBezTo>
                  <a:pt x="11" y="45"/>
                  <a:pt x="11" y="45"/>
                  <a:pt x="11" y="45"/>
                </a:cubicBezTo>
                <a:cubicBezTo>
                  <a:pt x="9" y="43"/>
                  <a:pt x="8" y="41"/>
                  <a:pt x="8" y="38"/>
                </a:cubicBezTo>
                <a:cubicBezTo>
                  <a:pt x="8" y="35"/>
                  <a:pt x="9" y="33"/>
                  <a:pt x="11" y="31"/>
                </a:cubicBezTo>
                <a:cubicBezTo>
                  <a:pt x="11" y="31"/>
                  <a:pt x="11" y="31"/>
                  <a:pt x="11" y="31"/>
                </a:cubicBezTo>
                <a:cubicBezTo>
                  <a:pt x="11" y="31"/>
                  <a:pt x="11" y="31"/>
                  <a:pt x="11" y="31"/>
                </a:cubicBezTo>
                <a:cubicBezTo>
                  <a:pt x="13" y="29"/>
                  <a:pt x="15" y="28"/>
                  <a:pt x="18" y="28"/>
                </a:cubicBezTo>
                <a:cubicBezTo>
                  <a:pt x="21" y="28"/>
                  <a:pt x="23" y="29"/>
                  <a:pt x="25" y="31"/>
                </a:cubicBezTo>
                <a:cubicBezTo>
                  <a:pt x="25" y="31"/>
                  <a:pt x="25" y="31"/>
                  <a:pt x="25" y="31"/>
                </a:cubicBezTo>
                <a:cubicBezTo>
                  <a:pt x="25" y="31"/>
                  <a:pt x="25" y="31"/>
                  <a:pt x="25" y="31"/>
                </a:cubicBezTo>
                <a:cubicBezTo>
                  <a:pt x="27" y="33"/>
                  <a:pt x="28" y="35"/>
                  <a:pt x="28" y="38"/>
                </a:cubicBezTo>
                <a:cubicBezTo>
                  <a:pt x="28" y="41"/>
                  <a:pt x="27" y="43"/>
                  <a:pt x="25" y="45"/>
                </a:cubicBezTo>
                <a:close/>
              </a:path>
            </a:pathLst>
          </a:custGeom>
          <a:solidFill>
            <a:srgbClr val="1147B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7" name="Рисунок 216">
            <a:extLst>
              <a:ext uri="{FF2B5EF4-FFF2-40B4-BE49-F238E27FC236}">
                <a16:creationId xmlns:a16="http://schemas.microsoft.com/office/drawing/2014/main" id="{3714F2B9-EFA1-70E4-F8D8-7DB68187A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1295" y="1693612"/>
            <a:ext cx="500235" cy="500235"/>
          </a:xfrm>
          <a:prstGeom prst="rect">
            <a:avLst/>
          </a:prstGeom>
        </p:spPr>
      </p:pic>
      <p:pic>
        <p:nvPicPr>
          <p:cNvPr id="218" name="Рисунок 217">
            <a:extLst>
              <a:ext uri="{FF2B5EF4-FFF2-40B4-BE49-F238E27FC236}">
                <a16:creationId xmlns:a16="http://schemas.microsoft.com/office/drawing/2014/main" id="{4AC0848D-DC17-5B07-4496-2764F68B6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64807" y="1693612"/>
            <a:ext cx="500400" cy="500400"/>
          </a:xfrm>
          <a:prstGeom prst="rect">
            <a:avLst/>
          </a:prstGeom>
        </p:spPr>
      </p:pic>
      <p:pic>
        <p:nvPicPr>
          <p:cNvPr id="219" name="Рисунок 218">
            <a:extLst>
              <a:ext uri="{FF2B5EF4-FFF2-40B4-BE49-F238E27FC236}">
                <a16:creationId xmlns:a16="http://schemas.microsoft.com/office/drawing/2014/main" id="{2B4D19FE-FD44-D968-0703-DBC326C244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58314" y="1693612"/>
            <a:ext cx="500400" cy="500400"/>
          </a:xfrm>
          <a:prstGeom prst="rect">
            <a:avLst/>
          </a:prstGeom>
        </p:spPr>
      </p:pic>
      <p:pic>
        <p:nvPicPr>
          <p:cNvPr id="220" name="Рисунок 219">
            <a:extLst>
              <a:ext uri="{FF2B5EF4-FFF2-40B4-BE49-F238E27FC236}">
                <a16:creationId xmlns:a16="http://schemas.microsoft.com/office/drawing/2014/main" id="{244681DF-FEC7-0E5C-CAE6-02DA362F14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48484" y="1693612"/>
            <a:ext cx="626553" cy="520299"/>
          </a:xfrm>
          <a:prstGeom prst="rect">
            <a:avLst/>
          </a:prstGeom>
        </p:spPr>
      </p:pic>
      <p:pic>
        <p:nvPicPr>
          <p:cNvPr id="221" name="Рисунок 220">
            <a:extLst>
              <a:ext uri="{FF2B5EF4-FFF2-40B4-BE49-F238E27FC236}">
                <a16:creationId xmlns:a16="http://schemas.microsoft.com/office/drawing/2014/main" id="{1C4C704E-012E-14D9-BF57-DD89B352AE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041992" y="1693612"/>
            <a:ext cx="500400" cy="500400"/>
          </a:xfrm>
          <a:prstGeom prst="rect">
            <a:avLst/>
          </a:prstGeom>
        </p:spPr>
      </p:pic>
      <p:pic>
        <p:nvPicPr>
          <p:cNvPr id="222" name="Рисунок 221">
            <a:extLst>
              <a:ext uri="{FF2B5EF4-FFF2-40B4-BE49-F238E27FC236}">
                <a16:creationId xmlns:a16="http://schemas.microsoft.com/office/drawing/2014/main" id="{41B307AF-C59D-5AE0-3141-B3C1DC8874C2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364807" y="1693612"/>
            <a:ext cx="500400" cy="500400"/>
          </a:xfrm>
          <a:prstGeom prst="rect">
            <a:avLst/>
          </a:prstGeom>
        </p:spPr>
      </p:pic>
      <p:pic>
        <p:nvPicPr>
          <p:cNvPr id="223" name="Рисунок 222">
            <a:extLst>
              <a:ext uri="{FF2B5EF4-FFF2-40B4-BE49-F238E27FC236}">
                <a16:creationId xmlns:a16="http://schemas.microsoft.com/office/drawing/2014/main" id="{6FCD03F7-E1D8-9C86-44CD-28727EE1938F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20000"/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858314" y="1693612"/>
            <a:ext cx="500400" cy="500400"/>
          </a:xfrm>
          <a:prstGeom prst="rect">
            <a:avLst/>
          </a:prstGeom>
        </p:spPr>
      </p:pic>
      <p:pic>
        <p:nvPicPr>
          <p:cNvPr id="224" name="Рисунок 223">
            <a:extLst>
              <a:ext uri="{FF2B5EF4-FFF2-40B4-BE49-F238E27FC236}">
                <a16:creationId xmlns:a16="http://schemas.microsoft.com/office/drawing/2014/main" id="{FDAC0B19-3F7B-5D16-1C33-AA24210E83D5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20000"/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548484" y="1693612"/>
            <a:ext cx="626553" cy="520299"/>
          </a:xfrm>
          <a:prstGeom prst="rect">
            <a:avLst/>
          </a:prstGeom>
        </p:spPr>
      </p:pic>
      <p:pic>
        <p:nvPicPr>
          <p:cNvPr id="225" name="Рисунок 224">
            <a:extLst>
              <a:ext uri="{FF2B5EF4-FFF2-40B4-BE49-F238E27FC236}">
                <a16:creationId xmlns:a16="http://schemas.microsoft.com/office/drawing/2014/main" id="{A53E3CCF-BED9-F26E-2A1D-A525ACC2F221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20000"/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041992" y="1693612"/>
            <a:ext cx="500400" cy="5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862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02AFE35-B640-4E00-9F21-4239F2F8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 жизненных ситуаций к потребностям</a:t>
            </a:r>
          </a:p>
        </p:txBody>
      </p:sp>
      <p:sp>
        <p:nvSpPr>
          <p:cNvPr id="3" name="Прямоугольник 34">
            <a:extLst>
              <a:ext uri="{FF2B5EF4-FFF2-40B4-BE49-F238E27FC236}">
                <a16:creationId xmlns:a16="http://schemas.microsoft.com/office/drawing/2014/main" id="{0C3115A9-3D8F-CC42-EB5C-4C4D94920117}"/>
              </a:ext>
            </a:extLst>
          </p:cNvPr>
          <p:cNvSpPr txBox="1"/>
          <p:nvPr/>
        </p:nvSpPr>
        <p:spPr>
          <a:xfrm>
            <a:off x="6754712" y="2057939"/>
            <a:ext cx="508783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spc="-14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kumimoji="0" sz="1600" b="0" i="0" u="none" strike="noStrike" kern="0" cap="none" spc="-14" normalizeH="0" baseline="0" noProof="0" dirty="0" err="1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Определяются</a:t>
            </a:r>
            <a:r>
              <a:rPr kumimoji="0" sz="1600" b="0" i="0" u="none" strike="noStrike" kern="0" cap="none" spc="-14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  <a:r>
              <a:rPr kumimoji="0" sz="1600" b="0" i="0" u="none" strike="noStrike" kern="0" cap="none" spc="-14" normalizeH="0" baseline="0" noProof="0" dirty="0" err="1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все</a:t>
            </a:r>
            <a:r>
              <a:rPr kumimoji="0" sz="1600" b="0" i="0" u="none" strike="noStrike" kern="0" cap="none" spc="-14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  <a:r>
              <a:rPr kumimoji="0" sz="1600" b="0" i="0" u="none" strike="noStrike" kern="0" cap="none" spc="-14" normalizeH="0" baseline="0" noProof="0" dirty="0" err="1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значимые</a:t>
            </a:r>
            <a:r>
              <a:rPr kumimoji="0" sz="1600" b="0" i="0" u="none" strike="noStrike" kern="0" cap="none" spc="-14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  <a:r>
              <a:rPr kumimoji="0" sz="1600" b="0" i="0" u="none" strike="noStrike" kern="0" cap="none" spc="-14" normalizeH="0" baseline="0" noProof="0" dirty="0" err="1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моменты</a:t>
            </a:r>
            <a:r>
              <a:rPr kumimoji="0" sz="1600" b="0" i="0" u="none" strike="noStrike" kern="0" cap="none" spc="-14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в </a:t>
            </a:r>
            <a:r>
              <a:rPr kumimoji="0" sz="1600" b="0" i="0" u="none" strike="noStrike" kern="0" cap="none" spc="-14" normalizeH="0" baseline="0" noProof="0" dirty="0" err="1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жизни</a:t>
            </a:r>
            <a:r>
              <a:rPr kumimoji="0" sz="1600" b="0" i="0" u="none" strike="noStrike" kern="0" cap="none" spc="-14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  <a:r>
              <a:rPr kumimoji="0" sz="1600" b="0" i="0" u="none" strike="noStrike" kern="0" cap="none" spc="-14" normalizeH="0" baseline="0" noProof="0" dirty="0" err="1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человека</a:t>
            </a:r>
            <a:r>
              <a:rPr kumimoji="0" sz="1600" b="0" i="0" u="none" strike="noStrike" kern="0" cap="none" spc="-14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, </a:t>
            </a:r>
            <a:br>
              <a:rPr kumimoji="0" lang="ru-RU" sz="1600" b="0" i="0" u="none" strike="noStrike" kern="0" cap="none" spc="-14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</a:br>
            <a:r>
              <a:rPr kumimoji="0" sz="1600" b="0" i="0" u="none" strike="noStrike" kern="0" cap="none" spc="-14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с </a:t>
            </a:r>
            <a:r>
              <a:rPr kumimoji="0" sz="1600" b="0" i="0" u="none" strike="noStrike" kern="0" cap="none" spc="-14" normalizeH="0" baseline="0" noProof="0" dirty="0" err="1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которыми</a:t>
            </a:r>
            <a:r>
              <a:rPr kumimoji="0" sz="1600" b="0" i="0" u="none" strike="noStrike" kern="0" cap="none" spc="-14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  <a:r>
              <a:rPr kumimoji="0" sz="1600" b="0" i="0" u="none" strike="noStrike" kern="0" cap="none" spc="-14" normalizeH="0" baseline="0" noProof="0" dirty="0" err="1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человек</a:t>
            </a:r>
            <a:r>
              <a:rPr kumimoji="0" sz="1600" b="0" i="0" u="none" strike="noStrike" kern="0" cap="none" spc="-14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  <a:r>
              <a:rPr kumimoji="0" sz="1600" b="0" i="0" u="none" strike="noStrike" kern="0" cap="none" spc="-14" normalizeH="0" baseline="0" noProof="0" dirty="0" err="1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сталкивается</a:t>
            </a:r>
            <a:r>
              <a:rPr kumimoji="0" sz="1600" b="0" i="0" u="none" strike="noStrike" kern="0" cap="none" spc="-14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  <a:br>
              <a:rPr kumimoji="0" sz="1600" b="0" i="0" u="none" strike="noStrike" kern="0" cap="none" spc="-14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</a:br>
            <a:r>
              <a:rPr kumimoji="0" sz="1600" b="0" i="0" u="none" strike="noStrike" kern="0" cap="none" spc="-14" normalizeH="0" baseline="0" noProof="0" dirty="0" err="1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на</a:t>
            </a:r>
            <a:r>
              <a:rPr kumimoji="0" sz="1600" b="0" i="0" u="none" strike="noStrike" kern="0" cap="none" spc="-14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  <a:r>
              <a:rPr kumimoji="0" sz="1600" b="0" i="0" u="none" strike="noStrike" kern="0" cap="none" spc="-14" normalizeH="0" baseline="0" noProof="0" dirty="0" err="1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протяжении</a:t>
            </a:r>
            <a:r>
              <a:rPr kumimoji="0" sz="1600" b="0" i="0" u="none" strike="noStrike" kern="0" cap="none" spc="-14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  <a:r>
              <a:rPr kumimoji="0" sz="1600" b="0" i="0" u="none" strike="noStrike" kern="0" cap="none" spc="-14" normalizeH="0" baseline="0" noProof="0" dirty="0" err="1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жизни</a:t>
            </a:r>
            <a:endParaRPr kumimoji="0" sz="1600" b="0" i="0" u="none" strike="noStrike" kern="0" cap="none" spc="-14" normalizeH="0" baseline="0" noProof="0" dirty="0">
              <a:ln>
                <a:noFill/>
              </a:ln>
              <a:solidFill>
                <a:srgbClr val="275296"/>
              </a:solidFill>
              <a:effectLst/>
              <a:uLnTx/>
              <a:uFillTx/>
              <a:latin typeface="Corbel"/>
              <a:ea typeface="Helvetica Neue"/>
              <a:cs typeface="Segoe UI" panose="020B0502040204020203" pitchFamily="34" charset="0"/>
              <a:sym typeface="Helvetica Neue"/>
            </a:endParaRPr>
          </a:p>
        </p:txBody>
      </p:sp>
      <p:sp>
        <p:nvSpPr>
          <p:cNvPr id="4" name="Прямоугольник 41">
            <a:extLst>
              <a:ext uri="{FF2B5EF4-FFF2-40B4-BE49-F238E27FC236}">
                <a16:creationId xmlns:a16="http://schemas.microsoft.com/office/drawing/2014/main" id="{A903EA47-7A4A-E2E7-373A-B11BE27902B5}"/>
              </a:ext>
            </a:extLst>
          </p:cNvPr>
          <p:cNvSpPr txBox="1"/>
          <p:nvPr/>
        </p:nvSpPr>
        <p:spPr>
          <a:xfrm>
            <a:off x="6754712" y="3171608"/>
            <a:ext cx="4010297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defRPr sz="2000" b="1" spc="-19">
                <a:gradFill flip="none" rotWithShape="1">
                  <a:gsLst>
                    <a:gs pos="0">
                      <a:srgbClr val="37508C"/>
                    </a:gs>
                    <a:gs pos="100000">
                      <a:srgbClr val="00A5AD"/>
                    </a:gs>
                  </a:gsLst>
                  <a:lin ang="18900000" scaled="0"/>
                </a:gradFill>
                <a:effectLst>
                  <a:outerShdw blurRad="139700" dist="127000" dir="5400000" rotWithShape="0">
                    <a:srgbClr val="000000">
                      <a:alpha val="2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0" cap="none" spc="-19" normalizeH="0" baseline="0" noProof="0" dirty="0">
                <a:ln>
                  <a:noFill/>
                </a:ln>
                <a:solidFill>
                  <a:srgbClr val="275296"/>
                </a:solidFill>
                <a:effectLst>
                  <a:outerShdw blurRad="139700" dist="127000" dir="5400000" rotWithShape="0">
                    <a:srgbClr val="000000">
                      <a:alpha val="2000"/>
                    </a:srgbClr>
                  </a:outerShdw>
                </a:effectLst>
                <a:uLnTx/>
                <a:uFillTx/>
                <a:latin typeface="Calibri"/>
                <a:ea typeface="Helvetica Neue"/>
                <a:cs typeface="Helvetica Neue"/>
                <a:sym typeface="Helvetica Neue"/>
              </a:rPr>
              <a:t>П</a:t>
            </a:r>
            <a:r>
              <a:rPr kumimoji="0" sz="3000" b="1" i="0" u="none" strike="noStrike" kern="0" cap="none" spc="-19" normalizeH="0" baseline="0" noProof="0" dirty="0" err="1">
                <a:ln>
                  <a:noFill/>
                </a:ln>
                <a:solidFill>
                  <a:srgbClr val="275296"/>
                </a:solidFill>
                <a:effectLst>
                  <a:outerShdw blurRad="139700" dist="127000" dir="5400000" rotWithShape="0">
                    <a:srgbClr val="000000">
                      <a:alpha val="2000"/>
                    </a:srgbClr>
                  </a:outerShdw>
                </a:effectLst>
                <a:uLnTx/>
                <a:uFillTx/>
                <a:latin typeface="Calibri"/>
                <a:ea typeface="Helvetica Neue"/>
                <a:cs typeface="Helvetica Neue"/>
                <a:sym typeface="Helvetica Neue"/>
              </a:rPr>
              <a:t>отребност</a:t>
            </a:r>
            <a:r>
              <a:rPr kumimoji="0" lang="ru-RU" sz="3000" b="1" i="0" u="none" strike="noStrike" kern="0" cap="none" spc="-19" normalizeH="0" baseline="0" noProof="0" dirty="0">
                <a:ln>
                  <a:noFill/>
                </a:ln>
                <a:solidFill>
                  <a:srgbClr val="275296"/>
                </a:solidFill>
                <a:effectLst>
                  <a:outerShdw blurRad="139700" dist="127000" dir="5400000" rotWithShape="0">
                    <a:srgbClr val="000000">
                      <a:alpha val="2000"/>
                    </a:srgbClr>
                  </a:outerShdw>
                </a:effectLst>
                <a:uLnTx/>
                <a:uFillTx/>
                <a:latin typeface="Calibri"/>
                <a:ea typeface="Helvetica Neue"/>
                <a:cs typeface="Helvetica Neue"/>
                <a:sym typeface="Helvetica Neue"/>
              </a:rPr>
              <a:t>и</a:t>
            </a:r>
            <a:endParaRPr kumimoji="0" sz="3000" b="1" i="0" u="none" strike="noStrike" kern="0" cap="none" spc="-19" normalizeH="0" baseline="0" noProof="0" dirty="0">
              <a:ln>
                <a:noFill/>
              </a:ln>
              <a:solidFill>
                <a:srgbClr val="275296"/>
              </a:solidFill>
              <a:effectLst>
                <a:outerShdw blurRad="139700" dist="127000" dir="5400000" rotWithShape="0">
                  <a:srgbClr val="000000">
                    <a:alpha val="2000"/>
                  </a:srgbClr>
                </a:outerShdw>
              </a:effectLst>
              <a:uLnTx/>
              <a:uFillTx/>
              <a:latin typeface="Calibri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Прямоугольник 40">
            <a:extLst>
              <a:ext uri="{FF2B5EF4-FFF2-40B4-BE49-F238E27FC236}">
                <a16:creationId xmlns:a16="http://schemas.microsoft.com/office/drawing/2014/main" id="{9F795088-315C-E680-1E31-DF22059A212D}"/>
              </a:ext>
            </a:extLst>
          </p:cNvPr>
          <p:cNvSpPr txBox="1"/>
          <p:nvPr/>
        </p:nvSpPr>
        <p:spPr>
          <a:xfrm>
            <a:off x="6754712" y="3665354"/>
            <a:ext cx="5212529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spc="-14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kumimoji="0" sz="1600" b="0" i="0" u="none" strike="noStrike" kern="0" cap="none" spc="-14" normalizeH="0" baseline="0" noProof="0" dirty="0" err="1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Анализируются</a:t>
            </a:r>
            <a:r>
              <a:rPr kumimoji="0" sz="1600" b="0" i="0" u="none" strike="noStrike" kern="0" cap="none" spc="-14" normalizeH="0" baseline="0" noProof="0" dirty="0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  <a:r>
              <a:rPr kumimoji="0" sz="1600" b="0" i="0" u="none" strike="noStrike" kern="0" cap="none" spc="-14" normalizeH="0" baseline="0" noProof="0" dirty="0" err="1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проблемы</a:t>
            </a:r>
            <a:r>
              <a:rPr kumimoji="0" sz="1600" b="0" i="0" u="none" strike="noStrike" kern="0" cap="none" spc="-14" normalizeH="0" baseline="0" noProof="0" dirty="0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, с </a:t>
            </a:r>
            <a:r>
              <a:rPr kumimoji="0" sz="1600" b="0" i="0" u="none" strike="noStrike" kern="0" cap="none" spc="-14" normalizeH="0" baseline="0" noProof="0" dirty="0" err="1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которыми</a:t>
            </a:r>
            <a:r>
              <a:rPr kumimoji="0" sz="1600" b="0" i="0" u="none" strike="noStrike" kern="0" cap="none" spc="-14" normalizeH="0" baseline="0" noProof="0" dirty="0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  <a:r>
              <a:rPr kumimoji="0" sz="1600" b="0" i="0" u="none" strike="noStrike" kern="0" cap="none" spc="-14" normalizeH="0" baseline="0" noProof="0" dirty="0" err="1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человек</a:t>
            </a:r>
            <a:r>
              <a:rPr kumimoji="0" sz="1600" b="0" i="0" u="none" strike="noStrike" kern="0" cap="none" spc="-14" normalizeH="0" baseline="0" noProof="0" dirty="0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  <a:r>
              <a:rPr kumimoji="0" sz="1600" b="0" i="0" u="none" strike="noStrike" kern="0" cap="none" spc="-14" normalizeH="0" baseline="0" noProof="0" dirty="0" err="1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встречается</a:t>
            </a:r>
            <a:r>
              <a:rPr kumimoji="0" sz="1600" b="0" i="0" u="none" strike="noStrike" kern="0" cap="none" spc="-14" normalizeH="0" baseline="0" noProof="0" dirty="0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  <a:r>
              <a:rPr kumimoji="0" sz="1600" b="0" i="0" u="none" strike="noStrike" kern="0" cap="none" spc="-14" normalizeH="0" baseline="0" noProof="0" dirty="0" err="1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при</a:t>
            </a:r>
            <a:r>
              <a:rPr kumimoji="0" sz="1600" b="0" i="0" u="none" strike="noStrike" kern="0" cap="none" spc="-14" normalizeH="0" baseline="0" noProof="0" dirty="0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  <a:r>
              <a:rPr kumimoji="0" sz="1600" b="0" i="0" u="none" strike="noStrike" kern="0" cap="none" spc="-14" normalizeH="0" baseline="0" noProof="0" dirty="0" err="1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взаимодействии</a:t>
            </a:r>
            <a:r>
              <a:rPr kumimoji="0" sz="1600" b="0" i="0" u="none" strike="noStrike" kern="0" cap="none" spc="-14" normalizeH="0" baseline="0" noProof="0" dirty="0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с </a:t>
            </a:r>
            <a:r>
              <a:rPr kumimoji="0" sz="1600" b="0" i="0" u="none" strike="noStrike" kern="0" cap="none" spc="-14" normalizeH="0" baseline="0" noProof="0" dirty="0" err="1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государством</a:t>
            </a:r>
            <a:r>
              <a:rPr kumimoji="0" lang="ru-RU" sz="1600" b="0" i="0" u="none" strike="noStrike" kern="0" cap="none" spc="-14" normalizeH="0" baseline="0" noProof="0" dirty="0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  <a:r>
              <a:rPr kumimoji="0" sz="1600" b="0" i="0" u="none" strike="noStrike" kern="0" cap="none" spc="-14" normalizeH="0" baseline="0" noProof="0" dirty="0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и </a:t>
            </a:r>
            <a:r>
              <a:rPr kumimoji="0" sz="1600" b="0" i="0" u="none" strike="noStrike" kern="0" cap="none" spc="-14" normalizeH="0" baseline="0" noProof="0" dirty="0" err="1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другими</a:t>
            </a:r>
            <a:r>
              <a:rPr kumimoji="0" sz="1600" b="0" i="0" u="none" strike="noStrike" kern="0" cap="none" spc="-14" normalizeH="0" baseline="0" noProof="0" dirty="0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  <a:r>
              <a:rPr kumimoji="0" sz="1600" b="0" i="0" u="none" strike="noStrike" kern="0" cap="none" spc="-14" normalizeH="0" baseline="0" noProof="0" dirty="0" err="1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контрагентами</a:t>
            </a:r>
            <a:r>
              <a:rPr kumimoji="0" sz="1600" b="0" i="0" u="none" strike="noStrike" kern="0" cap="none" spc="-14" normalizeH="0" baseline="0" noProof="0" dirty="0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в </a:t>
            </a:r>
            <a:r>
              <a:rPr kumimoji="0" sz="1600" b="0" i="0" u="none" strike="noStrike" kern="0" cap="none" spc="-14" normalizeH="0" baseline="0" noProof="0" dirty="0" err="1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рамках</a:t>
            </a:r>
            <a:r>
              <a:rPr kumimoji="0" sz="1600" b="0" i="0" u="none" strike="noStrike" kern="0" cap="none" spc="-14" normalizeH="0" baseline="0" noProof="0" dirty="0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  <a:r>
              <a:rPr kumimoji="0" sz="1600" b="0" i="0" u="none" strike="noStrike" kern="0" cap="none" spc="-14" normalizeH="0" baseline="0" noProof="0" dirty="0" err="1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жизненных</a:t>
            </a:r>
            <a:r>
              <a:rPr kumimoji="0" sz="1600" b="0" i="0" u="none" strike="noStrike" kern="0" cap="none" spc="-14" normalizeH="0" baseline="0" noProof="0" dirty="0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  <a:r>
              <a:rPr kumimoji="0" sz="1600" b="0" i="0" u="none" strike="noStrike" kern="0" cap="none" spc="-14" normalizeH="0" baseline="0" noProof="0" dirty="0" err="1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ситуаций</a:t>
            </a:r>
            <a:endParaRPr kumimoji="0" sz="1600" b="0" i="0" u="none" strike="noStrike" kern="0" cap="none" spc="-14" normalizeH="0" baseline="0" noProof="0" dirty="0">
              <a:ln>
                <a:noFill/>
              </a:ln>
              <a:solidFill>
                <a:srgbClr val="275296">
                  <a:alpha val="70000"/>
                </a:srgbClr>
              </a:solidFill>
              <a:effectLst/>
              <a:uLnTx/>
              <a:uFillTx/>
              <a:latin typeface="Corbel"/>
              <a:ea typeface="Helvetica Neue"/>
              <a:cs typeface="Segoe UI" panose="020B0502040204020203" pitchFamily="34" charset="0"/>
              <a:sym typeface="Helvetica Neue"/>
            </a:endParaRPr>
          </a:p>
        </p:txBody>
      </p:sp>
      <p:sp>
        <p:nvSpPr>
          <p:cNvPr id="6" name="Прямоугольник 41">
            <a:extLst>
              <a:ext uri="{FF2B5EF4-FFF2-40B4-BE49-F238E27FC236}">
                <a16:creationId xmlns:a16="http://schemas.microsoft.com/office/drawing/2014/main" id="{F08CEDB2-2A0F-FFB7-DBA7-23154D479876}"/>
              </a:ext>
            </a:extLst>
          </p:cNvPr>
          <p:cNvSpPr txBox="1"/>
          <p:nvPr/>
        </p:nvSpPr>
        <p:spPr>
          <a:xfrm>
            <a:off x="6754712" y="4830193"/>
            <a:ext cx="5087835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defRPr sz="2000" b="1" spc="-19">
                <a:gradFill flip="none" rotWithShape="1">
                  <a:gsLst>
                    <a:gs pos="0">
                      <a:srgbClr val="37508C"/>
                    </a:gs>
                    <a:gs pos="100000">
                      <a:srgbClr val="00A5AD"/>
                    </a:gs>
                  </a:gsLst>
                  <a:lin ang="18900000" scaled="0"/>
                </a:gradFill>
                <a:effectLst>
                  <a:outerShdw blurRad="139700" dist="127000" dir="5400000" rotWithShape="0">
                    <a:srgbClr val="000000">
                      <a:alpha val="2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0" cap="none" spc="-19" normalizeH="0" baseline="0" noProof="0" dirty="0">
                <a:ln>
                  <a:noFill/>
                </a:ln>
                <a:solidFill>
                  <a:srgbClr val="275296"/>
                </a:solidFill>
                <a:effectLst>
                  <a:outerShdw blurRad="139700" dist="127000" dir="5400000" rotWithShape="0">
                    <a:srgbClr val="000000">
                      <a:alpha val="2000"/>
                    </a:srgbClr>
                  </a:outerShdw>
                </a:effectLst>
                <a:uLnTx/>
                <a:uFillTx/>
                <a:latin typeface="Calibri"/>
                <a:ea typeface="Helvetica Neue"/>
                <a:cs typeface="Helvetica Neue"/>
                <a:sym typeface="Helvetica Neue"/>
              </a:rPr>
              <a:t>Сервисы</a:t>
            </a:r>
            <a:endParaRPr kumimoji="0" sz="3000" b="1" i="0" u="none" strike="noStrike" kern="0" cap="none" spc="-19" normalizeH="0" baseline="0" noProof="0" dirty="0">
              <a:ln>
                <a:noFill/>
              </a:ln>
              <a:solidFill>
                <a:srgbClr val="275296"/>
              </a:solidFill>
              <a:effectLst>
                <a:outerShdw blurRad="139700" dist="127000" dir="5400000" rotWithShape="0">
                  <a:srgbClr val="000000">
                    <a:alpha val="2000"/>
                  </a:srgbClr>
                </a:outerShdw>
              </a:effectLst>
              <a:uLnTx/>
              <a:uFillTx/>
              <a:latin typeface="Calibri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Прямоугольник 40">
            <a:extLst>
              <a:ext uri="{FF2B5EF4-FFF2-40B4-BE49-F238E27FC236}">
                <a16:creationId xmlns:a16="http://schemas.microsoft.com/office/drawing/2014/main" id="{1C6C3F24-A230-FBE4-8D37-233C60732982}"/>
              </a:ext>
            </a:extLst>
          </p:cNvPr>
          <p:cNvSpPr txBox="1"/>
          <p:nvPr/>
        </p:nvSpPr>
        <p:spPr>
          <a:xfrm>
            <a:off x="6754712" y="5294844"/>
            <a:ext cx="5367891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spc="-14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kumimoji="0" sz="1600" b="0" i="0" u="none" strike="noStrike" kern="0" cap="none" spc="-14" normalizeH="0" baseline="0" noProof="0" dirty="0" err="1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Цифровые</a:t>
            </a:r>
            <a:r>
              <a:rPr kumimoji="0" sz="1600" b="0" i="0" u="none" strike="noStrike" kern="0" cap="none" spc="-14" normalizeH="0" baseline="0" noProof="0" dirty="0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  <a:r>
              <a:rPr kumimoji="0" sz="1600" b="0" i="0" u="none" strike="noStrike" kern="0" cap="none" spc="-14" normalizeH="0" baseline="0" noProof="0" dirty="0" err="1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сервисы</a:t>
            </a:r>
            <a:r>
              <a:rPr kumimoji="0" sz="1600" b="0" i="0" u="none" strike="noStrike" kern="0" cap="none" spc="-14" normalizeH="0" baseline="0" noProof="0" dirty="0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  <a:r>
              <a:rPr kumimoji="0" sz="1600" b="0" i="0" u="none" strike="noStrike" kern="0" cap="none" spc="-14" normalizeH="0" baseline="0" noProof="0" dirty="0" err="1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проектируются</a:t>
            </a:r>
            <a:r>
              <a:rPr kumimoji="0" sz="1600" b="0" i="0" u="none" strike="noStrike" kern="0" cap="none" spc="-14" normalizeH="0" baseline="0" noProof="0" dirty="0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  <a:r>
              <a:rPr kumimoji="0" sz="1600" b="0" i="0" u="none" strike="noStrike" kern="0" cap="none" spc="-14" normalizeH="0" baseline="0" noProof="0" dirty="0" err="1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так</a:t>
            </a:r>
            <a:r>
              <a:rPr kumimoji="0" sz="1600" b="0" i="0" u="none" strike="noStrike" kern="0" cap="none" spc="-14" normalizeH="0" baseline="0" noProof="0" dirty="0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, </a:t>
            </a:r>
            <a:r>
              <a:rPr kumimoji="0" sz="1600" b="0" i="0" u="none" strike="noStrike" kern="0" cap="none" spc="-14" normalizeH="0" baseline="0" noProof="0" dirty="0" err="1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чтобы</a:t>
            </a:r>
            <a:r>
              <a:rPr kumimoji="0" sz="1600" b="0" i="0" u="none" strike="noStrike" kern="0" cap="none" spc="-14" normalizeH="0" baseline="0" noProof="0" dirty="0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  <a:r>
              <a:rPr kumimoji="0" sz="1600" b="0" i="0" u="none" strike="noStrike" kern="0" cap="none" spc="-14" normalizeH="0" baseline="0" noProof="0" dirty="0" err="1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создать</a:t>
            </a:r>
            <a:r>
              <a:rPr kumimoji="0" sz="1600" b="0" i="0" u="none" strike="noStrike" kern="0" cap="none" spc="-14" normalizeH="0" baseline="0" noProof="0" dirty="0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  <a:r>
              <a:rPr kumimoji="0" sz="1600" b="0" i="0" u="none" strike="noStrike" kern="0" cap="none" spc="-14" normalizeH="0" baseline="0" noProof="0" dirty="0" err="1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максимально</a:t>
            </a:r>
            <a:r>
              <a:rPr kumimoji="0" sz="1600" b="0" i="0" u="none" strike="noStrike" kern="0" cap="none" spc="-14" normalizeH="0" baseline="0" noProof="0" dirty="0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  <a:r>
              <a:rPr kumimoji="0" sz="1600" b="0" i="0" u="none" strike="noStrike" kern="0" cap="none" spc="-14" normalizeH="0" baseline="0" noProof="0" dirty="0" err="1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удобный</a:t>
            </a:r>
            <a:r>
              <a:rPr kumimoji="0" sz="1600" b="0" i="0" u="none" strike="noStrike" kern="0" cap="none" spc="-14" normalizeH="0" baseline="0" noProof="0" dirty="0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  <a:r>
              <a:rPr kumimoji="0" sz="1600" b="0" i="0" u="none" strike="noStrike" kern="0" cap="none" spc="-14" normalizeH="0" baseline="0" noProof="0" dirty="0" err="1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путь</a:t>
            </a:r>
            <a:r>
              <a:rPr kumimoji="0" sz="1600" b="0" i="0" u="none" strike="noStrike" kern="0" cap="none" spc="-14" normalizeH="0" baseline="0" noProof="0" dirty="0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  <a:r>
              <a:rPr kumimoji="0" sz="1600" b="0" i="0" u="none" strike="noStrike" kern="0" cap="none" spc="-14" normalizeH="0" baseline="0" noProof="0" dirty="0" err="1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для</a:t>
            </a:r>
            <a:r>
              <a:rPr kumimoji="0" sz="1600" b="0" i="0" u="none" strike="noStrike" kern="0" cap="none" spc="-14" normalizeH="0" baseline="0" noProof="0" dirty="0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поддержки </a:t>
            </a:r>
            <a:r>
              <a:rPr kumimoji="0" sz="1600" b="0" i="0" u="none" strike="noStrike" kern="0" cap="none" spc="-14" normalizeH="0" baseline="0" noProof="0" dirty="0" err="1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человека</a:t>
            </a:r>
            <a:r>
              <a:rPr kumimoji="0" sz="1600" b="0" i="0" u="none" strike="noStrike" kern="0" cap="none" spc="-14" normalizeH="0" baseline="0" noProof="0" dirty="0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spc="-14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kumimoji="0" sz="1600" b="0" i="0" u="none" strike="noStrike" kern="0" cap="none" spc="-14" normalizeH="0" baseline="0" noProof="0" dirty="0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в </a:t>
            </a:r>
            <a:r>
              <a:rPr kumimoji="0" sz="1600" b="0" i="0" u="none" strike="noStrike" kern="0" cap="none" spc="-14" normalizeH="0" baseline="0" noProof="0" dirty="0" err="1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рамках</a:t>
            </a:r>
            <a:r>
              <a:rPr kumimoji="0" sz="1600" b="0" i="0" u="none" strike="noStrike" kern="0" cap="none" spc="-14" normalizeH="0" baseline="0" noProof="0" dirty="0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  <a:r>
              <a:rPr kumimoji="0" sz="1600" b="0" i="0" u="none" strike="noStrike" kern="0" cap="none" spc="-14" normalizeH="0" baseline="0" noProof="0" dirty="0" err="1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закрытия</a:t>
            </a:r>
            <a:r>
              <a:rPr kumimoji="0" sz="1600" b="0" i="0" u="none" strike="noStrike" kern="0" cap="none" spc="-14" normalizeH="0" baseline="0" noProof="0" dirty="0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  <a:r>
              <a:rPr kumimoji="0" sz="1600" b="0" i="0" u="none" strike="noStrike" kern="0" cap="none" spc="-14" normalizeH="0" baseline="0" noProof="0" dirty="0" err="1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всех</a:t>
            </a:r>
            <a:r>
              <a:rPr kumimoji="0" sz="1600" b="0" i="0" u="none" strike="noStrike" kern="0" cap="none" spc="-14" normalizeH="0" baseline="0" noProof="0" dirty="0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  <a:r>
              <a:rPr kumimoji="0" sz="1600" b="0" i="0" u="none" strike="noStrike" kern="0" cap="none" spc="-14" normalizeH="0" baseline="0" noProof="0" dirty="0" err="1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его</a:t>
            </a:r>
            <a:r>
              <a:rPr kumimoji="0" sz="1600" b="0" i="0" u="none" strike="noStrike" kern="0" cap="none" spc="-14" normalizeH="0" baseline="0" noProof="0" dirty="0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  <a:r>
              <a:rPr kumimoji="0" sz="1600" b="0" i="0" u="none" strike="noStrike" kern="0" cap="none" spc="-14" normalizeH="0" baseline="0" noProof="0" dirty="0" err="1">
                <a:ln>
                  <a:noFill/>
                </a:ln>
                <a:solidFill>
                  <a:srgbClr val="275296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потребностей</a:t>
            </a:r>
            <a:endParaRPr kumimoji="0" sz="1600" b="0" i="0" u="none" strike="noStrike" kern="0" cap="none" spc="-14" normalizeH="0" baseline="0" noProof="0" dirty="0">
              <a:ln>
                <a:noFill/>
              </a:ln>
              <a:solidFill>
                <a:srgbClr val="275296">
                  <a:alpha val="70000"/>
                </a:srgbClr>
              </a:solidFill>
              <a:effectLst/>
              <a:uLnTx/>
              <a:uFillTx/>
              <a:latin typeface="Corbel"/>
              <a:ea typeface="Helvetica Neue"/>
              <a:cs typeface="Segoe UI" panose="020B0502040204020203" pitchFamily="34" charset="0"/>
              <a:sym typeface="Helvetica Neue"/>
            </a:endParaRPr>
          </a:p>
        </p:txBody>
      </p:sp>
      <p:pic>
        <p:nvPicPr>
          <p:cNvPr id="9" name="Рисунок 24" descr="Рисунок 24">
            <a:extLst>
              <a:ext uri="{FF2B5EF4-FFF2-40B4-BE49-F238E27FC236}">
                <a16:creationId xmlns:a16="http://schemas.microsoft.com/office/drawing/2014/main" id="{947535F8-EFE5-EF9E-042C-068A34404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3681" t="892" r="3166" b="5853"/>
          <a:stretch>
            <a:fillRect/>
          </a:stretch>
        </p:blipFill>
        <p:spPr>
          <a:xfrm>
            <a:off x="-1113424" y="1199723"/>
            <a:ext cx="6927790" cy="6889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317500" sx="109000" sy="109000" algn="ctr" rotWithShape="0">
              <a:schemeClr val="accent1">
                <a:alpha val="14000"/>
              </a:schemeClr>
            </a:outerShdw>
          </a:effectLst>
        </p:spPr>
      </p:pic>
      <p:sp>
        <p:nvSpPr>
          <p:cNvPr id="10" name="object 21">
            <a:extLst>
              <a:ext uri="{FF2B5EF4-FFF2-40B4-BE49-F238E27FC236}">
                <a16:creationId xmlns:a16="http://schemas.microsoft.com/office/drawing/2014/main" id="{194140FD-E530-259E-9CAD-31612F4288E6}"/>
              </a:ext>
            </a:extLst>
          </p:cNvPr>
          <p:cNvSpPr/>
          <p:nvPr/>
        </p:nvSpPr>
        <p:spPr>
          <a:xfrm>
            <a:off x="3031496" y="2193820"/>
            <a:ext cx="440228" cy="440230"/>
          </a:xfrm>
          <a:custGeom>
            <a:avLst/>
            <a:gdLst/>
            <a:ahLst/>
            <a:cxnLst/>
            <a:rect l="l" t="t" r="r" b="b"/>
            <a:pathLst>
              <a:path w="348342" h="348343">
                <a:moveTo>
                  <a:pt x="0" y="174171"/>
                </a:moveTo>
                <a:lnTo>
                  <a:pt x="1187" y="194622"/>
                </a:lnTo>
                <a:lnTo>
                  <a:pt x="3454" y="208860"/>
                </a:lnTo>
                <a:lnTo>
                  <a:pt x="6847" y="222690"/>
                </a:lnTo>
                <a:lnTo>
                  <a:pt x="11316" y="236062"/>
                </a:lnTo>
                <a:lnTo>
                  <a:pt x="16814" y="248928"/>
                </a:lnTo>
                <a:lnTo>
                  <a:pt x="23290" y="261239"/>
                </a:lnTo>
                <a:lnTo>
                  <a:pt x="30696" y="272944"/>
                </a:lnTo>
                <a:lnTo>
                  <a:pt x="38982" y="283996"/>
                </a:lnTo>
                <a:lnTo>
                  <a:pt x="48099" y="294344"/>
                </a:lnTo>
                <a:lnTo>
                  <a:pt x="57998" y="303940"/>
                </a:lnTo>
                <a:lnTo>
                  <a:pt x="68630" y="312735"/>
                </a:lnTo>
                <a:lnTo>
                  <a:pt x="79945" y="320679"/>
                </a:lnTo>
                <a:lnTo>
                  <a:pt x="91896" y="327724"/>
                </a:lnTo>
                <a:lnTo>
                  <a:pt x="104431" y="333819"/>
                </a:lnTo>
                <a:lnTo>
                  <a:pt x="117503" y="338917"/>
                </a:lnTo>
                <a:lnTo>
                  <a:pt x="131063" y="342967"/>
                </a:lnTo>
                <a:lnTo>
                  <a:pt x="145060" y="345921"/>
                </a:lnTo>
                <a:lnTo>
                  <a:pt x="159445" y="347729"/>
                </a:lnTo>
                <a:lnTo>
                  <a:pt x="174171" y="348343"/>
                </a:lnTo>
                <a:lnTo>
                  <a:pt x="180024" y="348246"/>
                </a:lnTo>
                <a:lnTo>
                  <a:pt x="194621" y="347155"/>
                </a:lnTo>
                <a:lnTo>
                  <a:pt x="208860" y="344888"/>
                </a:lnTo>
                <a:lnTo>
                  <a:pt x="222690" y="341495"/>
                </a:lnTo>
                <a:lnTo>
                  <a:pt x="236062" y="337026"/>
                </a:lnTo>
                <a:lnTo>
                  <a:pt x="248928" y="331528"/>
                </a:lnTo>
                <a:lnTo>
                  <a:pt x="261239" y="325052"/>
                </a:lnTo>
                <a:lnTo>
                  <a:pt x="272944" y="317647"/>
                </a:lnTo>
                <a:lnTo>
                  <a:pt x="283996" y="309361"/>
                </a:lnTo>
                <a:lnTo>
                  <a:pt x="294344" y="300244"/>
                </a:lnTo>
                <a:lnTo>
                  <a:pt x="303940" y="290344"/>
                </a:lnTo>
                <a:lnTo>
                  <a:pt x="312735" y="279712"/>
                </a:lnTo>
                <a:lnTo>
                  <a:pt x="320679" y="268397"/>
                </a:lnTo>
                <a:lnTo>
                  <a:pt x="327723" y="256446"/>
                </a:lnTo>
                <a:lnTo>
                  <a:pt x="333819" y="243911"/>
                </a:lnTo>
                <a:lnTo>
                  <a:pt x="338916" y="230839"/>
                </a:lnTo>
                <a:lnTo>
                  <a:pt x="342967" y="217280"/>
                </a:lnTo>
                <a:lnTo>
                  <a:pt x="345920" y="203283"/>
                </a:lnTo>
                <a:lnTo>
                  <a:pt x="347729" y="188897"/>
                </a:lnTo>
                <a:lnTo>
                  <a:pt x="348342" y="174171"/>
                </a:lnTo>
                <a:lnTo>
                  <a:pt x="348246" y="168318"/>
                </a:lnTo>
                <a:lnTo>
                  <a:pt x="347155" y="153721"/>
                </a:lnTo>
                <a:lnTo>
                  <a:pt x="344888" y="139482"/>
                </a:lnTo>
                <a:lnTo>
                  <a:pt x="341495" y="125653"/>
                </a:lnTo>
                <a:lnTo>
                  <a:pt x="337025" y="112280"/>
                </a:lnTo>
                <a:lnTo>
                  <a:pt x="331528" y="99414"/>
                </a:lnTo>
                <a:lnTo>
                  <a:pt x="325052" y="87103"/>
                </a:lnTo>
                <a:lnTo>
                  <a:pt x="317646" y="75398"/>
                </a:lnTo>
                <a:lnTo>
                  <a:pt x="309360" y="64346"/>
                </a:lnTo>
                <a:lnTo>
                  <a:pt x="300243" y="53998"/>
                </a:lnTo>
                <a:lnTo>
                  <a:pt x="290344" y="44402"/>
                </a:lnTo>
                <a:lnTo>
                  <a:pt x="279712" y="35607"/>
                </a:lnTo>
                <a:lnTo>
                  <a:pt x="268396" y="27663"/>
                </a:lnTo>
                <a:lnTo>
                  <a:pt x="256446" y="20619"/>
                </a:lnTo>
                <a:lnTo>
                  <a:pt x="243910" y="14523"/>
                </a:lnTo>
                <a:lnTo>
                  <a:pt x="230839" y="9426"/>
                </a:lnTo>
                <a:lnTo>
                  <a:pt x="217279" y="5375"/>
                </a:lnTo>
                <a:lnTo>
                  <a:pt x="203282" y="2422"/>
                </a:lnTo>
                <a:lnTo>
                  <a:pt x="188897" y="613"/>
                </a:lnTo>
                <a:lnTo>
                  <a:pt x="174171" y="0"/>
                </a:lnTo>
                <a:lnTo>
                  <a:pt x="168318" y="96"/>
                </a:lnTo>
                <a:lnTo>
                  <a:pt x="153721" y="1187"/>
                </a:lnTo>
                <a:lnTo>
                  <a:pt x="139482" y="3454"/>
                </a:lnTo>
                <a:lnTo>
                  <a:pt x="125652" y="6847"/>
                </a:lnTo>
                <a:lnTo>
                  <a:pt x="112280" y="11316"/>
                </a:lnTo>
                <a:lnTo>
                  <a:pt x="99414" y="16814"/>
                </a:lnTo>
                <a:lnTo>
                  <a:pt x="87103" y="23290"/>
                </a:lnTo>
                <a:lnTo>
                  <a:pt x="75398" y="30696"/>
                </a:lnTo>
                <a:lnTo>
                  <a:pt x="64346" y="38982"/>
                </a:lnTo>
                <a:lnTo>
                  <a:pt x="53998" y="48099"/>
                </a:lnTo>
                <a:lnTo>
                  <a:pt x="44402" y="57998"/>
                </a:lnTo>
                <a:lnTo>
                  <a:pt x="35607" y="68630"/>
                </a:lnTo>
                <a:lnTo>
                  <a:pt x="27663" y="79946"/>
                </a:lnTo>
                <a:lnTo>
                  <a:pt x="20619" y="91896"/>
                </a:lnTo>
                <a:lnTo>
                  <a:pt x="14523" y="104432"/>
                </a:lnTo>
                <a:lnTo>
                  <a:pt x="9426" y="117504"/>
                </a:lnTo>
                <a:lnTo>
                  <a:pt x="5375" y="131063"/>
                </a:lnTo>
                <a:lnTo>
                  <a:pt x="2422" y="145060"/>
                </a:lnTo>
                <a:lnTo>
                  <a:pt x="613" y="159446"/>
                </a:lnTo>
                <a:lnTo>
                  <a:pt x="0" y="174171"/>
                </a:lnTo>
                <a:close/>
              </a:path>
            </a:pathLst>
          </a:custGeom>
          <a:solidFill>
            <a:srgbClr val="275296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76186" tIns="76186" rIns="76186" bIns="7618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2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1" name="object 21">
            <a:extLst>
              <a:ext uri="{FF2B5EF4-FFF2-40B4-BE49-F238E27FC236}">
                <a16:creationId xmlns:a16="http://schemas.microsoft.com/office/drawing/2014/main" id="{C22923EB-1BE8-0251-7654-18058896DD91}"/>
              </a:ext>
            </a:extLst>
          </p:cNvPr>
          <p:cNvSpPr/>
          <p:nvPr/>
        </p:nvSpPr>
        <p:spPr>
          <a:xfrm>
            <a:off x="3251610" y="1296308"/>
            <a:ext cx="440228" cy="440230"/>
          </a:xfrm>
          <a:custGeom>
            <a:avLst/>
            <a:gdLst/>
            <a:ahLst/>
            <a:cxnLst/>
            <a:rect l="l" t="t" r="r" b="b"/>
            <a:pathLst>
              <a:path w="348342" h="348343">
                <a:moveTo>
                  <a:pt x="0" y="174171"/>
                </a:moveTo>
                <a:lnTo>
                  <a:pt x="1187" y="194622"/>
                </a:lnTo>
                <a:lnTo>
                  <a:pt x="3454" y="208860"/>
                </a:lnTo>
                <a:lnTo>
                  <a:pt x="6847" y="222690"/>
                </a:lnTo>
                <a:lnTo>
                  <a:pt x="11316" y="236062"/>
                </a:lnTo>
                <a:lnTo>
                  <a:pt x="16814" y="248928"/>
                </a:lnTo>
                <a:lnTo>
                  <a:pt x="23290" y="261239"/>
                </a:lnTo>
                <a:lnTo>
                  <a:pt x="30696" y="272944"/>
                </a:lnTo>
                <a:lnTo>
                  <a:pt x="38982" y="283996"/>
                </a:lnTo>
                <a:lnTo>
                  <a:pt x="48099" y="294344"/>
                </a:lnTo>
                <a:lnTo>
                  <a:pt x="57998" y="303940"/>
                </a:lnTo>
                <a:lnTo>
                  <a:pt x="68630" y="312735"/>
                </a:lnTo>
                <a:lnTo>
                  <a:pt x="79945" y="320679"/>
                </a:lnTo>
                <a:lnTo>
                  <a:pt x="91896" y="327724"/>
                </a:lnTo>
                <a:lnTo>
                  <a:pt x="104431" y="333819"/>
                </a:lnTo>
                <a:lnTo>
                  <a:pt x="117503" y="338917"/>
                </a:lnTo>
                <a:lnTo>
                  <a:pt x="131063" y="342967"/>
                </a:lnTo>
                <a:lnTo>
                  <a:pt x="145060" y="345921"/>
                </a:lnTo>
                <a:lnTo>
                  <a:pt x="159445" y="347729"/>
                </a:lnTo>
                <a:lnTo>
                  <a:pt x="174171" y="348343"/>
                </a:lnTo>
                <a:lnTo>
                  <a:pt x="180024" y="348246"/>
                </a:lnTo>
                <a:lnTo>
                  <a:pt x="194621" y="347155"/>
                </a:lnTo>
                <a:lnTo>
                  <a:pt x="208860" y="344888"/>
                </a:lnTo>
                <a:lnTo>
                  <a:pt x="222690" y="341495"/>
                </a:lnTo>
                <a:lnTo>
                  <a:pt x="236062" y="337026"/>
                </a:lnTo>
                <a:lnTo>
                  <a:pt x="248928" y="331528"/>
                </a:lnTo>
                <a:lnTo>
                  <a:pt x="261239" y="325052"/>
                </a:lnTo>
                <a:lnTo>
                  <a:pt x="272944" y="317647"/>
                </a:lnTo>
                <a:lnTo>
                  <a:pt x="283996" y="309361"/>
                </a:lnTo>
                <a:lnTo>
                  <a:pt x="294344" y="300244"/>
                </a:lnTo>
                <a:lnTo>
                  <a:pt x="303940" y="290344"/>
                </a:lnTo>
                <a:lnTo>
                  <a:pt x="312735" y="279712"/>
                </a:lnTo>
                <a:lnTo>
                  <a:pt x="320679" y="268397"/>
                </a:lnTo>
                <a:lnTo>
                  <a:pt x="327723" y="256446"/>
                </a:lnTo>
                <a:lnTo>
                  <a:pt x="333819" y="243911"/>
                </a:lnTo>
                <a:lnTo>
                  <a:pt x="338916" y="230839"/>
                </a:lnTo>
                <a:lnTo>
                  <a:pt x="342967" y="217280"/>
                </a:lnTo>
                <a:lnTo>
                  <a:pt x="345920" y="203283"/>
                </a:lnTo>
                <a:lnTo>
                  <a:pt x="347729" y="188897"/>
                </a:lnTo>
                <a:lnTo>
                  <a:pt x="348342" y="174171"/>
                </a:lnTo>
                <a:lnTo>
                  <a:pt x="348246" y="168318"/>
                </a:lnTo>
                <a:lnTo>
                  <a:pt x="347155" y="153721"/>
                </a:lnTo>
                <a:lnTo>
                  <a:pt x="344888" y="139482"/>
                </a:lnTo>
                <a:lnTo>
                  <a:pt x="341495" y="125653"/>
                </a:lnTo>
                <a:lnTo>
                  <a:pt x="337025" y="112280"/>
                </a:lnTo>
                <a:lnTo>
                  <a:pt x="331528" y="99414"/>
                </a:lnTo>
                <a:lnTo>
                  <a:pt x="325052" y="87103"/>
                </a:lnTo>
                <a:lnTo>
                  <a:pt x="317646" y="75398"/>
                </a:lnTo>
                <a:lnTo>
                  <a:pt x="309360" y="64346"/>
                </a:lnTo>
                <a:lnTo>
                  <a:pt x="300243" y="53998"/>
                </a:lnTo>
                <a:lnTo>
                  <a:pt x="290344" y="44402"/>
                </a:lnTo>
                <a:lnTo>
                  <a:pt x="279712" y="35607"/>
                </a:lnTo>
                <a:lnTo>
                  <a:pt x="268396" y="27663"/>
                </a:lnTo>
                <a:lnTo>
                  <a:pt x="256446" y="20619"/>
                </a:lnTo>
                <a:lnTo>
                  <a:pt x="243910" y="14523"/>
                </a:lnTo>
                <a:lnTo>
                  <a:pt x="230839" y="9426"/>
                </a:lnTo>
                <a:lnTo>
                  <a:pt x="217279" y="5375"/>
                </a:lnTo>
                <a:lnTo>
                  <a:pt x="203282" y="2422"/>
                </a:lnTo>
                <a:lnTo>
                  <a:pt x="188897" y="613"/>
                </a:lnTo>
                <a:lnTo>
                  <a:pt x="174171" y="0"/>
                </a:lnTo>
                <a:lnTo>
                  <a:pt x="168318" y="96"/>
                </a:lnTo>
                <a:lnTo>
                  <a:pt x="153721" y="1187"/>
                </a:lnTo>
                <a:lnTo>
                  <a:pt x="139482" y="3454"/>
                </a:lnTo>
                <a:lnTo>
                  <a:pt x="125652" y="6847"/>
                </a:lnTo>
                <a:lnTo>
                  <a:pt x="112280" y="11316"/>
                </a:lnTo>
                <a:lnTo>
                  <a:pt x="99414" y="16814"/>
                </a:lnTo>
                <a:lnTo>
                  <a:pt x="87103" y="23290"/>
                </a:lnTo>
                <a:lnTo>
                  <a:pt x="75398" y="30696"/>
                </a:lnTo>
                <a:lnTo>
                  <a:pt x="64346" y="38982"/>
                </a:lnTo>
                <a:lnTo>
                  <a:pt x="53998" y="48099"/>
                </a:lnTo>
                <a:lnTo>
                  <a:pt x="44402" y="57998"/>
                </a:lnTo>
                <a:lnTo>
                  <a:pt x="35607" y="68630"/>
                </a:lnTo>
                <a:lnTo>
                  <a:pt x="27663" y="79946"/>
                </a:lnTo>
                <a:lnTo>
                  <a:pt x="20619" y="91896"/>
                </a:lnTo>
                <a:lnTo>
                  <a:pt x="14523" y="104432"/>
                </a:lnTo>
                <a:lnTo>
                  <a:pt x="9426" y="117504"/>
                </a:lnTo>
                <a:lnTo>
                  <a:pt x="5375" y="131063"/>
                </a:lnTo>
                <a:lnTo>
                  <a:pt x="2422" y="145060"/>
                </a:lnTo>
                <a:lnTo>
                  <a:pt x="613" y="159446"/>
                </a:lnTo>
                <a:lnTo>
                  <a:pt x="0" y="174171"/>
                </a:lnTo>
                <a:close/>
              </a:path>
            </a:pathLst>
          </a:custGeom>
          <a:solidFill>
            <a:srgbClr val="275296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76186" tIns="76186" rIns="76186" bIns="7618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3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2" name="object 21">
            <a:extLst>
              <a:ext uri="{FF2B5EF4-FFF2-40B4-BE49-F238E27FC236}">
                <a16:creationId xmlns:a16="http://schemas.microsoft.com/office/drawing/2014/main" id="{D6FDB834-0A2A-8247-1D28-406DA98D1A70}"/>
              </a:ext>
            </a:extLst>
          </p:cNvPr>
          <p:cNvSpPr/>
          <p:nvPr/>
        </p:nvSpPr>
        <p:spPr>
          <a:xfrm>
            <a:off x="2811382" y="3164401"/>
            <a:ext cx="440228" cy="440230"/>
          </a:xfrm>
          <a:custGeom>
            <a:avLst/>
            <a:gdLst/>
            <a:ahLst/>
            <a:cxnLst/>
            <a:rect l="l" t="t" r="r" b="b"/>
            <a:pathLst>
              <a:path w="348342" h="348343">
                <a:moveTo>
                  <a:pt x="0" y="174171"/>
                </a:moveTo>
                <a:lnTo>
                  <a:pt x="1187" y="194622"/>
                </a:lnTo>
                <a:lnTo>
                  <a:pt x="3454" y="208860"/>
                </a:lnTo>
                <a:lnTo>
                  <a:pt x="6847" y="222690"/>
                </a:lnTo>
                <a:lnTo>
                  <a:pt x="11316" y="236062"/>
                </a:lnTo>
                <a:lnTo>
                  <a:pt x="16814" y="248928"/>
                </a:lnTo>
                <a:lnTo>
                  <a:pt x="23290" y="261239"/>
                </a:lnTo>
                <a:lnTo>
                  <a:pt x="30696" y="272944"/>
                </a:lnTo>
                <a:lnTo>
                  <a:pt x="38982" y="283996"/>
                </a:lnTo>
                <a:lnTo>
                  <a:pt x="48099" y="294344"/>
                </a:lnTo>
                <a:lnTo>
                  <a:pt x="57998" y="303940"/>
                </a:lnTo>
                <a:lnTo>
                  <a:pt x="68630" y="312735"/>
                </a:lnTo>
                <a:lnTo>
                  <a:pt x="79945" y="320679"/>
                </a:lnTo>
                <a:lnTo>
                  <a:pt x="91896" y="327724"/>
                </a:lnTo>
                <a:lnTo>
                  <a:pt x="104431" y="333819"/>
                </a:lnTo>
                <a:lnTo>
                  <a:pt x="117503" y="338917"/>
                </a:lnTo>
                <a:lnTo>
                  <a:pt x="131063" y="342967"/>
                </a:lnTo>
                <a:lnTo>
                  <a:pt x="145060" y="345921"/>
                </a:lnTo>
                <a:lnTo>
                  <a:pt x="159445" y="347729"/>
                </a:lnTo>
                <a:lnTo>
                  <a:pt x="174171" y="348343"/>
                </a:lnTo>
                <a:lnTo>
                  <a:pt x="180024" y="348246"/>
                </a:lnTo>
                <a:lnTo>
                  <a:pt x="194621" y="347155"/>
                </a:lnTo>
                <a:lnTo>
                  <a:pt x="208860" y="344888"/>
                </a:lnTo>
                <a:lnTo>
                  <a:pt x="222690" y="341495"/>
                </a:lnTo>
                <a:lnTo>
                  <a:pt x="236062" y="337026"/>
                </a:lnTo>
                <a:lnTo>
                  <a:pt x="248928" y="331528"/>
                </a:lnTo>
                <a:lnTo>
                  <a:pt x="261239" y="325052"/>
                </a:lnTo>
                <a:lnTo>
                  <a:pt x="272944" y="317647"/>
                </a:lnTo>
                <a:lnTo>
                  <a:pt x="283996" y="309361"/>
                </a:lnTo>
                <a:lnTo>
                  <a:pt x="294344" y="300244"/>
                </a:lnTo>
                <a:lnTo>
                  <a:pt x="303940" y="290344"/>
                </a:lnTo>
                <a:lnTo>
                  <a:pt x="312735" y="279712"/>
                </a:lnTo>
                <a:lnTo>
                  <a:pt x="320679" y="268397"/>
                </a:lnTo>
                <a:lnTo>
                  <a:pt x="327723" y="256446"/>
                </a:lnTo>
                <a:lnTo>
                  <a:pt x="333819" y="243911"/>
                </a:lnTo>
                <a:lnTo>
                  <a:pt x="338916" y="230839"/>
                </a:lnTo>
                <a:lnTo>
                  <a:pt x="342967" y="217280"/>
                </a:lnTo>
                <a:lnTo>
                  <a:pt x="345920" y="203283"/>
                </a:lnTo>
                <a:lnTo>
                  <a:pt x="347729" y="188897"/>
                </a:lnTo>
                <a:lnTo>
                  <a:pt x="348342" y="174171"/>
                </a:lnTo>
                <a:lnTo>
                  <a:pt x="348246" y="168318"/>
                </a:lnTo>
                <a:lnTo>
                  <a:pt x="347155" y="153721"/>
                </a:lnTo>
                <a:lnTo>
                  <a:pt x="344888" y="139482"/>
                </a:lnTo>
                <a:lnTo>
                  <a:pt x="341495" y="125653"/>
                </a:lnTo>
                <a:lnTo>
                  <a:pt x="337025" y="112280"/>
                </a:lnTo>
                <a:lnTo>
                  <a:pt x="331528" y="99414"/>
                </a:lnTo>
                <a:lnTo>
                  <a:pt x="325052" y="87103"/>
                </a:lnTo>
                <a:lnTo>
                  <a:pt x="317646" y="75398"/>
                </a:lnTo>
                <a:lnTo>
                  <a:pt x="309360" y="64346"/>
                </a:lnTo>
                <a:lnTo>
                  <a:pt x="300243" y="53998"/>
                </a:lnTo>
                <a:lnTo>
                  <a:pt x="290344" y="44402"/>
                </a:lnTo>
                <a:lnTo>
                  <a:pt x="279712" y="35607"/>
                </a:lnTo>
                <a:lnTo>
                  <a:pt x="268396" y="27663"/>
                </a:lnTo>
                <a:lnTo>
                  <a:pt x="256446" y="20619"/>
                </a:lnTo>
                <a:lnTo>
                  <a:pt x="243910" y="14523"/>
                </a:lnTo>
                <a:lnTo>
                  <a:pt x="230839" y="9426"/>
                </a:lnTo>
                <a:lnTo>
                  <a:pt x="217279" y="5375"/>
                </a:lnTo>
                <a:lnTo>
                  <a:pt x="203282" y="2422"/>
                </a:lnTo>
                <a:lnTo>
                  <a:pt x="188897" y="613"/>
                </a:lnTo>
                <a:lnTo>
                  <a:pt x="174171" y="0"/>
                </a:lnTo>
                <a:lnTo>
                  <a:pt x="168318" y="96"/>
                </a:lnTo>
                <a:lnTo>
                  <a:pt x="153721" y="1187"/>
                </a:lnTo>
                <a:lnTo>
                  <a:pt x="139482" y="3454"/>
                </a:lnTo>
                <a:lnTo>
                  <a:pt x="125652" y="6847"/>
                </a:lnTo>
                <a:lnTo>
                  <a:pt x="112280" y="11316"/>
                </a:lnTo>
                <a:lnTo>
                  <a:pt x="99414" y="16814"/>
                </a:lnTo>
                <a:lnTo>
                  <a:pt x="87103" y="23290"/>
                </a:lnTo>
                <a:lnTo>
                  <a:pt x="75398" y="30696"/>
                </a:lnTo>
                <a:lnTo>
                  <a:pt x="64346" y="38982"/>
                </a:lnTo>
                <a:lnTo>
                  <a:pt x="53998" y="48099"/>
                </a:lnTo>
                <a:lnTo>
                  <a:pt x="44402" y="57998"/>
                </a:lnTo>
                <a:lnTo>
                  <a:pt x="35607" y="68630"/>
                </a:lnTo>
                <a:lnTo>
                  <a:pt x="27663" y="79946"/>
                </a:lnTo>
                <a:lnTo>
                  <a:pt x="20619" y="91896"/>
                </a:lnTo>
                <a:lnTo>
                  <a:pt x="14523" y="104432"/>
                </a:lnTo>
                <a:lnTo>
                  <a:pt x="9426" y="117504"/>
                </a:lnTo>
                <a:lnTo>
                  <a:pt x="5375" y="131063"/>
                </a:lnTo>
                <a:lnTo>
                  <a:pt x="2422" y="145060"/>
                </a:lnTo>
                <a:lnTo>
                  <a:pt x="613" y="159446"/>
                </a:lnTo>
                <a:lnTo>
                  <a:pt x="0" y="174171"/>
                </a:lnTo>
                <a:close/>
              </a:path>
            </a:pathLst>
          </a:custGeom>
          <a:solidFill>
            <a:srgbClr val="275296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76186" tIns="76186" rIns="76186" bIns="7618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1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01B11F1-6B1E-8E79-A414-A1E8CCFE36FC}"/>
              </a:ext>
            </a:extLst>
          </p:cNvPr>
          <p:cNvSpPr/>
          <p:nvPr/>
        </p:nvSpPr>
        <p:spPr>
          <a:xfrm>
            <a:off x="6754712" y="1505705"/>
            <a:ext cx="4903456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Жизненные ситуации</a:t>
            </a:r>
          </a:p>
        </p:txBody>
      </p:sp>
      <p:sp>
        <p:nvSpPr>
          <p:cNvPr id="14" name="object 21">
            <a:extLst>
              <a:ext uri="{FF2B5EF4-FFF2-40B4-BE49-F238E27FC236}">
                <a16:creationId xmlns:a16="http://schemas.microsoft.com/office/drawing/2014/main" id="{557D9815-920E-B538-18EB-916E91835765}"/>
              </a:ext>
            </a:extLst>
          </p:cNvPr>
          <p:cNvSpPr/>
          <p:nvPr/>
        </p:nvSpPr>
        <p:spPr>
          <a:xfrm>
            <a:off x="6159742" y="1522817"/>
            <a:ext cx="440228" cy="440230"/>
          </a:xfrm>
          <a:custGeom>
            <a:avLst/>
            <a:gdLst/>
            <a:ahLst/>
            <a:cxnLst/>
            <a:rect l="l" t="t" r="r" b="b"/>
            <a:pathLst>
              <a:path w="348342" h="348343">
                <a:moveTo>
                  <a:pt x="0" y="174171"/>
                </a:moveTo>
                <a:lnTo>
                  <a:pt x="1187" y="194622"/>
                </a:lnTo>
                <a:lnTo>
                  <a:pt x="3454" y="208860"/>
                </a:lnTo>
                <a:lnTo>
                  <a:pt x="6847" y="222690"/>
                </a:lnTo>
                <a:lnTo>
                  <a:pt x="11316" y="236062"/>
                </a:lnTo>
                <a:lnTo>
                  <a:pt x="16814" y="248928"/>
                </a:lnTo>
                <a:lnTo>
                  <a:pt x="23290" y="261239"/>
                </a:lnTo>
                <a:lnTo>
                  <a:pt x="30696" y="272944"/>
                </a:lnTo>
                <a:lnTo>
                  <a:pt x="38982" y="283996"/>
                </a:lnTo>
                <a:lnTo>
                  <a:pt x="48099" y="294344"/>
                </a:lnTo>
                <a:lnTo>
                  <a:pt x="57998" y="303940"/>
                </a:lnTo>
                <a:lnTo>
                  <a:pt x="68630" y="312735"/>
                </a:lnTo>
                <a:lnTo>
                  <a:pt x="79945" y="320679"/>
                </a:lnTo>
                <a:lnTo>
                  <a:pt x="91896" y="327724"/>
                </a:lnTo>
                <a:lnTo>
                  <a:pt x="104431" y="333819"/>
                </a:lnTo>
                <a:lnTo>
                  <a:pt x="117503" y="338917"/>
                </a:lnTo>
                <a:lnTo>
                  <a:pt x="131063" y="342967"/>
                </a:lnTo>
                <a:lnTo>
                  <a:pt x="145060" y="345921"/>
                </a:lnTo>
                <a:lnTo>
                  <a:pt x="159445" y="347729"/>
                </a:lnTo>
                <a:lnTo>
                  <a:pt x="174171" y="348343"/>
                </a:lnTo>
                <a:lnTo>
                  <a:pt x="180024" y="348246"/>
                </a:lnTo>
                <a:lnTo>
                  <a:pt x="194621" y="347155"/>
                </a:lnTo>
                <a:lnTo>
                  <a:pt x="208860" y="344888"/>
                </a:lnTo>
                <a:lnTo>
                  <a:pt x="222690" y="341495"/>
                </a:lnTo>
                <a:lnTo>
                  <a:pt x="236062" y="337026"/>
                </a:lnTo>
                <a:lnTo>
                  <a:pt x="248928" y="331528"/>
                </a:lnTo>
                <a:lnTo>
                  <a:pt x="261239" y="325052"/>
                </a:lnTo>
                <a:lnTo>
                  <a:pt x="272944" y="317647"/>
                </a:lnTo>
                <a:lnTo>
                  <a:pt x="283996" y="309361"/>
                </a:lnTo>
                <a:lnTo>
                  <a:pt x="294344" y="300244"/>
                </a:lnTo>
                <a:lnTo>
                  <a:pt x="303940" y="290344"/>
                </a:lnTo>
                <a:lnTo>
                  <a:pt x="312735" y="279712"/>
                </a:lnTo>
                <a:lnTo>
                  <a:pt x="320679" y="268397"/>
                </a:lnTo>
                <a:lnTo>
                  <a:pt x="327723" y="256446"/>
                </a:lnTo>
                <a:lnTo>
                  <a:pt x="333819" y="243911"/>
                </a:lnTo>
                <a:lnTo>
                  <a:pt x="338916" y="230839"/>
                </a:lnTo>
                <a:lnTo>
                  <a:pt x="342967" y="217280"/>
                </a:lnTo>
                <a:lnTo>
                  <a:pt x="345920" y="203283"/>
                </a:lnTo>
                <a:lnTo>
                  <a:pt x="347729" y="188897"/>
                </a:lnTo>
                <a:lnTo>
                  <a:pt x="348342" y="174171"/>
                </a:lnTo>
                <a:lnTo>
                  <a:pt x="348246" y="168318"/>
                </a:lnTo>
                <a:lnTo>
                  <a:pt x="347155" y="153721"/>
                </a:lnTo>
                <a:lnTo>
                  <a:pt x="344888" y="139482"/>
                </a:lnTo>
                <a:lnTo>
                  <a:pt x="341495" y="125653"/>
                </a:lnTo>
                <a:lnTo>
                  <a:pt x="337025" y="112280"/>
                </a:lnTo>
                <a:lnTo>
                  <a:pt x="331528" y="99414"/>
                </a:lnTo>
                <a:lnTo>
                  <a:pt x="325052" y="87103"/>
                </a:lnTo>
                <a:lnTo>
                  <a:pt x="317646" y="75398"/>
                </a:lnTo>
                <a:lnTo>
                  <a:pt x="309360" y="64346"/>
                </a:lnTo>
                <a:lnTo>
                  <a:pt x="300243" y="53998"/>
                </a:lnTo>
                <a:lnTo>
                  <a:pt x="290344" y="44402"/>
                </a:lnTo>
                <a:lnTo>
                  <a:pt x="279712" y="35607"/>
                </a:lnTo>
                <a:lnTo>
                  <a:pt x="268396" y="27663"/>
                </a:lnTo>
                <a:lnTo>
                  <a:pt x="256446" y="20619"/>
                </a:lnTo>
                <a:lnTo>
                  <a:pt x="243910" y="14523"/>
                </a:lnTo>
                <a:lnTo>
                  <a:pt x="230839" y="9426"/>
                </a:lnTo>
                <a:lnTo>
                  <a:pt x="217279" y="5375"/>
                </a:lnTo>
                <a:lnTo>
                  <a:pt x="203282" y="2422"/>
                </a:lnTo>
                <a:lnTo>
                  <a:pt x="188897" y="613"/>
                </a:lnTo>
                <a:lnTo>
                  <a:pt x="174171" y="0"/>
                </a:lnTo>
                <a:lnTo>
                  <a:pt x="168318" y="96"/>
                </a:lnTo>
                <a:lnTo>
                  <a:pt x="153721" y="1187"/>
                </a:lnTo>
                <a:lnTo>
                  <a:pt x="139482" y="3454"/>
                </a:lnTo>
                <a:lnTo>
                  <a:pt x="125652" y="6847"/>
                </a:lnTo>
                <a:lnTo>
                  <a:pt x="112280" y="11316"/>
                </a:lnTo>
                <a:lnTo>
                  <a:pt x="99414" y="16814"/>
                </a:lnTo>
                <a:lnTo>
                  <a:pt x="87103" y="23290"/>
                </a:lnTo>
                <a:lnTo>
                  <a:pt x="75398" y="30696"/>
                </a:lnTo>
                <a:lnTo>
                  <a:pt x="64346" y="38982"/>
                </a:lnTo>
                <a:lnTo>
                  <a:pt x="53998" y="48099"/>
                </a:lnTo>
                <a:lnTo>
                  <a:pt x="44402" y="57998"/>
                </a:lnTo>
                <a:lnTo>
                  <a:pt x="35607" y="68630"/>
                </a:lnTo>
                <a:lnTo>
                  <a:pt x="27663" y="79946"/>
                </a:lnTo>
                <a:lnTo>
                  <a:pt x="20619" y="91896"/>
                </a:lnTo>
                <a:lnTo>
                  <a:pt x="14523" y="104432"/>
                </a:lnTo>
                <a:lnTo>
                  <a:pt x="9426" y="117504"/>
                </a:lnTo>
                <a:lnTo>
                  <a:pt x="5375" y="131063"/>
                </a:lnTo>
                <a:lnTo>
                  <a:pt x="2422" y="145060"/>
                </a:lnTo>
                <a:lnTo>
                  <a:pt x="613" y="159446"/>
                </a:lnTo>
                <a:lnTo>
                  <a:pt x="0" y="174171"/>
                </a:lnTo>
                <a:close/>
              </a:path>
            </a:pathLst>
          </a:custGeom>
          <a:solidFill>
            <a:schemeClr val="bg1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76186" tIns="76186" rIns="76186" bIns="7618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1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275296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5" name="object 21">
            <a:extLst>
              <a:ext uri="{FF2B5EF4-FFF2-40B4-BE49-F238E27FC236}">
                <a16:creationId xmlns:a16="http://schemas.microsoft.com/office/drawing/2014/main" id="{E4E5288D-6647-6686-635C-735A49F8500F}"/>
              </a:ext>
            </a:extLst>
          </p:cNvPr>
          <p:cNvSpPr/>
          <p:nvPr/>
        </p:nvSpPr>
        <p:spPr>
          <a:xfrm>
            <a:off x="6159742" y="3146876"/>
            <a:ext cx="440228" cy="440230"/>
          </a:xfrm>
          <a:custGeom>
            <a:avLst/>
            <a:gdLst/>
            <a:ahLst/>
            <a:cxnLst/>
            <a:rect l="l" t="t" r="r" b="b"/>
            <a:pathLst>
              <a:path w="348342" h="348343">
                <a:moveTo>
                  <a:pt x="0" y="174171"/>
                </a:moveTo>
                <a:lnTo>
                  <a:pt x="1187" y="194622"/>
                </a:lnTo>
                <a:lnTo>
                  <a:pt x="3454" y="208860"/>
                </a:lnTo>
                <a:lnTo>
                  <a:pt x="6847" y="222690"/>
                </a:lnTo>
                <a:lnTo>
                  <a:pt x="11316" y="236062"/>
                </a:lnTo>
                <a:lnTo>
                  <a:pt x="16814" y="248928"/>
                </a:lnTo>
                <a:lnTo>
                  <a:pt x="23290" y="261239"/>
                </a:lnTo>
                <a:lnTo>
                  <a:pt x="30696" y="272944"/>
                </a:lnTo>
                <a:lnTo>
                  <a:pt x="38982" y="283996"/>
                </a:lnTo>
                <a:lnTo>
                  <a:pt x="48099" y="294344"/>
                </a:lnTo>
                <a:lnTo>
                  <a:pt x="57998" y="303940"/>
                </a:lnTo>
                <a:lnTo>
                  <a:pt x="68630" y="312735"/>
                </a:lnTo>
                <a:lnTo>
                  <a:pt x="79945" y="320679"/>
                </a:lnTo>
                <a:lnTo>
                  <a:pt x="91896" y="327724"/>
                </a:lnTo>
                <a:lnTo>
                  <a:pt x="104431" y="333819"/>
                </a:lnTo>
                <a:lnTo>
                  <a:pt x="117503" y="338917"/>
                </a:lnTo>
                <a:lnTo>
                  <a:pt x="131063" y="342967"/>
                </a:lnTo>
                <a:lnTo>
                  <a:pt x="145060" y="345921"/>
                </a:lnTo>
                <a:lnTo>
                  <a:pt x="159445" y="347729"/>
                </a:lnTo>
                <a:lnTo>
                  <a:pt x="174171" y="348343"/>
                </a:lnTo>
                <a:lnTo>
                  <a:pt x="180024" y="348246"/>
                </a:lnTo>
                <a:lnTo>
                  <a:pt x="194621" y="347155"/>
                </a:lnTo>
                <a:lnTo>
                  <a:pt x="208860" y="344888"/>
                </a:lnTo>
                <a:lnTo>
                  <a:pt x="222690" y="341495"/>
                </a:lnTo>
                <a:lnTo>
                  <a:pt x="236062" y="337026"/>
                </a:lnTo>
                <a:lnTo>
                  <a:pt x="248928" y="331528"/>
                </a:lnTo>
                <a:lnTo>
                  <a:pt x="261239" y="325052"/>
                </a:lnTo>
                <a:lnTo>
                  <a:pt x="272944" y="317647"/>
                </a:lnTo>
                <a:lnTo>
                  <a:pt x="283996" y="309361"/>
                </a:lnTo>
                <a:lnTo>
                  <a:pt x="294344" y="300244"/>
                </a:lnTo>
                <a:lnTo>
                  <a:pt x="303940" y="290344"/>
                </a:lnTo>
                <a:lnTo>
                  <a:pt x="312735" y="279712"/>
                </a:lnTo>
                <a:lnTo>
                  <a:pt x="320679" y="268397"/>
                </a:lnTo>
                <a:lnTo>
                  <a:pt x="327723" y="256446"/>
                </a:lnTo>
                <a:lnTo>
                  <a:pt x="333819" y="243911"/>
                </a:lnTo>
                <a:lnTo>
                  <a:pt x="338916" y="230839"/>
                </a:lnTo>
                <a:lnTo>
                  <a:pt x="342967" y="217280"/>
                </a:lnTo>
                <a:lnTo>
                  <a:pt x="345920" y="203283"/>
                </a:lnTo>
                <a:lnTo>
                  <a:pt x="347729" y="188897"/>
                </a:lnTo>
                <a:lnTo>
                  <a:pt x="348342" y="174171"/>
                </a:lnTo>
                <a:lnTo>
                  <a:pt x="348246" y="168318"/>
                </a:lnTo>
                <a:lnTo>
                  <a:pt x="347155" y="153721"/>
                </a:lnTo>
                <a:lnTo>
                  <a:pt x="344888" y="139482"/>
                </a:lnTo>
                <a:lnTo>
                  <a:pt x="341495" y="125653"/>
                </a:lnTo>
                <a:lnTo>
                  <a:pt x="337025" y="112280"/>
                </a:lnTo>
                <a:lnTo>
                  <a:pt x="331528" y="99414"/>
                </a:lnTo>
                <a:lnTo>
                  <a:pt x="325052" y="87103"/>
                </a:lnTo>
                <a:lnTo>
                  <a:pt x="317646" y="75398"/>
                </a:lnTo>
                <a:lnTo>
                  <a:pt x="309360" y="64346"/>
                </a:lnTo>
                <a:lnTo>
                  <a:pt x="300243" y="53998"/>
                </a:lnTo>
                <a:lnTo>
                  <a:pt x="290344" y="44402"/>
                </a:lnTo>
                <a:lnTo>
                  <a:pt x="279712" y="35607"/>
                </a:lnTo>
                <a:lnTo>
                  <a:pt x="268396" y="27663"/>
                </a:lnTo>
                <a:lnTo>
                  <a:pt x="256446" y="20619"/>
                </a:lnTo>
                <a:lnTo>
                  <a:pt x="243910" y="14523"/>
                </a:lnTo>
                <a:lnTo>
                  <a:pt x="230839" y="9426"/>
                </a:lnTo>
                <a:lnTo>
                  <a:pt x="217279" y="5375"/>
                </a:lnTo>
                <a:lnTo>
                  <a:pt x="203282" y="2422"/>
                </a:lnTo>
                <a:lnTo>
                  <a:pt x="188897" y="613"/>
                </a:lnTo>
                <a:lnTo>
                  <a:pt x="174171" y="0"/>
                </a:lnTo>
                <a:lnTo>
                  <a:pt x="168318" y="96"/>
                </a:lnTo>
                <a:lnTo>
                  <a:pt x="153721" y="1187"/>
                </a:lnTo>
                <a:lnTo>
                  <a:pt x="139482" y="3454"/>
                </a:lnTo>
                <a:lnTo>
                  <a:pt x="125652" y="6847"/>
                </a:lnTo>
                <a:lnTo>
                  <a:pt x="112280" y="11316"/>
                </a:lnTo>
                <a:lnTo>
                  <a:pt x="99414" y="16814"/>
                </a:lnTo>
                <a:lnTo>
                  <a:pt x="87103" y="23290"/>
                </a:lnTo>
                <a:lnTo>
                  <a:pt x="75398" y="30696"/>
                </a:lnTo>
                <a:lnTo>
                  <a:pt x="64346" y="38982"/>
                </a:lnTo>
                <a:lnTo>
                  <a:pt x="53998" y="48099"/>
                </a:lnTo>
                <a:lnTo>
                  <a:pt x="44402" y="57998"/>
                </a:lnTo>
                <a:lnTo>
                  <a:pt x="35607" y="68630"/>
                </a:lnTo>
                <a:lnTo>
                  <a:pt x="27663" y="79946"/>
                </a:lnTo>
                <a:lnTo>
                  <a:pt x="20619" y="91896"/>
                </a:lnTo>
                <a:lnTo>
                  <a:pt x="14523" y="104432"/>
                </a:lnTo>
                <a:lnTo>
                  <a:pt x="9426" y="117504"/>
                </a:lnTo>
                <a:lnTo>
                  <a:pt x="5375" y="131063"/>
                </a:lnTo>
                <a:lnTo>
                  <a:pt x="2422" y="145060"/>
                </a:lnTo>
                <a:lnTo>
                  <a:pt x="613" y="159446"/>
                </a:lnTo>
                <a:lnTo>
                  <a:pt x="0" y="174171"/>
                </a:lnTo>
                <a:close/>
              </a:path>
            </a:pathLst>
          </a:custGeom>
          <a:solidFill>
            <a:schemeClr val="bg1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76186" tIns="76186" rIns="76186" bIns="7618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2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275296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6" name="object 21">
            <a:extLst>
              <a:ext uri="{FF2B5EF4-FFF2-40B4-BE49-F238E27FC236}">
                <a16:creationId xmlns:a16="http://schemas.microsoft.com/office/drawing/2014/main" id="{F6677348-E5E3-BB3D-BCE2-2C7A6864AFD0}"/>
              </a:ext>
            </a:extLst>
          </p:cNvPr>
          <p:cNvSpPr/>
          <p:nvPr/>
        </p:nvSpPr>
        <p:spPr>
          <a:xfrm>
            <a:off x="6159742" y="4801141"/>
            <a:ext cx="440228" cy="440230"/>
          </a:xfrm>
          <a:custGeom>
            <a:avLst/>
            <a:gdLst/>
            <a:ahLst/>
            <a:cxnLst/>
            <a:rect l="l" t="t" r="r" b="b"/>
            <a:pathLst>
              <a:path w="348342" h="348343">
                <a:moveTo>
                  <a:pt x="0" y="174171"/>
                </a:moveTo>
                <a:lnTo>
                  <a:pt x="1187" y="194622"/>
                </a:lnTo>
                <a:lnTo>
                  <a:pt x="3454" y="208860"/>
                </a:lnTo>
                <a:lnTo>
                  <a:pt x="6847" y="222690"/>
                </a:lnTo>
                <a:lnTo>
                  <a:pt x="11316" y="236062"/>
                </a:lnTo>
                <a:lnTo>
                  <a:pt x="16814" y="248928"/>
                </a:lnTo>
                <a:lnTo>
                  <a:pt x="23290" y="261239"/>
                </a:lnTo>
                <a:lnTo>
                  <a:pt x="30696" y="272944"/>
                </a:lnTo>
                <a:lnTo>
                  <a:pt x="38982" y="283996"/>
                </a:lnTo>
                <a:lnTo>
                  <a:pt x="48099" y="294344"/>
                </a:lnTo>
                <a:lnTo>
                  <a:pt x="57998" y="303940"/>
                </a:lnTo>
                <a:lnTo>
                  <a:pt x="68630" y="312735"/>
                </a:lnTo>
                <a:lnTo>
                  <a:pt x="79945" y="320679"/>
                </a:lnTo>
                <a:lnTo>
                  <a:pt x="91896" y="327724"/>
                </a:lnTo>
                <a:lnTo>
                  <a:pt x="104431" y="333819"/>
                </a:lnTo>
                <a:lnTo>
                  <a:pt x="117503" y="338917"/>
                </a:lnTo>
                <a:lnTo>
                  <a:pt x="131063" y="342967"/>
                </a:lnTo>
                <a:lnTo>
                  <a:pt x="145060" y="345921"/>
                </a:lnTo>
                <a:lnTo>
                  <a:pt x="159445" y="347729"/>
                </a:lnTo>
                <a:lnTo>
                  <a:pt x="174171" y="348343"/>
                </a:lnTo>
                <a:lnTo>
                  <a:pt x="180024" y="348246"/>
                </a:lnTo>
                <a:lnTo>
                  <a:pt x="194621" y="347155"/>
                </a:lnTo>
                <a:lnTo>
                  <a:pt x="208860" y="344888"/>
                </a:lnTo>
                <a:lnTo>
                  <a:pt x="222690" y="341495"/>
                </a:lnTo>
                <a:lnTo>
                  <a:pt x="236062" y="337026"/>
                </a:lnTo>
                <a:lnTo>
                  <a:pt x="248928" y="331528"/>
                </a:lnTo>
                <a:lnTo>
                  <a:pt x="261239" y="325052"/>
                </a:lnTo>
                <a:lnTo>
                  <a:pt x="272944" y="317647"/>
                </a:lnTo>
                <a:lnTo>
                  <a:pt x="283996" y="309361"/>
                </a:lnTo>
                <a:lnTo>
                  <a:pt x="294344" y="300244"/>
                </a:lnTo>
                <a:lnTo>
                  <a:pt x="303940" y="290344"/>
                </a:lnTo>
                <a:lnTo>
                  <a:pt x="312735" y="279712"/>
                </a:lnTo>
                <a:lnTo>
                  <a:pt x="320679" y="268397"/>
                </a:lnTo>
                <a:lnTo>
                  <a:pt x="327723" y="256446"/>
                </a:lnTo>
                <a:lnTo>
                  <a:pt x="333819" y="243911"/>
                </a:lnTo>
                <a:lnTo>
                  <a:pt x="338916" y="230839"/>
                </a:lnTo>
                <a:lnTo>
                  <a:pt x="342967" y="217280"/>
                </a:lnTo>
                <a:lnTo>
                  <a:pt x="345920" y="203283"/>
                </a:lnTo>
                <a:lnTo>
                  <a:pt x="347729" y="188897"/>
                </a:lnTo>
                <a:lnTo>
                  <a:pt x="348342" y="174171"/>
                </a:lnTo>
                <a:lnTo>
                  <a:pt x="348246" y="168318"/>
                </a:lnTo>
                <a:lnTo>
                  <a:pt x="347155" y="153721"/>
                </a:lnTo>
                <a:lnTo>
                  <a:pt x="344888" y="139482"/>
                </a:lnTo>
                <a:lnTo>
                  <a:pt x="341495" y="125653"/>
                </a:lnTo>
                <a:lnTo>
                  <a:pt x="337025" y="112280"/>
                </a:lnTo>
                <a:lnTo>
                  <a:pt x="331528" y="99414"/>
                </a:lnTo>
                <a:lnTo>
                  <a:pt x="325052" y="87103"/>
                </a:lnTo>
                <a:lnTo>
                  <a:pt x="317646" y="75398"/>
                </a:lnTo>
                <a:lnTo>
                  <a:pt x="309360" y="64346"/>
                </a:lnTo>
                <a:lnTo>
                  <a:pt x="300243" y="53998"/>
                </a:lnTo>
                <a:lnTo>
                  <a:pt x="290344" y="44402"/>
                </a:lnTo>
                <a:lnTo>
                  <a:pt x="279712" y="35607"/>
                </a:lnTo>
                <a:lnTo>
                  <a:pt x="268396" y="27663"/>
                </a:lnTo>
                <a:lnTo>
                  <a:pt x="256446" y="20619"/>
                </a:lnTo>
                <a:lnTo>
                  <a:pt x="243910" y="14523"/>
                </a:lnTo>
                <a:lnTo>
                  <a:pt x="230839" y="9426"/>
                </a:lnTo>
                <a:lnTo>
                  <a:pt x="217279" y="5375"/>
                </a:lnTo>
                <a:lnTo>
                  <a:pt x="203282" y="2422"/>
                </a:lnTo>
                <a:lnTo>
                  <a:pt x="188897" y="613"/>
                </a:lnTo>
                <a:lnTo>
                  <a:pt x="174171" y="0"/>
                </a:lnTo>
                <a:lnTo>
                  <a:pt x="168318" y="96"/>
                </a:lnTo>
                <a:lnTo>
                  <a:pt x="153721" y="1187"/>
                </a:lnTo>
                <a:lnTo>
                  <a:pt x="139482" y="3454"/>
                </a:lnTo>
                <a:lnTo>
                  <a:pt x="125652" y="6847"/>
                </a:lnTo>
                <a:lnTo>
                  <a:pt x="112280" y="11316"/>
                </a:lnTo>
                <a:lnTo>
                  <a:pt x="99414" y="16814"/>
                </a:lnTo>
                <a:lnTo>
                  <a:pt x="87103" y="23290"/>
                </a:lnTo>
                <a:lnTo>
                  <a:pt x="75398" y="30696"/>
                </a:lnTo>
                <a:lnTo>
                  <a:pt x="64346" y="38982"/>
                </a:lnTo>
                <a:lnTo>
                  <a:pt x="53998" y="48099"/>
                </a:lnTo>
                <a:lnTo>
                  <a:pt x="44402" y="57998"/>
                </a:lnTo>
                <a:lnTo>
                  <a:pt x="35607" y="68630"/>
                </a:lnTo>
                <a:lnTo>
                  <a:pt x="27663" y="79946"/>
                </a:lnTo>
                <a:lnTo>
                  <a:pt x="20619" y="91896"/>
                </a:lnTo>
                <a:lnTo>
                  <a:pt x="14523" y="104432"/>
                </a:lnTo>
                <a:lnTo>
                  <a:pt x="9426" y="117504"/>
                </a:lnTo>
                <a:lnTo>
                  <a:pt x="5375" y="131063"/>
                </a:lnTo>
                <a:lnTo>
                  <a:pt x="2422" y="145060"/>
                </a:lnTo>
                <a:lnTo>
                  <a:pt x="613" y="159446"/>
                </a:lnTo>
                <a:lnTo>
                  <a:pt x="0" y="174171"/>
                </a:lnTo>
                <a:close/>
              </a:path>
            </a:pathLst>
          </a:custGeom>
          <a:solidFill>
            <a:schemeClr val="bg1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76186" tIns="76186" rIns="76186" bIns="7618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3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275296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5300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02AFE35-B640-4E00-9F21-4239F2F8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Архитектура домена объединяет </a:t>
            </a:r>
            <a:br>
              <a:rPr lang="ru-RU" dirty="0"/>
            </a:br>
            <a:r>
              <a:rPr lang="ru-RU" dirty="0"/>
              <a:t>в себе четыре типа архитектуры</a:t>
            </a:r>
          </a:p>
        </p:txBody>
      </p:sp>
      <p:sp>
        <p:nvSpPr>
          <p:cNvPr id="3" name="Прямоугольник с двумя скругленными соседними углами 116">
            <a:extLst>
              <a:ext uri="{FF2B5EF4-FFF2-40B4-BE49-F238E27FC236}">
                <a16:creationId xmlns:a16="http://schemas.microsoft.com/office/drawing/2014/main" id="{57DA68AD-FA36-2889-7792-7C80C13700B4}"/>
              </a:ext>
            </a:extLst>
          </p:cNvPr>
          <p:cNvSpPr/>
          <p:nvPr/>
        </p:nvSpPr>
        <p:spPr>
          <a:xfrm rot="10800000" flipV="1">
            <a:off x="4586824" y="1992448"/>
            <a:ext cx="3987983" cy="4834242"/>
          </a:xfrm>
          <a:prstGeom prst="round2SameRect">
            <a:avLst>
              <a:gd name="adj1" fmla="val 9178"/>
              <a:gd name="adj2" fmla="val 0"/>
            </a:avLst>
          </a:prstGeom>
          <a:gradFill flip="none" rotWithShape="1">
            <a:gsLst>
              <a:gs pos="100000">
                <a:srgbClr val="E4ECFD">
                  <a:alpha val="0"/>
                </a:srgbClr>
              </a:gs>
              <a:gs pos="0">
                <a:srgbClr val="E4ECFD"/>
              </a:gs>
            </a:gsLst>
            <a:lin ang="5400000" scaled="1"/>
            <a:tileRect/>
          </a:gradFill>
          <a:ln w="25400" cap="flat" cmpd="sng" algn="ctr">
            <a:noFill/>
            <a:prstDash val="solid"/>
            <a:miter/>
          </a:ln>
          <a:effectLst/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АРХИТЕКТУРА ДОМЕНА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НА ГОСТЕХ</a:t>
            </a:r>
            <a:endParaRPr kumimoji="0" lang="nb-NO" sz="1800" b="1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5CE79B-69F4-0C8B-EFFB-B26F232E1CED}"/>
              </a:ext>
            </a:extLst>
          </p:cNvPr>
          <p:cNvSpPr txBox="1"/>
          <p:nvPr/>
        </p:nvSpPr>
        <p:spPr>
          <a:xfrm>
            <a:off x="4825883" y="2938828"/>
            <a:ext cx="3579602" cy="662623"/>
          </a:xfrm>
          <a:custGeom>
            <a:avLst/>
            <a:gdLst>
              <a:gd name="connsiteX0" fmla="*/ 0 w 7432768"/>
              <a:gd name="connsiteY0" fmla="*/ 0 h 2229796"/>
              <a:gd name="connsiteX1" fmla="*/ 351762 w 7432768"/>
              <a:gd name="connsiteY1" fmla="*/ 0 h 2229796"/>
              <a:gd name="connsiteX2" fmla="*/ 6986700 w 7432768"/>
              <a:gd name="connsiteY2" fmla="*/ 0 h 2229796"/>
              <a:gd name="connsiteX3" fmla="*/ 7249077 w 7432768"/>
              <a:gd name="connsiteY3" fmla="*/ 0 h 2229796"/>
              <a:gd name="connsiteX4" fmla="*/ 7432768 w 7432768"/>
              <a:gd name="connsiteY4" fmla="*/ 183691 h 2229796"/>
              <a:gd name="connsiteX5" fmla="*/ 7432768 w 7432768"/>
              <a:gd name="connsiteY5" fmla="*/ 2229796 h 2229796"/>
              <a:gd name="connsiteX6" fmla="*/ 6986700 w 7432768"/>
              <a:gd name="connsiteY6" fmla="*/ 2229796 h 2229796"/>
              <a:gd name="connsiteX7" fmla="*/ 351762 w 7432768"/>
              <a:gd name="connsiteY7" fmla="*/ 2229796 h 2229796"/>
              <a:gd name="connsiteX8" fmla="*/ 0 w 7432768"/>
              <a:gd name="connsiteY8" fmla="*/ 2229796 h 222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32768" h="2229796">
                <a:moveTo>
                  <a:pt x="0" y="0"/>
                </a:moveTo>
                <a:lnTo>
                  <a:pt x="351762" y="0"/>
                </a:lnTo>
                <a:lnTo>
                  <a:pt x="6986700" y="0"/>
                </a:lnTo>
                <a:lnTo>
                  <a:pt x="7249077" y="0"/>
                </a:lnTo>
                <a:cubicBezTo>
                  <a:pt x="7350527" y="0"/>
                  <a:pt x="7432768" y="82241"/>
                  <a:pt x="7432768" y="183691"/>
                </a:cubicBezTo>
                <a:lnTo>
                  <a:pt x="7432768" y="2229796"/>
                </a:lnTo>
                <a:lnTo>
                  <a:pt x="6986700" y="2229796"/>
                </a:lnTo>
                <a:lnTo>
                  <a:pt x="351762" y="2229796"/>
                </a:lnTo>
                <a:lnTo>
                  <a:pt x="0" y="2229796"/>
                </a:lnTo>
                <a:close/>
              </a:path>
            </a:pathLst>
          </a:custGeom>
          <a:solidFill>
            <a:srgbClr val="275296"/>
          </a:solidFill>
          <a:ln w="12700" cap="flat" cmpd="sng" algn="ctr">
            <a:noFill/>
            <a:prstDash val="solid"/>
            <a:miter lim="800000"/>
          </a:ln>
          <a:effectLst>
            <a:outerShdw blurRad="203200" dist="215900" dir="5400000" algn="t" rotWithShape="0">
              <a:prstClr val="black">
                <a:alpha val="8000"/>
              </a:prstClr>
            </a:outerShdw>
          </a:effectLst>
        </p:spPr>
        <p:txBody>
          <a:bodyPr rot="0" spcFirstLastPara="0" vertOverflow="overflow" horzOverflow="overflow" vert="horz" wrap="none" lIns="86400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Функциональная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архитектура </a:t>
            </a:r>
            <a:endParaRPr kumimoji="0" lang="nb-NO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5DBBF1-22D8-6533-AB16-4AFDD30EE975}"/>
              </a:ext>
            </a:extLst>
          </p:cNvPr>
          <p:cNvSpPr txBox="1"/>
          <p:nvPr/>
        </p:nvSpPr>
        <p:spPr>
          <a:xfrm>
            <a:off x="4825882" y="3722041"/>
            <a:ext cx="3579602" cy="662623"/>
          </a:xfrm>
          <a:prstGeom prst="rect">
            <a:avLst/>
          </a:prstGeom>
          <a:solidFill>
            <a:srgbClr val="275296"/>
          </a:solidFill>
          <a:ln w="12700" cap="flat" cmpd="sng" algn="ctr">
            <a:noFill/>
            <a:prstDash val="solid"/>
            <a:miter lim="800000"/>
          </a:ln>
          <a:effectLst>
            <a:outerShdw blurRad="203200" dist="215900" dir="5400000" algn="t" rotWithShape="0">
              <a:prstClr val="black">
                <a:alpha val="8000"/>
              </a:prstClr>
            </a:outerShdw>
          </a:effectLst>
        </p:spPr>
        <p:txBody>
          <a:bodyPr rot="0" spcFirstLastPara="0" vertOverflow="overflow" horzOverflow="overflow" vert="horz" wrap="none" lIns="86400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Архитектура 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приложений</a:t>
            </a:r>
            <a:endParaRPr kumimoji="0" lang="nb-NO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8B0E8F-D643-B9AE-D6BC-2FEE698EB456}"/>
              </a:ext>
            </a:extLst>
          </p:cNvPr>
          <p:cNvSpPr txBox="1"/>
          <p:nvPr/>
        </p:nvSpPr>
        <p:spPr>
          <a:xfrm>
            <a:off x="4825882" y="4505254"/>
            <a:ext cx="3579602" cy="662623"/>
          </a:xfrm>
          <a:prstGeom prst="rect">
            <a:avLst/>
          </a:prstGeom>
          <a:solidFill>
            <a:srgbClr val="275296"/>
          </a:solidFill>
          <a:ln w="12700" cap="flat" cmpd="sng" algn="ctr">
            <a:noFill/>
            <a:prstDash val="solid"/>
            <a:miter lim="800000"/>
          </a:ln>
          <a:effectLst>
            <a:outerShdw blurRad="203200" dist="215900" dir="5400000" algn="t" rotWithShape="0">
              <a:prstClr val="black">
                <a:alpha val="8000"/>
              </a:prstClr>
            </a:outerShdw>
          </a:effectLst>
        </p:spPr>
        <p:txBody>
          <a:bodyPr rot="0" spcFirstLastPara="0" vertOverflow="overflow" horzOverflow="overflow" vert="horz" wrap="none" lIns="86400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Информационная 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архитектура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5572E4-3435-6F9A-241A-4293C9E08927}"/>
              </a:ext>
            </a:extLst>
          </p:cNvPr>
          <p:cNvSpPr txBox="1"/>
          <p:nvPr/>
        </p:nvSpPr>
        <p:spPr>
          <a:xfrm>
            <a:off x="4825882" y="5288467"/>
            <a:ext cx="3579602" cy="662623"/>
          </a:xfrm>
          <a:custGeom>
            <a:avLst/>
            <a:gdLst>
              <a:gd name="connsiteX0" fmla="*/ 0 w 7432769"/>
              <a:gd name="connsiteY0" fmla="*/ 0 h 637514"/>
              <a:gd name="connsiteX1" fmla="*/ 536793 w 7432769"/>
              <a:gd name="connsiteY1" fmla="*/ 0 h 637514"/>
              <a:gd name="connsiteX2" fmla="*/ 7034539 w 7432769"/>
              <a:gd name="connsiteY2" fmla="*/ 0 h 637514"/>
              <a:gd name="connsiteX3" fmla="*/ 7432769 w 7432769"/>
              <a:gd name="connsiteY3" fmla="*/ 0 h 637514"/>
              <a:gd name="connsiteX4" fmla="*/ 7432769 w 7432769"/>
              <a:gd name="connsiteY4" fmla="*/ 476229 h 637514"/>
              <a:gd name="connsiteX5" fmla="*/ 7271484 w 7432769"/>
              <a:gd name="connsiteY5" fmla="*/ 637514 h 637514"/>
              <a:gd name="connsiteX6" fmla="*/ 7140793 w 7432769"/>
              <a:gd name="connsiteY6" fmla="*/ 637514 h 637514"/>
              <a:gd name="connsiteX7" fmla="*/ 536793 w 7432769"/>
              <a:gd name="connsiteY7" fmla="*/ 637514 h 637514"/>
              <a:gd name="connsiteX8" fmla="*/ 0 w 7432769"/>
              <a:gd name="connsiteY8" fmla="*/ 637514 h 637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32769" h="637514">
                <a:moveTo>
                  <a:pt x="0" y="0"/>
                </a:moveTo>
                <a:lnTo>
                  <a:pt x="536793" y="0"/>
                </a:lnTo>
                <a:lnTo>
                  <a:pt x="7034539" y="0"/>
                </a:lnTo>
                <a:lnTo>
                  <a:pt x="7432769" y="0"/>
                </a:lnTo>
                <a:lnTo>
                  <a:pt x="7432769" y="476229"/>
                </a:lnTo>
                <a:cubicBezTo>
                  <a:pt x="7432769" y="565304"/>
                  <a:pt x="7360559" y="637514"/>
                  <a:pt x="7271484" y="637514"/>
                </a:cubicBezTo>
                <a:lnTo>
                  <a:pt x="7140793" y="637514"/>
                </a:lnTo>
                <a:lnTo>
                  <a:pt x="536793" y="637514"/>
                </a:lnTo>
                <a:lnTo>
                  <a:pt x="0" y="637514"/>
                </a:lnTo>
                <a:close/>
              </a:path>
            </a:pathLst>
          </a:custGeom>
          <a:solidFill>
            <a:srgbClr val="275296"/>
          </a:solidFill>
          <a:ln w="12700" cap="flat" cmpd="sng" algn="ctr">
            <a:noFill/>
            <a:prstDash val="solid"/>
            <a:miter lim="800000"/>
          </a:ln>
          <a:effectLst>
            <a:outerShdw blurRad="203200" dist="215900" dir="5400000" algn="t" rotWithShape="0">
              <a:prstClr val="black">
                <a:alpha val="8000"/>
              </a:prstClr>
            </a:outerShdw>
          </a:effectLst>
        </p:spPr>
        <p:txBody>
          <a:bodyPr rot="0" spcFirstLastPara="0" vertOverflow="overflow" horzOverflow="overflow" vert="horz" wrap="none" lIns="86400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Техническая 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архитектура</a:t>
            </a:r>
          </a:p>
        </p:txBody>
      </p:sp>
      <p:sp>
        <p:nvSpPr>
          <p:cNvPr id="9" name="Прямоугольник с двумя скругленными соседними углами 70">
            <a:extLst>
              <a:ext uri="{FF2B5EF4-FFF2-40B4-BE49-F238E27FC236}">
                <a16:creationId xmlns:a16="http://schemas.microsoft.com/office/drawing/2014/main" id="{69A6E323-C023-C666-4617-C4B2B4A6E2AA}"/>
              </a:ext>
            </a:extLst>
          </p:cNvPr>
          <p:cNvSpPr/>
          <p:nvPr/>
        </p:nvSpPr>
        <p:spPr>
          <a:xfrm>
            <a:off x="5155400" y="3001461"/>
            <a:ext cx="828470" cy="2760232"/>
          </a:xfrm>
          <a:prstGeom prst="round2SameRect">
            <a:avLst/>
          </a:prstGeom>
          <a:solidFill>
            <a:schemeClr val="bg1"/>
          </a:solidFill>
          <a:ln w="3175">
            <a:solidFill>
              <a:srgbClr val="2F6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60363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0" name="Прямоугольник с двумя скругленными соседними углами 108">
            <a:extLst>
              <a:ext uri="{FF2B5EF4-FFF2-40B4-BE49-F238E27FC236}">
                <a16:creationId xmlns:a16="http://schemas.microsoft.com/office/drawing/2014/main" id="{5442149C-5937-C79C-C48D-C2D8E0F2CDDA}"/>
              </a:ext>
            </a:extLst>
          </p:cNvPr>
          <p:cNvSpPr/>
          <p:nvPr/>
        </p:nvSpPr>
        <p:spPr>
          <a:xfrm>
            <a:off x="5095543" y="3081155"/>
            <a:ext cx="828470" cy="2866316"/>
          </a:xfrm>
          <a:prstGeom prst="round2SameRect">
            <a:avLst/>
          </a:prstGeom>
          <a:solidFill>
            <a:schemeClr val="bg1"/>
          </a:solidFill>
          <a:ln w="3175">
            <a:solidFill>
              <a:srgbClr val="2F6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60363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1" name="Прямоугольник с двумя скругленными соседними углами 109">
            <a:extLst>
              <a:ext uri="{FF2B5EF4-FFF2-40B4-BE49-F238E27FC236}">
                <a16:creationId xmlns:a16="http://schemas.microsoft.com/office/drawing/2014/main" id="{5242DB60-4A6F-E532-B97E-B5408090EE46}"/>
              </a:ext>
            </a:extLst>
          </p:cNvPr>
          <p:cNvSpPr/>
          <p:nvPr/>
        </p:nvSpPr>
        <p:spPr>
          <a:xfrm>
            <a:off x="5034059" y="3187239"/>
            <a:ext cx="828470" cy="2760232"/>
          </a:xfrm>
          <a:prstGeom prst="round2SameRect">
            <a:avLst/>
          </a:prstGeom>
          <a:solidFill>
            <a:schemeClr val="bg1"/>
          </a:solidFill>
          <a:ln w="3175">
            <a:solidFill>
              <a:srgbClr val="2F6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60363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73A45DD-591C-D50E-B985-26E87B605D27}"/>
              </a:ext>
            </a:extLst>
          </p:cNvPr>
          <p:cNvSpPr/>
          <p:nvPr/>
        </p:nvSpPr>
        <p:spPr>
          <a:xfrm>
            <a:off x="5116984" y="3242797"/>
            <a:ext cx="828470" cy="341632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Домен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1807B07-583D-98CF-69B7-673261CAC31F}"/>
              </a:ext>
            </a:extLst>
          </p:cNvPr>
          <p:cNvSpPr/>
          <p:nvPr/>
        </p:nvSpPr>
        <p:spPr>
          <a:xfrm flipH="1">
            <a:off x="1357284" y="4651780"/>
            <a:ext cx="3130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Техническая архитектура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1EC27AC-8F2F-CF8B-7EB9-A367A2C924C6}"/>
              </a:ext>
            </a:extLst>
          </p:cNvPr>
          <p:cNvSpPr/>
          <p:nvPr/>
        </p:nvSpPr>
        <p:spPr>
          <a:xfrm flipH="1">
            <a:off x="1357284" y="4943141"/>
            <a:ext cx="31300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технологические сервисы платформы, вычислительные средства, средства хранения данных, сетевые элементы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15754DDF-CA9E-BD0A-981D-90430F80D8F6}"/>
              </a:ext>
            </a:extLst>
          </p:cNvPr>
          <p:cNvCxnSpPr/>
          <p:nvPr/>
        </p:nvCxnSpPr>
        <p:spPr>
          <a:xfrm>
            <a:off x="4174379" y="4651780"/>
            <a:ext cx="0" cy="1460912"/>
          </a:xfrm>
          <a:prstGeom prst="line">
            <a:avLst/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9000">
                  <a:srgbClr val="AF4C71"/>
                </a:gs>
                <a:gs pos="79000">
                  <a:srgbClr val="0069B9"/>
                </a:gs>
                <a:gs pos="100000">
                  <a:schemeClr val="bg1"/>
                </a:gs>
              </a:gsLst>
              <a:lin ang="7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" name="Полилиния 127">
            <a:extLst>
              <a:ext uri="{FF2B5EF4-FFF2-40B4-BE49-F238E27FC236}">
                <a16:creationId xmlns:a16="http://schemas.microsoft.com/office/drawing/2014/main" id="{33CAD988-1047-7EC6-C5E8-2EE9C8C14921}"/>
              </a:ext>
            </a:extLst>
          </p:cNvPr>
          <p:cNvSpPr/>
          <p:nvPr/>
        </p:nvSpPr>
        <p:spPr>
          <a:xfrm flipH="1" flipV="1">
            <a:off x="4174379" y="5621875"/>
            <a:ext cx="811610" cy="203200"/>
          </a:xfrm>
          <a:custGeom>
            <a:avLst/>
            <a:gdLst>
              <a:gd name="connsiteX0" fmla="*/ 1134534 w 1134534"/>
              <a:gd name="connsiteY0" fmla="*/ 0 h 203200"/>
              <a:gd name="connsiteX1" fmla="*/ 465667 w 1134534"/>
              <a:gd name="connsiteY1" fmla="*/ 0 h 203200"/>
              <a:gd name="connsiteX2" fmla="*/ 0 w 1134534"/>
              <a:gd name="connsiteY2" fmla="*/ 203200 h 20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4534" h="203200">
                <a:moveTo>
                  <a:pt x="1134534" y="0"/>
                </a:moveTo>
                <a:lnTo>
                  <a:pt x="465667" y="0"/>
                </a:lnTo>
                <a:lnTo>
                  <a:pt x="0" y="203200"/>
                </a:lnTo>
              </a:path>
            </a:pathLst>
          </a:cu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0000">
                  <a:srgbClr val="AF4C71"/>
                </a:gs>
                <a:gs pos="0">
                  <a:srgbClr val="0069B9"/>
                </a:gs>
                <a:gs pos="100000">
                  <a:schemeClr val="bg1"/>
                </a:gs>
                <a:gs pos="78000">
                  <a:schemeClr val="bg1"/>
                </a:gs>
              </a:gsLst>
              <a:lin ang="7800000" scaled="0"/>
            </a:gradFill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E2AC94A-9C31-4C0C-1C2F-0334DCC7FCDA}"/>
              </a:ext>
            </a:extLst>
          </p:cNvPr>
          <p:cNvSpPr/>
          <p:nvPr/>
        </p:nvSpPr>
        <p:spPr>
          <a:xfrm flipH="1">
            <a:off x="1357284" y="2469871"/>
            <a:ext cx="3130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Домен деятельности 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41DAE47-24B6-2060-B855-0B4A0B6D5603}"/>
              </a:ext>
            </a:extLst>
          </p:cNvPr>
          <p:cNvSpPr/>
          <p:nvPr/>
        </p:nvSpPr>
        <p:spPr>
          <a:xfrm flipH="1">
            <a:off x="1357284" y="2790398"/>
            <a:ext cx="26225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Область деятельности государства, принадлежащая одной предметной области, имеющая общий сегмент потребителей (общие портреты потребителей)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688FD7F1-BF91-ED04-8C2E-580F922D2106}"/>
              </a:ext>
            </a:extLst>
          </p:cNvPr>
          <p:cNvCxnSpPr/>
          <p:nvPr/>
        </p:nvCxnSpPr>
        <p:spPr>
          <a:xfrm>
            <a:off x="4174379" y="2391155"/>
            <a:ext cx="0" cy="2011530"/>
          </a:xfrm>
          <a:prstGeom prst="line">
            <a:avLst/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9000">
                  <a:srgbClr val="AF4C71"/>
                </a:gs>
                <a:gs pos="79000">
                  <a:srgbClr val="0069B9"/>
                </a:gs>
                <a:gs pos="100000">
                  <a:schemeClr val="bg1"/>
                </a:gs>
              </a:gsLst>
              <a:lin ang="7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E1F13D3-0739-DB05-F85E-ABC7EAD97EC4}"/>
              </a:ext>
            </a:extLst>
          </p:cNvPr>
          <p:cNvCxnSpPr/>
          <p:nvPr/>
        </p:nvCxnSpPr>
        <p:spPr>
          <a:xfrm flipH="1">
            <a:off x="4174379" y="3662355"/>
            <a:ext cx="1206864" cy="0"/>
          </a:xfrm>
          <a:prstGeom prst="line">
            <a:avLst/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0">
                  <a:srgbClr val="0069B9"/>
                </a:gs>
                <a:gs pos="100000">
                  <a:srgbClr val="37508C"/>
                </a:gs>
                <a:gs pos="100000">
                  <a:schemeClr val="bg1"/>
                </a:gs>
              </a:gsLst>
              <a:lin ang="7800000" scaled="0"/>
            </a:gradFill>
            <a:headEnd type="oval" w="lg" len="lg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B657C70-F4EA-6538-3197-2CE702C78D5F}"/>
              </a:ext>
            </a:extLst>
          </p:cNvPr>
          <p:cNvSpPr/>
          <p:nvPr/>
        </p:nvSpPr>
        <p:spPr>
          <a:xfrm>
            <a:off x="9106619" y="1960352"/>
            <a:ext cx="28522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Функциональная архитектура 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73A0C81-690A-3076-5FAE-1B41448372F3}"/>
              </a:ext>
            </a:extLst>
          </p:cNvPr>
          <p:cNvSpPr/>
          <p:nvPr/>
        </p:nvSpPr>
        <p:spPr>
          <a:xfrm>
            <a:off x="9106619" y="2573323"/>
            <a:ext cx="29392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описание структуры и взаимодействия между бизнес-стратегией, организацией, функциями, бизнес-процессами, направленных на удовлетворение клиентских потребностей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F7D1FFBD-4A55-2D5D-B24D-16758A018E92}"/>
              </a:ext>
            </a:extLst>
          </p:cNvPr>
          <p:cNvCxnSpPr/>
          <p:nvPr/>
        </p:nvCxnSpPr>
        <p:spPr>
          <a:xfrm>
            <a:off x="8905054" y="1826004"/>
            <a:ext cx="0" cy="1968500"/>
          </a:xfrm>
          <a:prstGeom prst="line">
            <a:avLst/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9000">
                  <a:srgbClr val="AF4C71"/>
                </a:gs>
                <a:gs pos="79000">
                  <a:srgbClr val="0069B9"/>
                </a:gs>
                <a:gs pos="100000">
                  <a:schemeClr val="bg1"/>
                </a:gs>
              </a:gsLst>
              <a:lin ang="7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58C1A8E-0B04-319B-1EEF-C1508BD7ECD8}"/>
              </a:ext>
            </a:extLst>
          </p:cNvPr>
          <p:cNvSpPr/>
          <p:nvPr/>
        </p:nvSpPr>
        <p:spPr>
          <a:xfrm>
            <a:off x="9106619" y="5146399"/>
            <a:ext cx="27085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Архитектура данных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040110F3-8DA7-3963-0BA6-6558AFFA672F}"/>
              </a:ext>
            </a:extLst>
          </p:cNvPr>
          <p:cNvSpPr/>
          <p:nvPr/>
        </p:nvSpPr>
        <p:spPr>
          <a:xfrm>
            <a:off x="9106620" y="5456920"/>
            <a:ext cx="2939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Segoe UI Black" panose="020B0A02040204020203" pitchFamily="34" charset="0"/>
                <a:cs typeface="Segoe UI" panose="020B0502040204020203" pitchFamily="34" charset="0"/>
              </a:rPr>
              <a:t>совокупность информационных активов, принципов и стандартов обмена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Segoe UI Black" panose="020B0A02040204020203" pitchFamily="34" charset="0"/>
                <a:cs typeface="Segoe UI" panose="020B0502040204020203" pitchFamily="34" charset="0"/>
              </a:rPr>
              <a:t>и хранения данных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23F5BDA4-BCB9-30BA-7FE4-850FFBC3FB2F}"/>
              </a:ext>
            </a:extLst>
          </p:cNvPr>
          <p:cNvCxnSpPr/>
          <p:nvPr/>
        </p:nvCxnSpPr>
        <p:spPr>
          <a:xfrm>
            <a:off x="8905054" y="5096900"/>
            <a:ext cx="0" cy="1049950"/>
          </a:xfrm>
          <a:prstGeom prst="line">
            <a:avLst/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8000">
                  <a:srgbClr val="AF4C71"/>
                </a:gs>
                <a:gs pos="79000">
                  <a:srgbClr val="0069B9"/>
                </a:gs>
                <a:gs pos="100000">
                  <a:schemeClr val="bg1"/>
                </a:gs>
              </a:gsLst>
              <a:lin ang="7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7" name="Полилиния 79">
            <a:extLst>
              <a:ext uri="{FF2B5EF4-FFF2-40B4-BE49-F238E27FC236}">
                <a16:creationId xmlns:a16="http://schemas.microsoft.com/office/drawing/2014/main" id="{B64DD8E7-CC96-1DB3-AAB3-09A542EE815D}"/>
              </a:ext>
            </a:extLst>
          </p:cNvPr>
          <p:cNvSpPr/>
          <p:nvPr/>
        </p:nvSpPr>
        <p:spPr>
          <a:xfrm>
            <a:off x="8141376" y="2625614"/>
            <a:ext cx="763678" cy="478744"/>
          </a:xfrm>
          <a:custGeom>
            <a:avLst/>
            <a:gdLst>
              <a:gd name="connsiteX0" fmla="*/ 1134534 w 1134534"/>
              <a:gd name="connsiteY0" fmla="*/ 0 h 203200"/>
              <a:gd name="connsiteX1" fmla="*/ 465667 w 1134534"/>
              <a:gd name="connsiteY1" fmla="*/ 0 h 203200"/>
              <a:gd name="connsiteX2" fmla="*/ 0 w 1134534"/>
              <a:gd name="connsiteY2" fmla="*/ 203200 h 20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4534" h="203200">
                <a:moveTo>
                  <a:pt x="1134534" y="0"/>
                </a:moveTo>
                <a:lnTo>
                  <a:pt x="465667" y="0"/>
                </a:lnTo>
                <a:lnTo>
                  <a:pt x="0" y="203200"/>
                </a:lnTo>
              </a:path>
            </a:pathLst>
          </a:cu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0">
                  <a:srgbClr val="AF4C71"/>
                </a:gs>
                <a:gs pos="67000">
                  <a:srgbClr val="0069B9"/>
                </a:gs>
                <a:gs pos="100000">
                  <a:schemeClr val="bg1"/>
                </a:gs>
                <a:gs pos="78000">
                  <a:schemeClr val="bg1"/>
                </a:gs>
              </a:gsLst>
              <a:lin ang="7800000" scaled="0"/>
            </a:gradFill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Полилиния 85">
            <a:extLst>
              <a:ext uri="{FF2B5EF4-FFF2-40B4-BE49-F238E27FC236}">
                <a16:creationId xmlns:a16="http://schemas.microsoft.com/office/drawing/2014/main" id="{7A903EE4-9EEA-712F-51D3-9CF59E40820A}"/>
              </a:ext>
            </a:extLst>
          </p:cNvPr>
          <p:cNvSpPr/>
          <p:nvPr/>
        </p:nvSpPr>
        <p:spPr>
          <a:xfrm flipV="1">
            <a:off x="8141376" y="4867062"/>
            <a:ext cx="763678" cy="396677"/>
          </a:xfrm>
          <a:custGeom>
            <a:avLst/>
            <a:gdLst>
              <a:gd name="connsiteX0" fmla="*/ 1134534 w 1134534"/>
              <a:gd name="connsiteY0" fmla="*/ 0 h 203200"/>
              <a:gd name="connsiteX1" fmla="*/ 465667 w 1134534"/>
              <a:gd name="connsiteY1" fmla="*/ 0 h 203200"/>
              <a:gd name="connsiteX2" fmla="*/ 0 w 1134534"/>
              <a:gd name="connsiteY2" fmla="*/ 203200 h 20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4534" h="203200">
                <a:moveTo>
                  <a:pt x="1134534" y="0"/>
                </a:moveTo>
                <a:lnTo>
                  <a:pt x="465667" y="0"/>
                </a:lnTo>
                <a:lnTo>
                  <a:pt x="0" y="203200"/>
                </a:lnTo>
              </a:path>
            </a:pathLst>
          </a:cu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0">
                  <a:srgbClr val="AF4C71"/>
                </a:gs>
                <a:gs pos="67000">
                  <a:srgbClr val="0069B9"/>
                </a:gs>
                <a:gs pos="100000">
                  <a:schemeClr val="bg1"/>
                </a:gs>
                <a:gs pos="78000">
                  <a:schemeClr val="bg1"/>
                </a:gs>
              </a:gsLst>
              <a:lin ang="7800000" scaled="0"/>
            </a:gradFill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8E74E5EC-BB55-D18C-30FE-C9528DAD1C49}"/>
              </a:ext>
            </a:extLst>
          </p:cNvPr>
          <p:cNvSpPr/>
          <p:nvPr/>
        </p:nvSpPr>
        <p:spPr>
          <a:xfrm>
            <a:off x="9106619" y="3860773"/>
            <a:ext cx="28522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Архитектура приложений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7887837B-F603-282D-40B3-E9EBB7B0D781}"/>
              </a:ext>
            </a:extLst>
          </p:cNvPr>
          <p:cNvSpPr/>
          <p:nvPr/>
        </p:nvSpPr>
        <p:spPr>
          <a:xfrm>
            <a:off x="9106619" y="4123259"/>
            <a:ext cx="27085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описание приложений, реализующих бизнес-операции, а также принципов и стандартов создания приложений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8FE1785A-106C-A56C-0A55-372BB06C81DB}"/>
              </a:ext>
            </a:extLst>
          </p:cNvPr>
          <p:cNvCxnSpPr/>
          <p:nvPr/>
        </p:nvCxnSpPr>
        <p:spPr>
          <a:xfrm>
            <a:off x="8905054" y="3880218"/>
            <a:ext cx="0" cy="926669"/>
          </a:xfrm>
          <a:prstGeom prst="line">
            <a:avLst/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9000">
                  <a:srgbClr val="AF4C71"/>
                </a:gs>
                <a:gs pos="79000">
                  <a:srgbClr val="0069B9"/>
                </a:gs>
                <a:gs pos="100000">
                  <a:schemeClr val="bg1">
                    <a:alpha val="0"/>
                  </a:schemeClr>
                </a:gs>
              </a:gsLst>
              <a:lin ang="7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20658971-8D33-DDC2-365A-4CC21ADD5D3F}"/>
              </a:ext>
            </a:extLst>
          </p:cNvPr>
          <p:cNvCxnSpPr>
            <a:cxnSpLocks/>
          </p:cNvCxnSpPr>
          <p:nvPr/>
        </p:nvCxnSpPr>
        <p:spPr>
          <a:xfrm>
            <a:off x="8168563" y="4071449"/>
            <a:ext cx="736491" cy="0"/>
          </a:xfrm>
          <a:prstGeom prst="line">
            <a:avLst/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0">
                  <a:srgbClr val="AF4C71"/>
                </a:gs>
                <a:gs pos="67000">
                  <a:srgbClr val="0069B9"/>
                </a:gs>
                <a:gs pos="100000">
                  <a:schemeClr val="bg1"/>
                </a:gs>
                <a:gs pos="78000">
                  <a:schemeClr val="bg1"/>
                </a:gs>
              </a:gsLst>
              <a:lin ang="7800000" scaled="0"/>
            </a:gradFill>
            <a:headEnd type="oval" w="lg" len="lg"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2307940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02AFE35-B640-4E00-9F21-4239F2F8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400" dirty="0">
                <a:sym typeface="Trebuchet MS" panose="020B0603020202020204" pitchFamily="34" charset="0"/>
              </a:rPr>
              <a:t>Приоритезация сервисов</a:t>
            </a:r>
            <a:br>
              <a:rPr lang="ru-RU" sz="3400" dirty="0"/>
            </a:br>
            <a:endParaRPr lang="ru-RU" sz="3400" dirty="0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6F662990-23D1-BF8A-A082-E907085E3F22}"/>
              </a:ext>
            </a:extLst>
          </p:cNvPr>
          <p:cNvGrpSpPr/>
          <p:nvPr/>
        </p:nvGrpSpPr>
        <p:grpSpPr>
          <a:xfrm>
            <a:off x="1281856" y="1034581"/>
            <a:ext cx="10749979" cy="5683272"/>
            <a:chOff x="201314" y="821151"/>
            <a:chExt cx="10414735" cy="5806485"/>
          </a:xfrm>
        </p:grpSpPr>
        <p:sp>
          <p:nvSpPr>
            <p:cNvPr id="3" name="Скругленный прямоугольник 2">
              <a:extLst>
                <a:ext uri="{FF2B5EF4-FFF2-40B4-BE49-F238E27FC236}">
                  <a16:creationId xmlns:a16="http://schemas.microsoft.com/office/drawing/2014/main" id="{A46A8872-4CC4-C75B-74D7-8B36D5D682BE}"/>
                </a:ext>
              </a:extLst>
            </p:cNvPr>
            <p:cNvSpPr/>
            <p:nvPr/>
          </p:nvSpPr>
          <p:spPr>
            <a:xfrm>
              <a:off x="7487008" y="1006384"/>
              <a:ext cx="3129041" cy="4730636"/>
            </a:xfrm>
            <a:prstGeom prst="roundRect">
              <a:avLst>
                <a:gd name="adj" fmla="val 8977"/>
              </a:avLst>
            </a:prstGeom>
            <a:gradFill flip="none" rotWithShape="1">
              <a:gsLst>
                <a:gs pos="0">
                  <a:srgbClr val="5B9BD5">
                    <a:lumMod val="20000"/>
                    <a:lumOff val="80000"/>
                    <a:alpha val="44000"/>
                  </a:srgbClr>
                </a:gs>
                <a:gs pos="100000">
                  <a:srgbClr val="E3E6EE">
                    <a:alpha val="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" name="Прямоугольник 135">
              <a:extLst>
                <a:ext uri="{FF2B5EF4-FFF2-40B4-BE49-F238E27FC236}">
                  <a16:creationId xmlns:a16="http://schemas.microsoft.com/office/drawing/2014/main" id="{CBFAB108-0426-BE36-C344-E1357E9ECBEB}"/>
                </a:ext>
              </a:extLst>
            </p:cNvPr>
            <p:cNvSpPr/>
            <p:nvPr/>
          </p:nvSpPr>
          <p:spPr>
            <a:xfrm>
              <a:off x="493818" y="1133384"/>
              <a:ext cx="3441649" cy="2790250"/>
            </a:xfrm>
            <a:prstGeom prst="rect">
              <a:avLst/>
            </a:prstGeom>
            <a:solidFill>
              <a:srgbClr val="0070C0">
                <a:alpha val="14902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lIns="72000" tIns="180000" bIns="144000" rtlCol="0" anchor="t"/>
            <a:lstStyle/>
            <a:p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E3E6EE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" name="Прямоугольник 135">
              <a:extLst>
                <a:ext uri="{FF2B5EF4-FFF2-40B4-BE49-F238E27FC236}">
                  <a16:creationId xmlns:a16="http://schemas.microsoft.com/office/drawing/2014/main" id="{8CD3D790-DC95-0156-F01E-0E1B71011B0F}"/>
                </a:ext>
              </a:extLst>
            </p:cNvPr>
            <p:cNvSpPr/>
            <p:nvPr/>
          </p:nvSpPr>
          <p:spPr>
            <a:xfrm>
              <a:off x="493818" y="3948344"/>
              <a:ext cx="3441650" cy="2412471"/>
            </a:xfrm>
            <a:prstGeom prst="rect">
              <a:avLst/>
            </a:prstGeom>
            <a:solidFill>
              <a:srgbClr val="00B0F0">
                <a:alpha val="8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lIns="72000" tIns="180000" bIns="144000" rtlCol="0" anchor="t"/>
            <a:lstStyle/>
            <a:p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E3E6EE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id="{E95BF748-FDC2-6FDD-A9F8-472752534B25}"/>
                </a:ext>
              </a:extLst>
            </p:cNvPr>
            <p:cNvCxnSpPr>
              <a:cxnSpLocks/>
            </p:cNvCxnSpPr>
            <p:nvPr/>
          </p:nvCxnSpPr>
          <p:spPr>
            <a:xfrm>
              <a:off x="441165" y="6397113"/>
              <a:ext cx="7100368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  <a:headEnd w="med" len="sm"/>
              <a:tailEnd type="arrow" w="med" len="sm"/>
            </a:ln>
            <a:effectLst/>
          </p:spPr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A2B8F66-256F-B5D7-95AF-E89FDB9A1AF8}"/>
                </a:ext>
              </a:extLst>
            </p:cNvPr>
            <p:cNvSpPr txBox="1"/>
            <p:nvPr/>
          </p:nvSpPr>
          <p:spPr>
            <a:xfrm>
              <a:off x="589065" y="821151"/>
              <a:ext cx="2577308" cy="1795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Эффект от внедрения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C9C3A3D-BDFC-2B8E-322E-BB245C230C85}"/>
                </a:ext>
              </a:extLst>
            </p:cNvPr>
            <p:cNvSpPr txBox="1"/>
            <p:nvPr/>
          </p:nvSpPr>
          <p:spPr>
            <a:xfrm>
              <a:off x="7776423" y="6273871"/>
              <a:ext cx="908389" cy="3537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Скорость создания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" name="Rounded Rectangle 19">
              <a:extLst>
                <a:ext uri="{FF2B5EF4-FFF2-40B4-BE49-F238E27FC236}">
                  <a16:creationId xmlns:a16="http://schemas.microsoft.com/office/drawing/2014/main" id="{4247C45D-AC92-59DA-FE85-8044EC1BCE31}"/>
                </a:ext>
              </a:extLst>
            </p:cNvPr>
            <p:cNvSpPr/>
            <p:nvPr/>
          </p:nvSpPr>
          <p:spPr>
            <a:xfrm rot="16200000">
              <a:off x="-437704" y="5159927"/>
              <a:ext cx="1484394" cy="206357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E3E6EE">
                      <a:lumMod val="50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Локальный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E3E6EE">
                    <a:lumMod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1" name="Rounded Rectangle 19">
              <a:extLst>
                <a:ext uri="{FF2B5EF4-FFF2-40B4-BE49-F238E27FC236}">
                  <a16:creationId xmlns:a16="http://schemas.microsoft.com/office/drawing/2014/main" id="{C39346C3-DD7F-F678-38EB-D31975C3A57D}"/>
                </a:ext>
              </a:extLst>
            </p:cNvPr>
            <p:cNvSpPr/>
            <p:nvPr/>
          </p:nvSpPr>
          <p:spPr>
            <a:xfrm rot="16200000">
              <a:off x="-437704" y="2425331"/>
              <a:ext cx="1484394" cy="206357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E3E6EE">
                      <a:lumMod val="50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Масштабный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E3E6EE">
                    <a:lumMod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27D801F7-91F2-AB6A-DB17-0015CD6116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3924" y="855178"/>
              <a:ext cx="161159" cy="162380"/>
            </a:xfrm>
            <a:custGeom>
              <a:avLst/>
              <a:gdLst>
                <a:gd name="T0" fmla="*/ 205808 w 56"/>
                <a:gd name="T1" fmla="*/ 207368 h 56"/>
                <a:gd name="T2" fmla="*/ 202066 w 56"/>
                <a:gd name="T3" fmla="*/ 211138 h 56"/>
                <a:gd name="T4" fmla="*/ 198324 w 56"/>
                <a:gd name="T5" fmla="*/ 207368 h 56"/>
                <a:gd name="T6" fmla="*/ 63613 w 56"/>
                <a:gd name="T7" fmla="*/ 71636 h 56"/>
                <a:gd name="T8" fmla="*/ 63613 w 56"/>
                <a:gd name="T9" fmla="*/ 64095 h 56"/>
                <a:gd name="T10" fmla="*/ 71097 w 56"/>
                <a:gd name="T11" fmla="*/ 64095 h 56"/>
                <a:gd name="T12" fmla="*/ 205808 w 56"/>
                <a:gd name="T13" fmla="*/ 199827 h 56"/>
                <a:gd name="T14" fmla="*/ 205808 w 56"/>
                <a:gd name="T15" fmla="*/ 207368 h 56"/>
                <a:gd name="T16" fmla="*/ 29936 w 56"/>
                <a:gd name="T17" fmla="*/ 67866 h 56"/>
                <a:gd name="T18" fmla="*/ 22452 w 56"/>
                <a:gd name="T19" fmla="*/ 60325 h 56"/>
                <a:gd name="T20" fmla="*/ 7484 w 56"/>
                <a:gd name="T21" fmla="*/ 60325 h 56"/>
                <a:gd name="T22" fmla="*/ 0 w 56"/>
                <a:gd name="T23" fmla="*/ 67866 h 56"/>
                <a:gd name="T24" fmla="*/ 7484 w 56"/>
                <a:gd name="T25" fmla="*/ 75406 h 56"/>
                <a:gd name="T26" fmla="*/ 22452 w 56"/>
                <a:gd name="T27" fmla="*/ 75406 h 56"/>
                <a:gd name="T28" fmla="*/ 29936 w 56"/>
                <a:gd name="T29" fmla="*/ 67866 h 56"/>
                <a:gd name="T30" fmla="*/ 104775 w 56"/>
                <a:gd name="T31" fmla="*/ 67866 h 56"/>
                <a:gd name="T32" fmla="*/ 112259 w 56"/>
                <a:gd name="T33" fmla="*/ 75406 h 56"/>
                <a:gd name="T34" fmla="*/ 127227 w 56"/>
                <a:gd name="T35" fmla="*/ 75406 h 56"/>
                <a:gd name="T36" fmla="*/ 134711 w 56"/>
                <a:gd name="T37" fmla="*/ 67866 h 56"/>
                <a:gd name="T38" fmla="*/ 127227 w 56"/>
                <a:gd name="T39" fmla="*/ 60325 h 56"/>
                <a:gd name="T40" fmla="*/ 112259 w 56"/>
                <a:gd name="T41" fmla="*/ 60325 h 56"/>
                <a:gd name="T42" fmla="*/ 104775 w 56"/>
                <a:gd name="T43" fmla="*/ 67866 h 56"/>
                <a:gd name="T44" fmla="*/ 67355 w 56"/>
                <a:gd name="T45" fmla="*/ 105569 h 56"/>
                <a:gd name="T46" fmla="*/ 59871 w 56"/>
                <a:gd name="T47" fmla="*/ 113110 h 56"/>
                <a:gd name="T48" fmla="*/ 59871 w 56"/>
                <a:gd name="T49" fmla="*/ 128191 h 56"/>
                <a:gd name="T50" fmla="*/ 67355 w 56"/>
                <a:gd name="T51" fmla="*/ 135732 h 56"/>
                <a:gd name="T52" fmla="*/ 74839 w 56"/>
                <a:gd name="T53" fmla="*/ 128191 h 56"/>
                <a:gd name="T54" fmla="*/ 74839 w 56"/>
                <a:gd name="T55" fmla="*/ 113110 h 56"/>
                <a:gd name="T56" fmla="*/ 67355 w 56"/>
                <a:gd name="T57" fmla="*/ 105569 h 56"/>
                <a:gd name="T58" fmla="*/ 67355 w 56"/>
                <a:gd name="T59" fmla="*/ 30163 h 56"/>
                <a:gd name="T60" fmla="*/ 74839 w 56"/>
                <a:gd name="T61" fmla="*/ 22622 h 56"/>
                <a:gd name="T62" fmla="*/ 74839 w 56"/>
                <a:gd name="T63" fmla="*/ 7541 h 56"/>
                <a:gd name="T64" fmla="*/ 67355 w 56"/>
                <a:gd name="T65" fmla="*/ 0 h 56"/>
                <a:gd name="T66" fmla="*/ 59871 w 56"/>
                <a:gd name="T67" fmla="*/ 7541 h 56"/>
                <a:gd name="T68" fmla="*/ 59871 w 56"/>
                <a:gd name="T69" fmla="*/ 22622 h 56"/>
                <a:gd name="T70" fmla="*/ 67355 w 56"/>
                <a:gd name="T71" fmla="*/ 30163 h 56"/>
                <a:gd name="T72" fmla="*/ 29936 w 56"/>
                <a:gd name="T73" fmla="*/ 94258 h 56"/>
                <a:gd name="T74" fmla="*/ 18710 w 56"/>
                <a:gd name="T75" fmla="*/ 105569 h 56"/>
                <a:gd name="T76" fmla="*/ 18710 w 56"/>
                <a:gd name="T77" fmla="*/ 116880 h 56"/>
                <a:gd name="T78" fmla="*/ 26194 w 56"/>
                <a:gd name="T79" fmla="*/ 116880 h 56"/>
                <a:gd name="T80" fmla="*/ 29936 w 56"/>
                <a:gd name="T81" fmla="*/ 116880 h 56"/>
                <a:gd name="T82" fmla="*/ 41162 w 56"/>
                <a:gd name="T83" fmla="*/ 105569 h 56"/>
                <a:gd name="T84" fmla="*/ 41162 w 56"/>
                <a:gd name="T85" fmla="*/ 94258 h 56"/>
                <a:gd name="T86" fmla="*/ 29936 w 56"/>
                <a:gd name="T87" fmla="*/ 94258 h 56"/>
                <a:gd name="T88" fmla="*/ 97291 w 56"/>
                <a:gd name="T89" fmla="*/ 45244 h 56"/>
                <a:gd name="T90" fmla="*/ 104775 w 56"/>
                <a:gd name="T91" fmla="*/ 41474 h 56"/>
                <a:gd name="T92" fmla="*/ 116001 w 56"/>
                <a:gd name="T93" fmla="*/ 30163 h 56"/>
                <a:gd name="T94" fmla="*/ 116001 w 56"/>
                <a:gd name="T95" fmla="*/ 18852 h 56"/>
                <a:gd name="T96" fmla="*/ 104775 w 56"/>
                <a:gd name="T97" fmla="*/ 18852 h 56"/>
                <a:gd name="T98" fmla="*/ 93549 w 56"/>
                <a:gd name="T99" fmla="*/ 30163 h 56"/>
                <a:gd name="T100" fmla="*/ 93549 w 56"/>
                <a:gd name="T101" fmla="*/ 41474 h 56"/>
                <a:gd name="T102" fmla="*/ 97291 w 56"/>
                <a:gd name="T103" fmla="*/ 45244 h 56"/>
                <a:gd name="T104" fmla="*/ 29936 w 56"/>
                <a:gd name="T105" fmla="*/ 18852 h 56"/>
                <a:gd name="T106" fmla="*/ 18710 w 56"/>
                <a:gd name="T107" fmla="*/ 18852 h 56"/>
                <a:gd name="T108" fmla="*/ 18710 w 56"/>
                <a:gd name="T109" fmla="*/ 30163 h 56"/>
                <a:gd name="T110" fmla="*/ 29936 w 56"/>
                <a:gd name="T111" fmla="*/ 41474 h 56"/>
                <a:gd name="T112" fmla="*/ 37420 w 56"/>
                <a:gd name="T113" fmla="*/ 45244 h 56"/>
                <a:gd name="T114" fmla="*/ 41162 w 56"/>
                <a:gd name="T115" fmla="*/ 41474 h 56"/>
                <a:gd name="T116" fmla="*/ 41162 w 56"/>
                <a:gd name="T117" fmla="*/ 30163 h 56"/>
                <a:gd name="T118" fmla="*/ 29936 w 56"/>
                <a:gd name="T119" fmla="*/ 18852 h 5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6" h="56">
                  <a:moveTo>
                    <a:pt x="55" y="55"/>
                  </a:moveTo>
                  <a:cubicBezTo>
                    <a:pt x="55" y="56"/>
                    <a:pt x="55" y="56"/>
                    <a:pt x="54" y="56"/>
                  </a:cubicBezTo>
                  <a:cubicBezTo>
                    <a:pt x="53" y="56"/>
                    <a:pt x="53" y="56"/>
                    <a:pt x="53" y="55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6" y="19"/>
                    <a:pt x="16" y="17"/>
                    <a:pt x="17" y="17"/>
                  </a:cubicBezTo>
                  <a:cubicBezTo>
                    <a:pt x="17" y="16"/>
                    <a:pt x="19" y="16"/>
                    <a:pt x="19" y="17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6" y="53"/>
                    <a:pt x="56" y="55"/>
                    <a:pt x="55" y="55"/>
                  </a:cubicBezTo>
                  <a:close/>
                  <a:moveTo>
                    <a:pt x="8" y="18"/>
                  </a:moveTo>
                  <a:cubicBezTo>
                    <a:pt x="8" y="17"/>
                    <a:pt x="7" y="16"/>
                    <a:pt x="6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6"/>
                    <a:pt x="0" y="17"/>
                    <a:pt x="0" y="18"/>
                  </a:cubicBezTo>
                  <a:cubicBezTo>
                    <a:pt x="0" y="19"/>
                    <a:pt x="1" y="20"/>
                    <a:pt x="2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7" y="20"/>
                    <a:pt x="8" y="19"/>
                    <a:pt x="8" y="18"/>
                  </a:cubicBezTo>
                  <a:close/>
                  <a:moveTo>
                    <a:pt x="28" y="18"/>
                  </a:moveTo>
                  <a:cubicBezTo>
                    <a:pt x="28" y="19"/>
                    <a:pt x="29" y="20"/>
                    <a:pt x="30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5" y="20"/>
                    <a:pt x="36" y="19"/>
                    <a:pt x="36" y="18"/>
                  </a:cubicBezTo>
                  <a:cubicBezTo>
                    <a:pt x="36" y="17"/>
                    <a:pt x="35" y="16"/>
                    <a:pt x="34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29" y="16"/>
                    <a:pt x="28" y="17"/>
                    <a:pt x="28" y="18"/>
                  </a:cubicBezTo>
                  <a:close/>
                  <a:moveTo>
                    <a:pt x="18" y="28"/>
                  </a:moveTo>
                  <a:cubicBezTo>
                    <a:pt x="17" y="28"/>
                    <a:pt x="16" y="29"/>
                    <a:pt x="16" y="30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5"/>
                    <a:pt x="17" y="36"/>
                    <a:pt x="18" y="36"/>
                  </a:cubicBezTo>
                  <a:cubicBezTo>
                    <a:pt x="19" y="36"/>
                    <a:pt x="20" y="35"/>
                    <a:pt x="20" y="34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29"/>
                    <a:pt x="19" y="28"/>
                    <a:pt x="18" y="28"/>
                  </a:cubicBezTo>
                  <a:close/>
                  <a:moveTo>
                    <a:pt x="18" y="8"/>
                  </a:moveTo>
                  <a:cubicBezTo>
                    <a:pt x="19" y="8"/>
                    <a:pt x="20" y="7"/>
                    <a:pt x="20" y="6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19" y="0"/>
                    <a:pt x="18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7"/>
                    <a:pt x="17" y="8"/>
                    <a:pt x="18" y="8"/>
                  </a:cubicBezTo>
                  <a:close/>
                  <a:moveTo>
                    <a:pt x="8" y="25"/>
                  </a:moveTo>
                  <a:cubicBezTo>
                    <a:pt x="5" y="28"/>
                    <a:pt x="5" y="28"/>
                    <a:pt x="5" y="28"/>
                  </a:cubicBezTo>
                  <a:cubicBezTo>
                    <a:pt x="4" y="29"/>
                    <a:pt x="4" y="30"/>
                    <a:pt x="5" y="31"/>
                  </a:cubicBezTo>
                  <a:cubicBezTo>
                    <a:pt x="6" y="31"/>
                    <a:pt x="6" y="31"/>
                    <a:pt x="7" y="31"/>
                  </a:cubicBezTo>
                  <a:cubicBezTo>
                    <a:pt x="7" y="31"/>
                    <a:pt x="8" y="31"/>
                    <a:pt x="8" y="31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2" y="27"/>
                    <a:pt x="12" y="26"/>
                    <a:pt x="11" y="25"/>
                  </a:cubicBezTo>
                  <a:cubicBezTo>
                    <a:pt x="10" y="24"/>
                    <a:pt x="9" y="24"/>
                    <a:pt x="8" y="25"/>
                  </a:cubicBezTo>
                  <a:close/>
                  <a:moveTo>
                    <a:pt x="26" y="12"/>
                  </a:moveTo>
                  <a:cubicBezTo>
                    <a:pt x="27" y="12"/>
                    <a:pt x="28" y="11"/>
                    <a:pt x="28" y="11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2" y="7"/>
                    <a:pt x="32" y="6"/>
                    <a:pt x="31" y="5"/>
                  </a:cubicBezTo>
                  <a:cubicBezTo>
                    <a:pt x="30" y="4"/>
                    <a:pt x="29" y="4"/>
                    <a:pt x="28" y="5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9"/>
                    <a:pt x="24" y="10"/>
                    <a:pt x="25" y="11"/>
                  </a:cubicBezTo>
                  <a:cubicBezTo>
                    <a:pt x="25" y="11"/>
                    <a:pt x="26" y="12"/>
                    <a:pt x="26" y="12"/>
                  </a:cubicBezTo>
                  <a:close/>
                  <a:moveTo>
                    <a:pt x="8" y="5"/>
                  </a:moveTo>
                  <a:cubicBezTo>
                    <a:pt x="7" y="4"/>
                    <a:pt x="6" y="4"/>
                    <a:pt x="5" y="5"/>
                  </a:cubicBezTo>
                  <a:cubicBezTo>
                    <a:pt x="4" y="6"/>
                    <a:pt x="4" y="7"/>
                    <a:pt x="5" y="8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9" y="12"/>
                    <a:pt x="10" y="12"/>
                  </a:cubicBezTo>
                  <a:cubicBezTo>
                    <a:pt x="10" y="12"/>
                    <a:pt x="11" y="11"/>
                    <a:pt x="11" y="11"/>
                  </a:cubicBezTo>
                  <a:cubicBezTo>
                    <a:pt x="12" y="10"/>
                    <a:pt x="12" y="9"/>
                    <a:pt x="11" y="8"/>
                  </a:cubicBezTo>
                  <a:lnTo>
                    <a:pt x="8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" name="Freeform 58">
              <a:extLst>
                <a:ext uri="{FF2B5EF4-FFF2-40B4-BE49-F238E27FC236}">
                  <a16:creationId xmlns:a16="http://schemas.microsoft.com/office/drawing/2014/main" id="{6D4B5914-2B9A-6358-E5B6-7C69ABBAC6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78922" y="6114461"/>
              <a:ext cx="211137" cy="74612"/>
            </a:xfrm>
            <a:custGeom>
              <a:avLst/>
              <a:gdLst>
                <a:gd name="T0" fmla="*/ 203597 w 56"/>
                <a:gd name="T1" fmla="*/ 29845 h 20"/>
                <a:gd name="T2" fmla="*/ 180975 w 56"/>
                <a:gd name="T3" fmla="*/ 29845 h 20"/>
                <a:gd name="T4" fmla="*/ 143272 w 56"/>
                <a:gd name="T5" fmla="*/ 0 h 20"/>
                <a:gd name="T6" fmla="*/ 105569 w 56"/>
                <a:gd name="T7" fmla="*/ 29845 h 20"/>
                <a:gd name="T8" fmla="*/ 7541 w 56"/>
                <a:gd name="T9" fmla="*/ 29845 h 20"/>
                <a:gd name="T10" fmla="*/ 0 w 56"/>
                <a:gd name="T11" fmla="*/ 37307 h 20"/>
                <a:gd name="T12" fmla="*/ 7541 w 56"/>
                <a:gd name="T13" fmla="*/ 44768 h 20"/>
                <a:gd name="T14" fmla="*/ 105569 w 56"/>
                <a:gd name="T15" fmla="*/ 44768 h 20"/>
                <a:gd name="T16" fmla="*/ 143272 w 56"/>
                <a:gd name="T17" fmla="*/ 74613 h 20"/>
                <a:gd name="T18" fmla="*/ 180975 w 56"/>
                <a:gd name="T19" fmla="*/ 44768 h 20"/>
                <a:gd name="T20" fmla="*/ 203597 w 56"/>
                <a:gd name="T21" fmla="*/ 44768 h 20"/>
                <a:gd name="T22" fmla="*/ 211138 w 56"/>
                <a:gd name="T23" fmla="*/ 37307 h 20"/>
                <a:gd name="T24" fmla="*/ 203597 w 56"/>
                <a:gd name="T25" fmla="*/ 29845 h 20"/>
                <a:gd name="T26" fmla="*/ 143272 w 56"/>
                <a:gd name="T27" fmla="*/ 59690 h 20"/>
                <a:gd name="T28" fmla="*/ 120650 w 56"/>
                <a:gd name="T29" fmla="*/ 37307 h 20"/>
                <a:gd name="T30" fmla="*/ 143272 w 56"/>
                <a:gd name="T31" fmla="*/ 14923 h 20"/>
                <a:gd name="T32" fmla="*/ 165894 w 56"/>
                <a:gd name="T33" fmla="*/ 37307 h 20"/>
                <a:gd name="T34" fmla="*/ 143272 w 56"/>
                <a:gd name="T35" fmla="*/ 59690 h 2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6" h="20">
                  <a:moveTo>
                    <a:pt x="54" y="8"/>
                  </a:moveTo>
                  <a:cubicBezTo>
                    <a:pt x="48" y="8"/>
                    <a:pt x="48" y="8"/>
                    <a:pt x="48" y="8"/>
                  </a:cubicBezTo>
                  <a:cubicBezTo>
                    <a:pt x="47" y="3"/>
                    <a:pt x="43" y="0"/>
                    <a:pt x="38" y="0"/>
                  </a:cubicBezTo>
                  <a:cubicBezTo>
                    <a:pt x="33" y="0"/>
                    <a:pt x="29" y="3"/>
                    <a:pt x="28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0" y="11"/>
                    <a:pt x="1" y="12"/>
                    <a:pt x="2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9" y="17"/>
                    <a:pt x="33" y="20"/>
                    <a:pt x="38" y="20"/>
                  </a:cubicBezTo>
                  <a:cubicBezTo>
                    <a:pt x="43" y="20"/>
                    <a:pt x="47" y="17"/>
                    <a:pt x="48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55" y="12"/>
                    <a:pt x="56" y="11"/>
                    <a:pt x="56" y="10"/>
                  </a:cubicBezTo>
                  <a:cubicBezTo>
                    <a:pt x="56" y="9"/>
                    <a:pt x="55" y="8"/>
                    <a:pt x="54" y="8"/>
                  </a:cubicBezTo>
                  <a:close/>
                  <a:moveTo>
                    <a:pt x="38" y="16"/>
                  </a:moveTo>
                  <a:cubicBezTo>
                    <a:pt x="35" y="16"/>
                    <a:pt x="32" y="13"/>
                    <a:pt x="32" y="10"/>
                  </a:cubicBezTo>
                  <a:cubicBezTo>
                    <a:pt x="32" y="7"/>
                    <a:pt x="35" y="4"/>
                    <a:pt x="38" y="4"/>
                  </a:cubicBezTo>
                  <a:cubicBezTo>
                    <a:pt x="41" y="4"/>
                    <a:pt x="44" y="7"/>
                    <a:pt x="44" y="10"/>
                  </a:cubicBezTo>
                  <a:cubicBezTo>
                    <a:pt x="44" y="13"/>
                    <a:pt x="41" y="16"/>
                    <a:pt x="38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8640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>
                <a:ln>
                  <a:noFill/>
                </a:ln>
                <a:solidFill>
                  <a:srgbClr val="353D48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" name="Rounded Rectangle 19">
              <a:extLst>
                <a:ext uri="{FF2B5EF4-FFF2-40B4-BE49-F238E27FC236}">
                  <a16:creationId xmlns:a16="http://schemas.microsoft.com/office/drawing/2014/main" id="{4DE31B3F-F037-F9F1-E983-84AFB4393DFE}"/>
                </a:ext>
              </a:extLst>
            </p:cNvPr>
            <p:cNvSpPr/>
            <p:nvPr/>
          </p:nvSpPr>
          <p:spPr>
            <a:xfrm>
              <a:off x="5210338" y="6421279"/>
              <a:ext cx="957559" cy="206357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E3E6EE">
                      <a:lumMod val="50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Выше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E3E6EE">
                    <a:lumMod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5" name="Rounded Rectangle 19">
              <a:extLst>
                <a:ext uri="{FF2B5EF4-FFF2-40B4-BE49-F238E27FC236}">
                  <a16:creationId xmlns:a16="http://schemas.microsoft.com/office/drawing/2014/main" id="{EDEC2C3B-77E5-9721-F86B-A27FB4AFB6FA}"/>
                </a:ext>
              </a:extLst>
            </p:cNvPr>
            <p:cNvSpPr/>
            <p:nvPr/>
          </p:nvSpPr>
          <p:spPr>
            <a:xfrm>
              <a:off x="1735864" y="6421279"/>
              <a:ext cx="957559" cy="206357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E3E6EE">
                      <a:lumMod val="50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Ниже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E3E6EE">
                    <a:lumMod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6" name="Прямоугольник 135">
              <a:extLst>
                <a:ext uri="{FF2B5EF4-FFF2-40B4-BE49-F238E27FC236}">
                  <a16:creationId xmlns:a16="http://schemas.microsoft.com/office/drawing/2014/main" id="{E59EF957-A139-AE65-B5C5-5EA209392F79}"/>
                </a:ext>
              </a:extLst>
            </p:cNvPr>
            <p:cNvSpPr/>
            <p:nvPr/>
          </p:nvSpPr>
          <p:spPr>
            <a:xfrm>
              <a:off x="3971497" y="3948344"/>
              <a:ext cx="3435241" cy="2412471"/>
            </a:xfrm>
            <a:prstGeom prst="rect">
              <a:avLst/>
            </a:prstGeom>
            <a:solidFill>
              <a:srgbClr val="0070C0">
                <a:alpha val="15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lIns="72000" tIns="180000" bIns="144000" rtlCol="0" anchor="t"/>
            <a:lstStyle/>
            <a:p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E3E6EE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7" name="Прямоугольник 135">
              <a:extLst>
                <a:ext uri="{FF2B5EF4-FFF2-40B4-BE49-F238E27FC236}">
                  <a16:creationId xmlns:a16="http://schemas.microsoft.com/office/drawing/2014/main" id="{75C87FF1-0343-7623-402B-F67705D9BCFE}"/>
                </a:ext>
              </a:extLst>
            </p:cNvPr>
            <p:cNvSpPr/>
            <p:nvPr/>
          </p:nvSpPr>
          <p:spPr>
            <a:xfrm>
              <a:off x="3965089" y="1133384"/>
              <a:ext cx="3441649" cy="2790250"/>
            </a:xfrm>
            <a:prstGeom prst="rect">
              <a:avLst/>
            </a:prstGeom>
            <a:solidFill>
              <a:srgbClr val="27529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8" name="Скругленный прямоугольник 220">
              <a:extLst>
                <a:ext uri="{FF2B5EF4-FFF2-40B4-BE49-F238E27FC236}">
                  <a16:creationId xmlns:a16="http://schemas.microsoft.com/office/drawing/2014/main" id="{9AF6249E-7F59-5183-6E23-B9838FB2AADD}"/>
                </a:ext>
              </a:extLst>
            </p:cNvPr>
            <p:cNvSpPr/>
            <p:nvPr/>
          </p:nvSpPr>
          <p:spPr>
            <a:xfrm>
              <a:off x="7109340" y="1130908"/>
              <a:ext cx="317704" cy="358775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I</a:t>
              </a:r>
            </a:p>
          </p:txBody>
        </p:sp>
        <p:sp>
          <p:nvSpPr>
            <p:cNvPr id="19" name="Скругленный прямоугольник 220">
              <a:extLst>
                <a:ext uri="{FF2B5EF4-FFF2-40B4-BE49-F238E27FC236}">
                  <a16:creationId xmlns:a16="http://schemas.microsoft.com/office/drawing/2014/main" id="{C1BE4942-5F1F-A13D-D20B-3B8C36F760E0}"/>
                </a:ext>
              </a:extLst>
            </p:cNvPr>
            <p:cNvSpPr/>
            <p:nvPr/>
          </p:nvSpPr>
          <p:spPr>
            <a:xfrm>
              <a:off x="3567904" y="1130908"/>
              <a:ext cx="317704" cy="358775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II</a:t>
              </a:r>
            </a:p>
          </p:txBody>
        </p:sp>
        <p:sp>
          <p:nvSpPr>
            <p:cNvPr id="20" name="Скругленный прямоугольник 220">
              <a:extLst>
                <a:ext uri="{FF2B5EF4-FFF2-40B4-BE49-F238E27FC236}">
                  <a16:creationId xmlns:a16="http://schemas.microsoft.com/office/drawing/2014/main" id="{4E351399-B9E3-8FC9-BB5C-C5BBECC71395}"/>
                </a:ext>
              </a:extLst>
            </p:cNvPr>
            <p:cNvSpPr/>
            <p:nvPr/>
          </p:nvSpPr>
          <p:spPr>
            <a:xfrm>
              <a:off x="7074615" y="4009097"/>
              <a:ext cx="317704" cy="358775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III</a:t>
              </a:r>
            </a:p>
          </p:txBody>
        </p:sp>
        <p:sp>
          <p:nvSpPr>
            <p:cNvPr id="21" name="Скругленный прямоугольник 220">
              <a:extLst>
                <a:ext uri="{FF2B5EF4-FFF2-40B4-BE49-F238E27FC236}">
                  <a16:creationId xmlns:a16="http://schemas.microsoft.com/office/drawing/2014/main" id="{76C119CD-D1F5-62A5-847D-114FE3136B39}"/>
                </a:ext>
              </a:extLst>
            </p:cNvPr>
            <p:cNvSpPr/>
            <p:nvPr/>
          </p:nvSpPr>
          <p:spPr>
            <a:xfrm>
              <a:off x="3567904" y="4009097"/>
              <a:ext cx="317704" cy="358775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IV</a:t>
              </a:r>
            </a:p>
          </p:txBody>
        </p:sp>
        <p:sp>
          <p:nvSpPr>
            <p:cNvPr id="22" name="Овал 60">
              <a:extLst>
                <a:ext uri="{FF2B5EF4-FFF2-40B4-BE49-F238E27FC236}">
                  <a16:creationId xmlns:a16="http://schemas.microsoft.com/office/drawing/2014/main" id="{4430B08E-999E-4588-4F86-65515DD6BBB5}"/>
                </a:ext>
              </a:extLst>
            </p:cNvPr>
            <p:cNvSpPr/>
            <p:nvPr/>
          </p:nvSpPr>
          <p:spPr>
            <a:xfrm>
              <a:off x="6528538" y="1606393"/>
              <a:ext cx="182880" cy="18288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 Historic" panose="020B0502040204020203" pitchFamily="34" charset="0"/>
                  <a:cs typeface="Segoe UI" panose="020B0502040204020203" pitchFamily="34" charset="0"/>
                </a:rPr>
                <a:t>1</a:t>
              </a:r>
            </a:p>
          </p:txBody>
        </p:sp>
        <p:sp>
          <p:nvSpPr>
            <p:cNvPr id="23" name="Овал 60">
              <a:extLst>
                <a:ext uri="{FF2B5EF4-FFF2-40B4-BE49-F238E27FC236}">
                  <a16:creationId xmlns:a16="http://schemas.microsoft.com/office/drawing/2014/main" id="{00E142A5-5BDD-7DC3-2D74-3AF9974D1962}"/>
                </a:ext>
              </a:extLst>
            </p:cNvPr>
            <p:cNvSpPr/>
            <p:nvPr/>
          </p:nvSpPr>
          <p:spPr>
            <a:xfrm>
              <a:off x="4652703" y="2287425"/>
              <a:ext cx="182880" cy="18288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 Historic" panose="020B0502040204020203" pitchFamily="34" charset="0"/>
                  <a:cs typeface="Segoe UI" panose="020B0502040204020203" pitchFamily="34" charset="0"/>
                </a:rPr>
                <a:t>4</a:t>
              </a:r>
            </a:p>
          </p:txBody>
        </p:sp>
        <p:sp>
          <p:nvSpPr>
            <p:cNvPr id="24" name="Овал 60">
              <a:extLst>
                <a:ext uri="{FF2B5EF4-FFF2-40B4-BE49-F238E27FC236}">
                  <a16:creationId xmlns:a16="http://schemas.microsoft.com/office/drawing/2014/main" id="{B7EAF412-FC48-7C0F-F10B-940691D4D76F}"/>
                </a:ext>
              </a:extLst>
            </p:cNvPr>
            <p:cNvSpPr/>
            <p:nvPr/>
          </p:nvSpPr>
          <p:spPr>
            <a:xfrm>
              <a:off x="5928980" y="2287425"/>
              <a:ext cx="182880" cy="18288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 Historic" panose="020B0502040204020203" pitchFamily="34" charset="0"/>
                  <a:cs typeface="Segoe UI" panose="020B0502040204020203" pitchFamily="34" charset="0"/>
                </a:rPr>
                <a:t>3</a:t>
              </a:r>
            </a:p>
          </p:txBody>
        </p:sp>
        <p:sp>
          <p:nvSpPr>
            <p:cNvPr id="25" name="Овал 60">
              <a:extLst>
                <a:ext uri="{FF2B5EF4-FFF2-40B4-BE49-F238E27FC236}">
                  <a16:creationId xmlns:a16="http://schemas.microsoft.com/office/drawing/2014/main" id="{386B5D18-91CE-E432-760E-AB9B70641D3A}"/>
                </a:ext>
              </a:extLst>
            </p:cNvPr>
            <p:cNvSpPr/>
            <p:nvPr/>
          </p:nvSpPr>
          <p:spPr>
            <a:xfrm>
              <a:off x="4652703" y="1606393"/>
              <a:ext cx="182880" cy="18288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 Historic" panose="020B0502040204020203" pitchFamily="34" charset="0"/>
                  <a:cs typeface="Segoe UI" panose="020B0502040204020203" pitchFamily="34" charset="0"/>
                </a:rPr>
                <a:t>2</a:t>
              </a:r>
            </a:p>
          </p:txBody>
        </p:sp>
        <p:sp>
          <p:nvSpPr>
            <p:cNvPr id="26" name="Овал 60">
              <a:extLst>
                <a:ext uri="{FF2B5EF4-FFF2-40B4-BE49-F238E27FC236}">
                  <a16:creationId xmlns:a16="http://schemas.microsoft.com/office/drawing/2014/main" id="{A053FB8D-AFEB-6C00-4C23-55FC97C464AB}"/>
                </a:ext>
              </a:extLst>
            </p:cNvPr>
            <p:cNvSpPr/>
            <p:nvPr/>
          </p:nvSpPr>
          <p:spPr>
            <a:xfrm>
              <a:off x="4652703" y="3011931"/>
              <a:ext cx="182880" cy="18288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 Historic" panose="020B0502040204020203" pitchFamily="34" charset="0"/>
                  <a:cs typeface="Segoe UI" panose="020B0502040204020203" pitchFamily="34" charset="0"/>
                </a:rPr>
                <a:t>5</a:t>
              </a:r>
              <a:endPara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Овал 60">
              <a:extLst>
                <a:ext uri="{FF2B5EF4-FFF2-40B4-BE49-F238E27FC236}">
                  <a16:creationId xmlns:a16="http://schemas.microsoft.com/office/drawing/2014/main" id="{AF926209-9A13-CCE2-89B0-0BBCB698153B}"/>
                </a:ext>
              </a:extLst>
            </p:cNvPr>
            <p:cNvSpPr/>
            <p:nvPr/>
          </p:nvSpPr>
          <p:spPr>
            <a:xfrm>
              <a:off x="4652703" y="3645172"/>
              <a:ext cx="182880" cy="18288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 Historic" panose="020B0502040204020203" pitchFamily="34" charset="0"/>
                  <a:cs typeface="Segoe UI" panose="020B0502040204020203" pitchFamily="34" charset="0"/>
                </a:rPr>
                <a:t>6</a:t>
              </a:r>
            </a:p>
          </p:txBody>
        </p:sp>
        <p:sp>
          <p:nvSpPr>
            <p:cNvPr id="28" name="Овал 60">
              <a:extLst>
                <a:ext uri="{FF2B5EF4-FFF2-40B4-BE49-F238E27FC236}">
                  <a16:creationId xmlns:a16="http://schemas.microsoft.com/office/drawing/2014/main" id="{6497B440-E67E-64E7-700F-208D6649633C}"/>
                </a:ext>
              </a:extLst>
            </p:cNvPr>
            <p:cNvSpPr/>
            <p:nvPr/>
          </p:nvSpPr>
          <p:spPr>
            <a:xfrm>
              <a:off x="5928980" y="3645172"/>
              <a:ext cx="182880" cy="18288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 Historic" panose="020B0502040204020203" pitchFamily="34" charset="0"/>
                  <a:cs typeface="Segoe UI" panose="020B0502040204020203" pitchFamily="34" charset="0"/>
                </a:rPr>
                <a:t>7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896B151-BE88-9C06-5309-BA8998A197AF}"/>
                </a:ext>
              </a:extLst>
            </p:cNvPr>
            <p:cNvSpPr txBox="1"/>
            <p:nvPr/>
          </p:nvSpPr>
          <p:spPr>
            <a:xfrm>
              <a:off x="5951870" y="1273131"/>
              <a:ext cx="1367458" cy="2612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Личный кабинет исследователя</a:t>
              </a:r>
              <a:endPara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292AFB3-C605-0881-DB33-A8FBEED02BD5}"/>
                </a:ext>
              </a:extLst>
            </p:cNvPr>
            <p:cNvSpPr txBox="1"/>
            <p:nvPr/>
          </p:nvSpPr>
          <p:spPr>
            <a:xfrm>
              <a:off x="4238561" y="1177398"/>
              <a:ext cx="958046" cy="3918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Сервис поиска специалистов </a:t>
              </a:r>
              <a:b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</a:t>
              </a: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HR-</a:t>
              </a: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сервис)</a:t>
              </a:r>
              <a:endPara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5E91807-4059-B2B3-B950-4DC11084AC4F}"/>
                </a:ext>
              </a:extLst>
            </p:cNvPr>
            <p:cNvSpPr txBox="1"/>
            <p:nvPr/>
          </p:nvSpPr>
          <p:spPr>
            <a:xfrm>
              <a:off x="4170116" y="1953867"/>
              <a:ext cx="1168918" cy="2612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Дэшборд</a:t>
              </a: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статуса выполнения работ</a:t>
              </a: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C5F5018-83F6-FC1C-5E6F-C8D10F28B352}"/>
                </a:ext>
              </a:extLst>
            </p:cNvPr>
            <p:cNvSpPr txBox="1"/>
            <p:nvPr/>
          </p:nvSpPr>
          <p:spPr>
            <a:xfrm>
              <a:off x="5341062" y="1815185"/>
              <a:ext cx="1312994" cy="3918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Сервис формирования, согласования и подписания</a:t>
              </a: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договоров</a:t>
              </a:r>
              <a:endPara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76B47D7-ED3C-10C4-3510-F9573056776E}"/>
                </a:ext>
              </a:extLst>
            </p:cNvPr>
            <p:cNvSpPr txBox="1"/>
            <p:nvPr/>
          </p:nvSpPr>
          <p:spPr>
            <a:xfrm>
              <a:off x="4208113" y="2715877"/>
              <a:ext cx="1080234" cy="2612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Защищенное </a:t>
              </a: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облачное хранилище</a:t>
              </a:r>
              <a:endPara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09BF924-4AEA-FE7C-2416-04FBB850370A}"/>
                </a:ext>
              </a:extLst>
            </p:cNvPr>
            <p:cNvSpPr txBox="1"/>
            <p:nvPr/>
          </p:nvSpPr>
          <p:spPr>
            <a:xfrm>
              <a:off x="4186216" y="3336106"/>
              <a:ext cx="1102130" cy="2612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Помощник по </a:t>
              </a: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оформлению заявок</a:t>
              </a:r>
              <a:endPara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636D39C-2E03-9B81-F8E2-9D833FCC99EA}"/>
                </a:ext>
              </a:extLst>
            </p:cNvPr>
            <p:cNvSpPr txBox="1"/>
            <p:nvPr/>
          </p:nvSpPr>
          <p:spPr>
            <a:xfrm>
              <a:off x="5467713" y="3215523"/>
              <a:ext cx="1144117" cy="3918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Сервис экспертно-аналитического </a:t>
              </a: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сопровождения РИД</a:t>
              </a: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C688E3B-6521-AA25-02DA-B2DAAC627621}"/>
                </a:ext>
              </a:extLst>
            </p:cNvPr>
            <p:cNvSpPr txBox="1"/>
            <p:nvPr/>
          </p:nvSpPr>
          <p:spPr>
            <a:xfrm>
              <a:off x="4149224" y="4119898"/>
              <a:ext cx="1144117" cy="37733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Сервис расчета </a:t>
              </a: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стоимости прав</a:t>
              </a:r>
              <a:b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на РИД </a:t>
              </a: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(роялти)</a:t>
              </a:r>
            </a:p>
          </p:txBody>
        </p:sp>
        <p:sp>
          <p:nvSpPr>
            <p:cNvPr id="37" name="Овал 60">
              <a:extLst>
                <a:ext uri="{FF2B5EF4-FFF2-40B4-BE49-F238E27FC236}">
                  <a16:creationId xmlns:a16="http://schemas.microsoft.com/office/drawing/2014/main" id="{35F6E8E6-CFBC-221D-9A96-37D3CFA5B07D}"/>
                </a:ext>
              </a:extLst>
            </p:cNvPr>
            <p:cNvSpPr/>
            <p:nvPr/>
          </p:nvSpPr>
          <p:spPr>
            <a:xfrm>
              <a:off x="4652703" y="4527150"/>
              <a:ext cx="182880" cy="182880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 Historic" panose="020B0502040204020203" pitchFamily="34" charset="0"/>
                  <a:cs typeface="Segoe UI" panose="020B0502040204020203" pitchFamily="34" charset="0"/>
                </a:rPr>
                <a:t>22</a:t>
              </a:r>
              <a:endPara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Овал 60">
              <a:extLst>
                <a:ext uri="{FF2B5EF4-FFF2-40B4-BE49-F238E27FC236}">
                  <a16:creationId xmlns:a16="http://schemas.microsoft.com/office/drawing/2014/main" id="{CF0C5CBA-94D2-D903-7AD3-7C5250A9751A}"/>
                </a:ext>
              </a:extLst>
            </p:cNvPr>
            <p:cNvSpPr/>
            <p:nvPr/>
          </p:nvSpPr>
          <p:spPr>
            <a:xfrm>
              <a:off x="4652703" y="5580920"/>
              <a:ext cx="182880" cy="182880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 Historic" panose="020B0502040204020203" pitchFamily="34" charset="0"/>
                  <a:cs typeface="Segoe UI" panose="020B0502040204020203" pitchFamily="34" charset="0"/>
                </a:rPr>
                <a:t>23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47AB8BD-A95A-0D48-DAC7-EDFA49090BB9}"/>
                </a:ext>
              </a:extLst>
            </p:cNvPr>
            <p:cNvSpPr txBox="1"/>
            <p:nvPr/>
          </p:nvSpPr>
          <p:spPr>
            <a:xfrm>
              <a:off x="4247992" y="5302289"/>
              <a:ext cx="992302" cy="2515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Сервис </a:t>
              </a:r>
              <a:b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«Патентные пулы»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B3FDB17-69D9-E5DC-A918-E215B1BC2B8C}"/>
                </a:ext>
              </a:extLst>
            </p:cNvPr>
            <p:cNvSpPr txBox="1"/>
            <p:nvPr/>
          </p:nvSpPr>
          <p:spPr>
            <a:xfrm>
              <a:off x="2156605" y="4089098"/>
              <a:ext cx="989709" cy="3918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Сервис </a:t>
              </a: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поиска зеркальных лабораторий</a:t>
              </a:r>
            </a:p>
          </p:txBody>
        </p:sp>
        <p:sp>
          <p:nvSpPr>
            <p:cNvPr id="41" name="Овал 60">
              <a:extLst>
                <a:ext uri="{FF2B5EF4-FFF2-40B4-BE49-F238E27FC236}">
                  <a16:creationId xmlns:a16="http://schemas.microsoft.com/office/drawing/2014/main" id="{AE95659E-47DA-E11F-33A8-3B596FBE34F0}"/>
                </a:ext>
              </a:extLst>
            </p:cNvPr>
            <p:cNvSpPr/>
            <p:nvPr/>
          </p:nvSpPr>
          <p:spPr>
            <a:xfrm>
              <a:off x="2588890" y="4527150"/>
              <a:ext cx="182880" cy="182880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 Historic" panose="020B0502040204020203" pitchFamily="34" charset="0"/>
                  <a:cs typeface="Segoe UI" panose="020B0502040204020203" pitchFamily="34" charset="0"/>
                </a:rPr>
                <a:t>24</a:t>
              </a:r>
              <a:endPara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Овал 60">
              <a:extLst>
                <a:ext uri="{FF2B5EF4-FFF2-40B4-BE49-F238E27FC236}">
                  <a16:creationId xmlns:a16="http://schemas.microsoft.com/office/drawing/2014/main" id="{054B51F4-A284-8354-D933-E3C68A466AF9}"/>
                </a:ext>
              </a:extLst>
            </p:cNvPr>
            <p:cNvSpPr/>
            <p:nvPr/>
          </p:nvSpPr>
          <p:spPr>
            <a:xfrm>
              <a:off x="2588890" y="5580920"/>
              <a:ext cx="182880" cy="182880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 Historic" panose="020B0502040204020203" pitchFamily="34" charset="0"/>
                  <a:cs typeface="Segoe UI" panose="020B0502040204020203" pitchFamily="34" charset="0"/>
                </a:rPr>
                <a:t>25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65E6D42-9550-CC93-5D07-05035A54AFEF}"/>
                </a:ext>
              </a:extLst>
            </p:cNvPr>
            <p:cNvSpPr txBox="1"/>
            <p:nvPr/>
          </p:nvSpPr>
          <p:spPr>
            <a:xfrm>
              <a:off x="2096873" y="5294365"/>
              <a:ext cx="1109171" cy="2612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Real-time </a:t>
              </a: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отчетность </a:t>
              </a: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по эксперименту</a:t>
              </a:r>
            </a:p>
          </p:txBody>
        </p:sp>
        <p:sp>
          <p:nvSpPr>
            <p:cNvPr id="44" name="Овал 60">
              <a:extLst>
                <a:ext uri="{FF2B5EF4-FFF2-40B4-BE49-F238E27FC236}">
                  <a16:creationId xmlns:a16="http://schemas.microsoft.com/office/drawing/2014/main" id="{97C77927-A840-6850-7954-61CDCB2C658C}"/>
                </a:ext>
              </a:extLst>
            </p:cNvPr>
            <p:cNvSpPr/>
            <p:nvPr/>
          </p:nvSpPr>
          <p:spPr>
            <a:xfrm>
              <a:off x="865546" y="2287425"/>
              <a:ext cx="182880" cy="182880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 Historic" panose="020B0502040204020203" pitchFamily="34" charset="0"/>
                  <a:cs typeface="Segoe UI" panose="020B0502040204020203" pitchFamily="34" charset="0"/>
                </a:rPr>
                <a:t>16</a:t>
              </a:r>
            </a:p>
          </p:txBody>
        </p:sp>
        <p:sp>
          <p:nvSpPr>
            <p:cNvPr id="45" name="Овал 60">
              <a:extLst>
                <a:ext uri="{FF2B5EF4-FFF2-40B4-BE49-F238E27FC236}">
                  <a16:creationId xmlns:a16="http://schemas.microsoft.com/office/drawing/2014/main" id="{6EF288E2-05A5-9497-D232-B300ABED8D82}"/>
                </a:ext>
              </a:extLst>
            </p:cNvPr>
            <p:cNvSpPr/>
            <p:nvPr/>
          </p:nvSpPr>
          <p:spPr>
            <a:xfrm>
              <a:off x="865546" y="1606393"/>
              <a:ext cx="182880" cy="182880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 Historic" panose="020B0502040204020203" pitchFamily="34" charset="0"/>
                  <a:cs typeface="Segoe UI" panose="020B0502040204020203" pitchFamily="34" charset="0"/>
                </a:rPr>
                <a:t>11</a:t>
              </a:r>
            </a:p>
          </p:txBody>
        </p:sp>
        <p:sp>
          <p:nvSpPr>
            <p:cNvPr id="46" name="Овал 60">
              <a:extLst>
                <a:ext uri="{FF2B5EF4-FFF2-40B4-BE49-F238E27FC236}">
                  <a16:creationId xmlns:a16="http://schemas.microsoft.com/office/drawing/2014/main" id="{CAB40C54-CF06-6BE5-7FD7-A986DD97F2D3}"/>
                </a:ext>
              </a:extLst>
            </p:cNvPr>
            <p:cNvSpPr/>
            <p:nvPr/>
          </p:nvSpPr>
          <p:spPr>
            <a:xfrm>
              <a:off x="865546" y="3011931"/>
              <a:ext cx="182880" cy="182880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 Historic" panose="020B0502040204020203" pitchFamily="34" charset="0"/>
                  <a:cs typeface="Segoe UI" panose="020B0502040204020203" pitchFamily="34" charset="0"/>
                </a:rPr>
                <a:t>19</a:t>
              </a:r>
            </a:p>
          </p:txBody>
        </p:sp>
        <p:sp>
          <p:nvSpPr>
            <p:cNvPr id="47" name="Овал 60">
              <a:extLst>
                <a:ext uri="{FF2B5EF4-FFF2-40B4-BE49-F238E27FC236}">
                  <a16:creationId xmlns:a16="http://schemas.microsoft.com/office/drawing/2014/main" id="{4025A8CC-B4F0-8387-2EB8-CDBC5EE9022D}"/>
                </a:ext>
              </a:extLst>
            </p:cNvPr>
            <p:cNvSpPr/>
            <p:nvPr/>
          </p:nvSpPr>
          <p:spPr>
            <a:xfrm>
              <a:off x="865546" y="3645172"/>
              <a:ext cx="182880" cy="182880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 Historic" panose="020B0502040204020203" pitchFamily="34" charset="0"/>
                  <a:cs typeface="Segoe UI" panose="020B0502040204020203" pitchFamily="34" charset="0"/>
                </a:rPr>
                <a:t>21</a:t>
              </a:r>
            </a:p>
          </p:txBody>
        </p:sp>
        <p:sp>
          <p:nvSpPr>
            <p:cNvPr id="48" name="Овал 60">
              <a:extLst>
                <a:ext uri="{FF2B5EF4-FFF2-40B4-BE49-F238E27FC236}">
                  <a16:creationId xmlns:a16="http://schemas.microsoft.com/office/drawing/2014/main" id="{DCDCC72E-00F6-DE97-E392-1147901DEF17}"/>
                </a:ext>
              </a:extLst>
            </p:cNvPr>
            <p:cNvSpPr/>
            <p:nvPr/>
          </p:nvSpPr>
          <p:spPr>
            <a:xfrm>
              <a:off x="1962722" y="1606393"/>
              <a:ext cx="182880" cy="182880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 Historic" panose="020B0502040204020203" pitchFamily="34" charset="0"/>
                  <a:cs typeface="Segoe UI" panose="020B0502040204020203" pitchFamily="34" charset="0"/>
                </a:rPr>
                <a:t>9</a:t>
              </a:r>
            </a:p>
          </p:txBody>
        </p:sp>
        <p:sp>
          <p:nvSpPr>
            <p:cNvPr id="49" name="Овал 60">
              <a:extLst>
                <a:ext uri="{FF2B5EF4-FFF2-40B4-BE49-F238E27FC236}">
                  <a16:creationId xmlns:a16="http://schemas.microsoft.com/office/drawing/2014/main" id="{716585E9-E47B-A438-E4AB-2CCFC4259472}"/>
                </a:ext>
              </a:extLst>
            </p:cNvPr>
            <p:cNvSpPr/>
            <p:nvPr/>
          </p:nvSpPr>
          <p:spPr>
            <a:xfrm>
              <a:off x="1962722" y="3011931"/>
              <a:ext cx="182880" cy="182880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 Historic" panose="020B0502040204020203" pitchFamily="34" charset="0"/>
                  <a:cs typeface="Segoe UI" panose="020B0502040204020203" pitchFamily="34" charset="0"/>
                </a:rPr>
                <a:t>17</a:t>
              </a:r>
            </a:p>
          </p:txBody>
        </p:sp>
        <p:sp>
          <p:nvSpPr>
            <p:cNvPr id="50" name="Овал 60">
              <a:extLst>
                <a:ext uri="{FF2B5EF4-FFF2-40B4-BE49-F238E27FC236}">
                  <a16:creationId xmlns:a16="http://schemas.microsoft.com/office/drawing/2014/main" id="{A3CA9CDB-39A6-8C68-EF4C-4EE2B9E5413B}"/>
                </a:ext>
              </a:extLst>
            </p:cNvPr>
            <p:cNvSpPr/>
            <p:nvPr/>
          </p:nvSpPr>
          <p:spPr>
            <a:xfrm>
              <a:off x="1962722" y="3645172"/>
              <a:ext cx="182880" cy="182880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 Historic" panose="020B0502040204020203" pitchFamily="34" charset="0"/>
                  <a:cs typeface="Segoe UI" panose="020B0502040204020203" pitchFamily="34" charset="0"/>
                </a:rPr>
                <a:t>20</a:t>
              </a:r>
            </a:p>
          </p:txBody>
        </p:sp>
        <p:sp>
          <p:nvSpPr>
            <p:cNvPr id="51" name="Овал 60">
              <a:extLst>
                <a:ext uri="{FF2B5EF4-FFF2-40B4-BE49-F238E27FC236}">
                  <a16:creationId xmlns:a16="http://schemas.microsoft.com/office/drawing/2014/main" id="{AA133984-A4B7-1FC0-1622-2F43AC67BF5B}"/>
                </a:ext>
              </a:extLst>
            </p:cNvPr>
            <p:cNvSpPr/>
            <p:nvPr/>
          </p:nvSpPr>
          <p:spPr>
            <a:xfrm>
              <a:off x="3160237" y="2287425"/>
              <a:ext cx="182880" cy="182880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 Historic" panose="020B0502040204020203" pitchFamily="34" charset="0"/>
                  <a:cs typeface="Segoe UI" panose="020B0502040204020203" pitchFamily="34" charset="0"/>
                </a:rPr>
                <a:t>10</a:t>
              </a:r>
            </a:p>
          </p:txBody>
        </p:sp>
        <p:sp>
          <p:nvSpPr>
            <p:cNvPr id="52" name="Овал 60">
              <a:extLst>
                <a:ext uri="{FF2B5EF4-FFF2-40B4-BE49-F238E27FC236}">
                  <a16:creationId xmlns:a16="http://schemas.microsoft.com/office/drawing/2014/main" id="{7754B865-5CE6-088C-7ABF-8667200948F3}"/>
                </a:ext>
              </a:extLst>
            </p:cNvPr>
            <p:cNvSpPr/>
            <p:nvPr/>
          </p:nvSpPr>
          <p:spPr>
            <a:xfrm>
              <a:off x="3160237" y="1606393"/>
              <a:ext cx="182880" cy="182880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 Historic" panose="020B0502040204020203" pitchFamily="34" charset="0"/>
                  <a:cs typeface="Segoe UI" panose="020B0502040204020203" pitchFamily="34" charset="0"/>
                </a:rPr>
                <a:t>8</a:t>
              </a:r>
            </a:p>
          </p:txBody>
        </p:sp>
        <p:sp>
          <p:nvSpPr>
            <p:cNvPr id="53" name="Овал 60">
              <a:extLst>
                <a:ext uri="{FF2B5EF4-FFF2-40B4-BE49-F238E27FC236}">
                  <a16:creationId xmlns:a16="http://schemas.microsoft.com/office/drawing/2014/main" id="{A730F158-C48E-5FFD-39CF-1633829B31C9}"/>
                </a:ext>
              </a:extLst>
            </p:cNvPr>
            <p:cNvSpPr/>
            <p:nvPr/>
          </p:nvSpPr>
          <p:spPr>
            <a:xfrm>
              <a:off x="3160237" y="3645172"/>
              <a:ext cx="182880" cy="182880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 Historic" panose="020B0502040204020203" pitchFamily="34" charset="0"/>
                  <a:cs typeface="Segoe UI" panose="020B0502040204020203" pitchFamily="34" charset="0"/>
                </a:rPr>
                <a:t>18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9EB306C-5796-CBD1-F686-FDD6DE7FA5A8}"/>
                </a:ext>
              </a:extLst>
            </p:cNvPr>
            <p:cNvSpPr txBox="1"/>
            <p:nvPr/>
          </p:nvSpPr>
          <p:spPr>
            <a:xfrm>
              <a:off x="2704074" y="1306315"/>
              <a:ext cx="1077897" cy="2612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Сквозная </a:t>
              </a:r>
              <a:r>
                <a:rPr kumimoji="0" lang="ru-RU" sz="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прослеживаемость</a:t>
              </a:r>
              <a:endPara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B30B728-2499-7957-2209-1CBCD0B232E0}"/>
                </a:ext>
              </a:extLst>
            </p:cNvPr>
            <p:cNvSpPr txBox="1"/>
            <p:nvPr/>
          </p:nvSpPr>
          <p:spPr>
            <a:xfrm>
              <a:off x="2545894" y="1952483"/>
              <a:ext cx="1411566" cy="2612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Площадка-</a:t>
              </a:r>
              <a:r>
                <a:rPr kumimoji="0" lang="ru-RU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агрегатор</a:t>
              </a: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инструментов развития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D316966-1E0B-D555-097E-7D226EF44FF3}"/>
                </a:ext>
              </a:extLst>
            </p:cNvPr>
            <p:cNvSpPr txBox="1"/>
            <p:nvPr/>
          </p:nvSpPr>
          <p:spPr>
            <a:xfrm>
              <a:off x="2741868" y="3350827"/>
              <a:ext cx="1019617" cy="2515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ru-RU"/>
              </a:defPPr>
              <a:lvl1pPr algn="ctr">
                <a:defRPr sz="900">
                  <a:solidFill>
                    <a:srgbClr val="000000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Контрактная служба </a:t>
              </a: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научной организации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639F0A3-A373-C880-58EA-812510D0BB44}"/>
                </a:ext>
              </a:extLst>
            </p:cNvPr>
            <p:cNvSpPr txBox="1"/>
            <p:nvPr/>
          </p:nvSpPr>
          <p:spPr>
            <a:xfrm>
              <a:off x="1497424" y="1186899"/>
              <a:ext cx="1126379" cy="3918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Цифровые профили </a:t>
              </a: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исследователя и научной организации </a:t>
              </a: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EC674DD-F3B1-EB67-AFAD-5E3BF6890CD3}"/>
                </a:ext>
              </a:extLst>
            </p:cNvPr>
            <p:cNvSpPr txBox="1"/>
            <p:nvPr/>
          </p:nvSpPr>
          <p:spPr>
            <a:xfrm>
              <a:off x="1546964" y="3353737"/>
              <a:ext cx="1006367" cy="2612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Калькулятор экономики </a:t>
              </a: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проекта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4AA9254-ABD7-2743-582E-360B191FA645}"/>
                </a:ext>
              </a:extLst>
            </p:cNvPr>
            <p:cNvSpPr txBox="1"/>
            <p:nvPr/>
          </p:nvSpPr>
          <p:spPr>
            <a:xfrm>
              <a:off x="373694" y="3352946"/>
              <a:ext cx="1166584" cy="2612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Помощник </a:t>
              </a:r>
              <a:b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по </a:t>
              </a: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отчетности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13A9D70-09A8-E8EF-E1AD-86221F78AEA4}"/>
                </a:ext>
              </a:extLst>
            </p:cNvPr>
            <p:cNvSpPr txBox="1"/>
            <p:nvPr/>
          </p:nvSpPr>
          <p:spPr>
            <a:xfrm>
              <a:off x="1723497" y="2720512"/>
              <a:ext cx="647517" cy="2612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Конструктор </a:t>
              </a: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плана работ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B24E540-441A-A8A0-C366-EC6AA25EF05E}"/>
                </a:ext>
              </a:extLst>
            </p:cNvPr>
            <p:cNvSpPr txBox="1"/>
            <p:nvPr/>
          </p:nvSpPr>
          <p:spPr>
            <a:xfrm>
              <a:off x="495648" y="2566648"/>
              <a:ext cx="984826" cy="37733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Маркетпле</a:t>
              </a: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йс</a:t>
              </a: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ЦКП/УНУ и </a:t>
              </a:r>
              <a:r>
                <a:rPr kumimoji="0" lang="ru-RU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расх</a:t>
              </a: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. материалов</a:t>
              </a: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3A01008-BF75-F569-7EA4-4065F95358C5}"/>
                </a:ext>
              </a:extLst>
            </p:cNvPr>
            <p:cNvSpPr txBox="1"/>
            <p:nvPr/>
          </p:nvSpPr>
          <p:spPr>
            <a:xfrm>
              <a:off x="698221" y="1316548"/>
              <a:ext cx="504856" cy="2612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R&amp;D</a:t>
              </a: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Market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8F950D6-3545-BA76-5863-9C27688D342E}"/>
                </a:ext>
              </a:extLst>
            </p:cNvPr>
            <p:cNvSpPr txBox="1"/>
            <p:nvPr/>
          </p:nvSpPr>
          <p:spPr>
            <a:xfrm>
              <a:off x="417737" y="1959699"/>
              <a:ext cx="1083166" cy="2612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Технологические з</a:t>
              </a:r>
              <a:r>
                <a:rPr kumimoji="0" lang="ru-RU" sz="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апросы</a:t>
              </a: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от бизнеса</a:t>
              </a: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cxnSp>
          <p:nvCxnSpPr>
            <p:cNvPr id="65" name="Прямая со стрелкой 64">
              <a:extLst>
                <a:ext uri="{FF2B5EF4-FFF2-40B4-BE49-F238E27FC236}">
                  <a16:creationId xmlns:a16="http://schemas.microsoft.com/office/drawing/2014/main" id="{4100A9FF-8AD9-185B-B66A-A2B9A46B36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917" y="1006384"/>
              <a:ext cx="0" cy="5390730"/>
            </a:xfrm>
            <a:prstGeom prst="straightConnector1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  <a:headEnd w="med" len="sm"/>
              <a:tailEnd type="arrow" w="med" len="sm"/>
            </a:ln>
            <a:effectLst/>
          </p:spPr>
        </p:cxnSp>
        <p:grpSp>
          <p:nvGrpSpPr>
            <p:cNvPr id="68" name="Group 1">
              <a:extLst>
                <a:ext uri="{FF2B5EF4-FFF2-40B4-BE49-F238E27FC236}">
                  <a16:creationId xmlns:a16="http://schemas.microsoft.com/office/drawing/2014/main" id="{B288C0E1-7690-D33E-04E7-65260F38BA29}"/>
                </a:ext>
              </a:extLst>
            </p:cNvPr>
            <p:cNvGrpSpPr/>
            <p:nvPr/>
          </p:nvGrpSpPr>
          <p:grpSpPr>
            <a:xfrm>
              <a:off x="1810652" y="2151131"/>
              <a:ext cx="414931" cy="433164"/>
              <a:chOff x="4979147" y="1884431"/>
              <a:chExt cx="414931" cy="433164"/>
            </a:xfrm>
          </p:grpSpPr>
          <p:sp>
            <p:nvSpPr>
              <p:cNvPr id="75" name="Овал 60">
                <a:extLst>
                  <a:ext uri="{FF2B5EF4-FFF2-40B4-BE49-F238E27FC236}">
                    <a16:creationId xmlns:a16="http://schemas.microsoft.com/office/drawing/2014/main" id="{A08BD83E-6534-E348-4339-00E096A1F9DC}"/>
                  </a:ext>
                </a:extLst>
              </p:cNvPr>
              <p:cNvSpPr/>
              <p:nvPr/>
            </p:nvSpPr>
            <p:spPr>
              <a:xfrm>
                <a:off x="4979147" y="1884431"/>
                <a:ext cx="182880" cy="182880"/>
              </a:xfrm>
              <a:prstGeom prst="ellipse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 Historic" panose="020B0502040204020203" pitchFamily="34" charset="0"/>
                    <a:cs typeface="Segoe UI" panose="020B0502040204020203" pitchFamily="34" charset="0"/>
                  </a:rPr>
                  <a:t>12</a:t>
                </a:r>
              </a:p>
            </p:txBody>
          </p:sp>
          <p:sp>
            <p:nvSpPr>
              <p:cNvPr id="76" name="Овал 60">
                <a:extLst>
                  <a:ext uri="{FF2B5EF4-FFF2-40B4-BE49-F238E27FC236}">
                    <a16:creationId xmlns:a16="http://schemas.microsoft.com/office/drawing/2014/main" id="{5BFCD26D-DAF4-AF2C-42C0-C2A8156D2FFB}"/>
                  </a:ext>
                </a:extLst>
              </p:cNvPr>
              <p:cNvSpPr/>
              <p:nvPr/>
            </p:nvSpPr>
            <p:spPr>
              <a:xfrm>
                <a:off x="5211198" y="1884431"/>
                <a:ext cx="182880" cy="182880"/>
              </a:xfrm>
              <a:prstGeom prst="ellipse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 Historic" panose="020B0502040204020203" pitchFamily="34" charset="0"/>
                    <a:cs typeface="Segoe UI" panose="020B0502040204020203" pitchFamily="34" charset="0"/>
                  </a:rPr>
                  <a:t>13</a:t>
                </a:r>
              </a:p>
            </p:txBody>
          </p:sp>
          <p:sp>
            <p:nvSpPr>
              <p:cNvPr id="77" name="Овал 60">
                <a:extLst>
                  <a:ext uri="{FF2B5EF4-FFF2-40B4-BE49-F238E27FC236}">
                    <a16:creationId xmlns:a16="http://schemas.microsoft.com/office/drawing/2014/main" id="{CFC7D193-5B86-FAFD-A39A-03BCB6A2994D}"/>
                  </a:ext>
                </a:extLst>
              </p:cNvPr>
              <p:cNvSpPr/>
              <p:nvPr/>
            </p:nvSpPr>
            <p:spPr>
              <a:xfrm>
                <a:off x="5211198" y="2134715"/>
                <a:ext cx="182880" cy="182880"/>
              </a:xfrm>
              <a:prstGeom prst="ellipse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 Historic" panose="020B0502040204020203" pitchFamily="34" charset="0"/>
                    <a:cs typeface="Segoe UI" panose="020B0502040204020203" pitchFamily="34" charset="0"/>
                  </a:rPr>
                  <a:t>15</a:t>
                </a:r>
              </a:p>
            </p:txBody>
          </p:sp>
          <p:sp>
            <p:nvSpPr>
              <p:cNvPr id="78" name="Овал 60">
                <a:extLst>
                  <a:ext uri="{FF2B5EF4-FFF2-40B4-BE49-F238E27FC236}">
                    <a16:creationId xmlns:a16="http://schemas.microsoft.com/office/drawing/2014/main" id="{57E259A7-C0CE-4E2C-D801-AE712BC0D4E7}"/>
                  </a:ext>
                </a:extLst>
              </p:cNvPr>
              <p:cNvSpPr/>
              <p:nvPr/>
            </p:nvSpPr>
            <p:spPr>
              <a:xfrm>
                <a:off x="4979147" y="2134715"/>
                <a:ext cx="182880" cy="182880"/>
              </a:xfrm>
              <a:prstGeom prst="ellipse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 Historic" panose="020B0502040204020203" pitchFamily="34" charset="0"/>
                    <a:cs typeface="Segoe UI" panose="020B0502040204020203" pitchFamily="34" charset="0"/>
                  </a:rPr>
                  <a:t>14</a:t>
                </a:r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C7B8048-40E7-216F-1790-33912D212F01}"/>
                </a:ext>
              </a:extLst>
            </p:cNvPr>
            <p:cNvSpPr txBox="1"/>
            <p:nvPr/>
          </p:nvSpPr>
          <p:spPr>
            <a:xfrm>
              <a:off x="1536576" y="1874177"/>
              <a:ext cx="982363" cy="2515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ru-RU"/>
              </a:defPPr>
              <a:lvl1pPr lvl="0" algn="ctr">
                <a:defRPr sz="900"/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Научный </a:t>
              </a:r>
              <a:b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Data-hub</a:t>
              </a:r>
            </a:p>
          </p:txBody>
        </p:sp>
      </p:grpSp>
      <p:sp>
        <p:nvSpPr>
          <p:cNvPr id="79" name="Rounded Rectangle 8">
            <a:extLst>
              <a:ext uri="{FF2B5EF4-FFF2-40B4-BE49-F238E27FC236}">
                <a16:creationId xmlns:a16="http://schemas.microsoft.com/office/drawing/2014/main" id="{DEEB6DFD-4564-E5E4-7574-CCE3A40392F7}"/>
              </a:ext>
            </a:extLst>
          </p:cNvPr>
          <p:cNvSpPr/>
          <p:nvPr/>
        </p:nvSpPr>
        <p:spPr>
          <a:xfrm>
            <a:off x="9453084" y="1988816"/>
            <a:ext cx="1998832" cy="440838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2E6A9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Экспертная оценка эффекта внедрения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2E6A96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0" name="Прямоугольник 157">
            <a:extLst>
              <a:ext uri="{FF2B5EF4-FFF2-40B4-BE49-F238E27FC236}">
                <a16:creationId xmlns:a16="http://schemas.microsoft.com/office/drawing/2014/main" id="{C62B2665-F6F5-DFE5-C6C2-40C72BA3181F}"/>
              </a:ext>
            </a:extLst>
          </p:cNvPr>
          <p:cNvSpPr/>
          <p:nvPr/>
        </p:nvSpPr>
        <p:spPr>
          <a:xfrm>
            <a:off x="9082597" y="2543008"/>
            <a:ext cx="2853617" cy="13696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Сокращение трудозатрат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Сокращение административной нагрузки 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Повышение качества клиентского опыта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Охват клиентов сервисом и частота его использования</a:t>
            </a:r>
          </a:p>
        </p:txBody>
      </p:sp>
      <p:sp>
        <p:nvSpPr>
          <p:cNvPr id="81" name="Rounded Rectangle 19">
            <a:extLst>
              <a:ext uri="{FF2B5EF4-FFF2-40B4-BE49-F238E27FC236}">
                <a16:creationId xmlns:a16="http://schemas.microsoft.com/office/drawing/2014/main" id="{1C55D64B-F505-2EF9-00F6-0BAF52D949CC}"/>
              </a:ext>
            </a:extLst>
          </p:cNvPr>
          <p:cNvSpPr/>
          <p:nvPr/>
        </p:nvSpPr>
        <p:spPr>
          <a:xfrm>
            <a:off x="9110592" y="1426588"/>
            <a:ext cx="2520012" cy="46166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2E6A9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Ключевые факторы, учитываемые при оценке</a:t>
            </a: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2E6A96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2" name="Прямоугольник 159">
            <a:extLst>
              <a:ext uri="{FF2B5EF4-FFF2-40B4-BE49-F238E27FC236}">
                <a16:creationId xmlns:a16="http://schemas.microsoft.com/office/drawing/2014/main" id="{C384A287-DD11-5FB4-1F0F-EB36F73FD3C1}"/>
              </a:ext>
            </a:extLst>
          </p:cNvPr>
          <p:cNvSpPr/>
          <p:nvPr/>
        </p:nvSpPr>
        <p:spPr>
          <a:xfrm>
            <a:off x="9111663" y="4536105"/>
            <a:ext cx="2760297" cy="13696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Количество участников бизнес-процесса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Количество интеграций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Готовность данных и технических решений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Ожидаемый объем доработки нормативной базы</a:t>
            </a:r>
          </a:p>
        </p:txBody>
      </p:sp>
      <p:sp>
        <p:nvSpPr>
          <p:cNvPr id="83" name="Rounded Rectangle 8">
            <a:extLst>
              <a:ext uri="{FF2B5EF4-FFF2-40B4-BE49-F238E27FC236}">
                <a16:creationId xmlns:a16="http://schemas.microsoft.com/office/drawing/2014/main" id="{4E620D05-3833-0771-5555-C3224DF97E41}"/>
              </a:ext>
            </a:extLst>
          </p:cNvPr>
          <p:cNvSpPr/>
          <p:nvPr/>
        </p:nvSpPr>
        <p:spPr>
          <a:xfrm>
            <a:off x="9487078" y="3987685"/>
            <a:ext cx="2094678" cy="623341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2E6A9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Экспертная оценка скорости создания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2E6A96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4" name="Freeform 14">
            <a:extLst>
              <a:ext uri="{FF2B5EF4-FFF2-40B4-BE49-F238E27FC236}">
                <a16:creationId xmlns:a16="http://schemas.microsoft.com/office/drawing/2014/main" id="{6F8101E2-3CFB-4CD1-9770-AA01A131F7B7}"/>
              </a:ext>
            </a:extLst>
          </p:cNvPr>
          <p:cNvSpPr>
            <a:spLocks noEditPoints="1"/>
          </p:cNvSpPr>
          <p:nvPr/>
        </p:nvSpPr>
        <p:spPr bwMode="auto">
          <a:xfrm>
            <a:off x="9101534" y="2045940"/>
            <a:ext cx="296059" cy="334176"/>
          </a:xfrm>
          <a:custGeom>
            <a:avLst/>
            <a:gdLst>
              <a:gd name="T0" fmla="*/ 89807 w 56"/>
              <a:gd name="T1" fmla="*/ 45244 h 56"/>
              <a:gd name="T2" fmla="*/ 44904 w 56"/>
              <a:gd name="T3" fmla="*/ 79177 h 56"/>
              <a:gd name="T4" fmla="*/ 101033 w 56"/>
              <a:gd name="T5" fmla="*/ 147043 h 56"/>
              <a:gd name="T6" fmla="*/ 157163 w 56"/>
              <a:gd name="T7" fmla="*/ 203597 h 56"/>
              <a:gd name="T8" fmla="*/ 209550 w 56"/>
              <a:gd name="T9" fmla="*/ 180975 h 56"/>
              <a:gd name="T10" fmla="*/ 82323 w 56"/>
              <a:gd name="T11" fmla="*/ 64095 h 56"/>
              <a:gd name="T12" fmla="*/ 82323 w 56"/>
              <a:gd name="T13" fmla="*/ 101799 h 56"/>
              <a:gd name="T14" fmla="*/ 82323 w 56"/>
              <a:gd name="T15" fmla="*/ 64095 h 56"/>
              <a:gd name="T16" fmla="*/ 168388 w 56"/>
              <a:gd name="T17" fmla="*/ 192286 h 56"/>
              <a:gd name="T18" fmla="*/ 112259 w 56"/>
              <a:gd name="T19" fmla="*/ 94258 h 56"/>
              <a:gd name="T20" fmla="*/ 194582 w 56"/>
              <a:gd name="T21" fmla="*/ 180975 h 56"/>
              <a:gd name="T22" fmla="*/ 123485 w 56"/>
              <a:gd name="T23" fmla="*/ 33933 h 56"/>
              <a:gd name="T24" fmla="*/ 123485 w 56"/>
              <a:gd name="T25" fmla="*/ 11311 h 56"/>
              <a:gd name="T26" fmla="*/ 130969 w 56"/>
              <a:gd name="T27" fmla="*/ 3770 h 56"/>
              <a:gd name="T28" fmla="*/ 153421 w 56"/>
              <a:gd name="T29" fmla="*/ 3770 h 56"/>
              <a:gd name="T30" fmla="*/ 160904 w 56"/>
              <a:gd name="T31" fmla="*/ 11311 h 56"/>
              <a:gd name="T32" fmla="*/ 160904 w 56"/>
              <a:gd name="T33" fmla="*/ 33933 h 56"/>
              <a:gd name="T34" fmla="*/ 157163 w 56"/>
              <a:gd name="T35" fmla="*/ 45244 h 56"/>
              <a:gd name="T36" fmla="*/ 142195 w 56"/>
              <a:gd name="T37" fmla="*/ 33933 h 56"/>
              <a:gd name="T38" fmla="*/ 127227 w 56"/>
              <a:gd name="T39" fmla="*/ 45244 h 56"/>
              <a:gd name="T40" fmla="*/ 123485 w 56"/>
              <a:gd name="T41" fmla="*/ 33933 h 56"/>
              <a:gd name="T42" fmla="*/ 11226 w 56"/>
              <a:gd name="T43" fmla="*/ 22622 h 56"/>
              <a:gd name="T44" fmla="*/ 3742 w 56"/>
              <a:gd name="T45" fmla="*/ 3770 h 56"/>
              <a:gd name="T46" fmla="*/ 22452 w 56"/>
              <a:gd name="T47" fmla="*/ 11311 h 56"/>
              <a:gd name="T48" fmla="*/ 41162 w 56"/>
              <a:gd name="T49" fmla="*/ 3770 h 56"/>
              <a:gd name="T50" fmla="*/ 33678 w 56"/>
              <a:gd name="T51" fmla="*/ 22622 h 56"/>
              <a:gd name="T52" fmla="*/ 41162 w 56"/>
              <a:gd name="T53" fmla="*/ 41474 h 56"/>
              <a:gd name="T54" fmla="*/ 33678 w 56"/>
              <a:gd name="T55" fmla="*/ 41474 h 56"/>
              <a:gd name="T56" fmla="*/ 11226 w 56"/>
              <a:gd name="T57" fmla="*/ 41474 h 56"/>
              <a:gd name="T58" fmla="*/ 3742 w 56"/>
              <a:gd name="T59" fmla="*/ 41474 h 56"/>
              <a:gd name="T60" fmla="*/ 41162 w 56"/>
              <a:gd name="T61" fmla="*/ 116880 h 56"/>
              <a:gd name="T62" fmla="*/ 41162 w 56"/>
              <a:gd name="T63" fmla="*/ 139502 h 56"/>
              <a:gd name="T64" fmla="*/ 37420 w 56"/>
              <a:gd name="T65" fmla="*/ 150813 h 56"/>
              <a:gd name="T66" fmla="*/ 22452 w 56"/>
              <a:gd name="T67" fmla="*/ 139502 h 56"/>
              <a:gd name="T68" fmla="*/ 7484 w 56"/>
              <a:gd name="T69" fmla="*/ 150813 h 56"/>
              <a:gd name="T70" fmla="*/ 3742 w 56"/>
              <a:gd name="T71" fmla="*/ 139502 h 56"/>
              <a:gd name="T72" fmla="*/ 3742 w 56"/>
              <a:gd name="T73" fmla="*/ 116880 h 56"/>
              <a:gd name="T74" fmla="*/ 11226 w 56"/>
              <a:gd name="T75" fmla="*/ 109339 h 56"/>
              <a:gd name="T76" fmla="*/ 33678 w 56"/>
              <a:gd name="T77" fmla="*/ 109339 h 56"/>
              <a:gd name="T78" fmla="*/ 41162 w 56"/>
              <a:gd name="T79" fmla="*/ 116880 h 5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56" h="56">
                <a:moveTo>
                  <a:pt x="54" y="42"/>
                </a:moveTo>
                <a:cubicBezTo>
                  <a:pt x="24" y="12"/>
                  <a:pt x="24" y="12"/>
                  <a:pt x="24" y="12"/>
                </a:cubicBezTo>
                <a:cubicBezTo>
                  <a:pt x="23" y="12"/>
                  <a:pt x="22" y="12"/>
                  <a:pt x="21" y="12"/>
                </a:cubicBezTo>
                <a:cubicBezTo>
                  <a:pt x="12" y="21"/>
                  <a:pt x="12" y="21"/>
                  <a:pt x="12" y="21"/>
                </a:cubicBezTo>
                <a:cubicBezTo>
                  <a:pt x="12" y="22"/>
                  <a:pt x="12" y="23"/>
                  <a:pt x="12" y="24"/>
                </a:cubicBezTo>
                <a:cubicBezTo>
                  <a:pt x="27" y="39"/>
                  <a:pt x="27" y="39"/>
                  <a:pt x="27" y="39"/>
                </a:cubicBezTo>
                <a:cubicBezTo>
                  <a:pt x="37" y="48"/>
                  <a:pt x="41" y="52"/>
                  <a:pt x="43" y="53"/>
                </a:cubicBezTo>
                <a:cubicBezTo>
                  <a:pt x="42" y="54"/>
                  <a:pt x="42" y="54"/>
                  <a:pt x="42" y="54"/>
                </a:cubicBezTo>
                <a:cubicBezTo>
                  <a:pt x="44" y="55"/>
                  <a:pt x="46" y="56"/>
                  <a:pt x="48" y="56"/>
                </a:cubicBezTo>
                <a:cubicBezTo>
                  <a:pt x="52" y="56"/>
                  <a:pt x="56" y="52"/>
                  <a:pt x="56" y="48"/>
                </a:cubicBezTo>
                <a:cubicBezTo>
                  <a:pt x="56" y="46"/>
                  <a:pt x="55" y="44"/>
                  <a:pt x="54" y="42"/>
                </a:cubicBezTo>
                <a:close/>
                <a:moveTo>
                  <a:pt x="22" y="17"/>
                </a:moveTo>
                <a:cubicBezTo>
                  <a:pt x="27" y="22"/>
                  <a:pt x="27" y="22"/>
                  <a:pt x="27" y="22"/>
                </a:cubicBezTo>
                <a:cubicBezTo>
                  <a:pt x="22" y="27"/>
                  <a:pt x="22" y="27"/>
                  <a:pt x="22" y="27"/>
                </a:cubicBezTo>
                <a:cubicBezTo>
                  <a:pt x="20" y="25"/>
                  <a:pt x="18" y="23"/>
                  <a:pt x="17" y="22"/>
                </a:cubicBezTo>
                <a:lnTo>
                  <a:pt x="22" y="17"/>
                </a:lnTo>
                <a:close/>
                <a:moveTo>
                  <a:pt x="48" y="52"/>
                </a:moveTo>
                <a:cubicBezTo>
                  <a:pt x="47" y="52"/>
                  <a:pt x="46" y="52"/>
                  <a:pt x="45" y="51"/>
                </a:cubicBezTo>
                <a:cubicBezTo>
                  <a:pt x="45" y="51"/>
                  <a:pt x="33" y="39"/>
                  <a:pt x="25" y="30"/>
                </a:cubicBezTo>
                <a:cubicBezTo>
                  <a:pt x="30" y="25"/>
                  <a:pt x="30" y="25"/>
                  <a:pt x="30" y="25"/>
                </a:cubicBezTo>
                <a:cubicBezTo>
                  <a:pt x="51" y="45"/>
                  <a:pt x="51" y="45"/>
                  <a:pt x="51" y="45"/>
                </a:cubicBezTo>
                <a:cubicBezTo>
                  <a:pt x="52" y="46"/>
                  <a:pt x="52" y="47"/>
                  <a:pt x="52" y="48"/>
                </a:cubicBezTo>
                <a:cubicBezTo>
                  <a:pt x="52" y="50"/>
                  <a:pt x="50" y="52"/>
                  <a:pt x="48" y="52"/>
                </a:cubicBezTo>
                <a:close/>
                <a:moveTo>
                  <a:pt x="33" y="9"/>
                </a:moveTo>
                <a:cubicBezTo>
                  <a:pt x="35" y="6"/>
                  <a:pt x="35" y="6"/>
                  <a:pt x="35" y="6"/>
                </a:cubicBezTo>
                <a:cubicBezTo>
                  <a:pt x="33" y="3"/>
                  <a:pt x="33" y="3"/>
                  <a:pt x="33" y="3"/>
                </a:cubicBezTo>
                <a:cubicBezTo>
                  <a:pt x="32" y="3"/>
                  <a:pt x="32" y="1"/>
                  <a:pt x="33" y="1"/>
                </a:cubicBezTo>
                <a:cubicBezTo>
                  <a:pt x="33" y="0"/>
                  <a:pt x="35" y="0"/>
                  <a:pt x="35" y="1"/>
                </a:cubicBezTo>
                <a:cubicBezTo>
                  <a:pt x="38" y="3"/>
                  <a:pt x="38" y="3"/>
                  <a:pt x="38" y="3"/>
                </a:cubicBezTo>
                <a:cubicBezTo>
                  <a:pt x="41" y="1"/>
                  <a:pt x="41" y="1"/>
                  <a:pt x="41" y="1"/>
                </a:cubicBezTo>
                <a:cubicBezTo>
                  <a:pt x="41" y="0"/>
                  <a:pt x="43" y="0"/>
                  <a:pt x="43" y="1"/>
                </a:cubicBezTo>
                <a:cubicBezTo>
                  <a:pt x="44" y="1"/>
                  <a:pt x="44" y="3"/>
                  <a:pt x="43" y="3"/>
                </a:cubicBezTo>
                <a:cubicBezTo>
                  <a:pt x="41" y="6"/>
                  <a:pt x="41" y="6"/>
                  <a:pt x="41" y="6"/>
                </a:cubicBezTo>
                <a:cubicBezTo>
                  <a:pt x="43" y="9"/>
                  <a:pt x="43" y="9"/>
                  <a:pt x="43" y="9"/>
                </a:cubicBezTo>
                <a:cubicBezTo>
                  <a:pt x="44" y="9"/>
                  <a:pt x="44" y="11"/>
                  <a:pt x="43" y="11"/>
                </a:cubicBezTo>
                <a:cubicBezTo>
                  <a:pt x="43" y="12"/>
                  <a:pt x="43" y="12"/>
                  <a:pt x="42" y="12"/>
                </a:cubicBezTo>
                <a:cubicBezTo>
                  <a:pt x="41" y="12"/>
                  <a:pt x="41" y="12"/>
                  <a:pt x="41" y="11"/>
                </a:cubicBezTo>
                <a:cubicBezTo>
                  <a:pt x="38" y="9"/>
                  <a:pt x="38" y="9"/>
                  <a:pt x="38" y="9"/>
                </a:cubicBezTo>
                <a:cubicBezTo>
                  <a:pt x="35" y="11"/>
                  <a:pt x="35" y="11"/>
                  <a:pt x="35" y="11"/>
                </a:cubicBezTo>
                <a:cubicBezTo>
                  <a:pt x="35" y="12"/>
                  <a:pt x="35" y="12"/>
                  <a:pt x="34" y="12"/>
                </a:cubicBezTo>
                <a:cubicBezTo>
                  <a:pt x="33" y="12"/>
                  <a:pt x="33" y="12"/>
                  <a:pt x="33" y="11"/>
                </a:cubicBezTo>
                <a:cubicBezTo>
                  <a:pt x="32" y="11"/>
                  <a:pt x="32" y="9"/>
                  <a:pt x="33" y="9"/>
                </a:cubicBezTo>
                <a:close/>
                <a:moveTo>
                  <a:pt x="1" y="9"/>
                </a:moveTo>
                <a:cubicBezTo>
                  <a:pt x="3" y="6"/>
                  <a:pt x="3" y="6"/>
                  <a:pt x="3" y="6"/>
                </a:cubicBezTo>
                <a:cubicBezTo>
                  <a:pt x="1" y="3"/>
                  <a:pt x="1" y="3"/>
                  <a:pt x="1" y="3"/>
                </a:cubicBezTo>
                <a:cubicBezTo>
                  <a:pt x="0" y="3"/>
                  <a:pt x="0" y="1"/>
                  <a:pt x="1" y="1"/>
                </a:cubicBezTo>
                <a:cubicBezTo>
                  <a:pt x="1" y="0"/>
                  <a:pt x="3" y="0"/>
                  <a:pt x="3" y="1"/>
                </a:cubicBezTo>
                <a:cubicBezTo>
                  <a:pt x="6" y="3"/>
                  <a:pt x="6" y="3"/>
                  <a:pt x="6" y="3"/>
                </a:cubicBezTo>
                <a:cubicBezTo>
                  <a:pt x="9" y="1"/>
                  <a:pt x="9" y="1"/>
                  <a:pt x="9" y="1"/>
                </a:cubicBezTo>
                <a:cubicBezTo>
                  <a:pt x="9" y="0"/>
                  <a:pt x="11" y="0"/>
                  <a:pt x="11" y="1"/>
                </a:cubicBezTo>
                <a:cubicBezTo>
                  <a:pt x="12" y="1"/>
                  <a:pt x="12" y="3"/>
                  <a:pt x="11" y="3"/>
                </a:cubicBezTo>
                <a:cubicBezTo>
                  <a:pt x="9" y="6"/>
                  <a:pt x="9" y="6"/>
                  <a:pt x="9" y="6"/>
                </a:cubicBezTo>
                <a:cubicBezTo>
                  <a:pt x="11" y="9"/>
                  <a:pt x="11" y="9"/>
                  <a:pt x="11" y="9"/>
                </a:cubicBezTo>
                <a:cubicBezTo>
                  <a:pt x="12" y="9"/>
                  <a:pt x="12" y="11"/>
                  <a:pt x="11" y="11"/>
                </a:cubicBezTo>
                <a:cubicBezTo>
                  <a:pt x="11" y="12"/>
                  <a:pt x="11" y="12"/>
                  <a:pt x="10" y="12"/>
                </a:cubicBezTo>
                <a:cubicBezTo>
                  <a:pt x="9" y="12"/>
                  <a:pt x="9" y="12"/>
                  <a:pt x="9" y="11"/>
                </a:cubicBezTo>
                <a:cubicBezTo>
                  <a:pt x="6" y="9"/>
                  <a:pt x="6" y="9"/>
                  <a:pt x="6" y="9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2"/>
                  <a:pt x="3" y="12"/>
                  <a:pt x="2" y="12"/>
                </a:cubicBezTo>
                <a:cubicBezTo>
                  <a:pt x="1" y="12"/>
                  <a:pt x="1" y="12"/>
                  <a:pt x="1" y="11"/>
                </a:cubicBezTo>
                <a:cubicBezTo>
                  <a:pt x="0" y="11"/>
                  <a:pt x="0" y="9"/>
                  <a:pt x="1" y="9"/>
                </a:cubicBezTo>
                <a:close/>
                <a:moveTo>
                  <a:pt x="11" y="31"/>
                </a:moveTo>
                <a:cubicBezTo>
                  <a:pt x="9" y="34"/>
                  <a:pt x="9" y="34"/>
                  <a:pt x="9" y="34"/>
                </a:cubicBezTo>
                <a:cubicBezTo>
                  <a:pt x="11" y="37"/>
                  <a:pt x="11" y="37"/>
                  <a:pt x="11" y="37"/>
                </a:cubicBezTo>
                <a:cubicBezTo>
                  <a:pt x="12" y="37"/>
                  <a:pt x="12" y="39"/>
                  <a:pt x="11" y="39"/>
                </a:cubicBezTo>
                <a:cubicBezTo>
                  <a:pt x="11" y="40"/>
                  <a:pt x="11" y="40"/>
                  <a:pt x="10" y="40"/>
                </a:cubicBezTo>
                <a:cubicBezTo>
                  <a:pt x="9" y="40"/>
                  <a:pt x="9" y="40"/>
                  <a:pt x="9" y="39"/>
                </a:cubicBezTo>
                <a:cubicBezTo>
                  <a:pt x="6" y="37"/>
                  <a:pt x="6" y="37"/>
                  <a:pt x="6" y="37"/>
                </a:cubicBezTo>
                <a:cubicBezTo>
                  <a:pt x="3" y="39"/>
                  <a:pt x="3" y="39"/>
                  <a:pt x="3" y="39"/>
                </a:cubicBezTo>
                <a:cubicBezTo>
                  <a:pt x="3" y="40"/>
                  <a:pt x="3" y="40"/>
                  <a:pt x="2" y="40"/>
                </a:cubicBezTo>
                <a:cubicBezTo>
                  <a:pt x="1" y="40"/>
                  <a:pt x="1" y="40"/>
                  <a:pt x="1" y="39"/>
                </a:cubicBezTo>
                <a:cubicBezTo>
                  <a:pt x="0" y="39"/>
                  <a:pt x="0" y="37"/>
                  <a:pt x="1" y="37"/>
                </a:cubicBezTo>
                <a:cubicBezTo>
                  <a:pt x="3" y="34"/>
                  <a:pt x="3" y="34"/>
                  <a:pt x="3" y="34"/>
                </a:cubicBezTo>
                <a:cubicBezTo>
                  <a:pt x="1" y="31"/>
                  <a:pt x="1" y="31"/>
                  <a:pt x="1" y="31"/>
                </a:cubicBezTo>
                <a:cubicBezTo>
                  <a:pt x="0" y="31"/>
                  <a:pt x="0" y="29"/>
                  <a:pt x="1" y="29"/>
                </a:cubicBezTo>
                <a:cubicBezTo>
                  <a:pt x="1" y="28"/>
                  <a:pt x="3" y="28"/>
                  <a:pt x="3" y="29"/>
                </a:cubicBezTo>
                <a:cubicBezTo>
                  <a:pt x="6" y="31"/>
                  <a:pt x="6" y="31"/>
                  <a:pt x="6" y="31"/>
                </a:cubicBezTo>
                <a:cubicBezTo>
                  <a:pt x="9" y="29"/>
                  <a:pt x="9" y="29"/>
                  <a:pt x="9" y="29"/>
                </a:cubicBezTo>
                <a:cubicBezTo>
                  <a:pt x="9" y="28"/>
                  <a:pt x="11" y="28"/>
                  <a:pt x="11" y="29"/>
                </a:cubicBezTo>
                <a:cubicBezTo>
                  <a:pt x="12" y="29"/>
                  <a:pt x="12" y="31"/>
                  <a:pt x="11" y="31"/>
                </a:cubicBezTo>
                <a:close/>
              </a:path>
            </a:pathLst>
          </a:cu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5" name="Freeform 9">
            <a:extLst>
              <a:ext uri="{FF2B5EF4-FFF2-40B4-BE49-F238E27FC236}">
                <a16:creationId xmlns:a16="http://schemas.microsoft.com/office/drawing/2014/main" id="{CB3D74B1-FB03-6142-314F-97EAEE69A4C6}"/>
              </a:ext>
            </a:extLst>
          </p:cNvPr>
          <p:cNvSpPr>
            <a:spLocks noEditPoints="1"/>
          </p:cNvSpPr>
          <p:nvPr/>
        </p:nvSpPr>
        <p:spPr bwMode="auto">
          <a:xfrm>
            <a:off x="9112476" y="4099722"/>
            <a:ext cx="340608" cy="248599"/>
          </a:xfrm>
          <a:custGeom>
            <a:avLst/>
            <a:gdLst>
              <a:gd name="T0" fmla="*/ 209550 w 56"/>
              <a:gd name="T1" fmla="*/ 72055 h 36"/>
              <a:gd name="T2" fmla="*/ 202066 w 56"/>
              <a:gd name="T3" fmla="*/ 68263 h 36"/>
              <a:gd name="T4" fmla="*/ 172130 w 56"/>
              <a:gd name="T5" fmla="*/ 68263 h 36"/>
              <a:gd name="T6" fmla="*/ 104775 w 56"/>
              <a:gd name="T7" fmla="*/ 0 h 36"/>
              <a:gd name="T8" fmla="*/ 82323 w 56"/>
              <a:gd name="T9" fmla="*/ 3792 h 36"/>
              <a:gd name="T10" fmla="*/ 78581 w 56"/>
              <a:gd name="T11" fmla="*/ 15169 h 36"/>
              <a:gd name="T12" fmla="*/ 86065 w 56"/>
              <a:gd name="T13" fmla="*/ 18962 h 36"/>
              <a:gd name="T14" fmla="*/ 104775 w 56"/>
              <a:gd name="T15" fmla="*/ 15169 h 36"/>
              <a:gd name="T16" fmla="*/ 157163 w 56"/>
              <a:gd name="T17" fmla="*/ 68263 h 36"/>
              <a:gd name="T18" fmla="*/ 127227 w 56"/>
              <a:gd name="T19" fmla="*/ 68263 h 36"/>
              <a:gd name="T20" fmla="*/ 119743 w 56"/>
              <a:gd name="T21" fmla="*/ 72055 h 36"/>
              <a:gd name="T22" fmla="*/ 119743 w 56"/>
              <a:gd name="T23" fmla="*/ 79640 h 36"/>
              <a:gd name="T24" fmla="*/ 157163 w 56"/>
              <a:gd name="T25" fmla="*/ 125148 h 36"/>
              <a:gd name="T26" fmla="*/ 164646 w 56"/>
              <a:gd name="T27" fmla="*/ 128940 h 36"/>
              <a:gd name="T28" fmla="*/ 172130 w 56"/>
              <a:gd name="T29" fmla="*/ 125148 h 36"/>
              <a:gd name="T30" fmla="*/ 209550 w 56"/>
              <a:gd name="T31" fmla="*/ 79640 h 36"/>
              <a:gd name="T32" fmla="*/ 209550 w 56"/>
              <a:gd name="T33" fmla="*/ 72055 h 36"/>
              <a:gd name="T34" fmla="*/ 164646 w 56"/>
              <a:gd name="T35" fmla="*/ 109978 h 36"/>
              <a:gd name="T36" fmla="*/ 142195 w 56"/>
              <a:gd name="T37" fmla="*/ 83432 h 36"/>
              <a:gd name="T38" fmla="*/ 187098 w 56"/>
              <a:gd name="T39" fmla="*/ 83432 h 36"/>
              <a:gd name="T40" fmla="*/ 164646 w 56"/>
              <a:gd name="T41" fmla="*/ 109978 h 36"/>
              <a:gd name="T42" fmla="*/ 123485 w 56"/>
              <a:gd name="T43" fmla="*/ 117563 h 36"/>
              <a:gd name="T44" fmla="*/ 104775 w 56"/>
              <a:gd name="T45" fmla="*/ 121356 h 36"/>
              <a:gd name="T46" fmla="*/ 52388 w 56"/>
              <a:gd name="T47" fmla="*/ 68263 h 36"/>
              <a:gd name="T48" fmla="*/ 82323 w 56"/>
              <a:gd name="T49" fmla="*/ 68263 h 36"/>
              <a:gd name="T50" fmla="*/ 89807 w 56"/>
              <a:gd name="T51" fmla="*/ 64470 h 36"/>
              <a:gd name="T52" fmla="*/ 89807 w 56"/>
              <a:gd name="T53" fmla="*/ 56885 h 36"/>
              <a:gd name="T54" fmla="*/ 52388 w 56"/>
              <a:gd name="T55" fmla="*/ 11377 h 36"/>
              <a:gd name="T56" fmla="*/ 37420 w 56"/>
              <a:gd name="T57" fmla="*/ 11377 h 36"/>
              <a:gd name="T58" fmla="*/ 0 w 56"/>
              <a:gd name="T59" fmla="*/ 56885 h 36"/>
              <a:gd name="T60" fmla="*/ 0 w 56"/>
              <a:gd name="T61" fmla="*/ 64470 h 36"/>
              <a:gd name="T62" fmla="*/ 7484 w 56"/>
              <a:gd name="T63" fmla="*/ 68263 h 36"/>
              <a:gd name="T64" fmla="*/ 37420 w 56"/>
              <a:gd name="T65" fmla="*/ 68263 h 36"/>
              <a:gd name="T66" fmla="*/ 104775 w 56"/>
              <a:gd name="T67" fmla="*/ 136525 h 36"/>
              <a:gd name="T68" fmla="*/ 127227 w 56"/>
              <a:gd name="T69" fmla="*/ 132733 h 36"/>
              <a:gd name="T70" fmla="*/ 130969 w 56"/>
              <a:gd name="T71" fmla="*/ 121356 h 36"/>
              <a:gd name="T72" fmla="*/ 123485 w 56"/>
              <a:gd name="T73" fmla="*/ 117563 h 36"/>
              <a:gd name="T74" fmla="*/ 22452 w 56"/>
              <a:gd name="T75" fmla="*/ 53093 h 36"/>
              <a:gd name="T76" fmla="*/ 44904 w 56"/>
              <a:gd name="T77" fmla="*/ 26547 h 36"/>
              <a:gd name="T78" fmla="*/ 67355 w 56"/>
              <a:gd name="T79" fmla="*/ 53093 h 36"/>
              <a:gd name="T80" fmla="*/ 22452 w 56"/>
              <a:gd name="T81" fmla="*/ 53093 h 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6" h="36">
                <a:moveTo>
                  <a:pt x="56" y="19"/>
                </a:moveTo>
                <a:cubicBezTo>
                  <a:pt x="55" y="18"/>
                  <a:pt x="55" y="18"/>
                  <a:pt x="54" y="18"/>
                </a:cubicBezTo>
                <a:cubicBezTo>
                  <a:pt x="46" y="18"/>
                  <a:pt x="46" y="18"/>
                  <a:pt x="46" y="18"/>
                </a:cubicBezTo>
                <a:cubicBezTo>
                  <a:pt x="46" y="8"/>
                  <a:pt x="38" y="0"/>
                  <a:pt x="28" y="0"/>
                </a:cubicBezTo>
                <a:cubicBezTo>
                  <a:pt x="26" y="0"/>
                  <a:pt x="24" y="0"/>
                  <a:pt x="22" y="1"/>
                </a:cubicBezTo>
                <a:cubicBezTo>
                  <a:pt x="21" y="2"/>
                  <a:pt x="20" y="3"/>
                  <a:pt x="21" y="4"/>
                </a:cubicBezTo>
                <a:cubicBezTo>
                  <a:pt x="21" y="5"/>
                  <a:pt x="22" y="5"/>
                  <a:pt x="23" y="5"/>
                </a:cubicBezTo>
                <a:cubicBezTo>
                  <a:pt x="25" y="4"/>
                  <a:pt x="26" y="4"/>
                  <a:pt x="28" y="4"/>
                </a:cubicBezTo>
                <a:cubicBezTo>
                  <a:pt x="36" y="4"/>
                  <a:pt x="42" y="10"/>
                  <a:pt x="42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3" y="18"/>
                  <a:pt x="33" y="18"/>
                  <a:pt x="32" y="19"/>
                </a:cubicBezTo>
                <a:cubicBezTo>
                  <a:pt x="32" y="20"/>
                  <a:pt x="32" y="21"/>
                  <a:pt x="32" y="21"/>
                </a:cubicBezTo>
                <a:cubicBezTo>
                  <a:pt x="42" y="33"/>
                  <a:pt x="42" y="33"/>
                  <a:pt x="42" y="33"/>
                </a:cubicBezTo>
                <a:cubicBezTo>
                  <a:pt x="43" y="34"/>
                  <a:pt x="43" y="34"/>
                  <a:pt x="44" y="34"/>
                </a:cubicBezTo>
                <a:cubicBezTo>
                  <a:pt x="45" y="34"/>
                  <a:pt x="45" y="34"/>
                  <a:pt x="46" y="33"/>
                </a:cubicBezTo>
                <a:cubicBezTo>
                  <a:pt x="56" y="21"/>
                  <a:pt x="56" y="21"/>
                  <a:pt x="56" y="21"/>
                </a:cubicBezTo>
                <a:cubicBezTo>
                  <a:pt x="56" y="21"/>
                  <a:pt x="56" y="20"/>
                  <a:pt x="56" y="19"/>
                </a:cubicBezTo>
                <a:close/>
                <a:moveTo>
                  <a:pt x="44" y="29"/>
                </a:moveTo>
                <a:cubicBezTo>
                  <a:pt x="38" y="22"/>
                  <a:pt x="38" y="22"/>
                  <a:pt x="38" y="22"/>
                </a:cubicBezTo>
                <a:cubicBezTo>
                  <a:pt x="50" y="22"/>
                  <a:pt x="50" y="22"/>
                  <a:pt x="50" y="22"/>
                </a:cubicBezTo>
                <a:lnTo>
                  <a:pt x="44" y="29"/>
                </a:lnTo>
                <a:close/>
                <a:moveTo>
                  <a:pt x="33" y="31"/>
                </a:moveTo>
                <a:cubicBezTo>
                  <a:pt x="31" y="32"/>
                  <a:pt x="30" y="32"/>
                  <a:pt x="28" y="32"/>
                </a:cubicBezTo>
                <a:cubicBezTo>
                  <a:pt x="20" y="32"/>
                  <a:pt x="14" y="26"/>
                  <a:pt x="14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3" y="18"/>
                  <a:pt x="23" y="18"/>
                  <a:pt x="24" y="17"/>
                </a:cubicBezTo>
                <a:cubicBezTo>
                  <a:pt x="24" y="16"/>
                  <a:pt x="24" y="15"/>
                  <a:pt x="24" y="15"/>
                </a:cubicBezTo>
                <a:cubicBezTo>
                  <a:pt x="14" y="3"/>
                  <a:pt x="14" y="3"/>
                  <a:pt x="14" y="3"/>
                </a:cubicBezTo>
                <a:cubicBezTo>
                  <a:pt x="13" y="2"/>
                  <a:pt x="11" y="2"/>
                  <a:pt x="10" y="3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6"/>
                  <a:pt x="0" y="17"/>
                </a:cubicBezTo>
                <a:cubicBezTo>
                  <a:pt x="1" y="18"/>
                  <a:pt x="1" y="18"/>
                  <a:pt x="2" y="18"/>
                </a:cubicBezTo>
                <a:cubicBezTo>
                  <a:pt x="10" y="18"/>
                  <a:pt x="10" y="18"/>
                  <a:pt x="10" y="18"/>
                </a:cubicBezTo>
                <a:cubicBezTo>
                  <a:pt x="10" y="28"/>
                  <a:pt x="18" y="36"/>
                  <a:pt x="28" y="36"/>
                </a:cubicBezTo>
                <a:cubicBezTo>
                  <a:pt x="30" y="36"/>
                  <a:pt x="32" y="36"/>
                  <a:pt x="34" y="35"/>
                </a:cubicBezTo>
                <a:cubicBezTo>
                  <a:pt x="35" y="34"/>
                  <a:pt x="36" y="33"/>
                  <a:pt x="35" y="32"/>
                </a:cubicBezTo>
                <a:cubicBezTo>
                  <a:pt x="35" y="31"/>
                  <a:pt x="34" y="31"/>
                  <a:pt x="33" y="31"/>
                </a:cubicBezTo>
                <a:close/>
                <a:moveTo>
                  <a:pt x="6" y="14"/>
                </a:moveTo>
                <a:cubicBezTo>
                  <a:pt x="12" y="7"/>
                  <a:pt x="12" y="7"/>
                  <a:pt x="12" y="7"/>
                </a:cubicBezTo>
                <a:cubicBezTo>
                  <a:pt x="18" y="14"/>
                  <a:pt x="18" y="14"/>
                  <a:pt x="18" y="14"/>
                </a:cubicBezTo>
                <a:lnTo>
                  <a:pt x="6" y="14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474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02AFE35-B640-4E00-9F21-4239F2F8A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095" y="284950"/>
            <a:ext cx="10773905" cy="1062000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В </a:t>
            </a:r>
            <a:r>
              <a:rPr lang="ru-RU" sz="4000" dirty="0">
                <a:latin typeface="+mn-lt"/>
              </a:rPr>
              <a:t>2013</a:t>
            </a:r>
            <a:r>
              <a:rPr lang="ru-RU" sz="4000" dirty="0"/>
              <a:t> году в США был запущен проект </a:t>
            </a:r>
            <a:r>
              <a:rPr lang="en-US" sz="4000" dirty="0"/>
              <a:t>HealthCare</a:t>
            </a:r>
            <a:r>
              <a:rPr lang="ru-RU" sz="4000" dirty="0"/>
              <a:t>.</a:t>
            </a:r>
            <a:r>
              <a:rPr lang="en-US" sz="4000" dirty="0"/>
              <a:t>gov</a:t>
            </a:r>
            <a:endParaRPr lang="ru-RU" dirty="0"/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683305F4-5092-4DC8-30BB-C36B0DE637EF}"/>
              </a:ext>
            </a:extLst>
          </p:cNvPr>
          <p:cNvSpPr/>
          <p:nvPr/>
        </p:nvSpPr>
        <p:spPr>
          <a:xfrm>
            <a:off x="1298898" y="1255658"/>
            <a:ext cx="5514284" cy="324008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317500" dist="63500" dir="5400000" algn="ctr" rotWithShape="0">
              <a:srgbClr val="002061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4E9285AD-7A9B-7AB9-3E0F-D7F80C5D62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3724419"/>
              </p:ext>
            </p:extLst>
          </p:nvPr>
        </p:nvGraphicFramePr>
        <p:xfrm>
          <a:off x="1298898" y="1748363"/>
          <a:ext cx="5672756" cy="2283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9D3D8DF5-283D-59AA-5E13-63DE6420DED4}"/>
              </a:ext>
            </a:extLst>
          </p:cNvPr>
          <p:cNvSpPr/>
          <p:nvPr/>
        </p:nvSpPr>
        <p:spPr>
          <a:xfrm>
            <a:off x="1298898" y="5000571"/>
            <a:ext cx="5514284" cy="129967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317500" dist="63500" dir="5400000" algn="ctr" rotWithShape="0">
              <a:srgbClr val="002061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26C2FF-D1EE-D7A2-13AB-B18B72CE8C33}"/>
              </a:ext>
            </a:extLst>
          </p:cNvPr>
          <p:cNvSpPr txBox="1"/>
          <p:nvPr/>
        </p:nvSpPr>
        <p:spPr>
          <a:xfrm>
            <a:off x="4066423" y="5276462"/>
            <a:ext cx="2905231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0"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смогли зарегистрировать на сайте в 1й месяц и получить страховку</a:t>
            </a: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32520DC6-A04B-E32F-F5D2-82E61351ECF7}"/>
              </a:ext>
            </a:extLst>
          </p:cNvPr>
          <p:cNvSpPr txBox="1">
            <a:spLocks/>
          </p:cNvSpPr>
          <p:nvPr/>
        </p:nvSpPr>
        <p:spPr>
          <a:xfrm>
            <a:off x="1578531" y="5313127"/>
            <a:ext cx="2246486" cy="7201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только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1% </a:t>
            </a:r>
            <a:b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</a:b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пользователей</a:t>
            </a:r>
          </a:p>
        </p:txBody>
      </p:sp>
      <p:sp>
        <p:nvSpPr>
          <p:cNvPr id="9" name="Заголовок 2">
            <a:extLst>
              <a:ext uri="{FF2B5EF4-FFF2-40B4-BE49-F238E27FC236}">
                <a16:creationId xmlns:a16="http://schemas.microsoft.com/office/drawing/2014/main" id="{AB700CF1-E408-0417-B1C1-C106B623E28F}"/>
              </a:ext>
            </a:extLst>
          </p:cNvPr>
          <p:cNvSpPr txBox="1">
            <a:spLocks/>
          </p:cNvSpPr>
          <p:nvPr/>
        </p:nvSpPr>
        <p:spPr>
          <a:xfrm>
            <a:off x="1833769" y="3389433"/>
            <a:ext cx="1991248" cy="3046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$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93,7 млн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A8B1D0-1E4F-1478-0C6D-A1B901F2F979}"/>
              </a:ext>
            </a:extLst>
          </p:cNvPr>
          <p:cNvSpPr txBox="1"/>
          <p:nvPr/>
        </p:nvSpPr>
        <p:spPr>
          <a:xfrm>
            <a:off x="4718108" y="2561472"/>
            <a:ext cx="1539339" cy="4154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0"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в 18 раз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FE3EEB-7A52-6F2B-510A-8002DD08F640}"/>
              </a:ext>
            </a:extLst>
          </p:cNvPr>
          <p:cNvSpPr txBox="1"/>
          <p:nvPr/>
        </p:nvSpPr>
        <p:spPr>
          <a:xfrm>
            <a:off x="4718108" y="3003562"/>
            <a:ext cx="1539339" cy="4985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0"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превышен бюджет</a:t>
            </a: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3ED5C489-3E32-39CA-0DCA-C167BD62990C}"/>
              </a:ext>
            </a:extLst>
          </p:cNvPr>
          <p:cNvSpPr txBox="1">
            <a:spLocks/>
          </p:cNvSpPr>
          <p:nvPr/>
        </p:nvSpPr>
        <p:spPr>
          <a:xfrm>
            <a:off x="4257294" y="1692378"/>
            <a:ext cx="2460967" cy="4154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$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1,7 млрд</a:t>
            </a:r>
          </a:p>
        </p:txBody>
      </p:sp>
      <p:sp>
        <p:nvSpPr>
          <p:cNvPr id="13" name="Заголовок 2">
            <a:extLst>
              <a:ext uri="{FF2B5EF4-FFF2-40B4-BE49-F238E27FC236}">
                <a16:creationId xmlns:a16="http://schemas.microsoft.com/office/drawing/2014/main" id="{B86C8E0B-41D5-6BA0-0B26-C0DCD4B22E4D}"/>
              </a:ext>
            </a:extLst>
          </p:cNvPr>
          <p:cNvSpPr txBox="1">
            <a:spLocks/>
          </p:cNvSpPr>
          <p:nvPr/>
        </p:nvSpPr>
        <p:spPr>
          <a:xfrm>
            <a:off x="4406827" y="4029102"/>
            <a:ext cx="2161901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итоговые затраты</a:t>
            </a:r>
          </a:p>
        </p:txBody>
      </p:sp>
      <p:sp>
        <p:nvSpPr>
          <p:cNvPr id="14" name="Заголовок 2">
            <a:extLst>
              <a:ext uri="{FF2B5EF4-FFF2-40B4-BE49-F238E27FC236}">
                <a16:creationId xmlns:a16="http://schemas.microsoft.com/office/drawing/2014/main" id="{314C015D-EFCF-5CB0-AD00-090BA635B164}"/>
              </a:ext>
            </a:extLst>
          </p:cNvPr>
          <p:cNvSpPr txBox="1">
            <a:spLocks/>
          </p:cNvSpPr>
          <p:nvPr/>
        </p:nvSpPr>
        <p:spPr>
          <a:xfrm>
            <a:off x="1537985" y="4012067"/>
            <a:ext cx="256333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первоначальная оценка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A5306744-159C-09EC-9D9F-5F219E5017F4}"/>
              </a:ext>
            </a:extLst>
          </p:cNvPr>
          <p:cNvCxnSpPr>
            <a:cxnSpLocks/>
          </p:cNvCxnSpPr>
          <p:nvPr/>
        </p:nvCxnSpPr>
        <p:spPr>
          <a:xfrm>
            <a:off x="1566646" y="3886104"/>
            <a:ext cx="5149827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2">
            <a:extLst>
              <a:ext uri="{FF2B5EF4-FFF2-40B4-BE49-F238E27FC236}">
                <a16:creationId xmlns:a16="http://schemas.microsoft.com/office/drawing/2014/main" id="{3283463A-BAE9-9D19-AB26-27346CA703E3}"/>
              </a:ext>
            </a:extLst>
          </p:cNvPr>
          <p:cNvSpPr txBox="1">
            <a:spLocks/>
          </p:cNvSpPr>
          <p:nvPr/>
        </p:nvSpPr>
        <p:spPr>
          <a:xfrm>
            <a:off x="1537985" y="1507509"/>
            <a:ext cx="256333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Бюджет проекта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771DD92-21F0-5146-246B-4FF907E0C2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9779" y="1255659"/>
            <a:ext cx="5021150" cy="5044590"/>
          </a:xfrm>
          <a:prstGeom prst="rect">
            <a:avLst/>
          </a:prstGeom>
          <a:solidFill>
            <a:schemeClr val="bg1"/>
          </a:solidFill>
          <a:ln w="63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317500" dist="63500" dir="5400000" algn="ctr" rotWithShape="0">
              <a:srgbClr val="002061">
                <a:alpha val="20000"/>
              </a:srgbClr>
            </a:outerShdw>
          </a:effec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5689604-136C-C863-7D9C-F612142E8241}"/>
              </a:ext>
            </a:extLst>
          </p:cNvPr>
          <p:cNvSpPr>
            <a:spLocks noChangeAspect="1"/>
          </p:cNvSpPr>
          <p:nvPr/>
        </p:nvSpPr>
        <p:spPr>
          <a:xfrm>
            <a:off x="7210376" y="3010180"/>
            <a:ext cx="1543238" cy="252000"/>
          </a:xfrm>
          <a:prstGeom prst="rect">
            <a:avLst/>
          </a:prstGeom>
          <a:solidFill>
            <a:srgbClr val="0367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TAKE THE FIRST STEP TO APPLY</a:t>
            </a:r>
            <a:endParaRPr kumimoji="0" lang="ru-RU" sz="6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9967998-33F0-BC53-A642-14E510901A24}"/>
              </a:ext>
            </a:extLst>
          </p:cNvPr>
          <p:cNvSpPr>
            <a:spLocks noChangeAspect="1"/>
          </p:cNvSpPr>
          <p:nvPr/>
        </p:nvSpPr>
        <p:spPr>
          <a:xfrm>
            <a:off x="8858436" y="3010180"/>
            <a:ext cx="1635207" cy="252000"/>
          </a:xfrm>
          <a:prstGeom prst="rect">
            <a:avLst/>
          </a:prstGeom>
          <a:solidFill>
            <a:srgbClr val="0367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UPDATE/CHANGE PLANS TO SAVE</a:t>
            </a:r>
            <a:endParaRPr kumimoji="0" lang="ru-RU" sz="6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7301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94">
            <a:extLst>
              <a:ext uri="{FF2B5EF4-FFF2-40B4-BE49-F238E27FC236}">
                <a16:creationId xmlns:a16="http://schemas.microsoft.com/office/drawing/2014/main" id="{3FCEA186-3E26-C6B5-8D0E-9CE97A5F787A}"/>
              </a:ext>
            </a:extLst>
          </p:cNvPr>
          <p:cNvSpPr/>
          <p:nvPr/>
        </p:nvSpPr>
        <p:spPr>
          <a:xfrm rot="5400000" flipV="1">
            <a:off x="9581092" y="573133"/>
            <a:ext cx="2137066" cy="2768495"/>
          </a:xfrm>
          <a:custGeom>
            <a:avLst/>
            <a:gdLst>
              <a:gd name="connsiteX0" fmla="*/ 0 w 2266122"/>
              <a:gd name="connsiteY0" fmla="*/ 189901 h 2989225"/>
              <a:gd name="connsiteX1" fmla="*/ 189901 w 2266122"/>
              <a:gd name="connsiteY1" fmla="*/ 0 h 2989225"/>
              <a:gd name="connsiteX2" fmla="*/ 2076221 w 2266122"/>
              <a:gd name="connsiteY2" fmla="*/ 0 h 2989225"/>
              <a:gd name="connsiteX3" fmla="*/ 2266122 w 2266122"/>
              <a:gd name="connsiteY3" fmla="*/ 189901 h 2989225"/>
              <a:gd name="connsiteX4" fmla="*/ 2266122 w 2266122"/>
              <a:gd name="connsiteY4" fmla="*/ 2799324 h 2989225"/>
              <a:gd name="connsiteX5" fmla="*/ 2076221 w 2266122"/>
              <a:gd name="connsiteY5" fmla="*/ 2989225 h 2989225"/>
              <a:gd name="connsiteX6" fmla="*/ 189901 w 2266122"/>
              <a:gd name="connsiteY6" fmla="*/ 2989225 h 2989225"/>
              <a:gd name="connsiteX7" fmla="*/ 0 w 2266122"/>
              <a:gd name="connsiteY7" fmla="*/ 2799324 h 2989225"/>
              <a:gd name="connsiteX8" fmla="*/ 0 w 2266122"/>
              <a:gd name="connsiteY8" fmla="*/ 189901 h 2989225"/>
              <a:gd name="connsiteX0" fmla="*/ 2076221 w 2266122"/>
              <a:gd name="connsiteY0" fmla="*/ 2989225 h 3080665"/>
              <a:gd name="connsiteX1" fmla="*/ 189901 w 2266122"/>
              <a:gd name="connsiteY1" fmla="*/ 2989225 h 3080665"/>
              <a:gd name="connsiteX2" fmla="*/ 0 w 2266122"/>
              <a:gd name="connsiteY2" fmla="*/ 2799324 h 3080665"/>
              <a:gd name="connsiteX3" fmla="*/ 0 w 2266122"/>
              <a:gd name="connsiteY3" fmla="*/ 189901 h 3080665"/>
              <a:gd name="connsiteX4" fmla="*/ 189901 w 2266122"/>
              <a:gd name="connsiteY4" fmla="*/ 0 h 3080665"/>
              <a:gd name="connsiteX5" fmla="*/ 2076221 w 2266122"/>
              <a:gd name="connsiteY5" fmla="*/ 0 h 3080665"/>
              <a:gd name="connsiteX6" fmla="*/ 2266122 w 2266122"/>
              <a:gd name="connsiteY6" fmla="*/ 189901 h 3080665"/>
              <a:gd name="connsiteX7" fmla="*/ 2266122 w 2266122"/>
              <a:gd name="connsiteY7" fmla="*/ 2799324 h 3080665"/>
              <a:gd name="connsiteX8" fmla="*/ 2167661 w 2266122"/>
              <a:gd name="connsiteY8" fmla="*/ 3080665 h 3080665"/>
              <a:gd name="connsiteX0" fmla="*/ 2076221 w 2266122"/>
              <a:gd name="connsiteY0" fmla="*/ 2989225 h 2989225"/>
              <a:gd name="connsiteX1" fmla="*/ 189901 w 2266122"/>
              <a:gd name="connsiteY1" fmla="*/ 2989225 h 2989225"/>
              <a:gd name="connsiteX2" fmla="*/ 0 w 2266122"/>
              <a:gd name="connsiteY2" fmla="*/ 2799324 h 2989225"/>
              <a:gd name="connsiteX3" fmla="*/ 0 w 2266122"/>
              <a:gd name="connsiteY3" fmla="*/ 189901 h 2989225"/>
              <a:gd name="connsiteX4" fmla="*/ 189901 w 2266122"/>
              <a:gd name="connsiteY4" fmla="*/ 0 h 2989225"/>
              <a:gd name="connsiteX5" fmla="*/ 2076221 w 2266122"/>
              <a:gd name="connsiteY5" fmla="*/ 0 h 2989225"/>
              <a:gd name="connsiteX6" fmla="*/ 2266122 w 2266122"/>
              <a:gd name="connsiteY6" fmla="*/ 189901 h 2989225"/>
              <a:gd name="connsiteX7" fmla="*/ 2266122 w 2266122"/>
              <a:gd name="connsiteY7" fmla="*/ 2799324 h 2989225"/>
              <a:gd name="connsiteX0" fmla="*/ 2076221 w 2266122"/>
              <a:gd name="connsiteY0" fmla="*/ 2989225 h 2989225"/>
              <a:gd name="connsiteX1" fmla="*/ 189901 w 2266122"/>
              <a:gd name="connsiteY1" fmla="*/ 2989225 h 2989225"/>
              <a:gd name="connsiteX2" fmla="*/ 0 w 2266122"/>
              <a:gd name="connsiteY2" fmla="*/ 2799324 h 2989225"/>
              <a:gd name="connsiteX3" fmla="*/ 0 w 2266122"/>
              <a:gd name="connsiteY3" fmla="*/ 189901 h 2989225"/>
              <a:gd name="connsiteX4" fmla="*/ 189901 w 2266122"/>
              <a:gd name="connsiteY4" fmla="*/ 0 h 2989225"/>
              <a:gd name="connsiteX5" fmla="*/ 2076221 w 2266122"/>
              <a:gd name="connsiteY5" fmla="*/ 0 h 2989225"/>
              <a:gd name="connsiteX6" fmla="*/ 2266122 w 2266122"/>
              <a:gd name="connsiteY6" fmla="*/ 189901 h 298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6122" h="2989225">
                <a:moveTo>
                  <a:pt x="2076221" y="2989225"/>
                </a:moveTo>
                <a:lnTo>
                  <a:pt x="189901" y="2989225"/>
                </a:lnTo>
                <a:cubicBezTo>
                  <a:pt x="85022" y="2989225"/>
                  <a:pt x="0" y="2904203"/>
                  <a:pt x="0" y="2799324"/>
                </a:cubicBezTo>
                <a:lnTo>
                  <a:pt x="0" y="189901"/>
                </a:lnTo>
                <a:cubicBezTo>
                  <a:pt x="0" y="85022"/>
                  <a:pt x="85022" y="0"/>
                  <a:pt x="189901" y="0"/>
                </a:cubicBezTo>
                <a:lnTo>
                  <a:pt x="2076221" y="0"/>
                </a:lnTo>
                <a:cubicBezTo>
                  <a:pt x="2181100" y="0"/>
                  <a:pt x="2266122" y="85022"/>
                  <a:pt x="2266122" y="189901"/>
                </a:cubicBezTo>
              </a:path>
            </a:pathLst>
          </a:custGeom>
          <a:gradFill>
            <a:gsLst>
              <a:gs pos="0">
                <a:schemeClr val="bg1"/>
              </a:gs>
              <a:gs pos="43000">
                <a:srgbClr val="E4ECFD"/>
              </a:gs>
            </a:gsLst>
            <a:lin ang="1800000" scaled="0"/>
          </a:gradFill>
          <a:ln w="9525" cap="flat" cmpd="sng" algn="ctr">
            <a:gradFill>
              <a:gsLst>
                <a:gs pos="0">
                  <a:srgbClr val="0F2851">
                    <a:alpha val="51000"/>
                  </a:srgbClr>
                </a:gs>
                <a:gs pos="80000">
                  <a:schemeClr val="accent1">
                    <a:lumMod val="90000"/>
                    <a:alpha val="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4400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7" name="Арка 6">
            <a:extLst>
              <a:ext uri="{FF2B5EF4-FFF2-40B4-BE49-F238E27FC236}">
                <a16:creationId xmlns:a16="http://schemas.microsoft.com/office/drawing/2014/main" id="{03C95B4E-C7C3-C83A-3E88-56B5611384B2}"/>
              </a:ext>
            </a:extLst>
          </p:cNvPr>
          <p:cNvSpPr/>
          <p:nvPr/>
        </p:nvSpPr>
        <p:spPr>
          <a:xfrm rot="5400000" flipH="1">
            <a:off x="4199583" y="875889"/>
            <a:ext cx="5534684" cy="5534684"/>
          </a:xfrm>
          <a:prstGeom prst="blockArc">
            <a:avLst>
              <a:gd name="adj1" fmla="val 10792823"/>
              <a:gd name="adj2" fmla="val 1298135"/>
              <a:gd name="adj3" fmla="val 7009"/>
            </a:avLst>
          </a:prstGeom>
          <a:solidFill>
            <a:srgbClr val="2752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Арка 5">
            <a:extLst>
              <a:ext uri="{FF2B5EF4-FFF2-40B4-BE49-F238E27FC236}">
                <a16:creationId xmlns:a16="http://schemas.microsoft.com/office/drawing/2014/main" id="{19F88746-957A-F387-16A4-AD22DA78EA1E}"/>
              </a:ext>
            </a:extLst>
          </p:cNvPr>
          <p:cNvSpPr/>
          <p:nvPr/>
        </p:nvSpPr>
        <p:spPr>
          <a:xfrm rot="16200000">
            <a:off x="4049707" y="921437"/>
            <a:ext cx="5534684" cy="5534684"/>
          </a:xfrm>
          <a:prstGeom prst="blockArc">
            <a:avLst>
              <a:gd name="adj1" fmla="val 15110943"/>
              <a:gd name="adj2" fmla="val 20620779"/>
              <a:gd name="adj3" fmla="val 7194"/>
            </a:avLst>
          </a:prstGeom>
          <a:solidFill>
            <a:srgbClr val="2752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3B552CB-1EC8-3883-724B-45F65FFC220D}"/>
              </a:ext>
            </a:extLst>
          </p:cNvPr>
          <p:cNvSpPr txBox="1"/>
          <p:nvPr/>
        </p:nvSpPr>
        <p:spPr>
          <a:xfrm rot="2957462">
            <a:off x="3831695" y="968319"/>
            <a:ext cx="5394910" cy="613275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11000"/>
              </a:prstClr>
            </a:outerShdw>
          </a:effectLst>
        </p:spPr>
        <p:txBody>
          <a:bodyPr spcFirstLastPara="1" wrap="none" lIns="0" tIns="0" rIns="0" bIns="0" numCol="1" rtlCol="0">
            <a:prstTxWarp prst="textArchUp">
              <a:avLst>
                <a:gd name="adj" fmla="val 12559362"/>
              </a:avLst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16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Проектирование сервисов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575C2E0-B9CB-1D6D-0A05-6B75211AA7C6}"/>
              </a:ext>
            </a:extLst>
          </p:cNvPr>
          <p:cNvSpPr txBox="1"/>
          <p:nvPr/>
        </p:nvSpPr>
        <p:spPr>
          <a:xfrm rot="18343003">
            <a:off x="4598301" y="969130"/>
            <a:ext cx="5299188" cy="596745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11000"/>
              </a:prstClr>
            </a:outerShdw>
          </a:effectLst>
        </p:spPr>
        <p:txBody>
          <a:bodyPr spcFirstLastPara="1" wrap="none" lIns="0" tIns="0" rIns="0" bIns="0" numCol="1" rtlCol="0">
            <a:prstTxWarp prst="textArchUp">
              <a:avLst>
                <a:gd name="adj" fmla="val 12996211"/>
              </a:avLst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16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Создание сервисов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B933C3F-1CD4-0867-0BCC-F259E3EEE17D}"/>
              </a:ext>
            </a:extLst>
          </p:cNvPr>
          <p:cNvSpPr txBox="1"/>
          <p:nvPr/>
        </p:nvSpPr>
        <p:spPr>
          <a:xfrm rot="17658200">
            <a:off x="5271156" y="961774"/>
            <a:ext cx="4971634" cy="613275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11000"/>
              </a:prstClr>
            </a:outerShdw>
          </a:effectLst>
        </p:spPr>
        <p:txBody>
          <a:bodyPr spcFirstLastPara="1" wrap="none" lIns="0" tIns="0" rIns="0" bIns="0" numCol="1" rtlCol="0">
            <a:prstTxWarp prst="textArchUp">
              <a:avLst>
                <a:gd name="adj" fmla="val 13173005"/>
              </a:avLst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16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3-5+ мес.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Арка 10">
            <a:extLst>
              <a:ext uri="{FF2B5EF4-FFF2-40B4-BE49-F238E27FC236}">
                <a16:creationId xmlns:a16="http://schemas.microsoft.com/office/drawing/2014/main" id="{43FA0756-BF61-CE7E-83BF-23DBE53EFB18}"/>
              </a:ext>
            </a:extLst>
          </p:cNvPr>
          <p:cNvSpPr/>
          <p:nvPr/>
        </p:nvSpPr>
        <p:spPr>
          <a:xfrm rot="10800000">
            <a:off x="4837268" y="1625465"/>
            <a:ext cx="4055600" cy="4035535"/>
          </a:xfrm>
          <a:prstGeom prst="blockArc">
            <a:avLst>
              <a:gd name="adj1" fmla="val 3709078"/>
              <a:gd name="adj2" fmla="val 16191265"/>
              <a:gd name="adj3" fmla="val 16996"/>
            </a:avLst>
          </a:prstGeom>
          <a:solidFill>
            <a:srgbClr val="27529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02AFE35-B640-4E00-9F21-4239F2F8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Итеративный порядок проектирования</a:t>
            </a:r>
          </a:p>
        </p:txBody>
      </p:sp>
      <p:sp>
        <p:nvSpPr>
          <p:cNvPr id="3" name="Арка 2">
            <a:extLst>
              <a:ext uri="{FF2B5EF4-FFF2-40B4-BE49-F238E27FC236}">
                <a16:creationId xmlns:a16="http://schemas.microsoft.com/office/drawing/2014/main" id="{13CAC7CA-2B3E-688B-0683-4B193A130131}"/>
              </a:ext>
            </a:extLst>
          </p:cNvPr>
          <p:cNvSpPr/>
          <p:nvPr/>
        </p:nvSpPr>
        <p:spPr>
          <a:xfrm rot="20026557">
            <a:off x="4837268" y="1625465"/>
            <a:ext cx="4055600" cy="4035535"/>
          </a:xfrm>
          <a:prstGeom prst="blockArc">
            <a:avLst>
              <a:gd name="adj1" fmla="val 3800290"/>
              <a:gd name="adj2" fmla="val 16191265"/>
              <a:gd name="adj3" fmla="val 16996"/>
            </a:avLst>
          </a:prstGeom>
          <a:solidFill>
            <a:srgbClr val="27529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74D54F4-0C63-5C6D-E9E0-599C08ABF086}"/>
              </a:ext>
            </a:extLst>
          </p:cNvPr>
          <p:cNvCxnSpPr/>
          <p:nvPr/>
        </p:nvCxnSpPr>
        <p:spPr>
          <a:xfrm>
            <a:off x="7073120" y="888847"/>
            <a:ext cx="2511271" cy="0"/>
          </a:xfrm>
          <a:prstGeom prst="line">
            <a:avLst/>
          </a:prstGeom>
          <a:noFill/>
          <a:ln w="12700" cap="flat" cmpd="sng" algn="ctr">
            <a:solidFill>
              <a:schemeClr val="tx2">
                <a:lumMod val="75000"/>
              </a:schemeClr>
            </a:solidFill>
            <a:prstDash val="sysDot"/>
            <a:headEnd type="none" w="med" len="med"/>
            <a:tailEnd type="none" w="med" len="med"/>
          </a:ln>
          <a:effectLst>
            <a:outerShdw blurRad="50800" dist="25400" dir="5400000" algn="ctr" rotWithShape="0">
              <a:srgbClr val="000000">
                <a:alpha val="9000"/>
              </a:srgbClr>
            </a:outerShdw>
          </a:effectLst>
        </p:spPr>
      </p:cxnSp>
      <p:sp>
        <p:nvSpPr>
          <p:cNvPr id="5" name="Овал 4">
            <a:extLst>
              <a:ext uri="{FF2B5EF4-FFF2-40B4-BE49-F238E27FC236}">
                <a16:creationId xmlns:a16="http://schemas.microsoft.com/office/drawing/2014/main" id="{8498700F-D22E-B848-9764-97F0B8539F3D}"/>
              </a:ext>
            </a:extLst>
          </p:cNvPr>
          <p:cNvSpPr/>
          <p:nvPr/>
        </p:nvSpPr>
        <p:spPr>
          <a:xfrm>
            <a:off x="5787332" y="2559384"/>
            <a:ext cx="2186261" cy="2186261"/>
          </a:xfrm>
          <a:prstGeom prst="ellipse">
            <a:avLst/>
          </a:prstGeom>
          <a:solidFill>
            <a:schemeClr val="bg1"/>
          </a:solidFill>
          <a:ln w="6350" cap="flat" cmpd="sng" algn="ctr">
            <a:noFill/>
            <a:prstDash val="solid"/>
            <a:miter lim="800000"/>
          </a:ln>
          <a:effectLst>
            <a:outerShdw blurRad="241300" dist="139700" dir="5400000" algn="t" rotWithShape="0">
              <a:srgbClr val="2C6394">
                <a:alpha val="23922"/>
              </a:srgbClr>
            </a:outerShdw>
          </a:effectLst>
        </p:spPr>
        <p:txBody>
          <a:bodyPr wrap="square" lIns="360000" tIns="360000" rIns="360000" bIns="360000" rtlCol="0" anchor="t">
            <a:no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/>
            </a:pP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Lato" panose="020F0502020204030203" pitchFamily="34" charset="0"/>
            </a:endParaRPr>
          </a:p>
        </p:txBody>
      </p:sp>
      <p:sp>
        <p:nvSpPr>
          <p:cNvPr id="9" name="Pentagon 102">
            <a:extLst>
              <a:ext uri="{FF2B5EF4-FFF2-40B4-BE49-F238E27FC236}">
                <a16:creationId xmlns:a16="http://schemas.microsoft.com/office/drawing/2014/main" id="{0727652A-9065-FC90-2945-BE779B748D3D}"/>
              </a:ext>
            </a:extLst>
          </p:cNvPr>
          <p:cNvSpPr/>
          <p:nvPr/>
        </p:nvSpPr>
        <p:spPr>
          <a:xfrm>
            <a:off x="1683065" y="6030301"/>
            <a:ext cx="5279676" cy="386848"/>
          </a:xfrm>
          <a:prstGeom prst="homePlate">
            <a:avLst>
              <a:gd name="adj" fmla="val 0"/>
            </a:avLst>
          </a:pr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493E2E9-6BCD-F7E3-3815-0C34BB1DD78B}"/>
              </a:ext>
            </a:extLst>
          </p:cNvPr>
          <p:cNvSpPr/>
          <p:nvPr/>
        </p:nvSpPr>
        <p:spPr>
          <a:xfrm>
            <a:off x="1684334" y="5279893"/>
            <a:ext cx="5551093" cy="563304"/>
          </a:xfrm>
          <a:prstGeom prst="rect">
            <a:avLst/>
          </a:prstGeom>
          <a:solidFill>
            <a:srgbClr val="0066B3"/>
          </a:solidFill>
          <a:ln w="12700" cap="flat" cmpd="sng" algn="ctr">
            <a:noFill/>
            <a:prstDash val="solid"/>
            <a:miter lim="800000"/>
          </a:ln>
          <a:effectLst>
            <a:outerShdw blurRad="177800" dist="101600" dir="5400000" algn="t" rotWithShape="0">
              <a:prstClr val="black">
                <a:alpha val="12000"/>
              </a:prstClr>
            </a:outerShdw>
          </a:effectLst>
        </p:spPr>
        <p:txBody>
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DejaVu Sans"/>
              <a:cs typeface="Segoe UI" panose="020B0502040204020203" pitchFamily="34" charset="0"/>
            </a:endParaRPr>
          </a:p>
        </p:txBody>
      </p:sp>
      <p:sp>
        <p:nvSpPr>
          <p:cNvPr id="12" name="Прямоугольник: скругленные углы 92">
            <a:extLst>
              <a:ext uri="{FF2B5EF4-FFF2-40B4-BE49-F238E27FC236}">
                <a16:creationId xmlns:a16="http://schemas.microsoft.com/office/drawing/2014/main" id="{331F3BC0-2EF6-6431-E5FD-4FEF7FE92EC3}"/>
              </a:ext>
            </a:extLst>
          </p:cNvPr>
          <p:cNvSpPr/>
          <p:nvPr/>
        </p:nvSpPr>
        <p:spPr>
          <a:xfrm flipV="1">
            <a:off x="1343530" y="5276889"/>
            <a:ext cx="1251468" cy="566306"/>
          </a:xfrm>
          <a:prstGeom prst="roundRect">
            <a:avLst>
              <a:gd name="adj" fmla="val 50000"/>
            </a:avLst>
          </a:pr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37">
            <a:extLst>
              <a:ext uri="{FF2B5EF4-FFF2-40B4-BE49-F238E27FC236}">
                <a16:creationId xmlns:a16="http://schemas.microsoft.com/office/drawing/2014/main" id="{EC5BFBF0-4EF4-15A4-47EC-26C9B4EC0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8091" y="5371440"/>
            <a:ext cx="17409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" dir="5400000" algn="ctr" rotWithShape="0">
              <a:srgbClr val="000000">
                <a:alpha val="6000"/>
              </a:srgbClr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82936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Клиенты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и клиентские пути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4" name="Прямоугольник 8">
            <a:extLst>
              <a:ext uri="{FF2B5EF4-FFF2-40B4-BE49-F238E27FC236}">
                <a16:creationId xmlns:a16="http://schemas.microsoft.com/office/drawing/2014/main" id="{D7ED3808-9740-92D1-CE8A-0C92E70D407F}"/>
              </a:ext>
            </a:extLst>
          </p:cNvPr>
          <p:cNvSpPr/>
          <p:nvPr/>
        </p:nvSpPr>
        <p:spPr>
          <a:xfrm rot="2398404" flipH="1">
            <a:off x="2920732" y="5340373"/>
            <a:ext cx="355651" cy="452815"/>
          </a:xfrm>
          <a:custGeom>
            <a:avLst/>
            <a:gdLst>
              <a:gd name="connsiteX0" fmla="*/ 0 w 609600"/>
              <a:gd name="connsiteY0" fmla="*/ 0 h 827314"/>
              <a:gd name="connsiteX1" fmla="*/ 609600 w 609600"/>
              <a:gd name="connsiteY1" fmla="*/ 0 h 827314"/>
              <a:gd name="connsiteX2" fmla="*/ 609600 w 609600"/>
              <a:gd name="connsiteY2" fmla="*/ 827314 h 827314"/>
              <a:gd name="connsiteX3" fmla="*/ 0 w 609600"/>
              <a:gd name="connsiteY3" fmla="*/ 827314 h 827314"/>
              <a:gd name="connsiteX4" fmla="*/ 0 w 609600"/>
              <a:gd name="connsiteY4" fmla="*/ 0 h 827314"/>
              <a:gd name="connsiteX0" fmla="*/ 609600 w 701040"/>
              <a:gd name="connsiteY0" fmla="*/ 827314 h 918754"/>
              <a:gd name="connsiteX1" fmla="*/ 0 w 701040"/>
              <a:gd name="connsiteY1" fmla="*/ 827314 h 918754"/>
              <a:gd name="connsiteX2" fmla="*/ 0 w 701040"/>
              <a:gd name="connsiteY2" fmla="*/ 0 h 918754"/>
              <a:gd name="connsiteX3" fmla="*/ 609600 w 701040"/>
              <a:gd name="connsiteY3" fmla="*/ 0 h 918754"/>
              <a:gd name="connsiteX4" fmla="*/ 701040 w 701040"/>
              <a:gd name="connsiteY4" fmla="*/ 918754 h 918754"/>
              <a:gd name="connsiteX0" fmla="*/ 609600 w 609600"/>
              <a:gd name="connsiteY0" fmla="*/ 827314 h 827314"/>
              <a:gd name="connsiteX1" fmla="*/ 0 w 609600"/>
              <a:gd name="connsiteY1" fmla="*/ 827314 h 827314"/>
              <a:gd name="connsiteX2" fmla="*/ 0 w 609600"/>
              <a:gd name="connsiteY2" fmla="*/ 0 h 827314"/>
              <a:gd name="connsiteX3" fmla="*/ 609600 w 609600"/>
              <a:gd name="connsiteY3" fmla="*/ 0 h 827314"/>
              <a:gd name="connsiteX0" fmla="*/ 0 w 609600"/>
              <a:gd name="connsiteY0" fmla="*/ 827314 h 827314"/>
              <a:gd name="connsiteX1" fmla="*/ 0 w 609600"/>
              <a:gd name="connsiteY1" fmla="*/ 0 h 827314"/>
              <a:gd name="connsiteX2" fmla="*/ 609600 w 609600"/>
              <a:gd name="connsiteY2" fmla="*/ 0 h 827314"/>
              <a:gd name="connsiteX0" fmla="*/ 0 w 609600"/>
              <a:gd name="connsiteY0" fmla="*/ 827314 h 827314"/>
              <a:gd name="connsiteX1" fmla="*/ 174171 w 609600"/>
              <a:gd name="connsiteY1" fmla="*/ 246742 h 827314"/>
              <a:gd name="connsiteX2" fmla="*/ 609600 w 609600"/>
              <a:gd name="connsiteY2" fmla="*/ 0 h 827314"/>
              <a:gd name="connsiteX0" fmla="*/ 0 w 609600"/>
              <a:gd name="connsiteY0" fmla="*/ 827314 h 827314"/>
              <a:gd name="connsiteX1" fmla="*/ 165696 w 609600"/>
              <a:gd name="connsiteY1" fmla="*/ 299953 h 827314"/>
              <a:gd name="connsiteX2" fmla="*/ 609600 w 609600"/>
              <a:gd name="connsiteY2" fmla="*/ 0 h 82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600" h="827314">
                <a:moveTo>
                  <a:pt x="0" y="827314"/>
                </a:moveTo>
                <a:lnTo>
                  <a:pt x="165696" y="299953"/>
                </a:lnTo>
                <a:lnTo>
                  <a:pt x="609600" y="0"/>
                </a:lnTo>
              </a:path>
            </a:pathLst>
          </a:custGeom>
          <a:noFill/>
          <a:ln w="19050">
            <a:solidFill>
              <a:srgbClr val="E4EC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7DA83561-EAB3-38F8-F2ED-213A1175D747}"/>
              </a:ext>
            </a:extLst>
          </p:cNvPr>
          <p:cNvSpPr/>
          <p:nvPr/>
        </p:nvSpPr>
        <p:spPr>
          <a:xfrm rot="1430726">
            <a:off x="5951891" y="4124122"/>
            <a:ext cx="1796418" cy="1796418"/>
          </a:xfrm>
          <a:prstGeom prst="ellipse">
            <a:avLst/>
          </a:prstGeom>
          <a:solidFill>
            <a:schemeClr val="bg1"/>
          </a:solidFill>
          <a:ln w="6350" cap="flat" cmpd="sng" algn="ctr">
            <a:noFill/>
            <a:prstDash val="solid"/>
            <a:miter lim="800000"/>
          </a:ln>
          <a:effectLst>
            <a:outerShdw blurRad="241300" dist="139700" dir="5400000" algn="t" rotWithShape="0">
              <a:srgbClr val="2C6394">
                <a:alpha val="23922"/>
              </a:srgbClr>
            </a:outerShdw>
          </a:effectLst>
        </p:spPr>
        <p:txBody>
          <a:bodyPr wrap="square" lIns="360000" tIns="360000" rIns="360000" bIns="360000" rtlCol="0" anchor="t">
            <a:no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/>
            </a:pPr>
            <a:endParaRPr kumimoji="0" lang="ru-RU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Lato" panose="020F05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8F9550-BDE6-AA14-AFDA-E4D975E5933D}"/>
              </a:ext>
            </a:extLst>
          </p:cNvPr>
          <p:cNvSpPr txBox="1"/>
          <p:nvPr/>
        </p:nvSpPr>
        <p:spPr>
          <a:xfrm rot="252651">
            <a:off x="6197675" y="4328846"/>
            <a:ext cx="1324925" cy="1257520"/>
          </a:xfrm>
          <a:prstGeom prst="rect">
            <a:avLst/>
          </a:prstGeom>
          <a:noFill/>
          <a:effectLst>
            <a:outerShdw blurRad="50800" dist="12700" dir="5400000" algn="ctr" rotWithShape="0">
              <a:srgbClr val="000000">
                <a:alpha val="7000"/>
              </a:srgbClr>
            </a:outerShdw>
          </a:effectLst>
        </p:spPr>
        <p:txBody>
          <a:bodyPr spcFirstLastPara="1" wrap="none" lIns="0" tIns="0" rIns="0" bIns="0" numCol="1" rtlCol="0">
            <a:prstTxWarp prst="textArchUp">
              <a:avLst>
                <a:gd name="adj" fmla="val 6025175"/>
              </a:avLst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Segoe UI" panose="020B0502040204020203" pitchFamily="34" charset="0"/>
              </a:rPr>
              <a:t>Постоянная детализация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alibri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5D18DDBD-C423-45B0-1192-AE808EEC36EA}"/>
              </a:ext>
            </a:extLst>
          </p:cNvPr>
          <p:cNvSpPr/>
          <p:nvPr/>
        </p:nvSpPr>
        <p:spPr>
          <a:xfrm rot="1430726">
            <a:off x="6244650" y="4416881"/>
            <a:ext cx="1210901" cy="1210901"/>
          </a:xfrm>
          <a:prstGeom prst="ellipse">
            <a:avLst/>
          </a:prstGeom>
          <a:solidFill>
            <a:srgbClr val="0F2851"/>
          </a:solidFill>
          <a:ln w="6350" cap="flat" cmpd="sng" algn="ctr">
            <a:noFill/>
            <a:prstDash val="solid"/>
            <a:miter lim="800000"/>
          </a:ln>
          <a:effectLst>
            <a:outerShdw blurRad="241300" dist="139700" dir="5400000" algn="t" rotWithShape="0">
              <a:srgbClr val="2C6394">
                <a:alpha val="23922"/>
              </a:srgbClr>
            </a:outerShdw>
          </a:effectLst>
        </p:spPr>
        <p:txBody>
          <a:bodyPr wrap="square" lIns="360000" tIns="360000" rIns="360000" bIns="360000" rtlCol="0" anchor="t">
            <a:no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/>
            </a:pPr>
            <a:endParaRPr kumimoji="0" lang="ru-RU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Lato" panose="020F0502020204030203" pitchFamily="34" charset="0"/>
            </a:endParaRPr>
          </a:p>
        </p:txBody>
      </p:sp>
      <p:sp>
        <p:nvSpPr>
          <p:cNvPr id="18" name="Прямоугольник 51">
            <a:extLst>
              <a:ext uri="{FF2B5EF4-FFF2-40B4-BE49-F238E27FC236}">
                <a16:creationId xmlns:a16="http://schemas.microsoft.com/office/drawing/2014/main" id="{988870F5-AB73-C65D-A5DA-C713662A0824}"/>
              </a:ext>
            </a:extLst>
          </p:cNvPr>
          <p:cNvSpPr/>
          <p:nvPr/>
        </p:nvSpPr>
        <p:spPr>
          <a:xfrm>
            <a:off x="6249251" y="4849919"/>
            <a:ext cx="1230254" cy="369332"/>
          </a:xfrm>
          <a:prstGeom prst="rect">
            <a:avLst/>
          </a:prstGeom>
          <a:noFill/>
          <a:effectLst>
            <a:outerShdw blurRad="50800" dist="12700" dir="5400000" algn="ctr" rotWithShape="0">
              <a:srgbClr val="000000">
                <a:alpha val="8000"/>
              </a:srgbClr>
            </a:outerShdw>
          </a:effectLst>
        </p:spPr>
        <p:txBody>
          <a:bodyPr wrap="square" lIns="0" tIns="0" rIns="0" bIns="0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Segoe UI" panose="020B0502040204020203" pitchFamily="34" charset="0"/>
              </a:rPr>
              <a:t>Архитектура домена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68D5A9-6703-AE08-329A-FA69BB0C886D}"/>
              </a:ext>
            </a:extLst>
          </p:cNvPr>
          <p:cNvSpPr txBox="1"/>
          <p:nvPr/>
        </p:nvSpPr>
        <p:spPr>
          <a:xfrm rot="17660050">
            <a:off x="4983258" y="2716924"/>
            <a:ext cx="1607158" cy="698523"/>
          </a:xfrm>
          <a:prstGeom prst="rect">
            <a:avLst/>
          </a:prstGeom>
          <a:noFill/>
          <a:effectLst>
            <a:outerShdw blurRad="50800" dist="12700" dir="5400000" algn="ctr" rotWithShape="0">
              <a:srgbClr val="000000">
                <a:alpha val="7000"/>
              </a:srgbClr>
            </a:outerShdw>
          </a:effectLst>
        </p:spPr>
        <p:txBody>
          <a:bodyPr spcFirstLastPara="1" wrap="none" lIns="0" tIns="0" rIns="0" bIns="0" numCol="1" rtlCol="0">
            <a:prstTxWarp prst="textArchUp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Итеративная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разработка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C3E648-C716-D61A-53CF-35CDA66B80AD}"/>
              </a:ext>
            </a:extLst>
          </p:cNvPr>
          <p:cNvSpPr txBox="1"/>
          <p:nvPr/>
        </p:nvSpPr>
        <p:spPr>
          <a:xfrm rot="3714170">
            <a:off x="4944287" y="3430852"/>
            <a:ext cx="2030784" cy="1230759"/>
          </a:xfrm>
          <a:prstGeom prst="rect">
            <a:avLst/>
          </a:prstGeom>
          <a:noFill/>
          <a:effectLst>
            <a:outerShdw blurRad="50800" dist="25400" dir="5400000" algn="ctr" rotWithShape="0">
              <a:srgbClr val="000000">
                <a:alpha val="9000"/>
              </a:srgbClr>
            </a:outerShdw>
          </a:effectLst>
        </p:spPr>
        <p:txBody>
          <a:bodyPr spcFirstLastPara="1" wrap="none" lIns="0" tIns="0" rIns="0" bIns="0" numCol="1" rtlCol="0">
            <a:prstTxWarp prst="textArchDown">
              <a:avLst>
                <a:gd name="adj" fmla="val 949813"/>
              </a:avLst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Эксплуатация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и развитие</a:t>
            </a:r>
          </a:p>
        </p:txBody>
      </p:sp>
      <p:sp>
        <p:nvSpPr>
          <p:cNvPr id="21" name="Прямоугольник 8">
            <a:extLst>
              <a:ext uri="{FF2B5EF4-FFF2-40B4-BE49-F238E27FC236}">
                <a16:creationId xmlns:a16="http://schemas.microsoft.com/office/drawing/2014/main" id="{A15DBFAD-2B84-ABBB-5A2C-DF30AB04DEA7}"/>
              </a:ext>
            </a:extLst>
          </p:cNvPr>
          <p:cNvSpPr/>
          <p:nvPr/>
        </p:nvSpPr>
        <p:spPr>
          <a:xfrm rot="15420000" flipH="1">
            <a:off x="7418931" y="1818997"/>
            <a:ext cx="479888" cy="610994"/>
          </a:xfrm>
          <a:custGeom>
            <a:avLst/>
            <a:gdLst>
              <a:gd name="connsiteX0" fmla="*/ 0 w 609600"/>
              <a:gd name="connsiteY0" fmla="*/ 0 h 827314"/>
              <a:gd name="connsiteX1" fmla="*/ 609600 w 609600"/>
              <a:gd name="connsiteY1" fmla="*/ 0 h 827314"/>
              <a:gd name="connsiteX2" fmla="*/ 609600 w 609600"/>
              <a:gd name="connsiteY2" fmla="*/ 827314 h 827314"/>
              <a:gd name="connsiteX3" fmla="*/ 0 w 609600"/>
              <a:gd name="connsiteY3" fmla="*/ 827314 h 827314"/>
              <a:gd name="connsiteX4" fmla="*/ 0 w 609600"/>
              <a:gd name="connsiteY4" fmla="*/ 0 h 827314"/>
              <a:gd name="connsiteX0" fmla="*/ 609600 w 701040"/>
              <a:gd name="connsiteY0" fmla="*/ 827314 h 918754"/>
              <a:gd name="connsiteX1" fmla="*/ 0 w 701040"/>
              <a:gd name="connsiteY1" fmla="*/ 827314 h 918754"/>
              <a:gd name="connsiteX2" fmla="*/ 0 w 701040"/>
              <a:gd name="connsiteY2" fmla="*/ 0 h 918754"/>
              <a:gd name="connsiteX3" fmla="*/ 609600 w 701040"/>
              <a:gd name="connsiteY3" fmla="*/ 0 h 918754"/>
              <a:gd name="connsiteX4" fmla="*/ 701040 w 701040"/>
              <a:gd name="connsiteY4" fmla="*/ 918754 h 918754"/>
              <a:gd name="connsiteX0" fmla="*/ 609600 w 609600"/>
              <a:gd name="connsiteY0" fmla="*/ 827314 h 827314"/>
              <a:gd name="connsiteX1" fmla="*/ 0 w 609600"/>
              <a:gd name="connsiteY1" fmla="*/ 827314 h 827314"/>
              <a:gd name="connsiteX2" fmla="*/ 0 w 609600"/>
              <a:gd name="connsiteY2" fmla="*/ 0 h 827314"/>
              <a:gd name="connsiteX3" fmla="*/ 609600 w 609600"/>
              <a:gd name="connsiteY3" fmla="*/ 0 h 827314"/>
              <a:gd name="connsiteX0" fmla="*/ 0 w 609600"/>
              <a:gd name="connsiteY0" fmla="*/ 827314 h 827314"/>
              <a:gd name="connsiteX1" fmla="*/ 0 w 609600"/>
              <a:gd name="connsiteY1" fmla="*/ 0 h 827314"/>
              <a:gd name="connsiteX2" fmla="*/ 609600 w 609600"/>
              <a:gd name="connsiteY2" fmla="*/ 0 h 827314"/>
              <a:gd name="connsiteX0" fmla="*/ 0 w 609600"/>
              <a:gd name="connsiteY0" fmla="*/ 827314 h 827314"/>
              <a:gd name="connsiteX1" fmla="*/ 174171 w 609600"/>
              <a:gd name="connsiteY1" fmla="*/ 246742 h 827314"/>
              <a:gd name="connsiteX2" fmla="*/ 609600 w 609600"/>
              <a:gd name="connsiteY2" fmla="*/ 0 h 827314"/>
              <a:gd name="connsiteX0" fmla="*/ 0 w 609600"/>
              <a:gd name="connsiteY0" fmla="*/ 827314 h 827314"/>
              <a:gd name="connsiteX1" fmla="*/ 165696 w 609600"/>
              <a:gd name="connsiteY1" fmla="*/ 299953 h 827314"/>
              <a:gd name="connsiteX2" fmla="*/ 609600 w 609600"/>
              <a:gd name="connsiteY2" fmla="*/ 0 h 82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600" h="827314">
                <a:moveTo>
                  <a:pt x="0" y="827314"/>
                </a:moveTo>
                <a:lnTo>
                  <a:pt x="165696" y="299953"/>
                </a:lnTo>
                <a:lnTo>
                  <a:pt x="609600" y="0"/>
                </a:lnTo>
              </a:path>
            </a:pathLst>
          </a:custGeom>
          <a:noFill/>
          <a:ln w="19050">
            <a:solidFill>
              <a:srgbClr val="E4EC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Прямоугольник 8">
            <a:extLst>
              <a:ext uri="{FF2B5EF4-FFF2-40B4-BE49-F238E27FC236}">
                <a16:creationId xmlns:a16="http://schemas.microsoft.com/office/drawing/2014/main" id="{5A9FA11D-339C-4DA5-23CE-E258B5993B68}"/>
              </a:ext>
            </a:extLst>
          </p:cNvPr>
          <p:cNvSpPr/>
          <p:nvPr/>
        </p:nvSpPr>
        <p:spPr>
          <a:xfrm rot="7964971" flipH="1">
            <a:off x="4945807" y="3207157"/>
            <a:ext cx="479888" cy="610994"/>
          </a:xfrm>
          <a:custGeom>
            <a:avLst/>
            <a:gdLst>
              <a:gd name="connsiteX0" fmla="*/ 0 w 609600"/>
              <a:gd name="connsiteY0" fmla="*/ 0 h 827314"/>
              <a:gd name="connsiteX1" fmla="*/ 609600 w 609600"/>
              <a:gd name="connsiteY1" fmla="*/ 0 h 827314"/>
              <a:gd name="connsiteX2" fmla="*/ 609600 w 609600"/>
              <a:gd name="connsiteY2" fmla="*/ 827314 h 827314"/>
              <a:gd name="connsiteX3" fmla="*/ 0 w 609600"/>
              <a:gd name="connsiteY3" fmla="*/ 827314 h 827314"/>
              <a:gd name="connsiteX4" fmla="*/ 0 w 609600"/>
              <a:gd name="connsiteY4" fmla="*/ 0 h 827314"/>
              <a:gd name="connsiteX0" fmla="*/ 609600 w 701040"/>
              <a:gd name="connsiteY0" fmla="*/ 827314 h 918754"/>
              <a:gd name="connsiteX1" fmla="*/ 0 w 701040"/>
              <a:gd name="connsiteY1" fmla="*/ 827314 h 918754"/>
              <a:gd name="connsiteX2" fmla="*/ 0 w 701040"/>
              <a:gd name="connsiteY2" fmla="*/ 0 h 918754"/>
              <a:gd name="connsiteX3" fmla="*/ 609600 w 701040"/>
              <a:gd name="connsiteY3" fmla="*/ 0 h 918754"/>
              <a:gd name="connsiteX4" fmla="*/ 701040 w 701040"/>
              <a:gd name="connsiteY4" fmla="*/ 918754 h 918754"/>
              <a:gd name="connsiteX0" fmla="*/ 609600 w 609600"/>
              <a:gd name="connsiteY0" fmla="*/ 827314 h 827314"/>
              <a:gd name="connsiteX1" fmla="*/ 0 w 609600"/>
              <a:gd name="connsiteY1" fmla="*/ 827314 h 827314"/>
              <a:gd name="connsiteX2" fmla="*/ 0 w 609600"/>
              <a:gd name="connsiteY2" fmla="*/ 0 h 827314"/>
              <a:gd name="connsiteX3" fmla="*/ 609600 w 609600"/>
              <a:gd name="connsiteY3" fmla="*/ 0 h 827314"/>
              <a:gd name="connsiteX0" fmla="*/ 0 w 609600"/>
              <a:gd name="connsiteY0" fmla="*/ 827314 h 827314"/>
              <a:gd name="connsiteX1" fmla="*/ 0 w 609600"/>
              <a:gd name="connsiteY1" fmla="*/ 0 h 827314"/>
              <a:gd name="connsiteX2" fmla="*/ 609600 w 609600"/>
              <a:gd name="connsiteY2" fmla="*/ 0 h 827314"/>
              <a:gd name="connsiteX0" fmla="*/ 0 w 609600"/>
              <a:gd name="connsiteY0" fmla="*/ 827314 h 827314"/>
              <a:gd name="connsiteX1" fmla="*/ 174171 w 609600"/>
              <a:gd name="connsiteY1" fmla="*/ 246742 h 827314"/>
              <a:gd name="connsiteX2" fmla="*/ 609600 w 609600"/>
              <a:gd name="connsiteY2" fmla="*/ 0 h 827314"/>
              <a:gd name="connsiteX0" fmla="*/ 0 w 609600"/>
              <a:gd name="connsiteY0" fmla="*/ 827314 h 827314"/>
              <a:gd name="connsiteX1" fmla="*/ 165696 w 609600"/>
              <a:gd name="connsiteY1" fmla="*/ 299953 h 827314"/>
              <a:gd name="connsiteX2" fmla="*/ 609600 w 609600"/>
              <a:gd name="connsiteY2" fmla="*/ 0 h 82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600" h="827314">
                <a:moveTo>
                  <a:pt x="0" y="827314"/>
                </a:moveTo>
                <a:lnTo>
                  <a:pt x="165696" y="299953"/>
                </a:lnTo>
                <a:lnTo>
                  <a:pt x="609600" y="0"/>
                </a:lnTo>
              </a:path>
            </a:pathLst>
          </a:custGeom>
          <a:noFill/>
          <a:ln w="19050">
            <a:solidFill>
              <a:srgbClr val="E4EC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ADB5D44-51A9-C1AB-9841-684B64766E43}"/>
              </a:ext>
            </a:extLst>
          </p:cNvPr>
          <p:cNvSpPr/>
          <p:nvPr/>
        </p:nvSpPr>
        <p:spPr>
          <a:xfrm>
            <a:off x="1835929" y="6388384"/>
            <a:ext cx="20498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16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2-3 мес.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37">
            <a:extLst>
              <a:ext uri="{FF2B5EF4-FFF2-40B4-BE49-F238E27FC236}">
                <a16:creationId xmlns:a16="http://schemas.microsoft.com/office/drawing/2014/main" id="{C9103414-D1B7-BCBC-451D-67ECD868A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9069" y="5371440"/>
            <a:ext cx="119763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12700" dir="5400000" algn="ctr" rotWithShape="0">
              <a:srgbClr val="000000">
                <a:alpha val="6000"/>
              </a:srgbClr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82936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Бизнес-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и ИТ-архитектура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2BF980-8497-399D-77A5-AF78606FEE22}"/>
              </a:ext>
            </a:extLst>
          </p:cNvPr>
          <p:cNvSpPr txBox="1"/>
          <p:nvPr/>
        </p:nvSpPr>
        <p:spPr>
          <a:xfrm rot="18679117">
            <a:off x="7484820" y="4454194"/>
            <a:ext cx="1168457" cy="319207"/>
          </a:xfrm>
          <a:prstGeom prst="rect">
            <a:avLst/>
          </a:prstGeom>
          <a:noFill/>
          <a:effectLst>
            <a:outerShdw blurRad="50800" dist="25400" dir="5400000" algn="ctr" rotWithShape="0">
              <a:srgbClr val="000000">
                <a:alpha val="9000"/>
              </a:srgbClr>
            </a:outerShdw>
          </a:effectLst>
        </p:spPr>
        <p:txBody>
          <a:bodyPr spcFirstLastPara="1" wrap="none" lIns="0" tIns="0" rIns="0" bIns="0" numCol="1" rtlCol="0">
            <a:prstTxWarp prst="textArchDown">
              <a:avLst>
                <a:gd name="adj" fmla="val 2459666"/>
              </a:avLst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Концепция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6" name="Прямоугольник 8">
            <a:extLst>
              <a:ext uri="{FF2B5EF4-FFF2-40B4-BE49-F238E27FC236}">
                <a16:creationId xmlns:a16="http://schemas.microsoft.com/office/drawing/2014/main" id="{5260FFBA-2674-1B09-337D-95B3271A27CB}"/>
              </a:ext>
            </a:extLst>
          </p:cNvPr>
          <p:cNvSpPr/>
          <p:nvPr/>
        </p:nvSpPr>
        <p:spPr>
          <a:xfrm rot="17640000" flipH="1">
            <a:off x="8311572" y="2983116"/>
            <a:ext cx="422698" cy="610994"/>
          </a:xfrm>
          <a:custGeom>
            <a:avLst/>
            <a:gdLst>
              <a:gd name="connsiteX0" fmla="*/ 0 w 609600"/>
              <a:gd name="connsiteY0" fmla="*/ 0 h 827314"/>
              <a:gd name="connsiteX1" fmla="*/ 609600 w 609600"/>
              <a:gd name="connsiteY1" fmla="*/ 0 h 827314"/>
              <a:gd name="connsiteX2" fmla="*/ 609600 w 609600"/>
              <a:gd name="connsiteY2" fmla="*/ 827314 h 827314"/>
              <a:gd name="connsiteX3" fmla="*/ 0 w 609600"/>
              <a:gd name="connsiteY3" fmla="*/ 827314 h 827314"/>
              <a:gd name="connsiteX4" fmla="*/ 0 w 609600"/>
              <a:gd name="connsiteY4" fmla="*/ 0 h 827314"/>
              <a:gd name="connsiteX0" fmla="*/ 609600 w 701040"/>
              <a:gd name="connsiteY0" fmla="*/ 827314 h 918754"/>
              <a:gd name="connsiteX1" fmla="*/ 0 w 701040"/>
              <a:gd name="connsiteY1" fmla="*/ 827314 h 918754"/>
              <a:gd name="connsiteX2" fmla="*/ 0 w 701040"/>
              <a:gd name="connsiteY2" fmla="*/ 0 h 918754"/>
              <a:gd name="connsiteX3" fmla="*/ 609600 w 701040"/>
              <a:gd name="connsiteY3" fmla="*/ 0 h 918754"/>
              <a:gd name="connsiteX4" fmla="*/ 701040 w 701040"/>
              <a:gd name="connsiteY4" fmla="*/ 918754 h 918754"/>
              <a:gd name="connsiteX0" fmla="*/ 609600 w 609600"/>
              <a:gd name="connsiteY0" fmla="*/ 827314 h 827314"/>
              <a:gd name="connsiteX1" fmla="*/ 0 w 609600"/>
              <a:gd name="connsiteY1" fmla="*/ 827314 h 827314"/>
              <a:gd name="connsiteX2" fmla="*/ 0 w 609600"/>
              <a:gd name="connsiteY2" fmla="*/ 0 h 827314"/>
              <a:gd name="connsiteX3" fmla="*/ 609600 w 609600"/>
              <a:gd name="connsiteY3" fmla="*/ 0 h 827314"/>
              <a:gd name="connsiteX0" fmla="*/ 0 w 609600"/>
              <a:gd name="connsiteY0" fmla="*/ 827314 h 827314"/>
              <a:gd name="connsiteX1" fmla="*/ 0 w 609600"/>
              <a:gd name="connsiteY1" fmla="*/ 0 h 827314"/>
              <a:gd name="connsiteX2" fmla="*/ 609600 w 609600"/>
              <a:gd name="connsiteY2" fmla="*/ 0 h 827314"/>
              <a:gd name="connsiteX0" fmla="*/ 0 w 609600"/>
              <a:gd name="connsiteY0" fmla="*/ 827314 h 827314"/>
              <a:gd name="connsiteX1" fmla="*/ 174171 w 609600"/>
              <a:gd name="connsiteY1" fmla="*/ 246742 h 827314"/>
              <a:gd name="connsiteX2" fmla="*/ 609600 w 609600"/>
              <a:gd name="connsiteY2" fmla="*/ 0 h 827314"/>
              <a:gd name="connsiteX0" fmla="*/ 0 w 609600"/>
              <a:gd name="connsiteY0" fmla="*/ 827314 h 827314"/>
              <a:gd name="connsiteX1" fmla="*/ 165696 w 609600"/>
              <a:gd name="connsiteY1" fmla="*/ 299953 h 827314"/>
              <a:gd name="connsiteX2" fmla="*/ 609600 w 609600"/>
              <a:gd name="connsiteY2" fmla="*/ 0 h 82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600" h="827314">
                <a:moveTo>
                  <a:pt x="0" y="827314"/>
                </a:moveTo>
                <a:lnTo>
                  <a:pt x="165696" y="299953"/>
                </a:lnTo>
                <a:lnTo>
                  <a:pt x="609600" y="0"/>
                </a:lnTo>
              </a:path>
            </a:pathLst>
          </a:custGeom>
          <a:noFill/>
          <a:ln w="19050">
            <a:solidFill>
              <a:srgbClr val="E4EC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Прямоугольник 8">
            <a:extLst>
              <a:ext uri="{FF2B5EF4-FFF2-40B4-BE49-F238E27FC236}">
                <a16:creationId xmlns:a16="http://schemas.microsoft.com/office/drawing/2014/main" id="{DC23424C-46A5-305B-024C-CC3F09B0E488}"/>
              </a:ext>
            </a:extLst>
          </p:cNvPr>
          <p:cNvSpPr/>
          <p:nvPr/>
        </p:nvSpPr>
        <p:spPr>
          <a:xfrm rot="19740000" flipH="1">
            <a:off x="8177834" y="4029492"/>
            <a:ext cx="479888" cy="610994"/>
          </a:xfrm>
          <a:custGeom>
            <a:avLst/>
            <a:gdLst>
              <a:gd name="connsiteX0" fmla="*/ 0 w 609600"/>
              <a:gd name="connsiteY0" fmla="*/ 0 h 827314"/>
              <a:gd name="connsiteX1" fmla="*/ 609600 w 609600"/>
              <a:gd name="connsiteY1" fmla="*/ 0 h 827314"/>
              <a:gd name="connsiteX2" fmla="*/ 609600 w 609600"/>
              <a:gd name="connsiteY2" fmla="*/ 827314 h 827314"/>
              <a:gd name="connsiteX3" fmla="*/ 0 w 609600"/>
              <a:gd name="connsiteY3" fmla="*/ 827314 h 827314"/>
              <a:gd name="connsiteX4" fmla="*/ 0 w 609600"/>
              <a:gd name="connsiteY4" fmla="*/ 0 h 827314"/>
              <a:gd name="connsiteX0" fmla="*/ 609600 w 701040"/>
              <a:gd name="connsiteY0" fmla="*/ 827314 h 918754"/>
              <a:gd name="connsiteX1" fmla="*/ 0 w 701040"/>
              <a:gd name="connsiteY1" fmla="*/ 827314 h 918754"/>
              <a:gd name="connsiteX2" fmla="*/ 0 w 701040"/>
              <a:gd name="connsiteY2" fmla="*/ 0 h 918754"/>
              <a:gd name="connsiteX3" fmla="*/ 609600 w 701040"/>
              <a:gd name="connsiteY3" fmla="*/ 0 h 918754"/>
              <a:gd name="connsiteX4" fmla="*/ 701040 w 701040"/>
              <a:gd name="connsiteY4" fmla="*/ 918754 h 918754"/>
              <a:gd name="connsiteX0" fmla="*/ 609600 w 609600"/>
              <a:gd name="connsiteY0" fmla="*/ 827314 h 827314"/>
              <a:gd name="connsiteX1" fmla="*/ 0 w 609600"/>
              <a:gd name="connsiteY1" fmla="*/ 827314 h 827314"/>
              <a:gd name="connsiteX2" fmla="*/ 0 w 609600"/>
              <a:gd name="connsiteY2" fmla="*/ 0 h 827314"/>
              <a:gd name="connsiteX3" fmla="*/ 609600 w 609600"/>
              <a:gd name="connsiteY3" fmla="*/ 0 h 827314"/>
              <a:gd name="connsiteX0" fmla="*/ 0 w 609600"/>
              <a:gd name="connsiteY0" fmla="*/ 827314 h 827314"/>
              <a:gd name="connsiteX1" fmla="*/ 0 w 609600"/>
              <a:gd name="connsiteY1" fmla="*/ 0 h 827314"/>
              <a:gd name="connsiteX2" fmla="*/ 609600 w 609600"/>
              <a:gd name="connsiteY2" fmla="*/ 0 h 827314"/>
              <a:gd name="connsiteX0" fmla="*/ 0 w 609600"/>
              <a:gd name="connsiteY0" fmla="*/ 827314 h 827314"/>
              <a:gd name="connsiteX1" fmla="*/ 174171 w 609600"/>
              <a:gd name="connsiteY1" fmla="*/ 246742 h 827314"/>
              <a:gd name="connsiteX2" fmla="*/ 609600 w 609600"/>
              <a:gd name="connsiteY2" fmla="*/ 0 h 827314"/>
              <a:gd name="connsiteX0" fmla="*/ 0 w 609600"/>
              <a:gd name="connsiteY0" fmla="*/ 827314 h 827314"/>
              <a:gd name="connsiteX1" fmla="*/ 165696 w 609600"/>
              <a:gd name="connsiteY1" fmla="*/ 299953 h 827314"/>
              <a:gd name="connsiteX2" fmla="*/ 609600 w 609600"/>
              <a:gd name="connsiteY2" fmla="*/ 0 h 82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600" h="827314">
                <a:moveTo>
                  <a:pt x="0" y="827314"/>
                </a:moveTo>
                <a:lnTo>
                  <a:pt x="165696" y="299953"/>
                </a:lnTo>
                <a:lnTo>
                  <a:pt x="609600" y="0"/>
                </a:lnTo>
              </a:path>
            </a:pathLst>
          </a:custGeom>
          <a:noFill/>
          <a:ln w="19050">
            <a:solidFill>
              <a:srgbClr val="E4EC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FA4A7D-C3A9-6E56-6D93-23F22179E915}"/>
              </a:ext>
            </a:extLst>
          </p:cNvPr>
          <p:cNvSpPr txBox="1"/>
          <p:nvPr/>
        </p:nvSpPr>
        <p:spPr>
          <a:xfrm rot="16615346">
            <a:off x="7028186" y="3205360"/>
            <a:ext cx="2042928" cy="891502"/>
          </a:xfrm>
          <a:prstGeom prst="rect">
            <a:avLst/>
          </a:prstGeom>
          <a:noFill/>
          <a:effectLst>
            <a:outerShdw blurRad="50800" dist="25400" dir="5400000" algn="ctr" rotWithShape="0">
              <a:srgbClr val="000000">
                <a:alpha val="9000"/>
              </a:srgbClr>
            </a:outerShdw>
          </a:effectLst>
        </p:spPr>
        <p:txBody>
          <a:bodyPr spcFirstLastPara="1" wrap="none" lIns="0" tIns="0" rIns="0" bIns="0" numCol="1" rtlCol="0">
            <a:prstTxWarp prst="textArchDown">
              <a:avLst>
                <a:gd name="adj" fmla="val 2459666"/>
              </a:avLst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Прототипи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рование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F20F4F-8DDC-3E2E-0FA1-F9A79F1078D1}"/>
              </a:ext>
            </a:extLst>
          </p:cNvPr>
          <p:cNvSpPr txBox="1"/>
          <p:nvPr/>
        </p:nvSpPr>
        <p:spPr>
          <a:xfrm>
            <a:off x="6031683" y="2095298"/>
            <a:ext cx="1660541" cy="754450"/>
          </a:xfrm>
          <a:prstGeom prst="rect">
            <a:avLst/>
          </a:prstGeom>
          <a:noFill/>
          <a:effectLst>
            <a:outerShdw blurRad="50800" dist="12700" dir="5400000" algn="ctr" rotWithShape="0">
              <a:srgbClr val="000000">
                <a:alpha val="7000"/>
              </a:srgbClr>
            </a:outerShdw>
          </a:effectLst>
        </p:spPr>
        <p:txBody>
          <a:bodyPr spcFirstLastPara="1" wrap="none" lIns="0" tIns="0" rIns="0" bIns="0" numCol="1" rtlCol="0">
            <a:prstTxWarp prst="textArchUp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Тех.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проекти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-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</a:b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рование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79CC383-885F-E1AD-A60C-E10BC883EF22}"/>
              </a:ext>
            </a:extLst>
          </p:cNvPr>
          <p:cNvSpPr txBox="1"/>
          <p:nvPr/>
        </p:nvSpPr>
        <p:spPr>
          <a:xfrm rot="3074455">
            <a:off x="6998321" y="2560917"/>
            <a:ext cx="1660541" cy="754450"/>
          </a:xfrm>
          <a:prstGeom prst="rect">
            <a:avLst/>
          </a:prstGeom>
          <a:noFill/>
          <a:effectLst>
            <a:outerShdw blurRad="50800" dist="12700" dir="5400000" algn="ctr" rotWithShape="0">
              <a:srgbClr val="000000">
                <a:alpha val="7000"/>
              </a:srgbClr>
            </a:outerShdw>
          </a:effectLst>
        </p:spPr>
        <p:txBody>
          <a:bodyPr spcFirstLastPara="1" wrap="none" lIns="0" tIns="0" rIns="0" bIns="0" numCol="1" rtlCol="0">
            <a:prstTxWarp prst="textArchUp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Клиентские пути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и ФТ сервиса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7C5BDDBD-4708-03C9-3DCE-65D2A3F977ED}"/>
              </a:ext>
            </a:extLst>
          </p:cNvPr>
          <p:cNvGrpSpPr/>
          <p:nvPr/>
        </p:nvGrpSpPr>
        <p:grpSpPr>
          <a:xfrm>
            <a:off x="5875048" y="4228271"/>
            <a:ext cx="1936954" cy="1597756"/>
            <a:chOff x="5478173" y="4365409"/>
            <a:chExt cx="1922983" cy="1586232"/>
          </a:xfrm>
        </p:grpSpPr>
        <p:sp>
          <p:nvSpPr>
            <p:cNvPr id="32" name="Овал 4">
              <a:extLst>
                <a:ext uri="{FF2B5EF4-FFF2-40B4-BE49-F238E27FC236}">
                  <a16:creationId xmlns:a16="http://schemas.microsoft.com/office/drawing/2014/main" id="{D104AD23-11FA-636C-1AC3-1C4A5B75505C}"/>
                </a:ext>
              </a:extLst>
            </p:cNvPr>
            <p:cNvSpPr/>
            <p:nvPr/>
          </p:nvSpPr>
          <p:spPr>
            <a:xfrm rot="17502533" flipH="1">
              <a:off x="5885338" y="4736889"/>
              <a:ext cx="807587" cy="1621917"/>
            </a:xfrm>
            <a:custGeom>
              <a:avLst/>
              <a:gdLst>
                <a:gd name="connsiteX0" fmla="*/ 0 w 2235200"/>
                <a:gd name="connsiteY0" fmla="*/ 1117600 h 2235200"/>
                <a:gd name="connsiteX1" fmla="*/ 1117600 w 2235200"/>
                <a:gd name="connsiteY1" fmla="*/ 0 h 2235200"/>
                <a:gd name="connsiteX2" fmla="*/ 2235200 w 2235200"/>
                <a:gd name="connsiteY2" fmla="*/ 1117600 h 2235200"/>
                <a:gd name="connsiteX3" fmla="*/ 1117600 w 2235200"/>
                <a:gd name="connsiteY3" fmla="*/ 2235200 h 2235200"/>
                <a:gd name="connsiteX4" fmla="*/ 0 w 2235200"/>
                <a:gd name="connsiteY4" fmla="*/ 1117600 h 2235200"/>
                <a:gd name="connsiteX0" fmla="*/ 0 w 2235200"/>
                <a:gd name="connsiteY0" fmla="*/ 1117600 h 2235200"/>
                <a:gd name="connsiteX1" fmla="*/ 1117600 w 2235200"/>
                <a:gd name="connsiteY1" fmla="*/ 0 h 2235200"/>
                <a:gd name="connsiteX2" fmla="*/ 2235200 w 2235200"/>
                <a:gd name="connsiteY2" fmla="*/ 1117600 h 2235200"/>
                <a:gd name="connsiteX3" fmla="*/ 1117600 w 2235200"/>
                <a:gd name="connsiteY3" fmla="*/ 2235200 h 2235200"/>
                <a:gd name="connsiteX4" fmla="*/ 91440 w 2235200"/>
                <a:gd name="connsiteY4" fmla="*/ 1209040 h 2235200"/>
                <a:gd name="connsiteX0" fmla="*/ 0 w 2235200"/>
                <a:gd name="connsiteY0" fmla="*/ 1117600 h 2235200"/>
                <a:gd name="connsiteX1" fmla="*/ 1117600 w 2235200"/>
                <a:gd name="connsiteY1" fmla="*/ 0 h 2235200"/>
                <a:gd name="connsiteX2" fmla="*/ 2235200 w 2235200"/>
                <a:gd name="connsiteY2" fmla="*/ 1117600 h 2235200"/>
                <a:gd name="connsiteX3" fmla="*/ 1117600 w 2235200"/>
                <a:gd name="connsiteY3" fmla="*/ 2235200 h 2235200"/>
                <a:gd name="connsiteX0" fmla="*/ 0 w 1117600"/>
                <a:gd name="connsiteY0" fmla="*/ 0 h 2235200"/>
                <a:gd name="connsiteX1" fmla="*/ 1117600 w 1117600"/>
                <a:gd name="connsiteY1" fmla="*/ 1117600 h 2235200"/>
                <a:gd name="connsiteX2" fmla="*/ 0 w 1117600"/>
                <a:gd name="connsiteY2" fmla="*/ 2235200 h 223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7600" h="2235200">
                  <a:moveTo>
                    <a:pt x="0" y="0"/>
                  </a:moveTo>
                  <a:cubicBezTo>
                    <a:pt x="617233" y="0"/>
                    <a:pt x="1117600" y="500367"/>
                    <a:pt x="1117600" y="1117600"/>
                  </a:cubicBezTo>
                  <a:cubicBezTo>
                    <a:pt x="1117600" y="1734833"/>
                    <a:pt x="617233" y="2235200"/>
                    <a:pt x="0" y="2235200"/>
                  </a:cubicBezTo>
                </a:path>
              </a:pathLst>
            </a:cu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rgbClr val="0F2851"/>
                  </a:gs>
                </a:gsLst>
                <a:lin ang="5400000" scaled="1"/>
              </a:gradFill>
              <a:headEnd type="none" w="med" len="med"/>
              <a:tailEnd type="arrow" w="med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Овал 4">
              <a:extLst>
                <a:ext uri="{FF2B5EF4-FFF2-40B4-BE49-F238E27FC236}">
                  <a16:creationId xmlns:a16="http://schemas.microsoft.com/office/drawing/2014/main" id="{D5EBB069-696A-FF0B-222A-5E8492335C2F}"/>
                </a:ext>
              </a:extLst>
            </p:cNvPr>
            <p:cNvSpPr/>
            <p:nvPr/>
          </p:nvSpPr>
          <p:spPr>
            <a:xfrm rot="6632082" flipH="1">
              <a:off x="6186404" y="3958244"/>
              <a:ext cx="807587" cy="1621917"/>
            </a:xfrm>
            <a:custGeom>
              <a:avLst/>
              <a:gdLst>
                <a:gd name="connsiteX0" fmla="*/ 0 w 2235200"/>
                <a:gd name="connsiteY0" fmla="*/ 1117600 h 2235200"/>
                <a:gd name="connsiteX1" fmla="*/ 1117600 w 2235200"/>
                <a:gd name="connsiteY1" fmla="*/ 0 h 2235200"/>
                <a:gd name="connsiteX2" fmla="*/ 2235200 w 2235200"/>
                <a:gd name="connsiteY2" fmla="*/ 1117600 h 2235200"/>
                <a:gd name="connsiteX3" fmla="*/ 1117600 w 2235200"/>
                <a:gd name="connsiteY3" fmla="*/ 2235200 h 2235200"/>
                <a:gd name="connsiteX4" fmla="*/ 0 w 2235200"/>
                <a:gd name="connsiteY4" fmla="*/ 1117600 h 2235200"/>
                <a:gd name="connsiteX0" fmla="*/ 0 w 2235200"/>
                <a:gd name="connsiteY0" fmla="*/ 1117600 h 2235200"/>
                <a:gd name="connsiteX1" fmla="*/ 1117600 w 2235200"/>
                <a:gd name="connsiteY1" fmla="*/ 0 h 2235200"/>
                <a:gd name="connsiteX2" fmla="*/ 2235200 w 2235200"/>
                <a:gd name="connsiteY2" fmla="*/ 1117600 h 2235200"/>
                <a:gd name="connsiteX3" fmla="*/ 1117600 w 2235200"/>
                <a:gd name="connsiteY3" fmla="*/ 2235200 h 2235200"/>
                <a:gd name="connsiteX4" fmla="*/ 91440 w 2235200"/>
                <a:gd name="connsiteY4" fmla="*/ 1209040 h 2235200"/>
                <a:gd name="connsiteX0" fmla="*/ 0 w 2235200"/>
                <a:gd name="connsiteY0" fmla="*/ 1117600 h 2235200"/>
                <a:gd name="connsiteX1" fmla="*/ 1117600 w 2235200"/>
                <a:gd name="connsiteY1" fmla="*/ 0 h 2235200"/>
                <a:gd name="connsiteX2" fmla="*/ 2235200 w 2235200"/>
                <a:gd name="connsiteY2" fmla="*/ 1117600 h 2235200"/>
                <a:gd name="connsiteX3" fmla="*/ 1117600 w 2235200"/>
                <a:gd name="connsiteY3" fmla="*/ 2235200 h 2235200"/>
                <a:gd name="connsiteX0" fmla="*/ 0 w 1117600"/>
                <a:gd name="connsiteY0" fmla="*/ 0 h 2235200"/>
                <a:gd name="connsiteX1" fmla="*/ 1117600 w 1117600"/>
                <a:gd name="connsiteY1" fmla="*/ 1117600 h 2235200"/>
                <a:gd name="connsiteX2" fmla="*/ 0 w 1117600"/>
                <a:gd name="connsiteY2" fmla="*/ 2235200 h 223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7600" h="2235200">
                  <a:moveTo>
                    <a:pt x="0" y="0"/>
                  </a:moveTo>
                  <a:cubicBezTo>
                    <a:pt x="617233" y="0"/>
                    <a:pt x="1117600" y="500367"/>
                    <a:pt x="1117600" y="1117600"/>
                  </a:cubicBezTo>
                  <a:cubicBezTo>
                    <a:pt x="1117600" y="1734833"/>
                    <a:pt x="617233" y="2235200"/>
                    <a:pt x="0" y="2235200"/>
                  </a:cubicBezTo>
                </a:path>
              </a:pathLst>
            </a:cu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rgbClr val="0F2851"/>
                  </a:gs>
                </a:gsLst>
                <a:lin ang="5400000" scaled="1"/>
              </a:gradFill>
              <a:headEnd type="none" w="med" len="med"/>
              <a:tailEnd type="arrow" w="med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6314DE1A-C4FB-0568-B18E-091B3F42ECF9}"/>
              </a:ext>
            </a:extLst>
          </p:cNvPr>
          <p:cNvCxnSpPr/>
          <p:nvPr/>
        </p:nvCxnSpPr>
        <p:spPr>
          <a:xfrm flipH="1">
            <a:off x="7218928" y="6194499"/>
            <a:ext cx="2172764" cy="0"/>
          </a:xfrm>
          <a:prstGeom prst="line">
            <a:avLst/>
          </a:prstGeom>
          <a:noFill/>
          <a:ln w="12700" cap="flat" cmpd="sng" algn="ctr">
            <a:solidFill>
              <a:srgbClr val="39718A"/>
            </a:solidFill>
            <a:prstDash val="sysDot"/>
            <a:headEnd type="none" w="med" len="med"/>
            <a:tailEnd type="none" w="med" len="med"/>
          </a:ln>
          <a:effectLst>
            <a:outerShdw blurRad="50800" dist="25400" dir="5400000" algn="ctr" rotWithShape="0">
              <a:srgbClr val="000000">
                <a:alpha val="9000"/>
              </a:srgbClr>
            </a:outerShdw>
          </a:effectLst>
        </p:spPr>
      </p:cxnSp>
      <p:sp>
        <p:nvSpPr>
          <p:cNvPr id="35" name="Скругленный прямоугольник 94">
            <a:extLst>
              <a:ext uri="{FF2B5EF4-FFF2-40B4-BE49-F238E27FC236}">
                <a16:creationId xmlns:a16="http://schemas.microsoft.com/office/drawing/2014/main" id="{BD883F79-14E2-AE7B-E0E2-26A78757657F}"/>
              </a:ext>
            </a:extLst>
          </p:cNvPr>
          <p:cNvSpPr/>
          <p:nvPr/>
        </p:nvSpPr>
        <p:spPr>
          <a:xfrm rot="16200000" flipH="1" flipV="1">
            <a:off x="1382634" y="2443621"/>
            <a:ext cx="2181904" cy="2630692"/>
          </a:xfrm>
          <a:custGeom>
            <a:avLst/>
            <a:gdLst>
              <a:gd name="connsiteX0" fmla="*/ 0 w 2266122"/>
              <a:gd name="connsiteY0" fmla="*/ 189901 h 2989225"/>
              <a:gd name="connsiteX1" fmla="*/ 189901 w 2266122"/>
              <a:gd name="connsiteY1" fmla="*/ 0 h 2989225"/>
              <a:gd name="connsiteX2" fmla="*/ 2076221 w 2266122"/>
              <a:gd name="connsiteY2" fmla="*/ 0 h 2989225"/>
              <a:gd name="connsiteX3" fmla="*/ 2266122 w 2266122"/>
              <a:gd name="connsiteY3" fmla="*/ 189901 h 2989225"/>
              <a:gd name="connsiteX4" fmla="*/ 2266122 w 2266122"/>
              <a:gd name="connsiteY4" fmla="*/ 2799324 h 2989225"/>
              <a:gd name="connsiteX5" fmla="*/ 2076221 w 2266122"/>
              <a:gd name="connsiteY5" fmla="*/ 2989225 h 2989225"/>
              <a:gd name="connsiteX6" fmla="*/ 189901 w 2266122"/>
              <a:gd name="connsiteY6" fmla="*/ 2989225 h 2989225"/>
              <a:gd name="connsiteX7" fmla="*/ 0 w 2266122"/>
              <a:gd name="connsiteY7" fmla="*/ 2799324 h 2989225"/>
              <a:gd name="connsiteX8" fmla="*/ 0 w 2266122"/>
              <a:gd name="connsiteY8" fmla="*/ 189901 h 2989225"/>
              <a:gd name="connsiteX0" fmla="*/ 2076221 w 2266122"/>
              <a:gd name="connsiteY0" fmla="*/ 2989225 h 3080665"/>
              <a:gd name="connsiteX1" fmla="*/ 189901 w 2266122"/>
              <a:gd name="connsiteY1" fmla="*/ 2989225 h 3080665"/>
              <a:gd name="connsiteX2" fmla="*/ 0 w 2266122"/>
              <a:gd name="connsiteY2" fmla="*/ 2799324 h 3080665"/>
              <a:gd name="connsiteX3" fmla="*/ 0 w 2266122"/>
              <a:gd name="connsiteY3" fmla="*/ 189901 h 3080665"/>
              <a:gd name="connsiteX4" fmla="*/ 189901 w 2266122"/>
              <a:gd name="connsiteY4" fmla="*/ 0 h 3080665"/>
              <a:gd name="connsiteX5" fmla="*/ 2076221 w 2266122"/>
              <a:gd name="connsiteY5" fmla="*/ 0 h 3080665"/>
              <a:gd name="connsiteX6" fmla="*/ 2266122 w 2266122"/>
              <a:gd name="connsiteY6" fmla="*/ 189901 h 3080665"/>
              <a:gd name="connsiteX7" fmla="*/ 2266122 w 2266122"/>
              <a:gd name="connsiteY7" fmla="*/ 2799324 h 3080665"/>
              <a:gd name="connsiteX8" fmla="*/ 2167661 w 2266122"/>
              <a:gd name="connsiteY8" fmla="*/ 3080665 h 3080665"/>
              <a:gd name="connsiteX0" fmla="*/ 2076221 w 2266122"/>
              <a:gd name="connsiteY0" fmla="*/ 2989225 h 2989225"/>
              <a:gd name="connsiteX1" fmla="*/ 189901 w 2266122"/>
              <a:gd name="connsiteY1" fmla="*/ 2989225 h 2989225"/>
              <a:gd name="connsiteX2" fmla="*/ 0 w 2266122"/>
              <a:gd name="connsiteY2" fmla="*/ 2799324 h 2989225"/>
              <a:gd name="connsiteX3" fmla="*/ 0 w 2266122"/>
              <a:gd name="connsiteY3" fmla="*/ 189901 h 2989225"/>
              <a:gd name="connsiteX4" fmla="*/ 189901 w 2266122"/>
              <a:gd name="connsiteY4" fmla="*/ 0 h 2989225"/>
              <a:gd name="connsiteX5" fmla="*/ 2076221 w 2266122"/>
              <a:gd name="connsiteY5" fmla="*/ 0 h 2989225"/>
              <a:gd name="connsiteX6" fmla="*/ 2266122 w 2266122"/>
              <a:gd name="connsiteY6" fmla="*/ 189901 h 2989225"/>
              <a:gd name="connsiteX7" fmla="*/ 2266122 w 2266122"/>
              <a:gd name="connsiteY7" fmla="*/ 2799324 h 2989225"/>
              <a:gd name="connsiteX0" fmla="*/ 2076221 w 2266122"/>
              <a:gd name="connsiteY0" fmla="*/ 2989225 h 2989225"/>
              <a:gd name="connsiteX1" fmla="*/ 189901 w 2266122"/>
              <a:gd name="connsiteY1" fmla="*/ 2989225 h 2989225"/>
              <a:gd name="connsiteX2" fmla="*/ 0 w 2266122"/>
              <a:gd name="connsiteY2" fmla="*/ 2799324 h 2989225"/>
              <a:gd name="connsiteX3" fmla="*/ 0 w 2266122"/>
              <a:gd name="connsiteY3" fmla="*/ 189901 h 2989225"/>
              <a:gd name="connsiteX4" fmla="*/ 189901 w 2266122"/>
              <a:gd name="connsiteY4" fmla="*/ 0 h 2989225"/>
              <a:gd name="connsiteX5" fmla="*/ 2076221 w 2266122"/>
              <a:gd name="connsiteY5" fmla="*/ 0 h 2989225"/>
              <a:gd name="connsiteX6" fmla="*/ 2266122 w 2266122"/>
              <a:gd name="connsiteY6" fmla="*/ 189901 h 2989225"/>
              <a:gd name="connsiteX0" fmla="*/ 2076221 w 2076221"/>
              <a:gd name="connsiteY0" fmla="*/ 2989225 h 2989225"/>
              <a:gd name="connsiteX1" fmla="*/ 189901 w 2076221"/>
              <a:gd name="connsiteY1" fmla="*/ 2989225 h 2989225"/>
              <a:gd name="connsiteX2" fmla="*/ 0 w 2076221"/>
              <a:gd name="connsiteY2" fmla="*/ 2799324 h 2989225"/>
              <a:gd name="connsiteX3" fmla="*/ 0 w 2076221"/>
              <a:gd name="connsiteY3" fmla="*/ 189901 h 2989225"/>
              <a:gd name="connsiteX4" fmla="*/ 189901 w 2076221"/>
              <a:gd name="connsiteY4" fmla="*/ 0 h 2989225"/>
              <a:gd name="connsiteX5" fmla="*/ 2076221 w 2076221"/>
              <a:gd name="connsiteY5" fmla="*/ 0 h 2989225"/>
              <a:gd name="connsiteX0" fmla="*/ 189901 w 2076221"/>
              <a:gd name="connsiteY0" fmla="*/ 2989225 h 2989225"/>
              <a:gd name="connsiteX1" fmla="*/ 0 w 2076221"/>
              <a:gd name="connsiteY1" fmla="*/ 2799324 h 2989225"/>
              <a:gd name="connsiteX2" fmla="*/ 0 w 2076221"/>
              <a:gd name="connsiteY2" fmla="*/ 189901 h 2989225"/>
              <a:gd name="connsiteX3" fmla="*/ 189901 w 2076221"/>
              <a:gd name="connsiteY3" fmla="*/ 0 h 2989225"/>
              <a:gd name="connsiteX4" fmla="*/ 2076221 w 2076221"/>
              <a:gd name="connsiteY4" fmla="*/ 0 h 2989225"/>
              <a:gd name="connsiteX0" fmla="*/ 0 w 2076221"/>
              <a:gd name="connsiteY0" fmla="*/ 2799324 h 2799324"/>
              <a:gd name="connsiteX1" fmla="*/ 0 w 2076221"/>
              <a:gd name="connsiteY1" fmla="*/ 189901 h 2799324"/>
              <a:gd name="connsiteX2" fmla="*/ 189901 w 2076221"/>
              <a:gd name="connsiteY2" fmla="*/ 0 h 2799324"/>
              <a:gd name="connsiteX3" fmla="*/ 2076221 w 2076221"/>
              <a:gd name="connsiteY3" fmla="*/ 0 h 2799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6221" h="2799324">
                <a:moveTo>
                  <a:pt x="0" y="2799324"/>
                </a:moveTo>
                <a:lnTo>
                  <a:pt x="0" y="189901"/>
                </a:lnTo>
                <a:cubicBezTo>
                  <a:pt x="0" y="85022"/>
                  <a:pt x="85022" y="0"/>
                  <a:pt x="189901" y="0"/>
                </a:cubicBezTo>
                <a:lnTo>
                  <a:pt x="2076221" y="0"/>
                </a:lnTo>
              </a:path>
            </a:pathLst>
          </a:custGeom>
          <a:gradFill>
            <a:gsLst>
              <a:gs pos="0">
                <a:schemeClr val="bg1"/>
              </a:gs>
              <a:gs pos="43000">
                <a:srgbClr val="E4ECFD"/>
              </a:gs>
            </a:gsLst>
            <a:lin ang="1800000" scaled="0"/>
          </a:gradFill>
          <a:ln w="9525" cap="flat" cmpd="sng" algn="ctr">
            <a:gradFill>
              <a:gsLst>
                <a:gs pos="0">
                  <a:srgbClr val="0F2851">
                    <a:alpha val="51000"/>
                  </a:srgbClr>
                </a:gs>
                <a:gs pos="80000">
                  <a:schemeClr val="accent1">
                    <a:lumMod val="90000"/>
                    <a:alpha val="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4400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27C661B2-ACE0-5AB0-CA83-B82AFC3A1905}"/>
              </a:ext>
            </a:extLst>
          </p:cNvPr>
          <p:cNvSpPr/>
          <p:nvPr/>
        </p:nvSpPr>
        <p:spPr>
          <a:xfrm>
            <a:off x="1457209" y="2867487"/>
            <a:ext cx="2335957" cy="1990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Сервисы разрабатываются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и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выводятся в эксплуатацию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«волнами» (согласно приоритетам)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Далее прорабатываются новые клиентские пути,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детализируется бизнес-архитектура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домена и разрабатываются новые сервисы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623B745A-A6EA-2691-48E5-EF94A74E3554}"/>
              </a:ext>
            </a:extLst>
          </p:cNvPr>
          <p:cNvSpPr/>
          <p:nvPr/>
        </p:nvSpPr>
        <p:spPr>
          <a:xfrm>
            <a:off x="9772165" y="1010490"/>
            <a:ext cx="21750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Для сервисов прорабатываются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функциональные требования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99EE9F13-2FAE-49C1-A1AF-601B519F840F}"/>
              </a:ext>
            </a:extLst>
          </p:cNvPr>
          <p:cNvSpPr/>
          <p:nvPr/>
        </p:nvSpPr>
        <p:spPr>
          <a:xfrm>
            <a:off x="9772166" y="1635871"/>
            <a:ext cx="21371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Определяются необходимые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изменения в НПА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CB5905C8-DAC7-758D-2AE3-3DBFA8B5955D}"/>
              </a:ext>
            </a:extLst>
          </p:cNvPr>
          <p:cNvSpPr/>
          <p:nvPr/>
        </p:nvSpPr>
        <p:spPr>
          <a:xfrm>
            <a:off x="9772165" y="2144671"/>
            <a:ext cx="2396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В результате формируется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техническое задание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на разработку сервисов </a:t>
            </a:r>
          </a:p>
        </p:txBody>
      </p:sp>
      <p:sp>
        <p:nvSpPr>
          <p:cNvPr id="40" name="Прямоугольник 8">
            <a:extLst>
              <a:ext uri="{FF2B5EF4-FFF2-40B4-BE49-F238E27FC236}">
                <a16:creationId xmlns:a16="http://schemas.microsoft.com/office/drawing/2014/main" id="{A9149F67-750F-067E-7E92-C07915EDE5AC}"/>
              </a:ext>
            </a:extLst>
          </p:cNvPr>
          <p:cNvSpPr/>
          <p:nvPr/>
        </p:nvSpPr>
        <p:spPr>
          <a:xfrm rot="2398404" flipH="1">
            <a:off x="4260201" y="5340373"/>
            <a:ext cx="355651" cy="452815"/>
          </a:xfrm>
          <a:custGeom>
            <a:avLst/>
            <a:gdLst>
              <a:gd name="connsiteX0" fmla="*/ 0 w 609600"/>
              <a:gd name="connsiteY0" fmla="*/ 0 h 827314"/>
              <a:gd name="connsiteX1" fmla="*/ 609600 w 609600"/>
              <a:gd name="connsiteY1" fmla="*/ 0 h 827314"/>
              <a:gd name="connsiteX2" fmla="*/ 609600 w 609600"/>
              <a:gd name="connsiteY2" fmla="*/ 827314 h 827314"/>
              <a:gd name="connsiteX3" fmla="*/ 0 w 609600"/>
              <a:gd name="connsiteY3" fmla="*/ 827314 h 827314"/>
              <a:gd name="connsiteX4" fmla="*/ 0 w 609600"/>
              <a:gd name="connsiteY4" fmla="*/ 0 h 827314"/>
              <a:gd name="connsiteX0" fmla="*/ 609600 w 701040"/>
              <a:gd name="connsiteY0" fmla="*/ 827314 h 918754"/>
              <a:gd name="connsiteX1" fmla="*/ 0 w 701040"/>
              <a:gd name="connsiteY1" fmla="*/ 827314 h 918754"/>
              <a:gd name="connsiteX2" fmla="*/ 0 w 701040"/>
              <a:gd name="connsiteY2" fmla="*/ 0 h 918754"/>
              <a:gd name="connsiteX3" fmla="*/ 609600 w 701040"/>
              <a:gd name="connsiteY3" fmla="*/ 0 h 918754"/>
              <a:gd name="connsiteX4" fmla="*/ 701040 w 701040"/>
              <a:gd name="connsiteY4" fmla="*/ 918754 h 918754"/>
              <a:gd name="connsiteX0" fmla="*/ 609600 w 609600"/>
              <a:gd name="connsiteY0" fmla="*/ 827314 h 827314"/>
              <a:gd name="connsiteX1" fmla="*/ 0 w 609600"/>
              <a:gd name="connsiteY1" fmla="*/ 827314 h 827314"/>
              <a:gd name="connsiteX2" fmla="*/ 0 w 609600"/>
              <a:gd name="connsiteY2" fmla="*/ 0 h 827314"/>
              <a:gd name="connsiteX3" fmla="*/ 609600 w 609600"/>
              <a:gd name="connsiteY3" fmla="*/ 0 h 827314"/>
              <a:gd name="connsiteX0" fmla="*/ 0 w 609600"/>
              <a:gd name="connsiteY0" fmla="*/ 827314 h 827314"/>
              <a:gd name="connsiteX1" fmla="*/ 0 w 609600"/>
              <a:gd name="connsiteY1" fmla="*/ 0 h 827314"/>
              <a:gd name="connsiteX2" fmla="*/ 609600 w 609600"/>
              <a:gd name="connsiteY2" fmla="*/ 0 h 827314"/>
              <a:gd name="connsiteX0" fmla="*/ 0 w 609600"/>
              <a:gd name="connsiteY0" fmla="*/ 827314 h 827314"/>
              <a:gd name="connsiteX1" fmla="*/ 174171 w 609600"/>
              <a:gd name="connsiteY1" fmla="*/ 246742 h 827314"/>
              <a:gd name="connsiteX2" fmla="*/ 609600 w 609600"/>
              <a:gd name="connsiteY2" fmla="*/ 0 h 827314"/>
              <a:gd name="connsiteX0" fmla="*/ 0 w 609600"/>
              <a:gd name="connsiteY0" fmla="*/ 827314 h 827314"/>
              <a:gd name="connsiteX1" fmla="*/ 165696 w 609600"/>
              <a:gd name="connsiteY1" fmla="*/ 299953 h 827314"/>
              <a:gd name="connsiteX2" fmla="*/ 609600 w 609600"/>
              <a:gd name="connsiteY2" fmla="*/ 0 h 82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600" h="827314">
                <a:moveTo>
                  <a:pt x="0" y="827314"/>
                </a:moveTo>
                <a:lnTo>
                  <a:pt x="165696" y="299953"/>
                </a:lnTo>
                <a:lnTo>
                  <a:pt x="609600" y="0"/>
                </a:lnTo>
              </a:path>
            </a:pathLst>
          </a:custGeom>
          <a:noFill/>
          <a:ln w="19050">
            <a:solidFill>
              <a:srgbClr val="E4EC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ectangle 37">
            <a:extLst>
              <a:ext uri="{FF2B5EF4-FFF2-40B4-BE49-F238E27FC236}">
                <a16:creationId xmlns:a16="http://schemas.microsoft.com/office/drawing/2014/main" id="{A1ED31B2-508C-2293-B797-1E6A8B74D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4339" y="5371440"/>
            <a:ext cx="169509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12700" dir="5400000" algn="ctr" rotWithShape="0">
              <a:srgbClr val="000000">
                <a:alpha val="6000"/>
              </a:srgbClr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82936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Верхнеуровневые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82936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требования к НПА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2" name="Прямоугольник 8">
            <a:extLst>
              <a:ext uri="{FF2B5EF4-FFF2-40B4-BE49-F238E27FC236}">
                <a16:creationId xmlns:a16="http://schemas.microsoft.com/office/drawing/2014/main" id="{0F977CE4-56D2-6E5B-E3FE-979A31DB4496}"/>
              </a:ext>
            </a:extLst>
          </p:cNvPr>
          <p:cNvSpPr/>
          <p:nvPr/>
        </p:nvSpPr>
        <p:spPr>
          <a:xfrm rot="10800000" flipH="1">
            <a:off x="5721153" y="1863172"/>
            <a:ext cx="479888" cy="610994"/>
          </a:xfrm>
          <a:custGeom>
            <a:avLst/>
            <a:gdLst>
              <a:gd name="connsiteX0" fmla="*/ 0 w 609600"/>
              <a:gd name="connsiteY0" fmla="*/ 0 h 827314"/>
              <a:gd name="connsiteX1" fmla="*/ 609600 w 609600"/>
              <a:gd name="connsiteY1" fmla="*/ 0 h 827314"/>
              <a:gd name="connsiteX2" fmla="*/ 609600 w 609600"/>
              <a:gd name="connsiteY2" fmla="*/ 827314 h 827314"/>
              <a:gd name="connsiteX3" fmla="*/ 0 w 609600"/>
              <a:gd name="connsiteY3" fmla="*/ 827314 h 827314"/>
              <a:gd name="connsiteX4" fmla="*/ 0 w 609600"/>
              <a:gd name="connsiteY4" fmla="*/ 0 h 827314"/>
              <a:gd name="connsiteX0" fmla="*/ 609600 w 701040"/>
              <a:gd name="connsiteY0" fmla="*/ 827314 h 918754"/>
              <a:gd name="connsiteX1" fmla="*/ 0 w 701040"/>
              <a:gd name="connsiteY1" fmla="*/ 827314 h 918754"/>
              <a:gd name="connsiteX2" fmla="*/ 0 w 701040"/>
              <a:gd name="connsiteY2" fmla="*/ 0 h 918754"/>
              <a:gd name="connsiteX3" fmla="*/ 609600 w 701040"/>
              <a:gd name="connsiteY3" fmla="*/ 0 h 918754"/>
              <a:gd name="connsiteX4" fmla="*/ 701040 w 701040"/>
              <a:gd name="connsiteY4" fmla="*/ 918754 h 918754"/>
              <a:gd name="connsiteX0" fmla="*/ 609600 w 609600"/>
              <a:gd name="connsiteY0" fmla="*/ 827314 h 827314"/>
              <a:gd name="connsiteX1" fmla="*/ 0 w 609600"/>
              <a:gd name="connsiteY1" fmla="*/ 827314 h 827314"/>
              <a:gd name="connsiteX2" fmla="*/ 0 w 609600"/>
              <a:gd name="connsiteY2" fmla="*/ 0 h 827314"/>
              <a:gd name="connsiteX3" fmla="*/ 609600 w 609600"/>
              <a:gd name="connsiteY3" fmla="*/ 0 h 827314"/>
              <a:gd name="connsiteX0" fmla="*/ 0 w 609600"/>
              <a:gd name="connsiteY0" fmla="*/ 827314 h 827314"/>
              <a:gd name="connsiteX1" fmla="*/ 0 w 609600"/>
              <a:gd name="connsiteY1" fmla="*/ 0 h 827314"/>
              <a:gd name="connsiteX2" fmla="*/ 609600 w 609600"/>
              <a:gd name="connsiteY2" fmla="*/ 0 h 827314"/>
              <a:gd name="connsiteX0" fmla="*/ 0 w 609600"/>
              <a:gd name="connsiteY0" fmla="*/ 827314 h 827314"/>
              <a:gd name="connsiteX1" fmla="*/ 174171 w 609600"/>
              <a:gd name="connsiteY1" fmla="*/ 246742 h 827314"/>
              <a:gd name="connsiteX2" fmla="*/ 609600 w 609600"/>
              <a:gd name="connsiteY2" fmla="*/ 0 h 827314"/>
              <a:gd name="connsiteX0" fmla="*/ 0 w 609600"/>
              <a:gd name="connsiteY0" fmla="*/ 827314 h 827314"/>
              <a:gd name="connsiteX1" fmla="*/ 165696 w 609600"/>
              <a:gd name="connsiteY1" fmla="*/ 299953 h 827314"/>
              <a:gd name="connsiteX2" fmla="*/ 609600 w 609600"/>
              <a:gd name="connsiteY2" fmla="*/ 0 h 82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600" h="827314">
                <a:moveTo>
                  <a:pt x="0" y="827314"/>
                </a:moveTo>
                <a:lnTo>
                  <a:pt x="165696" y="299953"/>
                </a:lnTo>
                <a:lnTo>
                  <a:pt x="609600" y="0"/>
                </a:lnTo>
              </a:path>
            </a:pathLst>
          </a:custGeom>
          <a:noFill/>
          <a:ln w="19050">
            <a:solidFill>
              <a:srgbClr val="E4EC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Прямоугольник: скругленные углы 93">
            <a:extLst>
              <a:ext uri="{FF2B5EF4-FFF2-40B4-BE49-F238E27FC236}">
                <a16:creationId xmlns:a16="http://schemas.microsoft.com/office/drawing/2014/main" id="{5A00BC5C-A1B8-246B-C2E0-D536BAB962BF}"/>
              </a:ext>
            </a:extLst>
          </p:cNvPr>
          <p:cNvSpPr/>
          <p:nvPr/>
        </p:nvSpPr>
        <p:spPr>
          <a:xfrm flipV="1">
            <a:off x="1343530" y="6030301"/>
            <a:ext cx="1251468" cy="386848"/>
          </a:xfrm>
          <a:prstGeom prst="roundRect">
            <a:avLst>
              <a:gd name="adj" fmla="val 50000"/>
            </a:avLst>
          </a:pr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Скругленный прямоугольник 94">
            <a:extLst>
              <a:ext uri="{FF2B5EF4-FFF2-40B4-BE49-F238E27FC236}">
                <a16:creationId xmlns:a16="http://schemas.microsoft.com/office/drawing/2014/main" id="{2A1F0821-E17F-AD50-3C0D-785F7698D3EE}"/>
              </a:ext>
            </a:extLst>
          </p:cNvPr>
          <p:cNvSpPr/>
          <p:nvPr/>
        </p:nvSpPr>
        <p:spPr>
          <a:xfrm rot="5400000" flipV="1">
            <a:off x="9552332" y="4376460"/>
            <a:ext cx="2194585" cy="2768495"/>
          </a:xfrm>
          <a:custGeom>
            <a:avLst/>
            <a:gdLst>
              <a:gd name="connsiteX0" fmla="*/ 0 w 2266122"/>
              <a:gd name="connsiteY0" fmla="*/ 189901 h 2989225"/>
              <a:gd name="connsiteX1" fmla="*/ 189901 w 2266122"/>
              <a:gd name="connsiteY1" fmla="*/ 0 h 2989225"/>
              <a:gd name="connsiteX2" fmla="*/ 2076221 w 2266122"/>
              <a:gd name="connsiteY2" fmla="*/ 0 h 2989225"/>
              <a:gd name="connsiteX3" fmla="*/ 2266122 w 2266122"/>
              <a:gd name="connsiteY3" fmla="*/ 189901 h 2989225"/>
              <a:gd name="connsiteX4" fmla="*/ 2266122 w 2266122"/>
              <a:gd name="connsiteY4" fmla="*/ 2799324 h 2989225"/>
              <a:gd name="connsiteX5" fmla="*/ 2076221 w 2266122"/>
              <a:gd name="connsiteY5" fmla="*/ 2989225 h 2989225"/>
              <a:gd name="connsiteX6" fmla="*/ 189901 w 2266122"/>
              <a:gd name="connsiteY6" fmla="*/ 2989225 h 2989225"/>
              <a:gd name="connsiteX7" fmla="*/ 0 w 2266122"/>
              <a:gd name="connsiteY7" fmla="*/ 2799324 h 2989225"/>
              <a:gd name="connsiteX8" fmla="*/ 0 w 2266122"/>
              <a:gd name="connsiteY8" fmla="*/ 189901 h 2989225"/>
              <a:gd name="connsiteX0" fmla="*/ 2076221 w 2266122"/>
              <a:gd name="connsiteY0" fmla="*/ 2989225 h 3080665"/>
              <a:gd name="connsiteX1" fmla="*/ 189901 w 2266122"/>
              <a:gd name="connsiteY1" fmla="*/ 2989225 h 3080665"/>
              <a:gd name="connsiteX2" fmla="*/ 0 w 2266122"/>
              <a:gd name="connsiteY2" fmla="*/ 2799324 h 3080665"/>
              <a:gd name="connsiteX3" fmla="*/ 0 w 2266122"/>
              <a:gd name="connsiteY3" fmla="*/ 189901 h 3080665"/>
              <a:gd name="connsiteX4" fmla="*/ 189901 w 2266122"/>
              <a:gd name="connsiteY4" fmla="*/ 0 h 3080665"/>
              <a:gd name="connsiteX5" fmla="*/ 2076221 w 2266122"/>
              <a:gd name="connsiteY5" fmla="*/ 0 h 3080665"/>
              <a:gd name="connsiteX6" fmla="*/ 2266122 w 2266122"/>
              <a:gd name="connsiteY6" fmla="*/ 189901 h 3080665"/>
              <a:gd name="connsiteX7" fmla="*/ 2266122 w 2266122"/>
              <a:gd name="connsiteY7" fmla="*/ 2799324 h 3080665"/>
              <a:gd name="connsiteX8" fmla="*/ 2167661 w 2266122"/>
              <a:gd name="connsiteY8" fmla="*/ 3080665 h 3080665"/>
              <a:gd name="connsiteX0" fmla="*/ 2076221 w 2266122"/>
              <a:gd name="connsiteY0" fmla="*/ 2989225 h 2989225"/>
              <a:gd name="connsiteX1" fmla="*/ 189901 w 2266122"/>
              <a:gd name="connsiteY1" fmla="*/ 2989225 h 2989225"/>
              <a:gd name="connsiteX2" fmla="*/ 0 w 2266122"/>
              <a:gd name="connsiteY2" fmla="*/ 2799324 h 2989225"/>
              <a:gd name="connsiteX3" fmla="*/ 0 w 2266122"/>
              <a:gd name="connsiteY3" fmla="*/ 189901 h 2989225"/>
              <a:gd name="connsiteX4" fmla="*/ 189901 w 2266122"/>
              <a:gd name="connsiteY4" fmla="*/ 0 h 2989225"/>
              <a:gd name="connsiteX5" fmla="*/ 2076221 w 2266122"/>
              <a:gd name="connsiteY5" fmla="*/ 0 h 2989225"/>
              <a:gd name="connsiteX6" fmla="*/ 2266122 w 2266122"/>
              <a:gd name="connsiteY6" fmla="*/ 189901 h 2989225"/>
              <a:gd name="connsiteX7" fmla="*/ 2266122 w 2266122"/>
              <a:gd name="connsiteY7" fmla="*/ 2799324 h 2989225"/>
              <a:gd name="connsiteX0" fmla="*/ 2076221 w 2266122"/>
              <a:gd name="connsiteY0" fmla="*/ 2989225 h 2989225"/>
              <a:gd name="connsiteX1" fmla="*/ 189901 w 2266122"/>
              <a:gd name="connsiteY1" fmla="*/ 2989225 h 2989225"/>
              <a:gd name="connsiteX2" fmla="*/ 0 w 2266122"/>
              <a:gd name="connsiteY2" fmla="*/ 2799324 h 2989225"/>
              <a:gd name="connsiteX3" fmla="*/ 0 w 2266122"/>
              <a:gd name="connsiteY3" fmla="*/ 189901 h 2989225"/>
              <a:gd name="connsiteX4" fmla="*/ 189901 w 2266122"/>
              <a:gd name="connsiteY4" fmla="*/ 0 h 2989225"/>
              <a:gd name="connsiteX5" fmla="*/ 2076221 w 2266122"/>
              <a:gd name="connsiteY5" fmla="*/ 0 h 2989225"/>
              <a:gd name="connsiteX6" fmla="*/ 2266122 w 2266122"/>
              <a:gd name="connsiteY6" fmla="*/ 189901 h 2989225"/>
              <a:gd name="connsiteX0" fmla="*/ 2076221 w 2076221"/>
              <a:gd name="connsiteY0" fmla="*/ 2989225 h 2989225"/>
              <a:gd name="connsiteX1" fmla="*/ 189901 w 2076221"/>
              <a:gd name="connsiteY1" fmla="*/ 2989225 h 2989225"/>
              <a:gd name="connsiteX2" fmla="*/ 0 w 2076221"/>
              <a:gd name="connsiteY2" fmla="*/ 2799324 h 2989225"/>
              <a:gd name="connsiteX3" fmla="*/ 0 w 2076221"/>
              <a:gd name="connsiteY3" fmla="*/ 189901 h 2989225"/>
              <a:gd name="connsiteX4" fmla="*/ 189901 w 2076221"/>
              <a:gd name="connsiteY4" fmla="*/ 0 h 2989225"/>
              <a:gd name="connsiteX5" fmla="*/ 2076221 w 2076221"/>
              <a:gd name="connsiteY5" fmla="*/ 0 h 298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76221" h="2989225">
                <a:moveTo>
                  <a:pt x="2076221" y="2989225"/>
                </a:moveTo>
                <a:lnTo>
                  <a:pt x="189901" y="2989225"/>
                </a:lnTo>
                <a:cubicBezTo>
                  <a:pt x="85022" y="2989225"/>
                  <a:pt x="0" y="2904203"/>
                  <a:pt x="0" y="2799324"/>
                </a:cubicBezTo>
                <a:lnTo>
                  <a:pt x="0" y="189901"/>
                </a:lnTo>
                <a:cubicBezTo>
                  <a:pt x="0" y="85022"/>
                  <a:pt x="85022" y="0"/>
                  <a:pt x="189901" y="0"/>
                </a:cubicBezTo>
                <a:lnTo>
                  <a:pt x="2076221" y="0"/>
                </a:lnTo>
              </a:path>
            </a:pathLst>
          </a:custGeom>
          <a:gradFill>
            <a:gsLst>
              <a:gs pos="0">
                <a:schemeClr val="bg1"/>
              </a:gs>
              <a:gs pos="43000">
                <a:srgbClr val="E4ECFD"/>
              </a:gs>
            </a:gsLst>
            <a:lin ang="1800000" scaled="0"/>
          </a:gradFill>
          <a:ln w="9525" cap="flat" cmpd="sng" algn="ctr">
            <a:gradFill>
              <a:gsLst>
                <a:gs pos="0">
                  <a:srgbClr val="0F2851">
                    <a:alpha val="51000"/>
                  </a:srgbClr>
                </a:gs>
                <a:gs pos="80000">
                  <a:schemeClr val="accent1">
                    <a:lumMod val="90000"/>
                    <a:alpha val="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4400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E06AD27C-632A-90E3-0900-BA9FBF75DE63}"/>
              </a:ext>
            </a:extLst>
          </p:cNvPr>
          <p:cNvSpPr/>
          <p:nvPr/>
        </p:nvSpPr>
        <p:spPr>
          <a:xfrm>
            <a:off x="9753953" y="4863045"/>
            <a:ext cx="22799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Выделяются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приоритетные сервисы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на основе анализа бизнес- и ИТ-архитектуры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44EFC93-C4E7-6665-F489-D7DB81C48FBA}"/>
              </a:ext>
            </a:extLst>
          </p:cNvPr>
          <p:cNvSpPr txBox="1"/>
          <p:nvPr/>
        </p:nvSpPr>
        <p:spPr>
          <a:xfrm>
            <a:off x="1758091" y="6128068"/>
            <a:ext cx="4627739" cy="261655"/>
          </a:xfrm>
          <a:prstGeom prst="rect">
            <a:avLst/>
          </a:prstGeom>
          <a:noFill/>
          <a:effectLst>
            <a:outerShdw blurRad="63500" dist="63500" dir="5400000" algn="ctr" rotWithShape="0">
              <a:srgbClr val="000000">
                <a:alpha val="9000"/>
              </a:srgbClr>
            </a:outerShdw>
          </a:effectLst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16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Архитектура домена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0F1CC55-50DB-B324-022C-ACFD95091B17}"/>
              </a:ext>
            </a:extLst>
          </p:cNvPr>
          <p:cNvSpPr txBox="1"/>
          <p:nvPr/>
        </p:nvSpPr>
        <p:spPr>
          <a:xfrm>
            <a:off x="1224876" y="6411708"/>
            <a:ext cx="80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Старт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48" name="Рисунок 24">
            <a:extLst>
              <a:ext uri="{FF2B5EF4-FFF2-40B4-BE49-F238E27FC236}">
                <a16:creationId xmlns:a16="http://schemas.microsoft.com/office/drawing/2014/main" id="{27F4C8E0-8A25-4B05-CF8F-FF4634A92A22}"/>
              </a:ext>
            </a:extLst>
          </p:cNvPr>
          <p:cNvGrpSpPr/>
          <p:nvPr/>
        </p:nvGrpSpPr>
        <p:grpSpPr>
          <a:xfrm>
            <a:off x="6118673" y="3512275"/>
            <a:ext cx="1499766" cy="188114"/>
            <a:chOff x="1622245" y="1237920"/>
            <a:chExt cx="2577009" cy="323231"/>
          </a:xfrm>
          <a:solidFill>
            <a:srgbClr val="275296"/>
          </a:solidFill>
        </p:grpSpPr>
        <p:sp>
          <p:nvSpPr>
            <p:cNvPr id="49" name="Полилиния: фигура 96">
              <a:extLst>
                <a:ext uri="{FF2B5EF4-FFF2-40B4-BE49-F238E27FC236}">
                  <a16:creationId xmlns:a16="http://schemas.microsoft.com/office/drawing/2014/main" id="{D8487391-23FD-1DE5-F75D-D99A82641A71}"/>
                </a:ext>
              </a:extLst>
            </p:cNvPr>
            <p:cNvSpPr/>
            <p:nvPr/>
          </p:nvSpPr>
          <p:spPr>
            <a:xfrm>
              <a:off x="3764858" y="1237920"/>
              <a:ext cx="434396" cy="323231"/>
            </a:xfrm>
            <a:custGeom>
              <a:avLst/>
              <a:gdLst>
                <a:gd name="connsiteX0" fmla="*/ 429672 w 434396"/>
                <a:gd name="connsiteY0" fmla="*/ 0 h 323231"/>
                <a:gd name="connsiteX1" fmla="*/ 359600 w 434396"/>
                <a:gd name="connsiteY1" fmla="*/ 0 h 323231"/>
                <a:gd name="connsiteX2" fmla="*/ 350559 w 434396"/>
                <a:gd name="connsiteY2" fmla="*/ 2260 h 323231"/>
                <a:gd name="connsiteX3" fmla="*/ 219458 w 434396"/>
                <a:gd name="connsiteY3" fmla="*/ 119799 h 323231"/>
                <a:gd name="connsiteX4" fmla="*/ 88358 w 434396"/>
                <a:gd name="connsiteY4" fmla="*/ 2260 h 323231"/>
                <a:gd name="connsiteX5" fmla="*/ 77056 w 434396"/>
                <a:gd name="connsiteY5" fmla="*/ 0 h 323231"/>
                <a:gd name="connsiteX6" fmla="*/ 6985 w 434396"/>
                <a:gd name="connsiteY6" fmla="*/ 0 h 323231"/>
                <a:gd name="connsiteX7" fmla="*/ 4725 w 434396"/>
                <a:gd name="connsiteY7" fmla="*/ 6781 h 323231"/>
                <a:gd name="connsiteX8" fmla="*/ 176512 w 434396"/>
                <a:gd name="connsiteY8" fmla="*/ 160485 h 323231"/>
                <a:gd name="connsiteX9" fmla="*/ 2464 w 434396"/>
                <a:gd name="connsiteY9" fmla="*/ 316450 h 323231"/>
                <a:gd name="connsiteX10" fmla="*/ 4725 w 434396"/>
                <a:gd name="connsiteY10" fmla="*/ 323231 h 323231"/>
                <a:gd name="connsiteX11" fmla="*/ 74796 w 434396"/>
                <a:gd name="connsiteY11" fmla="*/ 323231 h 323231"/>
                <a:gd name="connsiteX12" fmla="*/ 83837 w 434396"/>
                <a:gd name="connsiteY12" fmla="*/ 320971 h 323231"/>
                <a:gd name="connsiteX13" fmla="*/ 217198 w 434396"/>
                <a:gd name="connsiteY13" fmla="*/ 201172 h 323231"/>
                <a:gd name="connsiteX14" fmla="*/ 350559 w 434396"/>
                <a:gd name="connsiteY14" fmla="*/ 320971 h 323231"/>
                <a:gd name="connsiteX15" fmla="*/ 359600 w 434396"/>
                <a:gd name="connsiteY15" fmla="*/ 323231 h 323231"/>
                <a:gd name="connsiteX16" fmla="*/ 429672 w 434396"/>
                <a:gd name="connsiteY16" fmla="*/ 323231 h 323231"/>
                <a:gd name="connsiteX17" fmla="*/ 431932 w 434396"/>
                <a:gd name="connsiteY17" fmla="*/ 316450 h 323231"/>
                <a:gd name="connsiteX18" fmla="*/ 260145 w 434396"/>
                <a:gd name="connsiteY18" fmla="*/ 158225 h 323231"/>
                <a:gd name="connsiteX19" fmla="*/ 431932 w 434396"/>
                <a:gd name="connsiteY19" fmla="*/ 4521 h 323231"/>
                <a:gd name="connsiteX20" fmla="*/ 429672 w 434396"/>
                <a:gd name="connsiteY20" fmla="*/ 0 h 323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34396" h="323231">
                  <a:moveTo>
                    <a:pt x="429672" y="0"/>
                  </a:moveTo>
                  <a:lnTo>
                    <a:pt x="359600" y="0"/>
                  </a:lnTo>
                  <a:cubicBezTo>
                    <a:pt x="357340" y="0"/>
                    <a:pt x="352819" y="2260"/>
                    <a:pt x="350559" y="2260"/>
                  </a:cubicBezTo>
                  <a:lnTo>
                    <a:pt x="219458" y="119799"/>
                  </a:lnTo>
                  <a:lnTo>
                    <a:pt x="88358" y="2260"/>
                  </a:lnTo>
                  <a:cubicBezTo>
                    <a:pt x="83837" y="2260"/>
                    <a:pt x="79316" y="0"/>
                    <a:pt x="77056" y="0"/>
                  </a:cubicBezTo>
                  <a:lnTo>
                    <a:pt x="6985" y="0"/>
                  </a:lnTo>
                  <a:cubicBezTo>
                    <a:pt x="2464" y="0"/>
                    <a:pt x="204" y="2260"/>
                    <a:pt x="4725" y="6781"/>
                  </a:cubicBezTo>
                  <a:lnTo>
                    <a:pt x="176512" y="160485"/>
                  </a:lnTo>
                  <a:lnTo>
                    <a:pt x="2464" y="316450"/>
                  </a:lnTo>
                  <a:cubicBezTo>
                    <a:pt x="-2057" y="318710"/>
                    <a:pt x="204" y="323231"/>
                    <a:pt x="4725" y="323231"/>
                  </a:cubicBezTo>
                  <a:lnTo>
                    <a:pt x="74796" y="323231"/>
                  </a:lnTo>
                  <a:cubicBezTo>
                    <a:pt x="77056" y="323231"/>
                    <a:pt x="81577" y="320971"/>
                    <a:pt x="83837" y="320971"/>
                  </a:cubicBezTo>
                  <a:lnTo>
                    <a:pt x="217198" y="201172"/>
                  </a:lnTo>
                  <a:lnTo>
                    <a:pt x="350559" y="320971"/>
                  </a:lnTo>
                  <a:cubicBezTo>
                    <a:pt x="352819" y="323231"/>
                    <a:pt x="357340" y="323231"/>
                    <a:pt x="359600" y="323231"/>
                  </a:cubicBezTo>
                  <a:lnTo>
                    <a:pt x="429672" y="323231"/>
                  </a:lnTo>
                  <a:cubicBezTo>
                    <a:pt x="434192" y="323231"/>
                    <a:pt x="436453" y="320971"/>
                    <a:pt x="431932" y="316450"/>
                  </a:cubicBezTo>
                  <a:lnTo>
                    <a:pt x="260145" y="158225"/>
                  </a:lnTo>
                  <a:lnTo>
                    <a:pt x="431932" y="4521"/>
                  </a:lnTo>
                  <a:cubicBezTo>
                    <a:pt x="434192" y="2260"/>
                    <a:pt x="434192" y="0"/>
                    <a:pt x="429672" y="0"/>
                  </a:cubicBezTo>
                  <a:close/>
                </a:path>
              </a:pathLst>
            </a:custGeom>
            <a:grpFill/>
            <a:ln w="225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Полилиния: фигура 97">
              <a:extLst>
                <a:ext uri="{FF2B5EF4-FFF2-40B4-BE49-F238E27FC236}">
                  <a16:creationId xmlns:a16="http://schemas.microsoft.com/office/drawing/2014/main" id="{BF077461-64B8-0281-836A-986944A4424C}"/>
                </a:ext>
              </a:extLst>
            </p:cNvPr>
            <p:cNvSpPr/>
            <p:nvPr/>
          </p:nvSpPr>
          <p:spPr>
            <a:xfrm>
              <a:off x="1622245" y="1237920"/>
              <a:ext cx="320970" cy="320970"/>
            </a:xfrm>
            <a:custGeom>
              <a:avLst/>
              <a:gdLst>
                <a:gd name="connsiteX0" fmla="*/ 316450 w 320970"/>
                <a:gd name="connsiteY0" fmla="*/ 0 h 320970"/>
                <a:gd name="connsiteX1" fmla="*/ 4521 w 320970"/>
                <a:gd name="connsiteY1" fmla="*/ 0 h 320970"/>
                <a:gd name="connsiteX2" fmla="*/ 2260 w 320970"/>
                <a:gd name="connsiteY2" fmla="*/ 2260 h 320970"/>
                <a:gd name="connsiteX3" fmla="*/ 0 w 320970"/>
                <a:gd name="connsiteY3" fmla="*/ 4521 h 320970"/>
                <a:gd name="connsiteX4" fmla="*/ 0 w 320970"/>
                <a:gd name="connsiteY4" fmla="*/ 316450 h 320970"/>
                <a:gd name="connsiteX5" fmla="*/ 2260 w 320970"/>
                <a:gd name="connsiteY5" fmla="*/ 318710 h 320970"/>
                <a:gd name="connsiteX6" fmla="*/ 4521 w 320970"/>
                <a:gd name="connsiteY6" fmla="*/ 320971 h 320970"/>
                <a:gd name="connsiteX7" fmla="*/ 65550 w 320970"/>
                <a:gd name="connsiteY7" fmla="*/ 320971 h 320970"/>
                <a:gd name="connsiteX8" fmla="*/ 67811 w 320970"/>
                <a:gd name="connsiteY8" fmla="*/ 318710 h 320970"/>
                <a:gd name="connsiteX9" fmla="*/ 70071 w 320970"/>
                <a:gd name="connsiteY9" fmla="*/ 316450 h 320970"/>
                <a:gd name="connsiteX10" fmla="*/ 70071 w 320970"/>
                <a:gd name="connsiteY10" fmla="*/ 65550 h 320970"/>
                <a:gd name="connsiteX11" fmla="*/ 72331 w 320970"/>
                <a:gd name="connsiteY11" fmla="*/ 63290 h 320970"/>
                <a:gd name="connsiteX12" fmla="*/ 74592 w 320970"/>
                <a:gd name="connsiteY12" fmla="*/ 61030 h 320970"/>
                <a:gd name="connsiteX13" fmla="*/ 316450 w 320970"/>
                <a:gd name="connsiteY13" fmla="*/ 61030 h 320970"/>
                <a:gd name="connsiteX14" fmla="*/ 318710 w 320970"/>
                <a:gd name="connsiteY14" fmla="*/ 58769 h 320970"/>
                <a:gd name="connsiteX15" fmla="*/ 320971 w 320970"/>
                <a:gd name="connsiteY15" fmla="*/ 56509 h 320970"/>
                <a:gd name="connsiteX16" fmla="*/ 320971 w 320970"/>
                <a:gd name="connsiteY16" fmla="*/ 4521 h 320970"/>
                <a:gd name="connsiteX17" fmla="*/ 318710 w 320970"/>
                <a:gd name="connsiteY17" fmla="*/ 2260 h 320970"/>
                <a:gd name="connsiteX18" fmla="*/ 316450 w 320970"/>
                <a:gd name="connsiteY18" fmla="*/ 0 h 320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0970" h="320970">
                  <a:moveTo>
                    <a:pt x="316450" y="0"/>
                  </a:moveTo>
                  <a:lnTo>
                    <a:pt x="4521" y="0"/>
                  </a:lnTo>
                  <a:cubicBezTo>
                    <a:pt x="2260" y="0"/>
                    <a:pt x="2260" y="0"/>
                    <a:pt x="2260" y="2260"/>
                  </a:cubicBezTo>
                  <a:cubicBezTo>
                    <a:pt x="0" y="2260"/>
                    <a:pt x="0" y="2260"/>
                    <a:pt x="0" y="4521"/>
                  </a:cubicBezTo>
                  <a:lnTo>
                    <a:pt x="0" y="316450"/>
                  </a:lnTo>
                  <a:cubicBezTo>
                    <a:pt x="0" y="318710"/>
                    <a:pt x="0" y="318710"/>
                    <a:pt x="2260" y="318710"/>
                  </a:cubicBezTo>
                  <a:cubicBezTo>
                    <a:pt x="2260" y="318710"/>
                    <a:pt x="4521" y="320971"/>
                    <a:pt x="4521" y="320971"/>
                  </a:cubicBezTo>
                  <a:lnTo>
                    <a:pt x="65550" y="320971"/>
                  </a:lnTo>
                  <a:cubicBezTo>
                    <a:pt x="67811" y="320971"/>
                    <a:pt x="67811" y="320971"/>
                    <a:pt x="67811" y="318710"/>
                  </a:cubicBezTo>
                  <a:cubicBezTo>
                    <a:pt x="67811" y="318710"/>
                    <a:pt x="70071" y="316450"/>
                    <a:pt x="70071" y="316450"/>
                  </a:cubicBezTo>
                  <a:lnTo>
                    <a:pt x="70071" y="65550"/>
                  </a:lnTo>
                  <a:cubicBezTo>
                    <a:pt x="70071" y="63290"/>
                    <a:pt x="70071" y="63290"/>
                    <a:pt x="72331" y="63290"/>
                  </a:cubicBezTo>
                  <a:cubicBezTo>
                    <a:pt x="72331" y="63290"/>
                    <a:pt x="74592" y="61030"/>
                    <a:pt x="74592" y="61030"/>
                  </a:cubicBezTo>
                  <a:lnTo>
                    <a:pt x="316450" y="61030"/>
                  </a:lnTo>
                  <a:cubicBezTo>
                    <a:pt x="318710" y="61030"/>
                    <a:pt x="318710" y="61030"/>
                    <a:pt x="318710" y="58769"/>
                  </a:cubicBezTo>
                  <a:cubicBezTo>
                    <a:pt x="318710" y="58769"/>
                    <a:pt x="320971" y="56509"/>
                    <a:pt x="320971" y="56509"/>
                  </a:cubicBezTo>
                  <a:lnTo>
                    <a:pt x="320971" y="4521"/>
                  </a:lnTo>
                  <a:cubicBezTo>
                    <a:pt x="320971" y="2260"/>
                    <a:pt x="320971" y="2260"/>
                    <a:pt x="318710" y="2260"/>
                  </a:cubicBezTo>
                  <a:cubicBezTo>
                    <a:pt x="318710" y="0"/>
                    <a:pt x="318710" y="0"/>
                    <a:pt x="316450" y="0"/>
                  </a:cubicBezTo>
                  <a:close/>
                </a:path>
              </a:pathLst>
            </a:custGeom>
            <a:grpFill/>
            <a:ln w="225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Полилиния: фигура 98">
              <a:extLst>
                <a:ext uri="{FF2B5EF4-FFF2-40B4-BE49-F238E27FC236}">
                  <a16:creationId xmlns:a16="http://schemas.microsoft.com/office/drawing/2014/main" id="{8925EEDA-F770-00FF-3DC9-13C632492788}"/>
                </a:ext>
              </a:extLst>
            </p:cNvPr>
            <p:cNvSpPr/>
            <p:nvPr/>
          </p:nvSpPr>
          <p:spPr>
            <a:xfrm>
              <a:off x="2449535" y="1237920"/>
              <a:ext cx="363917" cy="320970"/>
            </a:xfrm>
            <a:custGeom>
              <a:avLst/>
              <a:gdLst>
                <a:gd name="connsiteX0" fmla="*/ 359397 w 363917"/>
                <a:gd name="connsiteY0" fmla="*/ 61030 h 320970"/>
                <a:gd name="connsiteX1" fmla="*/ 361657 w 363917"/>
                <a:gd name="connsiteY1" fmla="*/ 58769 h 320970"/>
                <a:gd name="connsiteX2" fmla="*/ 363917 w 363917"/>
                <a:gd name="connsiteY2" fmla="*/ 56509 h 320970"/>
                <a:gd name="connsiteX3" fmla="*/ 363917 w 363917"/>
                <a:gd name="connsiteY3" fmla="*/ 4521 h 320970"/>
                <a:gd name="connsiteX4" fmla="*/ 361657 w 363917"/>
                <a:gd name="connsiteY4" fmla="*/ 2260 h 320970"/>
                <a:gd name="connsiteX5" fmla="*/ 359397 w 363917"/>
                <a:gd name="connsiteY5" fmla="*/ 0 h 320970"/>
                <a:gd name="connsiteX6" fmla="*/ 162746 w 363917"/>
                <a:gd name="connsiteY6" fmla="*/ 0 h 320970"/>
                <a:gd name="connsiteX7" fmla="*/ 47468 w 363917"/>
                <a:gd name="connsiteY7" fmla="*/ 47467 h 320970"/>
                <a:gd name="connsiteX8" fmla="*/ 0 w 363917"/>
                <a:gd name="connsiteY8" fmla="*/ 160485 h 320970"/>
                <a:gd name="connsiteX9" fmla="*/ 47468 w 363917"/>
                <a:gd name="connsiteY9" fmla="*/ 273503 h 320970"/>
                <a:gd name="connsiteX10" fmla="*/ 162746 w 363917"/>
                <a:gd name="connsiteY10" fmla="*/ 320971 h 320970"/>
                <a:gd name="connsiteX11" fmla="*/ 359397 w 363917"/>
                <a:gd name="connsiteY11" fmla="*/ 320971 h 320970"/>
                <a:gd name="connsiteX12" fmla="*/ 361657 w 363917"/>
                <a:gd name="connsiteY12" fmla="*/ 318710 h 320970"/>
                <a:gd name="connsiteX13" fmla="*/ 363917 w 363917"/>
                <a:gd name="connsiteY13" fmla="*/ 316450 h 320970"/>
                <a:gd name="connsiteX14" fmla="*/ 363917 w 363917"/>
                <a:gd name="connsiteY14" fmla="*/ 264462 h 320970"/>
                <a:gd name="connsiteX15" fmla="*/ 361657 w 363917"/>
                <a:gd name="connsiteY15" fmla="*/ 262201 h 320970"/>
                <a:gd name="connsiteX16" fmla="*/ 359397 w 363917"/>
                <a:gd name="connsiteY16" fmla="*/ 259941 h 320970"/>
                <a:gd name="connsiteX17" fmla="*/ 171787 w 363917"/>
                <a:gd name="connsiteY17" fmla="*/ 259941 h 320970"/>
                <a:gd name="connsiteX18" fmla="*/ 101716 w 363917"/>
                <a:gd name="connsiteY18" fmla="*/ 230556 h 320970"/>
                <a:gd name="connsiteX19" fmla="*/ 72331 w 363917"/>
                <a:gd name="connsiteY19" fmla="*/ 160485 h 320970"/>
                <a:gd name="connsiteX20" fmla="*/ 101716 w 363917"/>
                <a:gd name="connsiteY20" fmla="*/ 90414 h 320970"/>
                <a:gd name="connsiteX21" fmla="*/ 171787 w 363917"/>
                <a:gd name="connsiteY21" fmla="*/ 61030 h 320970"/>
                <a:gd name="connsiteX22" fmla="*/ 359397 w 363917"/>
                <a:gd name="connsiteY22" fmla="*/ 61030 h 320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63917" h="320970">
                  <a:moveTo>
                    <a:pt x="359397" y="61030"/>
                  </a:moveTo>
                  <a:cubicBezTo>
                    <a:pt x="361657" y="61030"/>
                    <a:pt x="361657" y="61030"/>
                    <a:pt x="361657" y="58769"/>
                  </a:cubicBezTo>
                  <a:cubicBezTo>
                    <a:pt x="361657" y="58769"/>
                    <a:pt x="363917" y="56509"/>
                    <a:pt x="363917" y="56509"/>
                  </a:cubicBezTo>
                  <a:lnTo>
                    <a:pt x="363917" y="4521"/>
                  </a:lnTo>
                  <a:cubicBezTo>
                    <a:pt x="363917" y="2260"/>
                    <a:pt x="363917" y="2260"/>
                    <a:pt x="361657" y="2260"/>
                  </a:cubicBezTo>
                  <a:cubicBezTo>
                    <a:pt x="361657" y="2260"/>
                    <a:pt x="359397" y="0"/>
                    <a:pt x="359397" y="0"/>
                  </a:cubicBezTo>
                  <a:lnTo>
                    <a:pt x="162746" y="0"/>
                  </a:lnTo>
                  <a:cubicBezTo>
                    <a:pt x="119799" y="0"/>
                    <a:pt x="76852" y="15823"/>
                    <a:pt x="47468" y="47467"/>
                  </a:cubicBezTo>
                  <a:cubicBezTo>
                    <a:pt x="15823" y="76852"/>
                    <a:pt x="0" y="117539"/>
                    <a:pt x="0" y="160485"/>
                  </a:cubicBezTo>
                  <a:cubicBezTo>
                    <a:pt x="0" y="203432"/>
                    <a:pt x="18083" y="244119"/>
                    <a:pt x="47468" y="273503"/>
                  </a:cubicBezTo>
                  <a:cubicBezTo>
                    <a:pt x="76852" y="302888"/>
                    <a:pt x="119799" y="320971"/>
                    <a:pt x="162746" y="320971"/>
                  </a:cubicBezTo>
                  <a:lnTo>
                    <a:pt x="359397" y="320971"/>
                  </a:lnTo>
                  <a:cubicBezTo>
                    <a:pt x="361657" y="320971"/>
                    <a:pt x="361657" y="320971"/>
                    <a:pt x="361657" y="318710"/>
                  </a:cubicBezTo>
                  <a:cubicBezTo>
                    <a:pt x="361657" y="318710"/>
                    <a:pt x="363917" y="316450"/>
                    <a:pt x="363917" y="316450"/>
                  </a:cubicBezTo>
                  <a:lnTo>
                    <a:pt x="363917" y="264462"/>
                  </a:lnTo>
                  <a:cubicBezTo>
                    <a:pt x="363917" y="262201"/>
                    <a:pt x="363917" y="262201"/>
                    <a:pt x="361657" y="262201"/>
                  </a:cubicBezTo>
                  <a:cubicBezTo>
                    <a:pt x="361657" y="262201"/>
                    <a:pt x="359397" y="259941"/>
                    <a:pt x="359397" y="259941"/>
                  </a:cubicBezTo>
                  <a:lnTo>
                    <a:pt x="171787" y="259941"/>
                  </a:lnTo>
                  <a:cubicBezTo>
                    <a:pt x="144663" y="259941"/>
                    <a:pt x="119799" y="248639"/>
                    <a:pt x="101716" y="230556"/>
                  </a:cubicBezTo>
                  <a:cubicBezTo>
                    <a:pt x="83633" y="212474"/>
                    <a:pt x="72331" y="187610"/>
                    <a:pt x="72331" y="160485"/>
                  </a:cubicBezTo>
                  <a:cubicBezTo>
                    <a:pt x="72331" y="133361"/>
                    <a:pt x="83633" y="108497"/>
                    <a:pt x="101716" y="90414"/>
                  </a:cubicBezTo>
                  <a:cubicBezTo>
                    <a:pt x="119799" y="72331"/>
                    <a:pt x="146923" y="61030"/>
                    <a:pt x="171787" y="61030"/>
                  </a:cubicBezTo>
                  <a:lnTo>
                    <a:pt x="359397" y="61030"/>
                  </a:lnTo>
                  <a:close/>
                </a:path>
              </a:pathLst>
            </a:custGeom>
            <a:grpFill/>
            <a:ln w="225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Полилиния: фигура 99">
              <a:extLst>
                <a:ext uri="{FF2B5EF4-FFF2-40B4-BE49-F238E27FC236}">
                  <a16:creationId xmlns:a16="http://schemas.microsoft.com/office/drawing/2014/main" id="{E59434B9-5500-8053-F18B-6163C6AD4F89}"/>
                </a:ext>
              </a:extLst>
            </p:cNvPr>
            <p:cNvSpPr/>
            <p:nvPr/>
          </p:nvSpPr>
          <p:spPr>
            <a:xfrm>
              <a:off x="3333334" y="1237920"/>
              <a:ext cx="400083" cy="320970"/>
            </a:xfrm>
            <a:custGeom>
              <a:avLst/>
              <a:gdLst>
                <a:gd name="connsiteX0" fmla="*/ 300627 w 400083"/>
                <a:gd name="connsiteY0" fmla="*/ 192130 h 320970"/>
                <a:gd name="connsiteX1" fmla="*/ 370698 w 400083"/>
                <a:gd name="connsiteY1" fmla="*/ 165006 h 320970"/>
                <a:gd name="connsiteX2" fmla="*/ 400083 w 400083"/>
                <a:gd name="connsiteY2" fmla="*/ 97195 h 320970"/>
                <a:gd name="connsiteX3" fmla="*/ 400083 w 400083"/>
                <a:gd name="connsiteY3" fmla="*/ 97195 h 320970"/>
                <a:gd name="connsiteX4" fmla="*/ 370698 w 400083"/>
                <a:gd name="connsiteY4" fmla="*/ 29385 h 320970"/>
                <a:gd name="connsiteX5" fmla="*/ 300627 w 400083"/>
                <a:gd name="connsiteY5" fmla="*/ 0 h 320970"/>
                <a:gd name="connsiteX6" fmla="*/ 162746 w 400083"/>
                <a:gd name="connsiteY6" fmla="*/ 0 h 320970"/>
                <a:gd name="connsiteX7" fmla="*/ 47468 w 400083"/>
                <a:gd name="connsiteY7" fmla="*/ 47467 h 320970"/>
                <a:gd name="connsiteX8" fmla="*/ 0 w 400083"/>
                <a:gd name="connsiteY8" fmla="*/ 160485 h 320970"/>
                <a:gd name="connsiteX9" fmla="*/ 47468 w 400083"/>
                <a:gd name="connsiteY9" fmla="*/ 273503 h 320970"/>
                <a:gd name="connsiteX10" fmla="*/ 162746 w 400083"/>
                <a:gd name="connsiteY10" fmla="*/ 320971 h 320970"/>
                <a:gd name="connsiteX11" fmla="*/ 370698 w 400083"/>
                <a:gd name="connsiteY11" fmla="*/ 320971 h 320970"/>
                <a:gd name="connsiteX12" fmla="*/ 372959 w 400083"/>
                <a:gd name="connsiteY12" fmla="*/ 318710 h 320970"/>
                <a:gd name="connsiteX13" fmla="*/ 375219 w 400083"/>
                <a:gd name="connsiteY13" fmla="*/ 316450 h 320970"/>
                <a:gd name="connsiteX14" fmla="*/ 375219 w 400083"/>
                <a:gd name="connsiteY14" fmla="*/ 264462 h 320970"/>
                <a:gd name="connsiteX15" fmla="*/ 372959 w 400083"/>
                <a:gd name="connsiteY15" fmla="*/ 262201 h 320970"/>
                <a:gd name="connsiteX16" fmla="*/ 370698 w 400083"/>
                <a:gd name="connsiteY16" fmla="*/ 259941 h 320970"/>
                <a:gd name="connsiteX17" fmla="*/ 171787 w 400083"/>
                <a:gd name="connsiteY17" fmla="*/ 259941 h 320970"/>
                <a:gd name="connsiteX18" fmla="*/ 115278 w 400083"/>
                <a:gd name="connsiteY18" fmla="*/ 241858 h 320970"/>
                <a:gd name="connsiteX19" fmla="*/ 76852 w 400083"/>
                <a:gd name="connsiteY19" fmla="*/ 196651 h 320970"/>
                <a:gd name="connsiteX20" fmla="*/ 76852 w 400083"/>
                <a:gd name="connsiteY20" fmla="*/ 194391 h 320970"/>
                <a:gd name="connsiteX21" fmla="*/ 76852 w 400083"/>
                <a:gd name="connsiteY21" fmla="*/ 192130 h 320970"/>
                <a:gd name="connsiteX22" fmla="*/ 79112 w 400083"/>
                <a:gd name="connsiteY22" fmla="*/ 192130 h 320970"/>
                <a:gd name="connsiteX23" fmla="*/ 81373 w 400083"/>
                <a:gd name="connsiteY23" fmla="*/ 192130 h 320970"/>
                <a:gd name="connsiteX24" fmla="*/ 300627 w 400083"/>
                <a:gd name="connsiteY24" fmla="*/ 192130 h 320970"/>
                <a:gd name="connsiteX25" fmla="*/ 76852 w 400083"/>
                <a:gd name="connsiteY25" fmla="*/ 128840 h 320970"/>
                <a:gd name="connsiteX26" fmla="*/ 113018 w 400083"/>
                <a:gd name="connsiteY26" fmla="*/ 79113 h 320970"/>
                <a:gd name="connsiteX27" fmla="*/ 171787 w 400083"/>
                <a:gd name="connsiteY27" fmla="*/ 61030 h 320970"/>
                <a:gd name="connsiteX28" fmla="*/ 293846 w 400083"/>
                <a:gd name="connsiteY28" fmla="*/ 61030 h 320970"/>
                <a:gd name="connsiteX29" fmla="*/ 332272 w 400083"/>
                <a:gd name="connsiteY29" fmla="*/ 97195 h 320970"/>
                <a:gd name="connsiteX30" fmla="*/ 332272 w 400083"/>
                <a:gd name="connsiteY30" fmla="*/ 97195 h 320970"/>
                <a:gd name="connsiteX31" fmla="*/ 293846 w 400083"/>
                <a:gd name="connsiteY31" fmla="*/ 133361 h 320970"/>
                <a:gd name="connsiteX32" fmla="*/ 79112 w 400083"/>
                <a:gd name="connsiteY32" fmla="*/ 133361 h 320970"/>
                <a:gd name="connsiteX33" fmla="*/ 76852 w 400083"/>
                <a:gd name="connsiteY33" fmla="*/ 133361 h 320970"/>
                <a:gd name="connsiteX34" fmla="*/ 74592 w 400083"/>
                <a:gd name="connsiteY34" fmla="*/ 133361 h 320970"/>
                <a:gd name="connsiteX35" fmla="*/ 76852 w 400083"/>
                <a:gd name="connsiteY35" fmla="*/ 128840 h 320970"/>
                <a:gd name="connsiteX36" fmla="*/ 76852 w 400083"/>
                <a:gd name="connsiteY36" fmla="*/ 128840 h 320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00083" h="320970">
                  <a:moveTo>
                    <a:pt x="300627" y="192130"/>
                  </a:moveTo>
                  <a:cubicBezTo>
                    <a:pt x="325491" y="192130"/>
                    <a:pt x="350355" y="183089"/>
                    <a:pt x="370698" y="165006"/>
                  </a:cubicBezTo>
                  <a:cubicBezTo>
                    <a:pt x="388781" y="146923"/>
                    <a:pt x="400083" y="122059"/>
                    <a:pt x="400083" y="97195"/>
                  </a:cubicBezTo>
                  <a:lnTo>
                    <a:pt x="400083" y="97195"/>
                  </a:lnTo>
                  <a:cubicBezTo>
                    <a:pt x="400083" y="72331"/>
                    <a:pt x="388781" y="47467"/>
                    <a:pt x="370698" y="29385"/>
                  </a:cubicBezTo>
                  <a:cubicBezTo>
                    <a:pt x="350355" y="11302"/>
                    <a:pt x="325491" y="0"/>
                    <a:pt x="300627" y="0"/>
                  </a:cubicBezTo>
                  <a:lnTo>
                    <a:pt x="162746" y="0"/>
                  </a:lnTo>
                  <a:cubicBezTo>
                    <a:pt x="119799" y="0"/>
                    <a:pt x="76852" y="15823"/>
                    <a:pt x="47468" y="47467"/>
                  </a:cubicBezTo>
                  <a:cubicBezTo>
                    <a:pt x="15823" y="76852"/>
                    <a:pt x="0" y="117539"/>
                    <a:pt x="0" y="160485"/>
                  </a:cubicBezTo>
                  <a:cubicBezTo>
                    <a:pt x="0" y="203432"/>
                    <a:pt x="18083" y="244119"/>
                    <a:pt x="47468" y="273503"/>
                  </a:cubicBezTo>
                  <a:cubicBezTo>
                    <a:pt x="76852" y="302888"/>
                    <a:pt x="119799" y="320971"/>
                    <a:pt x="162746" y="320971"/>
                  </a:cubicBezTo>
                  <a:lnTo>
                    <a:pt x="370698" y="320971"/>
                  </a:lnTo>
                  <a:cubicBezTo>
                    <a:pt x="372959" y="320971"/>
                    <a:pt x="372959" y="320971"/>
                    <a:pt x="372959" y="318710"/>
                  </a:cubicBezTo>
                  <a:cubicBezTo>
                    <a:pt x="372959" y="318710"/>
                    <a:pt x="375219" y="316450"/>
                    <a:pt x="375219" y="316450"/>
                  </a:cubicBezTo>
                  <a:lnTo>
                    <a:pt x="375219" y="264462"/>
                  </a:lnTo>
                  <a:cubicBezTo>
                    <a:pt x="375219" y="262201"/>
                    <a:pt x="375219" y="262201"/>
                    <a:pt x="372959" y="262201"/>
                  </a:cubicBezTo>
                  <a:cubicBezTo>
                    <a:pt x="372959" y="262201"/>
                    <a:pt x="370698" y="259941"/>
                    <a:pt x="370698" y="259941"/>
                  </a:cubicBezTo>
                  <a:lnTo>
                    <a:pt x="171787" y="259941"/>
                  </a:lnTo>
                  <a:cubicBezTo>
                    <a:pt x="151444" y="259941"/>
                    <a:pt x="131101" y="253160"/>
                    <a:pt x="115278" y="241858"/>
                  </a:cubicBezTo>
                  <a:cubicBezTo>
                    <a:pt x="99456" y="230556"/>
                    <a:pt x="85894" y="214734"/>
                    <a:pt x="76852" y="196651"/>
                  </a:cubicBezTo>
                  <a:cubicBezTo>
                    <a:pt x="76852" y="196651"/>
                    <a:pt x="76852" y="196651"/>
                    <a:pt x="76852" y="194391"/>
                  </a:cubicBezTo>
                  <a:cubicBezTo>
                    <a:pt x="76852" y="194391"/>
                    <a:pt x="76852" y="194391"/>
                    <a:pt x="76852" y="192130"/>
                  </a:cubicBezTo>
                  <a:cubicBezTo>
                    <a:pt x="76852" y="192130"/>
                    <a:pt x="76852" y="192130"/>
                    <a:pt x="79112" y="192130"/>
                  </a:cubicBezTo>
                  <a:cubicBezTo>
                    <a:pt x="79112" y="192130"/>
                    <a:pt x="79112" y="192130"/>
                    <a:pt x="81373" y="192130"/>
                  </a:cubicBezTo>
                  <a:cubicBezTo>
                    <a:pt x="101716" y="192130"/>
                    <a:pt x="300627" y="192130"/>
                    <a:pt x="300627" y="192130"/>
                  </a:cubicBezTo>
                  <a:close/>
                  <a:moveTo>
                    <a:pt x="76852" y="128840"/>
                  </a:moveTo>
                  <a:cubicBezTo>
                    <a:pt x="83633" y="108497"/>
                    <a:pt x="97195" y="90414"/>
                    <a:pt x="113018" y="79113"/>
                  </a:cubicBezTo>
                  <a:cubicBezTo>
                    <a:pt x="131101" y="67811"/>
                    <a:pt x="151444" y="61030"/>
                    <a:pt x="171787" y="61030"/>
                  </a:cubicBezTo>
                  <a:lnTo>
                    <a:pt x="293846" y="61030"/>
                  </a:lnTo>
                  <a:cubicBezTo>
                    <a:pt x="314190" y="61030"/>
                    <a:pt x="332272" y="76852"/>
                    <a:pt x="332272" y="97195"/>
                  </a:cubicBezTo>
                  <a:lnTo>
                    <a:pt x="332272" y="97195"/>
                  </a:lnTo>
                  <a:cubicBezTo>
                    <a:pt x="332272" y="117539"/>
                    <a:pt x="314190" y="133361"/>
                    <a:pt x="293846" y="133361"/>
                  </a:cubicBezTo>
                  <a:lnTo>
                    <a:pt x="79112" y="133361"/>
                  </a:lnTo>
                  <a:cubicBezTo>
                    <a:pt x="79112" y="133361"/>
                    <a:pt x="79112" y="133361"/>
                    <a:pt x="76852" y="133361"/>
                  </a:cubicBezTo>
                  <a:cubicBezTo>
                    <a:pt x="76852" y="133361"/>
                    <a:pt x="76852" y="133361"/>
                    <a:pt x="74592" y="133361"/>
                  </a:cubicBezTo>
                  <a:cubicBezTo>
                    <a:pt x="76852" y="131101"/>
                    <a:pt x="76852" y="131101"/>
                    <a:pt x="76852" y="128840"/>
                  </a:cubicBezTo>
                  <a:cubicBezTo>
                    <a:pt x="76852" y="128840"/>
                    <a:pt x="76852" y="128840"/>
                    <a:pt x="76852" y="128840"/>
                  </a:cubicBezTo>
                  <a:close/>
                </a:path>
              </a:pathLst>
            </a:custGeom>
            <a:grpFill/>
            <a:ln w="225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Полилиния: фигура 100">
              <a:extLst>
                <a:ext uri="{FF2B5EF4-FFF2-40B4-BE49-F238E27FC236}">
                  <a16:creationId xmlns:a16="http://schemas.microsoft.com/office/drawing/2014/main" id="{D2A6F5BC-C939-BACC-3321-C9DCD5DA61E4}"/>
                </a:ext>
              </a:extLst>
            </p:cNvPr>
            <p:cNvSpPr/>
            <p:nvPr/>
          </p:nvSpPr>
          <p:spPr>
            <a:xfrm>
              <a:off x="1968079" y="1237920"/>
              <a:ext cx="430393" cy="320970"/>
            </a:xfrm>
            <a:custGeom>
              <a:avLst/>
              <a:gdLst>
                <a:gd name="connsiteX0" fmla="*/ 375219 w 430393"/>
                <a:gd name="connsiteY0" fmla="*/ 47467 h 320970"/>
                <a:gd name="connsiteX1" fmla="*/ 332272 w 430393"/>
                <a:gd name="connsiteY1" fmla="*/ 85894 h 320970"/>
                <a:gd name="connsiteX2" fmla="*/ 332272 w 430393"/>
                <a:gd name="connsiteY2" fmla="*/ 88154 h 320970"/>
                <a:gd name="connsiteX3" fmla="*/ 332272 w 430393"/>
                <a:gd name="connsiteY3" fmla="*/ 90414 h 320970"/>
                <a:gd name="connsiteX4" fmla="*/ 332272 w 430393"/>
                <a:gd name="connsiteY4" fmla="*/ 92675 h 320970"/>
                <a:gd name="connsiteX5" fmla="*/ 332272 w 430393"/>
                <a:gd name="connsiteY5" fmla="*/ 94935 h 320970"/>
                <a:gd name="connsiteX6" fmla="*/ 359397 w 430393"/>
                <a:gd name="connsiteY6" fmla="*/ 146923 h 320970"/>
                <a:gd name="connsiteX7" fmla="*/ 352616 w 430393"/>
                <a:gd name="connsiteY7" fmla="*/ 203432 h 320970"/>
                <a:gd name="connsiteX8" fmla="*/ 314190 w 430393"/>
                <a:gd name="connsiteY8" fmla="*/ 246379 h 320970"/>
                <a:gd name="connsiteX9" fmla="*/ 257681 w 430393"/>
                <a:gd name="connsiteY9" fmla="*/ 262201 h 320970"/>
                <a:gd name="connsiteX10" fmla="*/ 171787 w 430393"/>
                <a:gd name="connsiteY10" fmla="*/ 262201 h 320970"/>
                <a:gd name="connsiteX11" fmla="*/ 101716 w 430393"/>
                <a:gd name="connsiteY11" fmla="*/ 232817 h 320970"/>
                <a:gd name="connsiteX12" fmla="*/ 72331 w 430393"/>
                <a:gd name="connsiteY12" fmla="*/ 162746 h 320970"/>
                <a:gd name="connsiteX13" fmla="*/ 101716 w 430393"/>
                <a:gd name="connsiteY13" fmla="*/ 92675 h 320970"/>
                <a:gd name="connsiteX14" fmla="*/ 171787 w 430393"/>
                <a:gd name="connsiteY14" fmla="*/ 63290 h 320970"/>
                <a:gd name="connsiteX15" fmla="*/ 257681 w 430393"/>
                <a:gd name="connsiteY15" fmla="*/ 63290 h 320970"/>
                <a:gd name="connsiteX16" fmla="*/ 268982 w 430393"/>
                <a:gd name="connsiteY16" fmla="*/ 63290 h 320970"/>
                <a:gd name="connsiteX17" fmla="*/ 275763 w 430393"/>
                <a:gd name="connsiteY17" fmla="*/ 61030 h 320970"/>
                <a:gd name="connsiteX18" fmla="*/ 325491 w 430393"/>
                <a:gd name="connsiteY18" fmla="*/ 18083 h 320970"/>
                <a:gd name="connsiteX19" fmla="*/ 325491 w 430393"/>
                <a:gd name="connsiteY19" fmla="*/ 18083 h 320970"/>
                <a:gd name="connsiteX20" fmla="*/ 325491 w 430393"/>
                <a:gd name="connsiteY20" fmla="*/ 15823 h 320970"/>
                <a:gd name="connsiteX21" fmla="*/ 325491 w 430393"/>
                <a:gd name="connsiteY21" fmla="*/ 13562 h 320970"/>
                <a:gd name="connsiteX22" fmla="*/ 323231 w 430393"/>
                <a:gd name="connsiteY22" fmla="*/ 13562 h 320970"/>
                <a:gd name="connsiteX23" fmla="*/ 266722 w 430393"/>
                <a:gd name="connsiteY23" fmla="*/ 0 h 320970"/>
                <a:gd name="connsiteX24" fmla="*/ 162746 w 430393"/>
                <a:gd name="connsiteY24" fmla="*/ 0 h 320970"/>
                <a:gd name="connsiteX25" fmla="*/ 47467 w 430393"/>
                <a:gd name="connsiteY25" fmla="*/ 47467 h 320970"/>
                <a:gd name="connsiteX26" fmla="*/ 0 w 430393"/>
                <a:gd name="connsiteY26" fmla="*/ 160485 h 320970"/>
                <a:gd name="connsiteX27" fmla="*/ 47467 w 430393"/>
                <a:gd name="connsiteY27" fmla="*/ 273503 h 320970"/>
                <a:gd name="connsiteX28" fmla="*/ 162746 w 430393"/>
                <a:gd name="connsiteY28" fmla="*/ 320971 h 320970"/>
                <a:gd name="connsiteX29" fmla="*/ 266722 w 430393"/>
                <a:gd name="connsiteY29" fmla="*/ 320971 h 320970"/>
                <a:gd name="connsiteX30" fmla="*/ 357136 w 430393"/>
                <a:gd name="connsiteY30" fmla="*/ 293846 h 320970"/>
                <a:gd name="connsiteX31" fmla="*/ 418166 w 430393"/>
                <a:gd name="connsiteY31" fmla="*/ 221515 h 320970"/>
                <a:gd name="connsiteX32" fmla="*/ 427207 w 430393"/>
                <a:gd name="connsiteY32" fmla="*/ 128840 h 320970"/>
                <a:gd name="connsiteX33" fmla="*/ 382000 w 430393"/>
                <a:gd name="connsiteY33" fmla="*/ 47467 h 320970"/>
                <a:gd name="connsiteX34" fmla="*/ 377479 w 430393"/>
                <a:gd name="connsiteY34" fmla="*/ 45207 h 320970"/>
                <a:gd name="connsiteX35" fmla="*/ 375219 w 430393"/>
                <a:gd name="connsiteY35" fmla="*/ 47467 h 320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30393" h="320970">
                  <a:moveTo>
                    <a:pt x="375219" y="47467"/>
                  </a:moveTo>
                  <a:lnTo>
                    <a:pt x="332272" y="85894"/>
                  </a:lnTo>
                  <a:cubicBezTo>
                    <a:pt x="332272" y="85894"/>
                    <a:pt x="332272" y="85894"/>
                    <a:pt x="332272" y="88154"/>
                  </a:cubicBezTo>
                  <a:cubicBezTo>
                    <a:pt x="332272" y="88154"/>
                    <a:pt x="332272" y="88154"/>
                    <a:pt x="332272" y="90414"/>
                  </a:cubicBezTo>
                  <a:cubicBezTo>
                    <a:pt x="332272" y="90414"/>
                    <a:pt x="332272" y="90414"/>
                    <a:pt x="332272" y="92675"/>
                  </a:cubicBezTo>
                  <a:cubicBezTo>
                    <a:pt x="332272" y="92675"/>
                    <a:pt x="332272" y="92675"/>
                    <a:pt x="332272" y="94935"/>
                  </a:cubicBezTo>
                  <a:cubicBezTo>
                    <a:pt x="345835" y="108497"/>
                    <a:pt x="354876" y="126580"/>
                    <a:pt x="359397" y="146923"/>
                  </a:cubicBezTo>
                  <a:cubicBezTo>
                    <a:pt x="363917" y="165006"/>
                    <a:pt x="359397" y="185349"/>
                    <a:pt x="352616" y="203432"/>
                  </a:cubicBezTo>
                  <a:cubicBezTo>
                    <a:pt x="345835" y="221515"/>
                    <a:pt x="332272" y="237338"/>
                    <a:pt x="314190" y="246379"/>
                  </a:cubicBezTo>
                  <a:cubicBezTo>
                    <a:pt x="298367" y="257681"/>
                    <a:pt x="278024" y="262201"/>
                    <a:pt x="257681" y="262201"/>
                  </a:cubicBezTo>
                  <a:lnTo>
                    <a:pt x="171787" y="262201"/>
                  </a:lnTo>
                  <a:cubicBezTo>
                    <a:pt x="144663" y="262201"/>
                    <a:pt x="119799" y="250900"/>
                    <a:pt x="101716" y="232817"/>
                  </a:cubicBezTo>
                  <a:cubicBezTo>
                    <a:pt x="83633" y="214734"/>
                    <a:pt x="72331" y="189870"/>
                    <a:pt x="72331" y="162746"/>
                  </a:cubicBezTo>
                  <a:cubicBezTo>
                    <a:pt x="72331" y="135621"/>
                    <a:pt x="83633" y="110758"/>
                    <a:pt x="101716" y="92675"/>
                  </a:cubicBezTo>
                  <a:cubicBezTo>
                    <a:pt x="119799" y="74592"/>
                    <a:pt x="146923" y="63290"/>
                    <a:pt x="171787" y="63290"/>
                  </a:cubicBezTo>
                  <a:lnTo>
                    <a:pt x="257681" y="63290"/>
                  </a:lnTo>
                  <a:cubicBezTo>
                    <a:pt x="262201" y="63290"/>
                    <a:pt x="264462" y="63290"/>
                    <a:pt x="268982" y="63290"/>
                  </a:cubicBezTo>
                  <a:cubicBezTo>
                    <a:pt x="271243" y="63290"/>
                    <a:pt x="273503" y="63290"/>
                    <a:pt x="275763" y="61030"/>
                  </a:cubicBezTo>
                  <a:lnTo>
                    <a:pt x="325491" y="18083"/>
                  </a:lnTo>
                  <a:cubicBezTo>
                    <a:pt x="325491" y="18083"/>
                    <a:pt x="325491" y="18083"/>
                    <a:pt x="325491" y="18083"/>
                  </a:cubicBezTo>
                  <a:cubicBezTo>
                    <a:pt x="325491" y="18083"/>
                    <a:pt x="325491" y="18083"/>
                    <a:pt x="325491" y="15823"/>
                  </a:cubicBezTo>
                  <a:cubicBezTo>
                    <a:pt x="325491" y="15823"/>
                    <a:pt x="325491" y="15823"/>
                    <a:pt x="325491" y="13562"/>
                  </a:cubicBezTo>
                  <a:cubicBezTo>
                    <a:pt x="325491" y="13562"/>
                    <a:pt x="325491" y="13562"/>
                    <a:pt x="323231" y="13562"/>
                  </a:cubicBezTo>
                  <a:cubicBezTo>
                    <a:pt x="305148" y="4521"/>
                    <a:pt x="284805" y="0"/>
                    <a:pt x="266722" y="0"/>
                  </a:cubicBezTo>
                  <a:lnTo>
                    <a:pt x="162746" y="0"/>
                  </a:lnTo>
                  <a:cubicBezTo>
                    <a:pt x="119799" y="0"/>
                    <a:pt x="76852" y="15823"/>
                    <a:pt x="47467" y="47467"/>
                  </a:cubicBezTo>
                  <a:cubicBezTo>
                    <a:pt x="15822" y="76852"/>
                    <a:pt x="0" y="117539"/>
                    <a:pt x="0" y="160485"/>
                  </a:cubicBezTo>
                  <a:cubicBezTo>
                    <a:pt x="0" y="203432"/>
                    <a:pt x="18083" y="244119"/>
                    <a:pt x="47467" y="273503"/>
                  </a:cubicBezTo>
                  <a:cubicBezTo>
                    <a:pt x="76852" y="302888"/>
                    <a:pt x="119799" y="320971"/>
                    <a:pt x="162746" y="320971"/>
                  </a:cubicBezTo>
                  <a:lnTo>
                    <a:pt x="266722" y="320971"/>
                  </a:lnTo>
                  <a:cubicBezTo>
                    <a:pt x="298367" y="320971"/>
                    <a:pt x="330012" y="311929"/>
                    <a:pt x="357136" y="293846"/>
                  </a:cubicBezTo>
                  <a:cubicBezTo>
                    <a:pt x="384261" y="275764"/>
                    <a:pt x="404604" y="250900"/>
                    <a:pt x="418166" y="221515"/>
                  </a:cubicBezTo>
                  <a:cubicBezTo>
                    <a:pt x="429468" y="192130"/>
                    <a:pt x="433988" y="160485"/>
                    <a:pt x="427207" y="128840"/>
                  </a:cubicBezTo>
                  <a:cubicBezTo>
                    <a:pt x="420426" y="97195"/>
                    <a:pt x="404604" y="70071"/>
                    <a:pt x="382000" y="47467"/>
                  </a:cubicBezTo>
                  <a:cubicBezTo>
                    <a:pt x="379740" y="45207"/>
                    <a:pt x="379740" y="45207"/>
                    <a:pt x="377479" y="45207"/>
                  </a:cubicBezTo>
                  <a:cubicBezTo>
                    <a:pt x="377479" y="45207"/>
                    <a:pt x="375219" y="45207"/>
                    <a:pt x="375219" y="47467"/>
                  </a:cubicBezTo>
                  <a:close/>
                </a:path>
              </a:pathLst>
            </a:custGeom>
            <a:grpFill/>
            <a:ln w="225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Полилиния: фигура 101">
              <a:extLst>
                <a:ext uri="{FF2B5EF4-FFF2-40B4-BE49-F238E27FC236}">
                  <a16:creationId xmlns:a16="http://schemas.microsoft.com/office/drawing/2014/main" id="{5214FF7B-8345-0068-4F93-EB034F5315CC}"/>
                </a:ext>
              </a:extLst>
            </p:cNvPr>
            <p:cNvSpPr/>
            <p:nvPr/>
          </p:nvSpPr>
          <p:spPr>
            <a:xfrm>
              <a:off x="2872221" y="1237920"/>
              <a:ext cx="248639" cy="320970"/>
            </a:xfrm>
            <a:custGeom>
              <a:avLst/>
              <a:gdLst>
                <a:gd name="connsiteX0" fmla="*/ 4521 w 248639"/>
                <a:gd name="connsiteY0" fmla="*/ 61030 h 320970"/>
                <a:gd name="connsiteX1" fmla="*/ 174047 w 248639"/>
                <a:gd name="connsiteY1" fmla="*/ 61030 h 320970"/>
                <a:gd name="connsiteX2" fmla="*/ 176308 w 248639"/>
                <a:gd name="connsiteY2" fmla="*/ 63290 h 320970"/>
                <a:gd name="connsiteX3" fmla="*/ 178568 w 248639"/>
                <a:gd name="connsiteY3" fmla="*/ 65550 h 320970"/>
                <a:gd name="connsiteX4" fmla="*/ 178568 w 248639"/>
                <a:gd name="connsiteY4" fmla="*/ 316450 h 320970"/>
                <a:gd name="connsiteX5" fmla="*/ 180828 w 248639"/>
                <a:gd name="connsiteY5" fmla="*/ 318710 h 320970"/>
                <a:gd name="connsiteX6" fmla="*/ 183089 w 248639"/>
                <a:gd name="connsiteY6" fmla="*/ 320971 h 320970"/>
                <a:gd name="connsiteX7" fmla="*/ 244118 w 248639"/>
                <a:gd name="connsiteY7" fmla="*/ 320971 h 320970"/>
                <a:gd name="connsiteX8" fmla="*/ 246379 w 248639"/>
                <a:gd name="connsiteY8" fmla="*/ 318710 h 320970"/>
                <a:gd name="connsiteX9" fmla="*/ 248639 w 248639"/>
                <a:gd name="connsiteY9" fmla="*/ 316450 h 320970"/>
                <a:gd name="connsiteX10" fmla="*/ 248639 w 248639"/>
                <a:gd name="connsiteY10" fmla="*/ 0 h 320970"/>
                <a:gd name="connsiteX11" fmla="*/ 244118 w 248639"/>
                <a:gd name="connsiteY11" fmla="*/ 0 h 320970"/>
                <a:gd name="connsiteX12" fmla="*/ 4521 w 248639"/>
                <a:gd name="connsiteY12" fmla="*/ 0 h 320970"/>
                <a:gd name="connsiteX13" fmla="*/ 2260 w 248639"/>
                <a:gd name="connsiteY13" fmla="*/ 2260 h 320970"/>
                <a:gd name="connsiteX14" fmla="*/ 0 w 248639"/>
                <a:gd name="connsiteY14" fmla="*/ 4521 h 320970"/>
                <a:gd name="connsiteX15" fmla="*/ 0 w 248639"/>
                <a:gd name="connsiteY15" fmla="*/ 56509 h 320970"/>
                <a:gd name="connsiteX16" fmla="*/ 2260 w 248639"/>
                <a:gd name="connsiteY16" fmla="*/ 58769 h 320970"/>
                <a:gd name="connsiteX17" fmla="*/ 4521 w 248639"/>
                <a:gd name="connsiteY17" fmla="*/ 61030 h 320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8639" h="320970">
                  <a:moveTo>
                    <a:pt x="4521" y="61030"/>
                  </a:moveTo>
                  <a:lnTo>
                    <a:pt x="174047" y="61030"/>
                  </a:lnTo>
                  <a:cubicBezTo>
                    <a:pt x="176308" y="61030"/>
                    <a:pt x="176308" y="61030"/>
                    <a:pt x="176308" y="63290"/>
                  </a:cubicBezTo>
                  <a:cubicBezTo>
                    <a:pt x="176308" y="63290"/>
                    <a:pt x="178568" y="65550"/>
                    <a:pt x="178568" y="65550"/>
                  </a:cubicBezTo>
                  <a:lnTo>
                    <a:pt x="178568" y="316450"/>
                  </a:lnTo>
                  <a:cubicBezTo>
                    <a:pt x="178568" y="318710"/>
                    <a:pt x="178568" y="318710"/>
                    <a:pt x="180828" y="318710"/>
                  </a:cubicBezTo>
                  <a:cubicBezTo>
                    <a:pt x="180828" y="318710"/>
                    <a:pt x="183089" y="320971"/>
                    <a:pt x="183089" y="320971"/>
                  </a:cubicBezTo>
                  <a:lnTo>
                    <a:pt x="244118" y="320971"/>
                  </a:lnTo>
                  <a:cubicBezTo>
                    <a:pt x="246379" y="320971"/>
                    <a:pt x="246379" y="320971"/>
                    <a:pt x="246379" y="318710"/>
                  </a:cubicBezTo>
                  <a:cubicBezTo>
                    <a:pt x="246379" y="318710"/>
                    <a:pt x="248639" y="316450"/>
                    <a:pt x="248639" y="316450"/>
                  </a:cubicBezTo>
                  <a:lnTo>
                    <a:pt x="248639" y="0"/>
                  </a:lnTo>
                  <a:cubicBezTo>
                    <a:pt x="248639" y="0"/>
                    <a:pt x="246379" y="0"/>
                    <a:pt x="244118" y="0"/>
                  </a:cubicBezTo>
                  <a:lnTo>
                    <a:pt x="4521" y="0"/>
                  </a:lnTo>
                  <a:cubicBezTo>
                    <a:pt x="2260" y="0"/>
                    <a:pt x="2260" y="0"/>
                    <a:pt x="2260" y="2260"/>
                  </a:cubicBezTo>
                  <a:cubicBezTo>
                    <a:pt x="2260" y="2260"/>
                    <a:pt x="0" y="4521"/>
                    <a:pt x="0" y="4521"/>
                  </a:cubicBezTo>
                  <a:lnTo>
                    <a:pt x="0" y="56509"/>
                  </a:lnTo>
                  <a:cubicBezTo>
                    <a:pt x="0" y="58769"/>
                    <a:pt x="0" y="58769"/>
                    <a:pt x="2260" y="58769"/>
                  </a:cubicBezTo>
                  <a:cubicBezTo>
                    <a:pt x="2260" y="61030"/>
                    <a:pt x="2260" y="61030"/>
                    <a:pt x="4521" y="61030"/>
                  </a:cubicBezTo>
                  <a:close/>
                </a:path>
              </a:pathLst>
            </a:custGeom>
            <a:grpFill/>
            <a:ln w="225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Полилиния: фигура 102">
              <a:extLst>
                <a:ext uri="{FF2B5EF4-FFF2-40B4-BE49-F238E27FC236}">
                  <a16:creationId xmlns:a16="http://schemas.microsoft.com/office/drawing/2014/main" id="{85D215CA-8ED6-5079-9BF0-BC9FA2A9EEA8}"/>
                </a:ext>
              </a:extLst>
            </p:cNvPr>
            <p:cNvSpPr/>
            <p:nvPr/>
          </p:nvSpPr>
          <p:spPr>
            <a:xfrm>
              <a:off x="3175109" y="1237920"/>
              <a:ext cx="124319" cy="61029"/>
            </a:xfrm>
            <a:custGeom>
              <a:avLst/>
              <a:gdLst>
                <a:gd name="connsiteX0" fmla="*/ 119799 w 124319"/>
                <a:gd name="connsiteY0" fmla="*/ 0 h 61029"/>
                <a:gd name="connsiteX1" fmla="*/ 4521 w 124319"/>
                <a:gd name="connsiteY1" fmla="*/ 0 h 61029"/>
                <a:gd name="connsiteX2" fmla="*/ 0 w 124319"/>
                <a:gd name="connsiteY2" fmla="*/ 4521 h 61029"/>
                <a:gd name="connsiteX3" fmla="*/ 0 w 124319"/>
                <a:gd name="connsiteY3" fmla="*/ 56509 h 61029"/>
                <a:gd name="connsiteX4" fmla="*/ 4521 w 124319"/>
                <a:gd name="connsiteY4" fmla="*/ 61030 h 61029"/>
                <a:gd name="connsiteX5" fmla="*/ 119799 w 124319"/>
                <a:gd name="connsiteY5" fmla="*/ 61030 h 61029"/>
                <a:gd name="connsiteX6" fmla="*/ 124320 w 124319"/>
                <a:gd name="connsiteY6" fmla="*/ 56509 h 61029"/>
                <a:gd name="connsiteX7" fmla="*/ 124320 w 124319"/>
                <a:gd name="connsiteY7" fmla="*/ 4521 h 61029"/>
                <a:gd name="connsiteX8" fmla="*/ 119799 w 124319"/>
                <a:gd name="connsiteY8" fmla="*/ 0 h 61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319" h="61029">
                  <a:moveTo>
                    <a:pt x="119799" y="0"/>
                  </a:moveTo>
                  <a:lnTo>
                    <a:pt x="4521" y="0"/>
                  </a:lnTo>
                  <a:cubicBezTo>
                    <a:pt x="2260" y="0"/>
                    <a:pt x="0" y="2260"/>
                    <a:pt x="0" y="4521"/>
                  </a:cubicBezTo>
                  <a:lnTo>
                    <a:pt x="0" y="56509"/>
                  </a:lnTo>
                  <a:cubicBezTo>
                    <a:pt x="0" y="58769"/>
                    <a:pt x="2260" y="61030"/>
                    <a:pt x="4521" y="61030"/>
                  </a:cubicBezTo>
                  <a:lnTo>
                    <a:pt x="119799" y="61030"/>
                  </a:lnTo>
                  <a:cubicBezTo>
                    <a:pt x="122059" y="61030"/>
                    <a:pt x="124320" y="58769"/>
                    <a:pt x="124320" y="56509"/>
                  </a:cubicBezTo>
                  <a:lnTo>
                    <a:pt x="124320" y="4521"/>
                  </a:lnTo>
                  <a:cubicBezTo>
                    <a:pt x="124320" y="2260"/>
                    <a:pt x="122059" y="0"/>
                    <a:pt x="119799" y="0"/>
                  </a:cubicBezTo>
                  <a:close/>
                </a:path>
              </a:pathLst>
            </a:custGeom>
            <a:grpFill/>
            <a:ln w="225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6" name="Google Shape;265;p18">
            <a:extLst>
              <a:ext uri="{FF2B5EF4-FFF2-40B4-BE49-F238E27FC236}">
                <a16:creationId xmlns:a16="http://schemas.microsoft.com/office/drawing/2014/main" id="{147AE3D8-97FF-C79A-E1B7-7020245E84B7}"/>
              </a:ext>
            </a:extLst>
          </p:cNvPr>
          <p:cNvSpPr/>
          <p:nvPr/>
        </p:nvSpPr>
        <p:spPr>
          <a:xfrm rot="20361806">
            <a:off x="5909052" y="972203"/>
            <a:ext cx="468000" cy="468000"/>
          </a:xfrm>
          <a:prstGeom prst="ellipse">
            <a:avLst/>
          </a:prstGeom>
          <a:solidFill>
            <a:srgbClr val="275296"/>
          </a:solidFill>
          <a:ln w="4762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  <a:sym typeface="Calibri"/>
              </a:rPr>
              <a:t>2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  <a:sym typeface="Calibri"/>
            </a:endParaRPr>
          </a:p>
        </p:txBody>
      </p:sp>
      <p:sp>
        <p:nvSpPr>
          <p:cNvPr id="57" name="Google Shape;265;p18">
            <a:extLst>
              <a:ext uri="{FF2B5EF4-FFF2-40B4-BE49-F238E27FC236}">
                <a16:creationId xmlns:a16="http://schemas.microsoft.com/office/drawing/2014/main" id="{E66D3232-C7CD-EE52-B3E1-41CAAAA76A3B}"/>
              </a:ext>
            </a:extLst>
          </p:cNvPr>
          <p:cNvSpPr/>
          <p:nvPr/>
        </p:nvSpPr>
        <p:spPr>
          <a:xfrm>
            <a:off x="4183014" y="4334989"/>
            <a:ext cx="468000" cy="468000"/>
          </a:xfrm>
          <a:prstGeom prst="ellipse">
            <a:avLst/>
          </a:prstGeom>
          <a:solidFill>
            <a:srgbClr val="275296"/>
          </a:solidFill>
          <a:ln w="4762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  <a:sym typeface="Calibri"/>
              </a:rPr>
              <a:t>3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  <a:sym typeface="Calibri"/>
            </a:endParaRPr>
          </a:p>
        </p:txBody>
      </p:sp>
      <p:sp>
        <p:nvSpPr>
          <p:cNvPr id="58" name="Google Shape;265;p18">
            <a:extLst>
              <a:ext uri="{FF2B5EF4-FFF2-40B4-BE49-F238E27FC236}">
                <a16:creationId xmlns:a16="http://schemas.microsoft.com/office/drawing/2014/main" id="{BAB1573D-6826-9D14-9634-E2798BF787FA}"/>
              </a:ext>
            </a:extLst>
          </p:cNvPr>
          <p:cNvSpPr/>
          <p:nvPr/>
        </p:nvSpPr>
        <p:spPr>
          <a:xfrm>
            <a:off x="6841681" y="5968406"/>
            <a:ext cx="468000" cy="468000"/>
          </a:xfrm>
          <a:prstGeom prst="ellipse">
            <a:avLst/>
          </a:prstGeom>
          <a:solidFill>
            <a:srgbClr val="0066B3"/>
          </a:solidFill>
          <a:ln w="4762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  <a:sym typeface="Calibri"/>
              </a:rPr>
              <a:t>1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  <a:sym typeface="Calibri"/>
            </a:endParaRPr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D096FED6-FD75-46B9-BBD2-44673BE2E365}"/>
              </a:ext>
            </a:extLst>
          </p:cNvPr>
          <p:cNvGrpSpPr/>
          <p:nvPr/>
        </p:nvGrpSpPr>
        <p:grpSpPr>
          <a:xfrm>
            <a:off x="1140093" y="2949730"/>
            <a:ext cx="242622" cy="243362"/>
            <a:chOff x="4320339" y="2282291"/>
            <a:chExt cx="312419" cy="313372"/>
          </a:xfrm>
          <a:solidFill>
            <a:srgbClr val="0F2851">
              <a:alpha val="51000"/>
            </a:srgbClr>
          </a:solidFill>
        </p:grpSpPr>
        <p:sp>
          <p:nvSpPr>
            <p:cNvPr id="60" name="Полилиния: фигура 113">
              <a:extLst>
                <a:ext uri="{FF2B5EF4-FFF2-40B4-BE49-F238E27FC236}">
                  <a16:creationId xmlns:a16="http://schemas.microsoft.com/office/drawing/2014/main" id="{7FE13DC4-1C13-18EE-64CF-B37AF0BE8CDD}"/>
                </a:ext>
              </a:extLst>
            </p:cNvPr>
            <p:cNvSpPr/>
            <p:nvPr/>
          </p:nvSpPr>
          <p:spPr>
            <a:xfrm>
              <a:off x="4398443" y="2380398"/>
              <a:ext cx="164782" cy="112395"/>
            </a:xfrm>
            <a:custGeom>
              <a:avLst/>
              <a:gdLst>
                <a:gd name="connsiteX0" fmla="*/ 61913 w 164782"/>
                <a:gd name="connsiteY0" fmla="*/ 112395 h 112395"/>
                <a:gd name="connsiteX1" fmla="*/ 55245 w 164782"/>
                <a:gd name="connsiteY1" fmla="*/ 109537 h 112395"/>
                <a:gd name="connsiteX2" fmla="*/ 0 w 164782"/>
                <a:gd name="connsiteY2" fmla="*/ 54293 h 112395"/>
                <a:gd name="connsiteX3" fmla="*/ 13335 w 164782"/>
                <a:gd name="connsiteY3" fmla="*/ 40958 h 112395"/>
                <a:gd name="connsiteX4" fmla="*/ 61913 w 164782"/>
                <a:gd name="connsiteY4" fmla="*/ 89535 h 112395"/>
                <a:gd name="connsiteX5" fmla="*/ 151448 w 164782"/>
                <a:gd name="connsiteY5" fmla="*/ 0 h 112395"/>
                <a:gd name="connsiteX6" fmla="*/ 164783 w 164782"/>
                <a:gd name="connsiteY6" fmla="*/ 13335 h 112395"/>
                <a:gd name="connsiteX7" fmla="*/ 68580 w 164782"/>
                <a:gd name="connsiteY7" fmla="*/ 109537 h 112395"/>
                <a:gd name="connsiteX8" fmla="*/ 61913 w 164782"/>
                <a:gd name="connsiteY8" fmla="*/ 112395 h 112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4782" h="112395">
                  <a:moveTo>
                    <a:pt x="61913" y="112395"/>
                  </a:moveTo>
                  <a:cubicBezTo>
                    <a:pt x="59055" y="112395"/>
                    <a:pt x="57150" y="111443"/>
                    <a:pt x="55245" y="109537"/>
                  </a:cubicBezTo>
                  <a:lnTo>
                    <a:pt x="0" y="54293"/>
                  </a:lnTo>
                  <a:lnTo>
                    <a:pt x="13335" y="40958"/>
                  </a:lnTo>
                  <a:lnTo>
                    <a:pt x="61913" y="89535"/>
                  </a:lnTo>
                  <a:lnTo>
                    <a:pt x="151448" y="0"/>
                  </a:lnTo>
                  <a:lnTo>
                    <a:pt x="164783" y="13335"/>
                  </a:lnTo>
                  <a:lnTo>
                    <a:pt x="68580" y="109537"/>
                  </a:lnTo>
                  <a:cubicBezTo>
                    <a:pt x="66675" y="111443"/>
                    <a:pt x="64770" y="112395"/>
                    <a:pt x="61913" y="1123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Полилиния: фигура 114">
              <a:extLst>
                <a:ext uri="{FF2B5EF4-FFF2-40B4-BE49-F238E27FC236}">
                  <a16:creationId xmlns:a16="http://schemas.microsoft.com/office/drawing/2014/main" id="{99FCC252-0889-F42B-A107-3C95844DE8EA}"/>
                </a:ext>
              </a:extLst>
            </p:cNvPr>
            <p:cNvSpPr/>
            <p:nvPr/>
          </p:nvSpPr>
          <p:spPr>
            <a:xfrm>
              <a:off x="4320339" y="2282291"/>
              <a:ext cx="312419" cy="313372"/>
            </a:xfrm>
            <a:custGeom>
              <a:avLst/>
              <a:gdLst>
                <a:gd name="connsiteX0" fmla="*/ 156210 w 312419"/>
                <a:gd name="connsiteY0" fmla="*/ 313373 h 313372"/>
                <a:gd name="connsiteX1" fmla="*/ 0 w 312419"/>
                <a:gd name="connsiteY1" fmla="*/ 156210 h 313372"/>
                <a:gd name="connsiteX2" fmla="*/ 156210 w 312419"/>
                <a:gd name="connsiteY2" fmla="*/ 0 h 313372"/>
                <a:gd name="connsiteX3" fmla="*/ 312420 w 312419"/>
                <a:gd name="connsiteY3" fmla="*/ 156210 h 313372"/>
                <a:gd name="connsiteX4" fmla="*/ 156210 w 312419"/>
                <a:gd name="connsiteY4" fmla="*/ 313373 h 313372"/>
                <a:gd name="connsiteX5" fmla="*/ 156210 w 312419"/>
                <a:gd name="connsiteY5" fmla="*/ 19050 h 313372"/>
                <a:gd name="connsiteX6" fmla="*/ 19050 w 312419"/>
                <a:gd name="connsiteY6" fmla="*/ 156210 h 313372"/>
                <a:gd name="connsiteX7" fmla="*/ 156210 w 312419"/>
                <a:gd name="connsiteY7" fmla="*/ 293370 h 313372"/>
                <a:gd name="connsiteX8" fmla="*/ 293370 w 312419"/>
                <a:gd name="connsiteY8" fmla="*/ 156210 h 313372"/>
                <a:gd name="connsiteX9" fmla="*/ 156210 w 312419"/>
                <a:gd name="connsiteY9" fmla="*/ 19050 h 313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2419" h="313372">
                  <a:moveTo>
                    <a:pt x="156210" y="313373"/>
                  </a:moveTo>
                  <a:cubicBezTo>
                    <a:pt x="70485" y="313373"/>
                    <a:pt x="0" y="242888"/>
                    <a:pt x="0" y="156210"/>
                  </a:cubicBezTo>
                  <a:cubicBezTo>
                    <a:pt x="0" y="69533"/>
                    <a:pt x="70485" y="0"/>
                    <a:pt x="156210" y="0"/>
                  </a:cubicBezTo>
                  <a:cubicBezTo>
                    <a:pt x="241935" y="0"/>
                    <a:pt x="312420" y="70485"/>
                    <a:pt x="312420" y="156210"/>
                  </a:cubicBezTo>
                  <a:cubicBezTo>
                    <a:pt x="312420" y="241935"/>
                    <a:pt x="242888" y="313373"/>
                    <a:pt x="156210" y="313373"/>
                  </a:cubicBezTo>
                  <a:close/>
                  <a:moveTo>
                    <a:pt x="156210" y="19050"/>
                  </a:moveTo>
                  <a:cubicBezTo>
                    <a:pt x="80963" y="19050"/>
                    <a:pt x="19050" y="80963"/>
                    <a:pt x="19050" y="156210"/>
                  </a:cubicBezTo>
                  <a:cubicBezTo>
                    <a:pt x="19050" y="231458"/>
                    <a:pt x="80963" y="293370"/>
                    <a:pt x="156210" y="293370"/>
                  </a:cubicBezTo>
                  <a:cubicBezTo>
                    <a:pt x="231458" y="293370"/>
                    <a:pt x="293370" y="231458"/>
                    <a:pt x="293370" y="156210"/>
                  </a:cubicBezTo>
                  <a:cubicBezTo>
                    <a:pt x="293370" y="80963"/>
                    <a:pt x="232410" y="19050"/>
                    <a:pt x="156210" y="19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6ACCA1BE-0CBA-6CA0-E178-67EE39B4BE81}"/>
              </a:ext>
            </a:extLst>
          </p:cNvPr>
          <p:cNvGrpSpPr/>
          <p:nvPr/>
        </p:nvGrpSpPr>
        <p:grpSpPr>
          <a:xfrm>
            <a:off x="1140093" y="3728012"/>
            <a:ext cx="242622" cy="243362"/>
            <a:chOff x="4320339" y="2282291"/>
            <a:chExt cx="312419" cy="313372"/>
          </a:xfrm>
          <a:solidFill>
            <a:srgbClr val="0F2851">
              <a:alpha val="51000"/>
            </a:srgbClr>
          </a:solidFill>
        </p:grpSpPr>
        <p:sp>
          <p:nvSpPr>
            <p:cNvPr id="63" name="Полилиния: фигура 116">
              <a:extLst>
                <a:ext uri="{FF2B5EF4-FFF2-40B4-BE49-F238E27FC236}">
                  <a16:creationId xmlns:a16="http://schemas.microsoft.com/office/drawing/2014/main" id="{6097206B-3D7D-BD03-BD3D-C09F6865D43B}"/>
                </a:ext>
              </a:extLst>
            </p:cNvPr>
            <p:cNvSpPr/>
            <p:nvPr/>
          </p:nvSpPr>
          <p:spPr>
            <a:xfrm>
              <a:off x="4398443" y="2380398"/>
              <a:ext cx="164782" cy="112395"/>
            </a:xfrm>
            <a:custGeom>
              <a:avLst/>
              <a:gdLst>
                <a:gd name="connsiteX0" fmla="*/ 61913 w 164782"/>
                <a:gd name="connsiteY0" fmla="*/ 112395 h 112395"/>
                <a:gd name="connsiteX1" fmla="*/ 55245 w 164782"/>
                <a:gd name="connsiteY1" fmla="*/ 109537 h 112395"/>
                <a:gd name="connsiteX2" fmla="*/ 0 w 164782"/>
                <a:gd name="connsiteY2" fmla="*/ 54293 h 112395"/>
                <a:gd name="connsiteX3" fmla="*/ 13335 w 164782"/>
                <a:gd name="connsiteY3" fmla="*/ 40958 h 112395"/>
                <a:gd name="connsiteX4" fmla="*/ 61913 w 164782"/>
                <a:gd name="connsiteY4" fmla="*/ 89535 h 112395"/>
                <a:gd name="connsiteX5" fmla="*/ 151448 w 164782"/>
                <a:gd name="connsiteY5" fmla="*/ 0 h 112395"/>
                <a:gd name="connsiteX6" fmla="*/ 164783 w 164782"/>
                <a:gd name="connsiteY6" fmla="*/ 13335 h 112395"/>
                <a:gd name="connsiteX7" fmla="*/ 68580 w 164782"/>
                <a:gd name="connsiteY7" fmla="*/ 109537 h 112395"/>
                <a:gd name="connsiteX8" fmla="*/ 61913 w 164782"/>
                <a:gd name="connsiteY8" fmla="*/ 112395 h 112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4782" h="112395">
                  <a:moveTo>
                    <a:pt x="61913" y="112395"/>
                  </a:moveTo>
                  <a:cubicBezTo>
                    <a:pt x="59055" y="112395"/>
                    <a:pt x="57150" y="111443"/>
                    <a:pt x="55245" y="109537"/>
                  </a:cubicBezTo>
                  <a:lnTo>
                    <a:pt x="0" y="54293"/>
                  </a:lnTo>
                  <a:lnTo>
                    <a:pt x="13335" y="40958"/>
                  </a:lnTo>
                  <a:lnTo>
                    <a:pt x="61913" y="89535"/>
                  </a:lnTo>
                  <a:lnTo>
                    <a:pt x="151448" y="0"/>
                  </a:lnTo>
                  <a:lnTo>
                    <a:pt x="164783" y="13335"/>
                  </a:lnTo>
                  <a:lnTo>
                    <a:pt x="68580" y="109537"/>
                  </a:lnTo>
                  <a:cubicBezTo>
                    <a:pt x="66675" y="111443"/>
                    <a:pt x="64770" y="112395"/>
                    <a:pt x="61913" y="1123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Полилиния: фигура 117">
              <a:extLst>
                <a:ext uri="{FF2B5EF4-FFF2-40B4-BE49-F238E27FC236}">
                  <a16:creationId xmlns:a16="http://schemas.microsoft.com/office/drawing/2014/main" id="{239EBE79-24B8-968D-B5BF-D0EB5816A91C}"/>
                </a:ext>
              </a:extLst>
            </p:cNvPr>
            <p:cNvSpPr/>
            <p:nvPr/>
          </p:nvSpPr>
          <p:spPr>
            <a:xfrm>
              <a:off x="4320339" y="2282291"/>
              <a:ext cx="312419" cy="313372"/>
            </a:xfrm>
            <a:custGeom>
              <a:avLst/>
              <a:gdLst>
                <a:gd name="connsiteX0" fmla="*/ 156210 w 312419"/>
                <a:gd name="connsiteY0" fmla="*/ 313373 h 313372"/>
                <a:gd name="connsiteX1" fmla="*/ 0 w 312419"/>
                <a:gd name="connsiteY1" fmla="*/ 156210 h 313372"/>
                <a:gd name="connsiteX2" fmla="*/ 156210 w 312419"/>
                <a:gd name="connsiteY2" fmla="*/ 0 h 313372"/>
                <a:gd name="connsiteX3" fmla="*/ 312420 w 312419"/>
                <a:gd name="connsiteY3" fmla="*/ 156210 h 313372"/>
                <a:gd name="connsiteX4" fmla="*/ 156210 w 312419"/>
                <a:gd name="connsiteY4" fmla="*/ 313373 h 313372"/>
                <a:gd name="connsiteX5" fmla="*/ 156210 w 312419"/>
                <a:gd name="connsiteY5" fmla="*/ 19050 h 313372"/>
                <a:gd name="connsiteX6" fmla="*/ 19050 w 312419"/>
                <a:gd name="connsiteY6" fmla="*/ 156210 h 313372"/>
                <a:gd name="connsiteX7" fmla="*/ 156210 w 312419"/>
                <a:gd name="connsiteY7" fmla="*/ 293370 h 313372"/>
                <a:gd name="connsiteX8" fmla="*/ 293370 w 312419"/>
                <a:gd name="connsiteY8" fmla="*/ 156210 h 313372"/>
                <a:gd name="connsiteX9" fmla="*/ 156210 w 312419"/>
                <a:gd name="connsiteY9" fmla="*/ 19050 h 313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2419" h="313372">
                  <a:moveTo>
                    <a:pt x="156210" y="313373"/>
                  </a:moveTo>
                  <a:cubicBezTo>
                    <a:pt x="70485" y="313373"/>
                    <a:pt x="0" y="242888"/>
                    <a:pt x="0" y="156210"/>
                  </a:cubicBezTo>
                  <a:cubicBezTo>
                    <a:pt x="0" y="69533"/>
                    <a:pt x="70485" y="0"/>
                    <a:pt x="156210" y="0"/>
                  </a:cubicBezTo>
                  <a:cubicBezTo>
                    <a:pt x="241935" y="0"/>
                    <a:pt x="312420" y="70485"/>
                    <a:pt x="312420" y="156210"/>
                  </a:cubicBezTo>
                  <a:cubicBezTo>
                    <a:pt x="312420" y="241935"/>
                    <a:pt x="242888" y="313373"/>
                    <a:pt x="156210" y="313373"/>
                  </a:cubicBezTo>
                  <a:close/>
                  <a:moveTo>
                    <a:pt x="156210" y="19050"/>
                  </a:moveTo>
                  <a:cubicBezTo>
                    <a:pt x="80963" y="19050"/>
                    <a:pt x="19050" y="80963"/>
                    <a:pt x="19050" y="156210"/>
                  </a:cubicBezTo>
                  <a:cubicBezTo>
                    <a:pt x="19050" y="231458"/>
                    <a:pt x="80963" y="293370"/>
                    <a:pt x="156210" y="293370"/>
                  </a:cubicBezTo>
                  <a:cubicBezTo>
                    <a:pt x="231458" y="293370"/>
                    <a:pt x="293370" y="231458"/>
                    <a:pt x="293370" y="156210"/>
                  </a:cubicBezTo>
                  <a:cubicBezTo>
                    <a:pt x="293370" y="80963"/>
                    <a:pt x="232410" y="19050"/>
                    <a:pt x="156210" y="19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1D84EA06-DE8C-7985-AF41-71A22C0C09CA}"/>
              </a:ext>
            </a:extLst>
          </p:cNvPr>
          <p:cNvGrpSpPr/>
          <p:nvPr/>
        </p:nvGrpSpPr>
        <p:grpSpPr>
          <a:xfrm>
            <a:off x="9474396" y="1095657"/>
            <a:ext cx="242622" cy="243362"/>
            <a:chOff x="4320339" y="2282291"/>
            <a:chExt cx="312419" cy="313372"/>
          </a:xfrm>
          <a:solidFill>
            <a:srgbClr val="0F2851">
              <a:alpha val="51000"/>
            </a:srgbClr>
          </a:solidFill>
        </p:grpSpPr>
        <p:sp>
          <p:nvSpPr>
            <p:cNvPr id="66" name="Полилиния: фигура 119">
              <a:extLst>
                <a:ext uri="{FF2B5EF4-FFF2-40B4-BE49-F238E27FC236}">
                  <a16:creationId xmlns:a16="http://schemas.microsoft.com/office/drawing/2014/main" id="{3A3C7D8F-6425-03E1-BDCA-6BC82A565BEE}"/>
                </a:ext>
              </a:extLst>
            </p:cNvPr>
            <p:cNvSpPr/>
            <p:nvPr/>
          </p:nvSpPr>
          <p:spPr>
            <a:xfrm>
              <a:off x="4398443" y="2380398"/>
              <a:ext cx="164782" cy="112395"/>
            </a:xfrm>
            <a:custGeom>
              <a:avLst/>
              <a:gdLst>
                <a:gd name="connsiteX0" fmla="*/ 61913 w 164782"/>
                <a:gd name="connsiteY0" fmla="*/ 112395 h 112395"/>
                <a:gd name="connsiteX1" fmla="*/ 55245 w 164782"/>
                <a:gd name="connsiteY1" fmla="*/ 109537 h 112395"/>
                <a:gd name="connsiteX2" fmla="*/ 0 w 164782"/>
                <a:gd name="connsiteY2" fmla="*/ 54293 h 112395"/>
                <a:gd name="connsiteX3" fmla="*/ 13335 w 164782"/>
                <a:gd name="connsiteY3" fmla="*/ 40958 h 112395"/>
                <a:gd name="connsiteX4" fmla="*/ 61913 w 164782"/>
                <a:gd name="connsiteY4" fmla="*/ 89535 h 112395"/>
                <a:gd name="connsiteX5" fmla="*/ 151448 w 164782"/>
                <a:gd name="connsiteY5" fmla="*/ 0 h 112395"/>
                <a:gd name="connsiteX6" fmla="*/ 164783 w 164782"/>
                <a:gd name="connsiteY6" fmla="*/ 13335 h 112395"/>
                <a:gd name="connsiteX7" fmla="*/ 68580 w 164782"/>
                <a:gd name="connsiteY7" fmla="*/ 109537 h 112395"/>
                <a:gd name="connsiteX8" fmla="*/ 61913 w 164782"/>
                <a:gd name="connsiteY8" fmla="*/ 112395 h 112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4782" h="112395">
                  <a:moveTo>
                    <a:pt x="61913" y="112395"/>
                  </a:moveTo>
                  <a:cubicBezTo>
                    <a:pt x="59055" y="112395"/>
                    <a:pt x="57150" y="111443"/>
                    <a:pt x="55245" y="109537"/>
                  </a:cubicBezTo>
                  <a:lnTo>
                    <a:pt x="0" y="54293"/>
                  </a:lnTo>
                  <a:lnTo>
                    <a:pt x="13335" y="40958"/>
                  </a:lnTo>
                  <a:lnTo>
                    <a:pt x="61913" y="89535"/>
                  </a:lnTo>
                  <a:lnTo>
                    <a:pt x="151448" y="0"/>
                  </a:lnTo>
                  <a:lnTo>
                    <a:pt x="164783" y="13335"/>
                  </a:lnTo>
                  <a:lnTo>
                    <a:pt x="68580" y="109537"/>
                  </a:lnTo>
                  <a:cubicBezTo>
                    <a:pt x="66675" y="111443"/>
                    <a:pt x="64770" y="112395"/>
                    <a:pt x="61913" y="1123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Полилиния: фигура 120">
              <a:extLst>
                <a:ext uri="{FF2B5EF4-FFF2-40B4-BE49-F238E27FC236}">
                  <a16:creationId xmlns:a16="http://schemas.microsoft.com/office/drawing/2014/main" id="{3A6FCC24-74E3-322F-FAB4-148A2B001ADA}"/>
                </a:ext>
              </a:extLst>
            </p:cNvPr>
            <p:cNvSpPr/>
            <p:nvPr/>
          </p:nvSpPr>
          <p:spPr>
            <a:xfrm>
              <a:off x="4320339" y="2282291"/>
              <a:ext cx="312419" cy="313372"/>
            </a:xfrm>
            <a:custGeom>
              <a:avLst/>
              <a:gdLst>
                <a:gd name="connsiteX0" fmla="*/ 156210 w 312419"/>
                <a:gd name="connsiteY0" fmla="*/ 313373 h 313372"/>
                <a:gd name="connsiteX1" fmla="*/ 0 w 312419"/>
                <a:gd name="connsiteY1" fmla="*/ 156210 h 313372"/>
                <a:gd name="connsiteX2" fmla="*/ 156210 w 312419"/>
                <a:gd name="connsiteY2" fmla="*/ 0 h 313372"/>
                <a:gd name="connsiteX3" fmla="*/ 312420 w 312419"/>
                <a:gd name="connsiteY3" fmla="*/ 156210 h 313372"/>
                <a:gd name="connsiteX4" fmla="*/ 156210 w 312419"/>
                <a:gd name="connsiteY4" fmla="*/ 313373 h 313372"/>
                <a:gd name="connsiteX5" fmla="*/ 156210 w 312419"/>
                <a:gd name="connsiteY5" fmla="*/ 19050 h 313372"/>
                <a:gd name="connsiteX6" fmla="*/ 19050 w 312419"/>
                <a:gd name="connsiteY6" fmla="*/ 156210 h 313372"/>
                <a:gd name="connsiteX7" fmla="*/ 156210 w 312419"/>
                <a:gd name="connsiteY7" fmla="*/ 293370 h 313372"/>
                <a:gd name="connsiteX8" fmla="*/ 293370 w 312419"/>
                <a:gd name="connsiteY8" fmla="*/ 156210 h 313372"/>
                <a:gd name="connsiteX9" fmla="*/ 156210 w 312419"/>
                <a:gd name="connsiteY9" fmla="*/ 19050 h 313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2419" h="313372">
                  <a:moveTo>
                    <a:pt x="156210" y="313373"/>
                  </a:moveTo>
                  <a:cubicBezTo>
                    <a:pt x="70485" y="313373"/>
                    <a:pt x="0" y="242888"/>
                    <a:pt x="0" y="156210"/>
                  </a:cubicBezTo>
                  <a:cubicBezTo>
                    <a:pt x="0" y="69533"/>
                    <a:pt x="70485" y="0"/>
                    <a:pt x="156210" y="0"/>
                  </a:cubicBezTo>
                  <a:cubicBezTo>
                    <a:pt x="241935" y="0"/>
                    <a:pt x="312420" y="70485"/>
                    <a:pt x="312420" y="156210"/>
                  </a:cubicBezTo>
                  <a:cubicBezTo>
                    <a:pt x="312420" y="241935"/>
                    <a:pt x="242888" y="313373"/>
                    <a:pt x="156210" y="313373"/>
                  </a:cubicBezTo>
                  <a:close/>
                  <a:moveTo>
                    <a:pt x="156210" y="19050"/>
                  </a:moveTo>
                  <a:cubicBezTo>
                    <a:pt x="80963" y="19050"/>
                    <a:pt x="19050" y="80963"/>
                    <a:pt x="19050" y="156210"/>
                  </a:cubicBezTo>
                  <a:cubicBezTo>
                    <a:pt x="19050" y="231458"/>
                    <a:pt x="80963" y="293370"/>
                    <a:pt x="156210" y="293370"/>
                  </a:cubicBezTo>
                  <a:cubicBezTo>
                    <a:pt x="231458" y="293370"/>
                    <a:pt x="293370" y="231458"/>
                    <a:pt x="293370" y="156210"/>
                  </a:cubicBezTo>
                  <a:cubicBezTo>
                    <a:pt x="293370" y="80963"/>
                    <a:pt x="232410" y="19050"/>
                    <a:pt x="156210" y="19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8" name="Прямоугольник 24">
            <a:extLst>
              <a:ext uri="{FF2B5EF4-FFF2-40B4-BE49-F238E27FC236}">
                <a16:creationId xmlns:a16="http://schemas.microsoft.com/office/drawing/2014/main" id="{BAE2CE23-84FD-9ECB-C5E1-6505862544B4}"/>
              </a:ext>
            </a:extLst>
          </p:cNvPr>
          <p:cNvSpPr/>
          <p:nvPr/>
        </p:nvSpPr>
        <p:spPr>
          <a:xfrm>
            <a:off x="9753953" y="5641902"/>
            <a:ext cx="21553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Формируются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верхнеуровневые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 к требования к НПА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на основе анализа бизнес-архитектуры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7CC031CE-3693-41A1-3668-73CDC1820D08}"/>
              </a:ext>
            </a:extLst>
          </p:cNvPr>
          <p:cNvGrpSpPr/>
          <p:nvPr/>
        </p:nvGrpSpPr>
        <p:grpSpPr>
          <a:xfrm>
            <a:off x="9474396" y="1713683"/>
            <a:ext cx="242622" cy="243362"/>
            <a:chOff x="4320339" y="2282291"/>
            <a:chExt cx="312419" cy="313372"/>
          </a:xfrm>
          <a:solidFill>
            <a:srgbClr val="275296"/>
          </a:solidFill>
        </p:grpSpPr>
        <p:sp>
          <p:nvSpPr>
            <p:cNvPr id="70" name="Полилиния: фигура 128">
              <a:extLst>
                <a:ext uri="{FF2B5EF4-FFF2-40B4-BE49-F238E27FC236}">
                  <a16:creationId xmlns:a16="http://schemas.microsoft.com/office/drawing/2014/main" id="{FDC38413-81EC-E3D7-D1E8-26967615CCF2}"/>
                </a:ext>
              </a:extLst>
            </p:cNvPr>
            <p:cNvSpPr/>
            <p:nvPr/>
          </p:nvSpPr>
          <p:spPr>
            <a:xfrm>
              <a:off x="4398443" y="2380398"/>
              <a:ext cx="164782" cy="112395"/>
            </a:xfrm>
            <a:custGeom>
              <a:avLst/>
              <a:gdLst>
                <a:gd name="connsiteX0" fmla="*/ 61913 w 164782"/>
                <a:gd name="connsiteY0" fmla="*/ 112395 h 112395"/>
                <a:gd name="connsiteX1" fmla="*/ 55245 w 164782"/>
                <a:gd name="connsiteY1" fmla="*/ 109537 h 112395"/>
                <a:gd name="connsiteX2" fmla="*/ 0 w 164782"/>
                <a:gd name="connsiteY2" fmla="*/ 54293 h 112395"/>
                <a:gd name="connsiteX3" fmla="*/ 13335 w 164782"/>
                <a:gd name="connsiteY3" fmla="*/ 40958 h 112395"/>
                <a:gd name="connsiteX4" fmla="*/ 61913 w 164782"/>
                <a:gd name="connsiteY4" fmla="*/ 89535 h 112395"/>
                <a:gd name="connsiteX5" fmla="*/ 151448 w 164782"/>
                <a:gd name="connsiteY5" fmla="*/ 0 h 112395"/>
                <a:gd name="connsiteX6" fmla="*/ 164783 w 164782"/>
                <a:gd name="connsiteY6" fmla="*/ 13335 h 112395"/>
                <a:gd name="connsiteX7" fmla="*/ 68580 w 164782"/>
                <a:gd name="connsiteY7" fmla="*/ 109537 h 112395"/>
                <a:gd name="connsiteX8" fmla="*/ 61913 w 164782"/>
                <a:gd name="connsiteY8" fmla="*/ 112395 h 112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4782" h="112395">
                  <a:moveTo>
                    <a:pt x="61913" y="112395"/>
                  </a:moveTo>
                  <a:cubicBezTo>
                    <a:pt x="59055" y="112395"/>
                    <a:pt x="57150" y="111443"/>
                    <a:pt x="55245" y="109537"/>
                  </a:cubicBezTo>
                  <a:lnTo>
                    <a:pt x="0" y="54293"/>
                  </a:lnTo>
                  <a:lnTo>
                    <a:pt x="13335" y="40958"/>
                  </a:lnTo>
                  <a:lnTo>
                    <a:pt x="61913" y="89535"/>
                  </a:lnTo>
                  <a:lnTo>
                    <a:pt x="151448" y="0"/>
                  </a:lnTo>
                  <a:lnTo>
                    <a:pt x="164783" y="13335"/>
                  </a:lnTo>
                  <a:lnTo>
                    <a:pt x="68580" y="109537"/>
                  </a:lnTo>
                  <a:cubicBezTo>
                    <a:pt x="66675" y="111443"/>
                    <a:pt x="64770" y="112395"/>
                    <a:pt x="61913" y="1123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Полилиния: фигура 129">
              <a:extLst>
                <a:ext uri="{FF2B5EF4-FFF2-40B4-BE49-F238E27FC236}">
                  <a16:creationId xmlns:a16="http://schemas.microsoft.com/office/drawing/2014/main" id="{19778FA0-D71C-2352-E27D-62DDFDE346E7}"/>
                </a:ext>
              </a:extLst>
            </p:cNvPr>
            <p:cNvSpPr/>
            <p:nvPr/>
          </p:nvSpPr>
          <p:spPr>
            <a:xfrm>
              <a:off x="4320339" y="2282291"/>
              <a:ext cx="312419" cy="313372"/>
            </a:xfrm>
            <a:custGeom>
              <a:avLst/>
              <a:gdLst>
                <a:gd name="connsiteX0" fmla="*/ 156210 w 312419"/>
                <a:gd name="connsiteY0" fmla="*/ 313373 h 313372"/>
                <a:gd name="connsiteX1" fmla="*/ 0 w 312419"/>
                <a:gd name="connsiteY1" fmla="*/ 156210 h 313372"/>
                <a:gd name="connsiteX2" fmla="*/ 156210 w 312419"/>
                <a:gd name="connsiteY2" fmla="*/ 0 h 313372"/>
                <a:gd name="connsiteX3" fmla="*/ 312420 w 312419"/>
                <a:gd name="connsiteY3" fmla="*/ 156210 h 313372"/>
                <a:gd name="connsiteX4" fmla="*/ 156210 w 312419"/>
                <a:gd name="connsiteY4" fmla="*/ 313373 h 313372"/>
                <a:gd name="connsiteX5" fmla="*/ 156210 w 312419"/>
                <a:gd name="connsiteY5" fmla="*/ 19050 h 313372"/>
                <a:gd name="connsiteX6" fmla="*/ 19050 w 312419"/>
                <a:gd name="connsiteY6" fmla="*/ 156210 h 313372"/>
                <a:gd name="connsiteX7" fmla="*/ 156210 w 312419"/>
                <a:gd name="connsiteY7" fmla="*/ 293370 h 313372"/>
                <a:gd name="connsiteX8" fmla="*/ 293370 w 312419"/>
                <a:gd name="connsiteY8" fmla="*/ 156210 h 313372"/>
                <a:gd name="connsiteX9" fmla="*/ 156210 w 312419"/>
                <a:gd name="connsiteY9" fmla="*/ 19050 h 313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2419" h="313372">
                  <a:moveTo>
                    <a:pt x="156210" y="313373"/>
                  </a:moveTo>
                  <a:cubicBezTo>
                    <a:pt x="70485" y="313373"/>
                    <a:pt x="0" y="242888"/>
                    <a:pt x="0" y="156210"/>
                  </a:cubicBezTo>
                  <a:cubicBezTo>
                    <a:pt x="0" y="69533"/>
                    <a:pt x="70485" y="0"/>
                    <a:pt x="156210" y="0"/>
                  </a:cubicBezTo>
                  <a:cubicBezTo>
                    <a:pt x="241935" y="0"/>
                    <a:pt x="312420" y="70485"/>
                    <a:pt x="312420" y="156210"/>
                  </a:cubicBezTo>
                  <a:cubicBezTo>
                    <a:pt x="312420" y="241935"/>
                    <a:pt x="242888" y="313373"/>
                    <a:pt x="156210" y="313373"/>
                  </a:cubicBezTo>
                  <a:close/>
                  <a:moveTo>
                    <a:pt x="156210" y="19050"/>
                  </a:moveTo>
                  <a:cubicBezTo>
                    <a:pt x="80963" y="19050"/>
                    <a:pt x="19050" y="80963"/>
                    <a:pt x="19050" y="156210"/>
                  </a:cubicBezTo>
                  <a:cubicBezTo>
                    <a:pt x="19050" y="231458"/>
                    <a:pt x="80963" y="293370"/>
                    <a:pt x="156210" y="293370"/>
                  </a:cubicBezTo>
                  <a:cubicBezTo>
                    <a:pt x="231458" y="293370"/>
                    <a:pt x="293370" y="231458"/>
                    <a:pt x="293370" y="156210"/>
                  </a:cubicBezTo>
                  <a:cubicBezTo>
                    <a:pt x="293370" y="80963"/>
                    <a:pt x="232410" y="19050"/>
                    <a:pt x="156210" y="19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E7F9EFE0-1FCD-1E8B-E733-D53B0365E24C}"/>
              </a:ext>
            </a:extLst>
          </p:cNvPr>
          <p:cNvGrpSpPr/>
          <p:nvPr/>
        </p:nvGrpSpPr>
        <p:grpSpPr>
          <a:xfrm>
            <a:off x="9474396" y="2230862"/>
            <a:ext cx="242622" cy="243362"/>
            <a:chOff x="4320339" y="2282291"/>
            <a:chExt cx="312419" cy="313372"/>
          </a:xfrm>
          <a:solidFill>
            <a:srgbClr val="275296"/>
          </a:solidFill>
        </p:grpSpPr>
        <p:sp>
          <p:nvSpPr>
            <p:cNvPr id="73" name="Полилиния: фигура 134">
              <a:extLst>
                <a:ext uri="{FF2B5EF4-FFF2-40B4-BE49-F238E27FC236}">
                  <a16:creationId xmlns:a16="http://schemas.microsoft.com/office/drawing/2014/main" id="{F79C597C-2139-A25F-55F9-B9F832CDFC5A}"/>
                </a:ext>
              </a:extLst>
            </p:cNvPr>
            <p:cNvSpPr/>
            <p:nvPr/>
          </p:nvSpPr>
          <p:spPr>
            <a:xfrm>
              <a:off x="4398443" y="2380398"/>
              <a:ext cx="164782" cy="112395"/>
            </a:xfrm>
            <a:custGeom>
              <a:avLst/>
              <a:gdLst>
                <a:gd name="connsiteX0" fmla="*/ 61913 w 164782"/>
                <a:gd name="connsiteY0" fmla="*/ 112395 h 112395"/>
                <a:gd name="connsiteX1" fmla="*/ 55245 w 164782"/>
                <a:gd name="connsiteY1" fmla="*/ 109537 h 112395"/>
                <a:gd name="connsiteX2" fmla="*/ 0 w 164782"/>
                <a:gd name="connsiteY2" fmla="*/ 54293 h 112395"/>
                <a:gd name="connsiteX3" fmla="*/ 13335 w 164782"/>
                <a:gd name="connsiteY3" fmla="*/ 40958 h 112395"/>
                <a:gd name="connsiteX4" fmla="*/ 61913 w 164782"/>
                <a:gd name="connsiteY4" fmla="*/ 89535 h 112395"/>
                <a:gd name="connsiteX5" fmla="*/ 151448 w 164782"/>
                <a:gd name="connsiteY5" fmla="*/ 0 h 112395"/>
                <a:gd name="connsiteX6" fmla="*/ 164783 w 164782"/>
                <a:gd name="connsiteY6" fmla="*/ 13335 h 112395"/>
                <a:gd name="connsiteX7" fmla="*/ 68580 w 164782"/>
                <a:gd name="connsiteY7" fmla="*/ 109537 h 112395"/>
                <a:gd name="connsiteX8" fmla="*/ 61913 w 164782"/>
                <a:gd name="connsiteY8" fmla="*/ 112395 h 112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4782" h="112395">
                  <a:moveTo>
                    <a:pt x="61913" y="112395"/>
                  </a:moveTo>
                  <a:cubicBezTo>
                    <a:pt x="59055" y="112395"/>
                    <a:pt x="57150" y="111443"/>
                    <a:pt x="55245" y="109537"/>
                  </a:cubicBezTo>
                  <a:lnTo>
                    <a:pt x="0" y="54293"/>
                  </a:lnTo>
                  <a:lnTo>
                    <a:pt x="13335" y="40958"/>
                  </a:lnTo>
                  <a:lnTo>
                    <a:pt x="61913" y="89535"/>
                  </a:lnTo>
                  <a:lnTo>
                    <a:pt x="151448" y="0"/>
                  </a:lnTo>
                  <a:lnTo>
                    <a:pt x="164783" y="13335"/>
                  </a:lnTo>
                  <a:lnTo>
                    <a:pt x="68580" y="109537"/>
                  </a:lnTo>
                  <a:cubicBezTo>
                    <a:pt x="66675" y="111443"/>
                    <a:pt x="64770" y="112395"/>
                    <a:pt x="61913" y="1123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Полилиния: фигура 135">
              <a:extLst>
                <a:ext uri="{FF2B5EF4-FFF2-40B4-BE49-F238E27FC236}">
                  <a16:creationId xmlns:a16="http://schemas.microsoft.com/office/drawing/2014/main" id="{35AA9835-3C4E-8302-C934-E4834DEE77F2}"/>
                </a:ext>
              </a:extLst>
            </p:cNvPr>
            <p:cNvSpPr/>
            <p:nvPr/>
          </p:nvSpPr>
          <p:spPr>
            <a:xfrm>
              <a:off x="4320339" y="2282291"/>
              <a:ext cx="312419" cy="313372"/>
            </a:xfrm>
            <a:custGeom>
              <a:avLst/>
              <a:gdLst>
                <a:gd name="connsiteX0" fmla="*/ 156210 w 312419"/>
                <a:gd name="connsiteY0" fmla="*/ 313373 h 313372"/>
                <a:gd name="connsiteX1" fmla="*/ 0 w 312419"/>
                <a:gd name="connsiteY1" fmla="*/ 156210 h 313372"/>
                <a:gd name="connsiteX2" fmla="*/ 156210 w 312419"/>
                <a:gd name="connsiteY2" fmla="*/ 0 h 313372"/>
                <a:gd name="connsiteX3" fmla="*/ 312420 w 312419"/>
                <a:gd name="connsiteY3" fmla="*/ 156210 h 313372"/>
                <a:gd name="connsiteX4" fmla="*/ 156210 w 312419"/>
                <a:gd name="connsiteY4" fmla="*/ 313373 h 313372"/>
                <a:gd name="connsiteX5" fmla="*/ 156210 w 312419"/>
                <a:gd name="connsiteY5" fmla="*/ 19050 h 313372"/>
                <a:gd name="connsiteX6" fmla="*/ 19050 w 312419"/>
                <a:gd name="connsiteY6" fmla="*/ 156210 h 313372"/>
                <a:gd name="connsiteX7" fmla="*/ 156210 w 312419"/>
                <a:gd name="connsiteY7" fmla="*/ 293370 h 313372"/>
                <a:gd name="connsiteX8" fmla="*/ 293370 w 312419"/>
                <a:gd name="connsiteY8" fmla="*/ 156210 h 313372"/>
                <a:gd name="connsiteX9" fmla="*/ 156210 w 312419"/>
                <a:gd name="connsiteY9" fmla="*/ 19050 h 313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2419" h="313372">
                  <a:moveTo>
                    <a:pt x="156210" y="313373"/>
                  </a:moveTo>
                  <a:cubicBezTo>
                    <a:pt x="70485" y="313373"/>
                    <a:pt x="0" y="242888"/>
                    <a:pt x="0" y="156210"/>
                  </a:cubicBezTo>
                  <a:cubicBezTo>
                    <a:pt x="0" y="69533"/>
                    <a:pt x="70485" y="0"/>
                    <a:pt x="156210" y="0"/>
                  </a:cubicBezTo>
                  <a:cubicBezTo>
                    <a:pt x="241935" y="0"/>
                    <a:pt x="312420" y="70485"/>
                    <a:pt x="312420" y="156210"/>
                  </a:cubicBezTo>
                  <a:cubicBezTo>
                    <a:pt x="312420" y="241935"/>
                    <a:pt x="242888" y="313373"/>
                    <a:pt x="156210" y="313373"/>
                  </a:cubicBezTo>
                  <a:close/>
                  <a:moveTo>
                    <a:pt x="156210" y="19050"/>
                  </a:moveTo>
                  <a:cubicBezTo>
                    <a:pt x="80963" y="19050"/>
                    <a:pt x="19050" y="80963"/>
                    <a:pt x="19050" y="156210"/>
                  </a:cubicBezTo>
                  <a:cubicBezTo>
                    <a:pt x="19050" y="231458"/>
                    <a:pt x="80963" y="293370"/>
                    <a:pt x="156210" y="293370"/>
                  </a:cubicBezTo>
                  <a:cubicBezTo>
                    <a:pt x="231458" y="293370"/>
                    <a:pt x="293370" y="231458"/>
                    <a:pt x="293370" y="156210"/>
                  </a:cubicBezTo>
                  <a:cubicBezTo>
                    <a:pt x="293370" y="80963"/>
                    <a:pt x="232410" y="19050"/>
                    <a:pt x="156210" y="19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6C263858-7826-E453-CD25-FD1AA0B10756}"/>
              </a:ext>
            </a:extLst>
          </p:cNvPr>
          <p:cNvGrpSpPr/>
          <p:nvPr/>
        </p:nvGrpSpPr>
        <p:grpSpPr>
          <a:xfrm>
            <a:off x="9469748" y="4912126"/>
            <a:ext cx="242622" cy="243362"/>
            <a:chOff x="4320339" y="2282291"/>
            <a:chExt cx="312419" cy="313372"/>
          </a:xfrm>
          <a:solidFill>
            <a:srgbClr val="275296"/>
          </a:solidFill>
        </p:grpSpPr>
        <p:sp>
          <p:nvSpPr>
            <p:cNvPr id="77" name="Полилиния: фигура 144">
              <a:extLst>
                <a:ext uri="{FF2B5EF4-FFF2-40B4-BE49-F238E27FC236}">
                  <a16:creationId xmlns:a16="http://schemas.microsoft.com/office/drawing/2014/main" id="{70D77050-9F9C-D308-1106-92411D948D58}"/>
                </a:ext>
              </a:extLst>
            </p:cNvPr>
            <p:cNvSpPr/>
            <p:nvPr/>
          </p:nvSpPr>
          <p:spPr>
            <a:xfrm>
              <a:off x="4398443" y="2380398"/>
              <a:ext cx="164782" cy="112395"/>
            </a:xfrm>
            <a:custGeom>
              <a:avLst/>
              <a:gdLst>
                <a:gd name="connsiteX0" fmla="*/ 61913 w 164782"/>
                <a:gd name="connsiteY0" fmla="*/ 112395 h 112395"/>
                <a:gd name="connsiteX1" fmla="*/ 55245 w 164782"/>
                <a:gd name="connsiteY1" fmla="*/ 109537 h 112395"/>
                <a:gd name="connsiteX2" fmla="*/ 0 w 164782"/>
                <a:gd name="connsiteY2" fmla="*/ 54293 h 112395"/>
                <a:gd name="connsiteX3" fmla="*/ 13335 w 164782"/>
                <a:gd name="connsiteY3" fmla="*/ 40958 h 112395"/>
                <a:gd name="connsiteX4" fmla="*/ 61913 w 164782"/>
                <a:gd name="connsiteY4" fmla="*/ 89535 h 112395"/>
                <a:gd name="connsiteX5" fmla="*/ 151448 w 164782"/>
                <a:gd name="connsiteY5" fmla="*/ 0 h 112395"/>
                <a:gd name="connsiteX6" fmla="*/ 164783 w 164782"/>
                <a:gd name="connsiteY6" fmla="*/ 13335 h 112395"/>
                <a:gd name="connsiteX7" fmla="*/ 68580 w 164782"/>
                <a:gd name="connsiteY7" fmla="*/ 109537 h 112395"/>
                <a:gd name="connsiteX8" fmla="*/ 61913 w 164782"/>
                <a:gd name="connsiteY8" fmla="*/ 112395 h 112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4782" h="112395">
                  <a:moveTo>
                    <a:pt x="61913" y="112395"/>
                  </a:moveTo>
                  <a:cubicBezTo>
                    <a:pt x="59055" y="112395"/>
                    <a:pt x="57150" y="111443"/>
                    <a:pt x="55245" y="109537"/>
                  </a:cubicBezTo>
                  <a:lnTo>
                    <a:pt x="0" y="54293"/>
                  </a:lnTo>
                  <a:lnTo>
                    <a:pt x="13335" y="40958"/>
                  </a:lnTo>
                  <a:lnTo>
                    <a:pt x="61913" y="89535"/>
                  </a:lnTo>
                  <a:lnTo>
                    <a:pt x="151448" y="0"/>
                  </a:lnTo>
                  <a:lnTo>
                    <a:pt x="164783" y="13335"/>
                  </a:lnTo>
                  <a:lnTo>
                    <a:pt x="68580" y="109537"/>
                  </a:lnTo>
                  <a:cubicBezTo>
                    <a:pt x="66675" y="111443"/>
                    <a:pt x="64770" y="112395"/>
                    <a:pt x="61913" y="1123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Полилиния: фигура 145">
              <a:extLst>
                <a:ext uri="{FF2B5EF4-FFF2-40B4-BE49-F238E27FC236}">
                  <a16:creationId xmlns:a16="http://schemas.microsoft.com/office/drawing/2014/main" id="{3F4ACA4B-46BB-A997-FB5C-C6E2E7D99120}"/>
                </a:ext>
              </a:extLst>
            </p:cNvPr>
            <p:cNvSpPr/>
            <p:nvPr/>
          </p:nvSpPr>
          <p:spPr>
            <a:xfrm>
              <a:off x="4320339" y="2282291"/>
              <a:ext cx="312419" cy="313372"/>
            </a:xfrm>
            <a:custGeom>
              <a:avLst/>
              <a:gdLst>
                <a:gd name="connsiteX0" fmla="*/ 156210 w 312419"/>
                <a:gd name="connsiteY0" fmla="*/ 313373 h 313372"/>
                <a:gd name="connsiteX1" fmla="*/ 0 w 312419"/>
                <a:gd name="connsiteY1" fmla="*/ 156210 h 313372"/>
                <a:gd name="connsiteX2" fmla="*/ 156210 w 312419"/>
                <a:gd name="connsiteY2" fmla="*/ 0 h 313372"/>
                <a:gd name="connsiteX3" fmla="*/ 312420 w 312419"/>
                <a:gd name="connsiteY3" fmla="*/ 156210 h 313372"/>
                <a:gd name="connsiteX4" fmla="*/ 156210 w 312419"/>
                <a:gd name="connsiteY4" fmla="*/ 313373 h 313372"/>
                <a:gd name="connsiteX5" fmla="*/ 156210 w 312419"/>
                <a:gd name="connsiteY5" fmla="*/ 19050 h 313372"/>
                <a:gd name="connsiteX6" fmla="*/ 19050 w 312419"/>
                <a:gd name="connsiteY6" fmla="*/ 156210 h 313372"/>
                <a:gd name="connsiteX7" fmla="*/ 156210 w 312419"/>
                <a:gd name="connsiteY7" fmla="*/ 293370 h 313372"/>
                <a:gd name="connsiteX8" fmla="*/ 293370 w 312419"/>
                <a:gd name="connsiteY8" fmla="*/ 156210 h 313372"/>
                <a:gd name="connsiteX9" fmla="*/ 156210 w 312419"/>
                <a:gd name="connsiteY9" fmla="*/ 19050 h 313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2419" h="313372">
                  <a:moveTo>
                    <a:pt x="156210" y="313373"/>
                  </a:moveTo>
                  <a:cubicBezTo>
                    <a:pt x="70485" y="313373"/>
                    <a:pt x="0" y="242888"/>
                    <a:pt x="0" y="156210"/>
                  </a:cubicBezTo>
                  <a:cubicBezTo>
                    <a:pt x="0" y="69533"/>
                    <a:pt x="70485" y="0"/>
                    <a:pt x="156210" y="0"/>
                  </a:cubicBezTo>
                  <a:cubicBezTo>
                    <a:pt x="241935" y="0"/>
                    <a:pt x="312420" y="70485"/>
                    <a:pt x="312420" y="156210"/>
                  </a:cubicBezTo>
                  <a:cubicBezTo>
                    <a:pt x="312420" y="241935"/>
                    <a:pt x="242888" y="313373"/>
                    <a:pt x="156210" y="313373"/>
                  </a:cubicBezTo>
                  <a:close/>
                  <a:moveTo>
                    <a:pt x="156210" y="19050"/>
                  </a:moveTo>
                  <a:cubicBezTo>
                    <a:pt x="80963" y="19050"/>
                    <a:pt x="19050" y="80963"/>
                    <a:pt x="19050" y="156210"/>
                  </a:cubicBezTo>
                  <a:cubicBezTo>
                    <a:pt x="19050" y="231458"/>
                    <a:pt x="80963" y="293370"/>
                    <a:pt x="156210" y="293370"/>
                  </a:cubicBezTo>
                  <a:cubicBezTo>
                    <a:pt x="231458" y="293370"/>
                    <a:pt x="293370" y="231458"/>
                    <a:pt x="293370" y="156210"/>
                  </a:cubicBezTo>
                  <a:cubicBezTo>
                    <a:pt x="293370" y="80963"/>
                    <a:pt x="232410" y="19050"/>
                    <a:pt x="156210" y="19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C42B9ED6-12B4-28EC-638A-491438A1E206}"/>
              </a:ext>
            </a:extLst>
          </p:cNvPr>
          <p:cNvGrpSpPr/>
          <p:nvPr/>
        </p:nvGrpSpPr>
        <p:grpSpPr>
          <a:xfrm>
            <a:off x="9469748" y="5698479"/>
            <a:ext cx="242622" cy="243362"/>
            <a:chOff x="4320339" y="2282291"/>
            <a:chExt cx="312419" cy="313372"/>
          </a:xfrm>
          <a:solidFill>
            <a:srgbClr val="0F2851">
              <a:alpha val="51000"/>
            </a:srgbClr>
          </a:solidFill>
        </p:grpSpPr>
        <p:sp>
          <p:nvSpPr>
            <p:cNvPr id="80" name="Полилиния: фигура 147">
              <a:extLst>
                <a:ext uri="{FF2B5EF4-FFF2-40B4-BE49-F238E27FC236}">
                  <a16:creationId xmlns:a16="http://schemas.microsoft.com/office/drawing/2014/main" id="{681653BB-2640-6B90-1F76-6F50B55D6E4D}"/>
                </a:ext>
              </a:extLst>
            </p:cNvPr>
            <p:cNvSpPr/>
            <p:nvPr/>
          </p:nvSpPr>
          <p:spPr>
            <a:xfrm>
              <a:off x="4398443" y="2380398"/>
              <a:ext cx="164782" cy="112395"/>
            </a:xfrm>
            <a:custGeom>
              <a:avLst/>
              <a:gdLst>
                <a:gd name="connsiteX0" fmla="*/ 61913 w 164782"/>
                <a:gd name="connsiteY0" fmla="*/ 112395 h 112395"/>
                <a:gd name="connsiteX1" fmla="*/ 55245 w 164782"/>
                <a:gd name="connsiteY1" fmla="*/ 109537 h 112395"/>
                <a:gd name="connsiteX2" fmla="*/ 0 w 164782"/>
                <a:gd name="connsiteY2" fmla="*/ 54293 h 112395"/>
                <a:gd name="connsiteX3" fmla="*/ 13335 w 164782"/>
                <a:gd name="connsiteY3" fmla="*/ 40958 h 112395"/>
                <a:gd name="connsiteX4" fmla="*/ 61913 w 164782"/>
                <a:gd name="connsiteY4" fmla="*/ 89535 h 112395"/>
                <a:gd name="connsiteX5" fmla="*/ 151448 w 164782"/>
                <a:gd name="connsiteY5" fmla="*/ 0 h 112395"/>
                <a:gd name="connsiteX6" fmla="*/ 164783 w 164782"/>
                <a:gd name="connsiteY6" fmla="*/ 13335 h 112395"/>
                <a:gd name="connsiteX7" fmla="*/ 68580 w 164782"/>
                <a:gd name="connsiteY7" fmla="*/ 109537 h 112395"/>
                <a:gd name="connsiteX8" fmla="*/ 61913 w 164782"/>
                <a:gd name="connsiteY8" fmla="*/ 112395 h 112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4782" h="112395">
                  <a:moveTo>
                    <a:pt x="61913" y="112395"/>
                  </a:moveTo>
                  <a:cubicBezTo>
                    <a:pt x="59055" y="112395"/>
                    <a:pt x="57150" y="111443"/>
                    <a:pt x="55245" y="109537"/>
                  </a:cubicBezTo>
                  <a:lnTo>
                    <a:pt x="0" y="54293"/>
                  </a:lnTo>
                  <a:lnTo>
                    <a:pt x="13335" y="40958"/>
                  </a:lnTo>
                  <a:lnTo>
                    <a:pt x="61913" y="89535"/>
                  </a:lnTo>
                  <a:lnTo>
                    <a:pt x="151448" y="0"/>
                  </a:lnTo>
                  <a:lnTo>
                    <a:pt x="164783" y="13335"/>
                  </a:lnTo>
                  <a:lnTo>
                    <a:pt x="68580" y="109537"/>
                  </a:lnTo>
                  <a:cubicBezTo>
                    <a:pt x="66675" y="111443"/>
                    <a:pt x="64770" y="112395"/>
                    <a:pt x="61913" y="1123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Полилиния: фигура 148">
              <a:extLst>
                <a:ext uri="{FF2B5EF4-FFF2-40B4-BE49-F238E27FC236}">
                  <a16:creationId xmlns:a16="http://schemas.microsoft.com/office/drawing/2014/main" id="{083C8919-06B6-91E6-5448-AE9809E537FD}"/>
                </a:ext>
              </a:extLst>
            </p:cNvPr>
            <p:cNvSpPr/>
            <p:nvPr/>
          </p:nvSpPr>
          <p:spPr>
            <a:xfrm>
              <a:off x="4320339" y="2282291"/>
              <a:ext cx="312419" cy="313372"/>
            </a:xfrm>
            <a:custGeom>
              <a:avLst/>
              <a:gdLst>
                <a:gd name="connsiteX0" fmla="*/ 156210 w 312419"/>
                <a:gd name="connsiteY0" fmla="*/ 313373 h 313372"/>
                <a:gd name="connsiteX1" fmla="*/ 0 w 312419"/>
                <a:gd name="connsiteY1" fmla="*/ 156210 h 313372"/>
                <a:gd name="connsiteX2" fmla="*/ 156210 w 312419"/>
                <a:gd name="connsiteY2" fmla="*/ 0 h 313372"/>
                <a:gd name="connsiteX3" fmla="*/ 312420 w 312419"/>
                <a:gd name="connsiteY3" fmla="*/ 156210 h 313372"/>
                <a:gd name="connsiteX4" fmla="*/ 156210 w 312419"/>
                <a:gd name="connsiteY4" fmla="*/ 313373 h 313372"/>
                <a:gd name="connsiteX5" fmla="*/ 156210 w 312419"/>
                <a:gd name="connsiteY5" fmla="*/ 19050 h 313372"/>
                <a:gd name="connsiteX6" fmla="*/ 19050 w 312419"/>
                <a:gd name="connsiteY6" fmla="*/ 156210 h 313372"/>
                <a:gd name="connsiteX7" fmla="*/ 156210 w 312419"/>
                <a:gd name="connsiteY7" fmla="*/ 293370 h 313372"/>
                <a:gd name="connsiteX8" fmla="*/ 293370 w 312419"/>
                <a:gd name="connsiteY8" fmla="*/ 156210 h 313372"/>
                <a:gd name="connsiteX9" fmla="*/ 156210 w 312419"/>
                <a:gd name="connsiteY9" fmla="*/ 19050 h 313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2419" h="313372">
                  <a:moveTo>
                    <a:pt x="156210" y="313373"/>
                  </a:moveTo>
                  <a:cubicBezTo>
                    <a:pt x="70485" y="313373"/>
                    <a:pt x="0" y="242888"/>
                    <a:pt x="0" y="156210"/>
                  </a:cubicBezTo>
                  <a:cubicBezTo>
                    <a:pt x="0" y="69533"/>
                    <a:pt x="70485" y="0"/>
                    <a:pt x="156210" y="0"/>
                  </a:cubicBezTo>
                  <a:cubicBezTo>
                    <a:pt x="241935" y="0"/>
                    <a:pt x="312420" y="70485"/>
                    <a:pt x="312420" y="156210"/>
                  </a:cubicBezTo>
                  <a:cubicBezTo>
                    <a:pt x="312420" y="241935"/>
                    <a:pt x="242888" y="313373"/>
                    <a:pt x="156210" y="313373"/>
                  </a:cubicBezTo>
                  <a:close/>
                  <a:moveTo>
                    <a:pt x="156210" y="19050"/>
                  </a:moveTo>
                  <a:cubicBezTo>
                    <a:pt x="80963" y="19050"/>
                    <a:pt x="19050" y="80963"/>
                    <a:pt x="19050" y="156210"/>
                  </a:cubicBezTo>
                  <a:cubicBezTo>
                    <a:pt x="19050" y="231458"/>
                    <a:pt x="80963" y="293370"/>
                    <a:pt x="156210" y="293370"/>
                  </a:cubicBezTo>
                  <a:cubicBezTo>
                    <a:pt x="231458" y="293370"/>
                    <a:pt x="293370" y="231458"/>
                    <a:pt x="293370" y="156210"/>
                  </a:cubicBezTo>
                  <a:cubicBezTo>
                    <a:pt x="293370" y="80963"/>
                    <a:pt x="232410" y="19050"/>
                    <a:pt x="156210" y="19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EF0E723B-C949-EC19-0F9F-90723AF80D49}"/>
              </a:ext>
            </a:extLst>
          </p:cNvPr>
          <p:cNvSpPr txBox="1"/>
          <p:nvPr/>
        </p:nvSpPr>
        <p:spPr>
          <a:xfrm rot="2957462">
            <a:off x="3745665" y="1305804"/>
            <a:ext cx="4971634" cy="613275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11000"/>
              </a:prstClr>
            </a:outerShdw>
          </a:effectLst>
        </p:spPr>
        <p:txBody>
          <a:bodyPr spcFirstLastPara="1" wrap="none" lIns="0" tIns="0" rIns="0" bIns="0" numCol="1" rtlCol="0">
            <a:prstTxWarp prst="textArchUp">
              <a:avLst>
                <a:gd name="adj" fmla="val 13173005"/>
              </a:avLst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16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1-3+ мес.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244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02AFE35-B640-4E00-9F21-4239F2F8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ИТ-стратегия развития сферы деятельности</a:t>
            </a:r>
            <a:endParaRPr lang="ru-RU" dirty="0"/>
          </a:p>
        </p:txBody>
      </p:sp>
      <p:sp>
        <p:nvSpPr>
          <p:cNvPr id="2" name="Прямоугольник с двумя скругленными соседними углами 1">
            <a:extLst>
              <a:ext uri="{FF2B5EF4-FFF2-40B4-BE49-F238E27FC236}">
                <a16:creationId xmlns:a16="http://schemas.microsoft.com/office/drawing/2014/main" id="{C8954C19-76A4-C54A-A13B-B50AEEA23CE6}"/>
              </a:ext>
            </a:extLst>
          </p:cNvPr>
          <p:cNvSpPr/>
          <p:nvPr/>
        </p:nvSpPr>
        <p:spPr>
          <a:xfrm rot="10800000" flipH="1">
            <a:off x="1391994" y="1692656"/>
            <a:ext cx="2647324" cy="2001924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11000">
                <a:schemeClr val="bg2">
                  <a:alpha val="80000"/>
                </a:schemeClr>
              </a:gs>
              <a:gs pos="99000">
                <a:schemeClr val="bg2"/>
              </a:gs>
            </a:gsLst>
            <a:lin ang="5400000" scaled="0"/>
          </a:gra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3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Прямоугольник с двумя скругленными соседними углами 2">
            <a:extLst>
              <a:ext uri="{FF2B5EF4-FFF2-40B4-BE49-F238E27FC236}">
                <a16:creationId xmlns:a16="http://schemas.microsoft.com/office/drawing/2014/main" id="{4E1B2FC1-1248-E3BC-AA86-ACD4F88FFD54}"/>
              </a:ext>
            </a:extLst>
          </p:cNvPr>
          <p:cNvSpPr/>
          <p:nvPr/>
        </p:nvSpPr>
        <p:spPr>
          <a:xfrm rot="10800000" flipH="1" flipV="1">
            <a:off x="1391993" y="3828558"/>
            <a:ext cx="2647324" cy="2125434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11000">
                <a:schemeClr val="bg2">
                  <a:alpha val="80000"/>
                </a:schemeClr>
              </a:gs>
              <a:gs pos="99000">
                <a:schemeClr val="bg2"/>
              </a:gs>
            </a:gsLst>
            <a:lin ang="5400000" scaled="0"/>
          </a:gra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3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4640E8-2EB3-08C0-CB1A-767DE3079656}"/>
              </a:ext>
            </a:extLst>
          </p:cNvPr>
          <p:cNvGrpSpPr/>
          <p:nvPr/>
        </p:nvGrpSpPr>
        <p:grpSpPr>
          <a:xfrm>
            <a:off x="1389885" y="3194926"/>
            <a:ext cx="2628000" cy="1091749"/>
            <a:chOff x="3297977" y="2444862"/>
            <a:chExt cx="5331382" cy="2408454"/>
          </a:xfrm>
        </p:grpSpPr>
        <p:pic>
          <p:nvPicPr>
            <p:cNvPr id="5" name="Picture 4" descr="Текстура - AVATAN PLUS">
              <a:extLst>
                <a:ext uri="{FF2B5EF4-FFF2-40B4-BE49-F238E27FC236}">
                  <a16:creationId xmlns:a16="http://schemas.microsoft.com/office/drawing/2014/main" id="{2C9A3148-855B-8C00-0B63-8D69691022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297977" y="2444862"/>
              <a:ext cx="5331382" cy="1174237"/>
            </a:xfrm>
            <a:prstGeom prst="rect">
              <a:avLst/>
            </a:prstGeom>
            <a:gradFill>
              <a:gsLst>
                <a:gs pos="11000">
                  <a:schemeClr val="bg2">
                    <a:alpha val="80000"/>
                  </a:schemeClr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</p:spPr>
        </p:pic>
        <p:pic>
          <p:nvPicPr>
            <p:cNvPr id="6" name="Picture 4" descr="Текстура - AVATAN PLUS">
              <a:extLst>
                <a:ext uri="{FF2B5EF4-FFF2-40B4-BE49-F238E27FC236}">
                  <a16:creationId xmlns:a16="http://schemas.microsoft.com/office/drawing/2014/main" id="{452F0B07-9A0F-CAE2-24FA-66853DFB52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H="1" flipV="1">
              <a:off x="3297977" y="3679079"/>
              <a:ext cx="5331382" cy="1174237"/>
            </a:xfrm>
            <a:prstGeom prst="rect">
              <a:avLst/>
            </a:prstGeom>
            <a:gradFill>
              <a:gsLst>
                <a:gs pos="11000">
                  <a:schemeClr val="bg2">
                    <a:alpha val="80000"/>
                  </a:schemeClr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</p:spPr>
        </p:pic>
      </p:grpSp>
      <p:sp>
        <p:nvSpPr>
          <p:cNvPr id="7" name="Скругленный прямоугольник 102">
            <a:extLst>
              <a:ext uri="{FF2B5EF4-FFF2-40B4-BE49-F238E27FC236}">
                <a16:creationId xmlns:a16="http://schemas.microsoft.com/office/drawing/2014/main" id="{45413BD3-AF09-78C4-EA45-C4924EEC07C2}"/>
              </a:ext>
            </a:extLst>
          </p:cNvPr>
          <p:cNvSpPr/>
          <p:nvPr/>
        </p:nvSpPr>
        <p:spPr>
          <a:xfrm>
            <a:off x="1391992" y="1472413"/>
            <a:ext cx="2647325" cy="511500"/>
          </a:xfrm>
          <a:prstGeom prst="round2SameRect">
            <a:avLst/>
          </a:prstGeom>
          <a:solidFill>
            <a:srgbClr val="275296"/>
          </a:solidFill>
          <a:ln w="12700" cap="flat" cmpd="sng" algn="ctr">
            <a:noFill/>
            <a:prstDash val="solid"/>
            <a:miter lim="800000"/>
          </a:ln>
          <a:effectLst>
            <a:outerShdw blurRad="203200" dist="215900" dir="5400000" algn="t" rotWithShape="0">
              <a:prstClr val="black">
                <a:alpha val="8000"/>
              </a:prstClr>
            </a:outerShdw>
          </a:effectLst>
        </p:spPr>
        <p:txBody>
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Потребности человека</a:t>
            </a:r>
          </a:p>
        </p:txBody>
      </p:sp>
      <p:sp>
        <p:nvSpPr>
          <p:cNvPr id="9" name="Скругленный прямоугольник 102">
            <a:extLst>
              <a:ext uri="{FF2B5EF4-FFF2-40B4-BE49-F238E27FC236}">
                <a16:creationId xmlns:a16="http://schemas.microsoft.com/office/drawing/2014/main" id="{38F7C292-7032-A077-2D19-A0C2D50F7B28}"/>
              </a:ext>
            </a:extLst>
          </p:cNvPr>
          <p:cNvSpPr/>
          <p:nvPr/>
        </p:nvSpPr>
        <p:spPr>
          <a:xfrm rot="10800000">
            <a:off x="1391992" y="5856265"/>
            <a:ext cx="2666505" cy="511500"/>
          </a:xfrm>
          <a:prstGeom prst="round2SameRect">
            <a:avLst>
              <a:gd name="adj1" fmla="val 31411"/>
              <a:gd name="adj2" fmla="val 0"/>
            </a:avLst>
          </a:prstGeom>
          <a:solidFill>
            <a:srgbClr val="275296"/>
          </a:solidFill>
          <a:ln w="12700" cap="flat" cmpd="sng" algn="ctr">
            <a:noFill/>
            <a:prstDash val="solid"/>
            <a:miter lim="800000"/>
          </a:ln>
          <a:effectLst>
            <a:outerShdw blurRad="203200" dist="215900" dir="5400000" algn="t" rotWithShape="0">
              <a:prstClr val="black">
                <a:alpha val="8000"/>
              </a:prstClr>
            </a:outerShdw>
          </a:effectLst>
        </p:spPr>
        <p:txBody>
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12CBD0-D073-1BAA-C699-ACB97E0ED399}"/>
              </a:ext>
            </a:extLst>
          </p:cNvPr>
          <p:cNvSpPr txBox="1"/>
          <p:nvPr/>
        </p:nvSpPr>
        <p:spPr>
          <a:xfrm>
            <a:off x="4539463" y="4859878"/>
            <a:ext cx="3155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Единый объект управления архитектурой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крупных сфер деятельности государства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4B7C1A-74F7-500E-EF90-EEBE7CA5F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114726" y="2909670"/>
            <a:ext cx="453726" cy="404342"/>
          </a:xfrm>
          <a:prstGeom prst="rect">
            <a:avLst/>
          </a:prstGeom>
          <a:effectLst/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4493B11-D022-4D0C-AE3E-AC6B209464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110428" y="4646674"/>
            <a:ext cx="453727" cy="404342"/>
          </a:xfrm>
          <a:prstGeom prst="rect">
            <a:avLst/>
          </a:prstGeom>
          <a:effectLst/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D0496034-7548-1350-1917-F903264CFB5F}"/>
              </a:ext>
            </a:extLst>
          </p:cNvPr>
          <p:cNvGrpSpPr/>
          <p:nvPr/>
        </p:nvGrpSpPr>
        <p:grpSpPr>
          <a:xfrm>
            <a:off x="4733196" y="2074855"/>
            <a:ext cx="2777688" cy="2635593"/>
            <a:chOff x="4231273" y="1273460"/>
            <a:chExt cx="2539382" cy="2409478"/>
          </a:xfrm>
        </p:grpSpPr>
        <p:sp>
          <p:nvSpPr>
            <p:cNvPr id="14" name="Скругленный прямоугольник 531">
              <a:extLst>
                <a:ext uri="{FF2B5EF4-FFF2-40B4-BE49-F238E27FC236}">
                  <a16:creationId xmlns:a16="http://schemas.microsoft.com/office/drawing/2014/main" id="{5FAC6C5E-0191-5AC7-785F-EA72FC17204B}"/>
                </a:ext>
              </a:extLst>
            </p:cNvPr>
            <p:cNvSpPr/>
            <p:nvPr/>
          </p:nvSpPr>
          <p:spPr>
            <a:xfrm>
              <a:off x="5153765" y="1273460"/>
              <a:ext cx="1616890" cy="1656370"/>
            </a:xfrm>
            <a:prstGeom prst="roundRect">
              <a:avLst>
                <a:gd name="adj" fmla="val 1822"/>
              </a:avLst>
            </a:prstGeom>
            <a:solidFill>
              <a:srgbClr val="D6E2FB">
                <a:alpha val="62321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8900000" algn="bl" rotWithShape="0">
                <a:schemeClr val="accent1">
                  <a:alpha val="40000"/>
                </a:schemeClr>
              </a:outerShdw>
            </a:effectLst>
          </p:spPr>
          <p:txBody>
            <a:bodyPr rot="0" spcFirstLastPara="0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Скругленный прямоугольник 531">
              <a:extLst>
                <a:ext uri="{FF2B5EF4-FFF2-40B4-BE49-F238E27FC236}">
                  <a16:creationId xmlns:a16="http://schemas.microsoft.com/office/drawing/2014/main" id="{21764C1E-2EDF-997E-6DC5-366F9D0D20A2}"/>
                </a:ext>
              </a:extLst>
            </p:cNvPr>
            <p:cNvSpPr/>
            <p:nvPr/>
          </p:nvSpPr>
          <p:spPr>
            <a:xfrm>
              <a:off x="5002016" y="1358275"/>
              <a:ext cx="1616890" cy="1656370"/>
            </a:xfrm>
            <a:prstGeom prst="roundRect">
              <a:avLst>
                <a:gd name="adj" fmla="val 1822"/>
              </a:avLst>
            </a:prstGeom>
            <a:solidFill>
              <a:srgbClr val="D6E2FB">
                <a:alpha val="56582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8900000" algn="bl" rotWithShape="0">
                <a:schemeClr val="accent1">
                  <a:alpha val="40000"/>
                </a:schemeClr>
              </a:outerShdw>
            </a:effectLst>
          </p:spPr>
          <p:txBody>
            <a:bodyPr rot="0" spcFirstLastPara="0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Скругленный прямоугольник 531">
              <a:extLst>
                <a:ext uri="{FF2B5EF4-FFF2-40B4-BE49-F238E27FC236}">
                  <a16:creationId xmlns:a16="http://schemas.microsoft.com/office/drawing/2014/main" id="{664C0588-090E-D403-6B73-5B177B857127}"/>
                </a:ext>
              </a:extLst>
            </p:cNvPr>
            <p:cNvSpPr/>
            <p:nvPr/>
          </p:nvSpPr>
          <p:spPr>
            <a:xfrm>
              <a:off x="4828680" y="1452413"/>
              <a:ext cx="1616890" cy="1656371"/>
            </a:xfrm>
            <a:prstGeom prst="roundRect">
              <a:avLst>
                <a:gd name="adj" fmla="val 1822"/>
              </a:avLst>
            </a:prstGeom>
            <a:solidFill>
              <a:srgbClr val="D6E2FB">
                <a:alpha val="72311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8900000" algn="bl" rotWithShape="0">
                <a:schemeClr val="accent1">
                  <a:alpha val="40000"/>
                </a:schemeClr>
              </a:outerShdw>
            </a:effectLst>
          </p:spPr>
          <p:txBody>
            <a:bodyPr rot="0" spcFirstLastPara="0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object 3">
              <a:extLst>
                <a:ext uri="{FF2B5EF4-FFF2-40B4-BE49-F238E27FC236}">
                  <a16:creationId xmlns:a16="http://schemas.microsoft.com/office/drawing/2014/main" id="{553C8CC3-F342-8CF1-B065-B03957123EA3}"/>
                </a:ext>
              </a:extLst>
            </p:cNvPr>
            <p:cNvSpPr txBox="1"/>
            <p:nvPr/>
          </p:nvSpPr>
          <p:spPr>
            <a:xfrm>
              <a:off x="4900013" y="1470609"/>
              <a:ext cx="1313941" cy="1384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-14" normalizeH="0" baseline="0" noProof="0" dirty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Наука</a:t>
              </a:r>
            </a:p>
          </p:txBody>
        </p:sp>
        <p:grpSp>
          <p:nvGrpSpPr>
            <p:cNvPr id="18" name="Group 45">
              <a:extLst>
                <a:ext uri="{FF2B5EF4-FFF2-40B4-BE49-F238E27FC236}">
                  <a16:creationId xmlns:a16="http://schemas.microsoft.com/office/drawing/2014/main" id="{D929E7FC-CDCE-3B2E-0D1F-ADE254C8A511}"/>
                </a:ext>
              </a:extLst>
            </p:cNvPr>
            <p:cNvGrpSpPr/>
            <p:nvPr/>
          </p:nvGrpSpPr>
          <p:grpSpPr>
            <a:xfrm>
              <a:off x="4900013" y="2452827"/>
              <a:ext cx="718089" cy="248456"/>
              <a:chOff x="5508501" y="3110042"/>
              <a:chExt cx="543600" cy="216000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522CBC9D-E190-0A86-DA7B-B69EBAE5BAC4}"/>
                  </a:ext>
                </a:extLst>
              </p:cNvPr>
              <p:cNvSpPr txBox="1"/>
              <p:nvPr/>
            </p:nvSpPr>
            <p:spPr>
              <a:xfrm>
                <a:off x="5508501" y="3110042"/>
                <a:ext cx="542141" cy="216000"/>
              </a:xfrm>
              <a:prstGeom prst="roundRect">
                <a:avLst>
                  <a:gd name="adj" fmla="val 4421"/>
                </a:avLst>
              </a:prstGeom>
              <a:solidFill>
                <a:schemeClr val="bg1"/>
              </a:soli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tx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Сквозная </a:t>
                </a:r>
                <a:r>
                  <a:rPr kumimoji="0" lang="ru-RU" sz="5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прослеживаемость</a:t>
                </a:r>
                <a:r>
                  <a:rPr kumimoji="0" lang="ru-RU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 науки</a:t>
                </a:r>
                <a:endParaRPr kumimoji="0" lang="ru-RU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24" name="Rounded Rectangle 592">
                <a:extLst>
                  <a:ext uri="{FF2B5EF4-FFF2-40B4-BE49-F238E27FC236}">
                    <a16:creationId xmlns:a16="http://schemas.microsoft.com/office/drawing/2014/main" id="{D6C41850-0E95-5F74-612A-358D08E64BEC}"/>
                  </a:ext>
                </a:extLst>
              </p:cNvPr>
              <p:cNvSpPr/>
              <p:nvPr/>
            </p:nvSpPr>
            <p:spPr>
              <a:xfrm>
                <a:off x="5998101" y="3110042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987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9" name="Group 43">
              <a:extLst>
                <a:ext uri="{FF2B5EF4-FFF2-40B4-BE49-F238E27FC236}">
                  <a16:creationId xmlns:a16="http://schemas.microsoft.com/office/drawing/2014/main" id="{CCA962C0-F837-631B-4514-21B49B79144F}"/>
                </a:ext>
              </a:extLst>
            </p:cNvPr>
            <p:cNvGrpSpPr/>
            <p:nvPr/>
          </p:nvGrpSpPr>
          <p:grpSpPr>
            <a:xfrm>
              <a:off x="4900013" y="2727049"/>
              <a:ext cx="718089" cy="249179"/>
              <a:chOff x="5508501" y="3367160"/>
              <a:chExt cx="543600" cy="216629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1BBB8995-3A4A-16F0-48B2-03F249F61053}"/>
                  </a:ext>
                </a:extLst>
              </p:cNvPr>
              <p:cNvSpPr txBox="1"/>
              <p:nvPr/>
            </p:nvSpPr>
            <p:spPr>
              <a:xfrm>
                <a:off x="5508501" y="3367789"/>
                <a:ext cx="543600" cy="216000"/>
              </a:xfrm>
              <a:prstGeom prst="roundRect">
                <a:avLst>
                  <a:gd name="adj" fmla="val 4907"/>
                </a:avLst>
              </a:prstGeom>
              <a:solidFill>
                <a:schemeClr val="bg1"/>
              </a:soli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tx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Подтверждение научных степеней </a:t>
                </a:r>
                <a:br>
                  <a:rPr kumimoji="0" lang="ru-RU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0" lang="ru-RU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и званий</a:t>
                </a:r>
              </a:p>
            </p:txBody>
          </p:sp>
          <p:sp>
            <p:nvSpPr>
              <p:cNvPr id="122" name="Rounded Rectangle 593">
                <a:extLst>
                  <a:ext uri="{FF2B5EF4-FFF2-40B4-BE49-F238E27FC236}">
                    <a16:creationId xmlns:a16="http://schemas.microsoft.com/office/drawing/2014/main" id="{4DD80D66-84C8-F55C-E863-51C299695B30}"/>
                  </a:ext>
                </a:extLst>
              </p:cNvPr>
              <p:cNvSpPr/>
              <p:nvPr/>
            </p:nvSpPr>
            <p:spPr>
              <a:xfrm>
                <a:off x="5998101" y="3367160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987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20" name="Group 46">
              <a:extLst>
                <a:ext uri="{FF2B5EF4-FFF2-40B4-BE49-F238E27FC236}">
                  <a16:creationId xmlns:a16="http://schemas.microsoft.com/office/drawing/2014/main" id="{82CC22CE-0667-BCD7-D14E-C4692EDE34D5}"/>
                </a:ext>
              </a:extLst>
            </p:cNvPr>
            <p:cNvGrpSpPr/>
            <p:nvPr/>
          </p:nvGrpSpPr>
          <p:grpSpPr>
            <a:xfrm>
              <a:off x="5656147" y="2452827"/>
              <a:ext cx="718089" cy="248456"/>
              <a:chOff x="6080901" y="3110042"/>
              <a:chExt cx="543600" cy="216000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2EFAAA03-D340-C076-0684-A8F713F43131}"/>
                  </a:ext>
                </a:extLst>
              </p:cNvPr>
              <p:cNvSpPr txBox="1"/>
              <p:nvPr/>
            </p:nvSpPr>
            <p:spPr>
              <a:xfrm>
                <a:off x="6080901" y="3110042"/>
                <a:ext cx="542141" cy="216000"/>
              </a:xfrm>
              <a:prstGeom prst="roundRect">
                <a:avLst>
                  <a:gd name="adj" fmla="val 4421"/>
                </a:avLst>
              </a:prstGeom>
              <a:solidFill>
                <a:schemeClr val="bg1"/>
              </a:soli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tx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Сервис управления научной организацией</a:t>
                </a:r>
              </a:p>
            </p:txBody>
          </p:sp>
          <p:sp>
            <p:nvSpPr>
              <p:cNvPr id="120" name="Rounded Rectangle 597">
                <a:extLst>
                  <a:ext uri="{FF2B5EF4-FFF2-40B4-BE49-F238E27FC236}">
                    <a16:creationId xmlns:a16="http://schemas.microsoft.com/office/drawing/2014/main" id="{3956DDC1-C3F1-0678-78D6-AB869DA9133B}"/>
                  </a:ext>
                </a:extLst>
              </p:cNvPr>
              <p:cNvSpPr/>
              <p:nvPr/>
            </p:nvSpPr>
            <p:spPr>
              <a:xfrm>
                <a:off x="6570501" y="3110042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987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21" name="Group 44">
              <a:extLst>
                <a:ext uri="{FF2B5EF4-FFF2-40B4-BE49-F238E27FC236}">
                  <a16:creationId xmlns:a16="http://schemas.microsoft.com/office/drawing/2014/main" id="{87813C96-E0F1-75FB-9CDE-1E34FCFECA6A}"/>
                </a:ext>
              </a:extLst>
            </p:cNvPr>
            <p:cNvGrpSpPr/>
            <p:nvPr/>
          </p:nvGrpSpPr>
          <p:grpSpPr>
            <a:xfrm>
              <a:off x="5656147" y="2727049"/>
              <a:ext cx="718089" cy="249179"/>
              <a:chOff x="6080901" y="3367160"/>
              <a:chExt cx="543600" cy="216629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79FEE3A9-EEB8-F66C-F2D7-D99737444BB6}"/>
                  </a:ext>
                </a:extLst>
              </p:cNvPr>
              <p:cNvSpPr txBox="1"/>
              <p:nvPr/>
            </p:nvSpPr>
            <p:spPr>
              <a:xfrm>
                <a:off x="6080901" y="3367789"/>
                <a:ext cx="543600" cy="216000"/>
              </a:xfrm>
              <a:prstGeom prst="roundRect">
                <a:avLst>
                  <a:gd name="adj" fmla="val 4907"/>
                </a:avLst>
              </a:prstGeom>
              <a:solidFill>
                <a:schemeClr val="bg1"/>
              </a:soli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tx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Сервис смарт-контрактов</a:t>
                </a:r>
              </a:p>
            </p:txBody>
          </p:sp>
          <p:sp>
            <p:nvSpPr>
              <p:cNvPr id="118" name="Rounded Rectangle 598">
                <a:extLst>
                  <a:ext uri="{FF2B5EF4-FFF2-40B4-BE49-F238E27FC236}">
                    <a16:creationId xmlns:a16="http://schemas.microsoft.com/office/drawing/2014/main" id="{130DC3D6-C5F3-A6BA-EBCB-E6539F9E7507}"/>
                  </a:ext>
                </a:extLst>
              </p:cNvPr>
              <p:cNvSpPr/>
              <p:nvPr/>
            </p:nvSpPr>
            <p:spPr>
              <a:xfrm>
                <a:off x="6570501" y="3367160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987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22" name="Rounded Rectangle 13">
              <a:extLst>
                <a:ext uri="{FF2B5EF4-FFF2-40B4-BE49-F238E27FC236}">
                  <a16:creationId xmlns:a16="http://schemas.microsoft.com/office/drawing/2014/main" id="{2186039F-764E-72C4-32D7-3991C1AE6DD0}"/>
                </a:ext>
              </a:extLst>
            </p:cNvPr>
            <p:cNvSpPr/>
            <p:nvPr/>
          </p:nvSpPr>
          <p:spPr>
            <a:xfrm>
              <a:off x="6302903" y="1510356"/>
              <a:ext cx="71333" cy="62114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  <a:effectLst>
              <a:outerShdw blurRad="25400" dist="12700" dir="5400000" algn="t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23" name="Group 49">
              <a:extLst>
                <a:ext uri="{FF2B5EF4-FFF2-40B4-BE49-F238E27FC236}">
                  <a16:creationId xmlns:a16="http://schemas.microsoft.com/office/drawing/2014/main" id="{2578EE0A-963B-FA2C-8085-FDC26A1E8BE4}"/>
                </a:ext>
              </a:extLst>
            </p:cNvPr>
            <p:cNvGrpSpPr/>
            <p:nvPr/>
          </p:nvGrpSpPr>
          <p:grpSpPr>
            <a:xfrm>
              <a:off x="4900013" y="1624916"/>
              <a:ext cx="718089" cy="248456"/>
              <a:chOff x="5508501" y="2336801"/>
              <a:chExt cx="543600" cy="216000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27758755-6522-800F-6E5F-47BC81DC50D2}"/>
                  </a:ext>
                </a:extLst>
              </p:cNvPr>
              <p:cNvSpPr txBox="1"/>
              <p:nvPr/>
            </p:nvSpPr>
            <p:spPr>
              <a:xfrm>
                <a:off x="5508501" y="2336801"/>
                <a:ext cx="543600" cy="216000"/>
              </a:xfrm>
              <a:prstGeom prst="roundRect">
                <a:avLst>
                  <a:gd name="adj" fmla="val 7112"/>
                </a:avLst>
              </a:prstGeom>
              <a:gradFill flip="none" rotWithShape="1">
                <a:gsLst>
                  <a:gs pos="0">
                    <a:srgbClr val="0C92A6">
                      <a:alpha val="29000"/>
                    </a:srgbClr>
                  </a:gs>
                  <a:gs pos="100000">
                    <a:srgbClr val="0D9FB3">
                      <a:alpha val="83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bg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Виртуальный проектный офис для исследователя</a:t>
                </a:r>
              </a:p>
            </p:txBody>
          </p:sp>
          <p:sp>
            <p:nvSpPr>
              <p:cNvPr id="116" name="Rounded Rectangle 587">
                <a:extLst>
                  <a:ext uri="{FF2B5EF4-FFF2-40B4-BE49-F238E27FC236}">
                    <a16:creationId xmlns:a16="http://schemas.microsoft.com/office/drawing/2014/main" id="{C5F8353D-4195-FA1E-EC44-0721DAF7D796}"/>
                  </a:ext>
                </a:extLst>
              </p:cNvPr>
              <p:cNvSpPr/>
              <p:nvPr/>
            </p:nvSpPr>
            <p:spPr>
              <a:xfrm>
                <a:off x="5998101" y="2336801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24" name="Group 48">
              <a:extLst>
                <a:ext uri="{FF2B5EF4-FFF2-40B4-BE49-F238E27FC236}">
                  <a16:creationId xmlns:a16="http://schemas.microsoft.com/office/drawing/2014/main" id="{9B507E5B-7C0D-1FF9-1DBD-1809234AB2E0}"/>
                </a:ext>
              </a:extLst>
            </p:cNvPr>
            <p:cNvGrpSpPr/>
            <p:nvPr/>
          </p:nvGrpSpPr>
          <p:grpSpPr>
            <a:xfrm>
              <a:off x="4900013" y="1902740"/>
              <a:ext cx="718089" cy="248653"/>
              <a:chOff x="5508501" y="2594377"/>
              <a:chExt cx="543600" cy="216171"/>
            </a:xfrm>
          </p:grpSpPr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5B0B18D4-9A1E-947B-B0FE-7AC6CFEDC2FC}"/>
                  </a:ext>
                </a:extLst>
              </p:cNvPr>
              <p:cNvSpPr txBox="1"/>
              <p:nvPr/>
            </p:nvSpPr>
            <p:spPr>
              <a:xfrm>
                <a:off x="5508501" y="2594548"/>
                <a:ext cx="543600" cy="216000"/>
              </a:xfrm>
              <a:prstGeom prst="roundRect">
                <a:avLst>
                  <a:gd name="adj" fmla="val 8827"/>
                </a:avLst>
              </a:prstGeom>
              <a:gradFill flip="none" rotWithShape="1">
                <a:gsLst>
                  <a:gs pos="0">
                    <a:srgbClr val="0C92A6">
                      <a:alpha val="29000"/>
                    </a:srgbClr>
                  </a:gs>
                  <a:gs pos="100000">
                    <a:srgbClr val="0D9FB3">
                      <a:alpha val="83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bg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Поисковая платформа патентной информации</a:t>
                </a:r>
              </a:p>
            </p:txBody>
          </p:sp>
          <p:sp>
            <p:nvSpPr>
              <p:cNvPr id="114" name="Rounded Rectangle 590">
                <a:extLst>
                  <a:ext uri="{FF2B5EF4-FFF2-40B4-BE49-F238E27FC236}">
                    <a16:creationId xmlns:a16="http://schemas.microsoft.com/office/drawing/2014/main" id="{F969B17A-E0F8-985E-90FA-3F57C64B23DF}"/>
                  </a:ext>
                </a:extLst>
              </p:cNvPr>
              <p:cNvSpPr/>
              <p:nvPr/>
            </p:nvSpPr>
            <p:spPr>
              <a:xfrm>
                <a:off x="5998101" y="2594377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25" name="Group 47">
              <a:extLst>
                <a:ext uri="{FF2B5EF4-FFF2-40B4-BE49-F238E27FC236}">
                  <a16:creationId xmlns:a16="http://schemas.microsoft.com/office/drawing/2014/main" id="{24B279CF-A8DE-BC52-F90B-5EE401CFF6A6}"/>
                </a:ext>
              </a:extLst>
            </p:cNvPr>
            <p:cNvGrpSpPr/>
            <p:nvPr/>
          </p:nvGrpSpPr>
          <p:grpSpPr>
            <a:xfrm>
              <a:off x="4900013" y="2174255"/>
              <a:ext cx="718089" cy="252083"/>
              <a:chOff x="5508501" y="2849142"/>
              <a:chExt cx="543600" cy="219153"/>
            </a:xfrm>
          </p:grpSpPr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683DC68C-D392-D8F7-E1DC-F499F16E7789}"/>
                  </a:ext>
                </a:extLst>
              </p:cNvPr>
              <p:cNvSpPr txBox="1"/>
              <p:nvPr/>
            </p:nvSpPr>
            <p:spPr>
              <a:xfrm>
                <a:off x="5508501" y="2852295"/>
                <a:ext cx="543600" cy="216000"/>
              </a:xfrm>
              <a:prstGeom prst="roundRect">
                <a:avLst>
                  <a:gd name="adj" fmla="val 6867"/>
                </a:avLst>
              </a:prstGeom>
              <a:gradFill flip="none" rotWithShape="1">
                <a:gsLst>
                  <a:gs pos="0">
                    <a:srgbClr val="0C92A6">
                      <a:alpha val="29000"/>
                    </a:srgbClr>
                  </a:gs>
                  <a:gs pos="100000">
                    <a:srgbClr val="0D9FB3">
                      <a:alpha val="83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bg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Технологические запросы от бизнеса</a:t>
                </a:r>
              </a:p>
            </p:txBody>
          </p:sp>
          <p:sp>
            <p:nvSpPr>
              <p:cNvPr id="112" name="Rounded Rectangle 591">
                <a:extLst>
                  <a:ext uri="{FF2B5EF4-FFF2-40B4-BE49-F238E27FC236}">
                    <a16:creationId xmlns:a16="http://schemas.microsoft.com/office/drawing/2014/main" id="{1862854B-0962-0F57-5F3C-E3AFFCAD8836}"/>
                  </a:ext>
                </a:extLst>
              </p:cNvPr>
              <p:cNvSpPr/>
              <p:nvPr/>
            </p:nvSpPr>
            <p:spPr>
              <a:xfrm>
                <a:off x="5998101" y="2849142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26" name="Group 50">
              <a:extLst>
                <a:ext uri="{FF2B5EF4-FFF2-40B4-BE49-F238E27FC236}">
                  <a16:creationId xmlns:a16="http://schemas.microsoft.com/office/drawing/2014/main" id="{BA98DE54-31FE-62EA-A3CA-C8E21A524871}"/>
                </a:ext>
              </a:extLst>
            </p:cNvPr>
            <p:cNvGrpSpPr/>
            <p:nvPr/>
          </p:nvGrpSpPr>
          <p:grpSpPr>
            <a:xfrm>
              <a:off x="5656147" y="1624916"/>
              <a:ext cx="718089" cy="248456"/>
              <a:chOff x="6080901" y="2336801"/>
              <a:chExt cx="543600" cy="216000"/>
            </a:xfrm>
          </p:grpSpPr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6181C739-8893-C1FF-7D16-F4A7814E1215}"/>
                  </a:ext>
                </a:extLst>
              </p:cNvPr>
              <p:cNvSpPr txBox="1"/>
              <p:nvPr/>
            </p:nvSpPr>
            <p:spPr>
              <a:xfrm>
                <a:off x="6080901" y="2336801"/>
                <a:ext cx="543600" cy="216000"/>
              </a:xfrm>
              <a:prstGeom prst="roundRect">
                <a:avLst>
                  <a:gd name="adj" fmla="val 7112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bg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Цифровой помощник по выбору инструмента финансирования</a:t>
                </a:r>
              </a:p>
            </p:txBody>
          </p:sp>
          <p:sp>
            <p:nvSpPr>
              <p:cNvPr id="110" name="Rounded Rectangle 594">
                <a:extLst>
                  <a:ext uri="{FF2B5EF4-FFF2-40B4-BE49-F238E27FC236}">
                    <a16:creationId xmlns:a16="http://schemas.microsoft.com/office/drawing/2014/main" id="{0A66C5B3-4002-5D47-8A56-418BACF26F87}"/>
                  </a:ext>
                </a:extLst>
              </p:cNvPr>
              <p:cNvSpPr/>
              <p:nvPr/>
            </p:nvSpPr>
            <p:spPr>
              <a:xfrm>
                <a:off x="6570501" y="2336801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27" name="Group 51">
              <a:extLst>
                <a:ext uri="{FF2B5EF4-FFF2-40B4-BE49-F238E27FC236}">
                  <a16:creationId xmlns:a16="http://schemas.microsoft.com/office/drawing/2014/main" id="{6D9D2094-8969-F4C7-7E03-C7FEFC148E5C}"/>
                </a:ext>
              </a:extLst>
            </p:cNvPr>
            <p:cNvGrpSpPr/>
            <p:nvPr/>
          </p:nvGrpSpPr>
          <p:grpSpPr>
            <a:xfrm>
              <a:off x="5656147" y="1902740"/>
              <a:ext cx="718089" cy="248653"/>
              <a:chOff x="6080901" y="2594377"/>
              <a:chExt cx="543600" cy="216171"/>
            </a:xfrm>
          </p:grpSpPr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D03316D9-BF04-6A78-36AD-D52EDCB8E2E6}"/>
                  </a:ext>
                </a:extLst>
              </p:cNvPr>
              <p:cNvSpPr txBox="1"/>
              <p:nvPr/>
            </p:nvSpPr>
            <p:spPr>
              <a:xfrm>
                <a:off x="6080901" y="2594548"/>
                <a:ext cx="543600" cy="216000"/>
              </a:xfrm>
              <a:prstGeom prst="roundRect">
                <a:avLst>
                  <a:gd name="adj" fmla="val 8827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bg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Сервис доступа </a:t>
                </a:r>
                <a:br>
                  <a:rPr kumimoji="0" lang="ru-RU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0" lang="ru-RU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к системам научного цитирования</a:t>
                </a:r>
              </a:p>
            </p:txBody>
          </p:sp>
          <p:sp>
            <p:nvSpPr>
              <p:cNvPr id="108" name="Rounded Rectangle 595">
                <a:extLst>
                  <a:ext uri="{FF2B5EF4-FFF2-40B4-BE49-F238E27FC236}">
                    <a16:creationId xmlns:a16="http://schemas.microsoft.com/office/drawing/2014/main" id="{7229C152-5DE5-A95B-3D10-97470C2A5309}"/>
                  </a:ext>
                </a:extLst>
              </p:cNvPr>
              <p:cNvSpPr/>
              <p:nvPr/>
            </p:nvSpPr>
            <p:spPr>
              <a:xfrm>
                <a:off x="6570501" y="2594377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28" name="Group 52">
              <a:extLst>
                <a:ext uri="{FF2B5EF4-FFF2-40B4-BE49-F238E27FC236}">
                  <a16:creationId xmlns:a16="http://schemas.microsoft.com/office/drawing/2014/main" id="{8810F86B-EE0B-3080-71F5-B869B49F726E}"/>
                </a:ext>
              </a:extLst>
            </p:cNvPr>
            <p:cNvGrpSpPr/>
            <p:nvPr/>
          </p:nvGrpSpPr>
          <p:grpSpPr>
            <a:xfrm>
              <a:off x="5656147" y="2174255"/>
              <a:ext cx="718089" cy="252083"/>
              <a:chOff x="6080901" y="2849142"/>
              <a:chExt cx="543600" cy="219153"/>
            </a:xfrm>
          </p:grpSpPr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866989FD-C1CF-CBA2-5FB2-84B52C42E2DF}"/>
                  </a:ext>
                </a:extLst>
              </p:cNvPr>
              <p:cNvSpPr txBox="1"/>
              <p:nvPr/>
            </p:nvSpPr>
            <p:spPr>
              <a:xfrm>
                <a:off x="6080901" y="2852295"/>
                <a:ext cx="543600" cy="216000"/>
              </a:xfrm>
              <a:prstGeom prst="roundRect">
                <a:avLst>
                  <a:gd name="adj" fmla="val 6867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bg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Навигатор научных конференций</a:t>
                </a:r>
              </a:p>
            </p:txBody>
          </p:sp>
          <p:sp>
            <p:nvSpPr>
              <p:cNvPr id="106" name="Rounded Rectangle 596">
                <a:extLst>
                  <a:ext uri="{FF2B5EF4-FFF2-40B4-BE49-F238E27FC236}">
                    <a16:creationId xmlns:a16="http://schemas.microsoft.com/office/drawing/2014/main" id="{6A07FC58-A9CA-E504-6D85-0CE3CC03A5A6}"/>
                  </a:ext>
                </a:extLst>
              </p:cNvPr>
              <p:cNvSpPr/>
              <p:nvPr/>
            </p:nvSpPr>
            <p:spPr>
              <a:xfrm>
                <a:off x="6570501" y="2849142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7E57A7F-C17B-3FD6-BDE9-AACBA489B89A}"/>
                </a:ext>
              </a:extLst>
            </p:cNvPr>
            <p:cNvSpPr txBox="1"/>
            <p:nvPr/>
          </p:nvSpPr>
          <p:spPr>
            <a:xfrm>
              <a:off x="4900013" y="3003431"/>
              <a:ext cx="1474223" cy="62114"/>
            </a:xfrm>
            <a:prstGeom prst="round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>
              <a:defPPr>
                <a:defRPr lang="ru-RU"/>
              </a:defPPr>
              <a:lvl1pPr>
                <a:lnSpc>
                  <a:spcPct val="80000"/>
                </a:lnSpc>
                <a:defRPr sz="600" kern="0">
                  <a:latin typeface="SB Sans Text" panose="020B0503040504020204" pitchFamily="34" charset="-52"/>
                  <a:ea typeface="Roboto Slab" pitchFamily="2" charset="0"/>
                  <a:cs typeface="SB Sans Text" panose="020B0503040504020204" pitchFamily="34" charset="-5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…</a:t>
              </a:r>
            </a:p>
          </p:txBody>
        </p:sp>
        <p:grpSp>
          <p:nvGrpSpPr>
            <p:cNvPr id="30" name="Group 24">
              <a:extLst>
                <a:ext uri="{FF2B5EF4-FFF2-40B4-BE49-F238E27FC236}">
                  <a16:creationId xmlns:a16="http://schemas.microsoft.com/office/drawing/2014/main" id="{C0DCCDED-C927-6332-54FD-11A094F8ED65}"/>
                </a:ext>
              </a:extLst>
            </p:cNvPr>
            <p:cNvGrpSpPr/>
            <p:nvPr/>
          </p:nvGrpSpPr>
          <p:grpSpPr>
            <a:xfrm>
              <a:off x="4655344" y="1620343"/>
              <a:ext cx="1574544" cy="1656372"/>
              <a:chOff x="3955956" y="1603080"/>
              <a:chExt cx="1224000" cy="1439999"/>
            </a:xfrm>
            <a:effectLst>
              <a:outerShdw blurRad="50800" dist="38100" dir="18900000" algn="bl" rotWithShape="0">
                <a:schemeClr val="accent1">
                  <a:alpha val="40000"/>
                </a:schemeClr>
              </a:outerShdw>
            </a:effectLst>
          </p:grpSpPr>
          <p:sp>
            <p:nvSpPr>
              <p:cNvPr id="72" name="Скругленный прямоугольник 531">
                <a:extLst>
                  <a:ext uri="{FF2B5EF4-FFF2-40B4-BE49-F238E27FC236}">
                    <a16:creationId xmlns:a16="http://schemas.microsoft.com/office/drawing/2014/main" id="{6BBF1754-307B-6367-8351-250E109C7452}"/>
                  </a:ext>
                </a:extLst>
              </p:cNvPr>
              <p:cNvSpPr/>
              <p:nvPr/>
            </p:nvSpPr>
            <p:spPr>
              <a:xfrm>
                <a:off x="3955956" y="1603080"/>
                <a:ext cx="1224000" cy="1439999"/>
              </a:xfrm>
              <a:prstGeom prst="roundRect">
                <a:avLst>
                  <a:gd name="adj" fmla="val 1822"/>
                </a:avLst>
              </a:prstGeom>
              <a:solidFill>
                <a:srgbClr val="D6E2FB">
                  <a:alpha val="99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03200" dist="215900" dir="5400000" algn="t" rotWithShape="0">
                  <a:prstClr val="black">
                    <a:alpha val="8000"/>
                  </a:prstClr>
                </a:outerShdw>
              </a:effectLst>
            </p:spPr>
            <p:txBody>
              <a:bodyPr rot="0" spcFirstLastPara="0" vert="horz" wrap="non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73" name="object 3">
                <a:extLst>
                  <a:ext uri="{FF2B5EF4-FFF2-40B4-BE49-F238E27FC236}">
                    <a16:creationId xmlns:a16="http://schemas.microsoft.com/office/drawing/2014/main" id="{EAE716CD-D20F-3D87-6A6B-92A0B8630726}"/>
                  </a:ext>
                </a:extLst>
              </p:cNvPr>
              <p:cNvSpPr txBox="1"/>
              <p:nvPr/>
            </p:nvSpPr>
            <p:spPr>
              <a:xfrm>
                <a:off x="4009956" y="1618899"/>
                <a:ext cx="1116000" cy="120407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1203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1200" cap="none" spc="-14" normalizeH="0" baseline="0" noProof="0" dirty="0">
                    <a:ln>
                      <a:noFill/>
                    </a:ln>
                    <a:solidFill>
                      <a:srgbClr val="0B1F33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Образование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E9A949E-E8FC-33FD-83EA-7AE26248474E}"/>
                  </a:ext>
                </a:extLst>
              </p:cNvPr>
              <p:cNvSpPr txBox="1"/>
              <p:nvPr/>
            </p:nvSpPr>
            <p:spPr>
              <a:xfrm>
                <a:off x="4576470" y="2472810"/>
                <a:ext cx="543600" cy="216000"/>
              </a:xfrm>
              <a:prstGeom prst="roundRect">
                <a:avLst>
                  <a:gd name="adj" fmla="val 4421"/>
                </a:avLst>
              </a:prstGeom>
              <a:solidFill>
                <a:schemeClr val="bg1"/>
              </a:soli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tx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B1F33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Аттестация педагогических работников обр. организаций</a:t>
                </a:r>
              </a:p>
            </p:txBody>
          </p:sp>
          <p:grpSp>
            <p:nvGrpSpPr>
              <p:cNvPr id="75" name="Group 963">
                <a:extLst>
                  <a:ext uri="{FF2B5EF4-FFF2-40B4-BE49-F238E27FC236}">
                    <a16:creationId xmlns:a16="http://schemas.microsoft.com/office/drawing/2014/main" id="{1E2E1C75-3BC5-6D89-16CF-74E4971293FE}"/>
                  </a:ext>
                </a:extLst>
              </p:cNvPr>
              <p:cNvGrpSpPr/>
              <p:nvPr/>
            </p:nvGrpSpPr>
            <p:grpSpPr>
              <a:xfrm>
                <a:off x="4009956" y="2472810"/>
                <a:ext cx="543600" cy="216000"/>
                <a:chOff x="6793136" y="3110042"/>
                <a:chExt cx="543600" cy="216000"/>
              </a:xfrm>
            </p:grpSpPr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6C5D0C09-17CF-2E84-C4FF-9A8817649506}"/>
                    </a:ext>
                  </a:extLst>
                </p:cNvPr>
                <p:cNvSpPr txBox="1"/>
                <p:nvPr/>
              </p:nvSpPr>
              <p:spPr>
                <a:xfrm>
                  <a:off x="6793136" y="3110042"/>
                  <a:ext cx="543600" cy="216000"/>
                </a:xfrm>
                <a:prstGeom prst="roundRect">
                  <a:avLst>
                    <a:gd name="adj" fmla="val 4421"/>
                  </a:avLst>
                </a:prstGeom>
                <a:solidFill>
                  <a:schemeClr val="bg1"/>
                </a:soli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>
                    <a:lnSpc>
                      <a:spcPct val="80000"/>
                    </a:lnSpc>
                    <a:defRPr sz="380" kern="0">
                      <a:solidFill>
                        <a:schemeClr val="tx1"/>
                      </a:solidFill>
                      <a:latin typeface="SB Sans Text" panose="020B0503040504020204" pitchFamily="34" charset="-52"/>
                      <a:ea typeface="Roboto Slab" pitchFamily="2" charset="0"/>
                      <a:cs typeface="SB Sans Text" panose="020B0503040504020204" pitchFamily="34" charset="-5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B1F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Конструктор условий приема </a:t>
                  </a:r>
                  <a:br>
                    <a:rPr kumimoji="0" lang="ru-RU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B1F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</a:br>
                  <a:r>
                    <a:rPr kumimoji="0" lang="ru-RU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B1F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для вуза</a:t>
                  </a:r>
                </a:p>
              </p:txBody>
            </p:sp>
            <p:sp>
              <p:nvSpPr>
                <p:cNvPr id="104" name="Rounded Rectangle 602">
                  <a:extLst>
                    <a:ext uri="{FF2B5EF4-FFF2-40B4-BE49-F238E27FC236}">
                      <a16:creationId xmlns:a16="http://schemas.microsoft.com/office/drawing/2014/main" id="{524B2D88-9E47-906F-A919-871156658E1F}"/>
                    </a:ext>
                  </a:extLst>
                </p:cNvPr>
                <p:cNvSpPr/>
                <p:nvPr/>
              </p:nvSpPr>
              <p:spPr>
                <a:xfrm>
                  <a:off x="7282736" y="3110042"/>
                  <a:ext cx="54000" cy="5400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rgbClr val="7987A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700" b="0" i="0" u="none" strike="noStrike" kern="1200" cap="none" spc="0" normalizeH="0" baseline="0" noProof="0">
                    <a:ln>
                      <a:noFill/>
                    </a:ln>
                    <a:solidFill>
                      <a:srgbClr val="0B1F33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76" name="Group 964">
                <a:extLst>
                  <a:ext uri="{FF2B5EF4-FFF2-40B4-BE49-F238E27FC236}">
                    <a16:creationId xmlns:a16="http://schemas.microsoft.com/office/drawing/2014/main" id="{7442D78D-A079-AECF-788D-F4E97F1573AB}"/>
                  </a:ext>
                </a:extLst>
              </p:cNvPr>
              <p:cNvGrpSpPr/>
              <p:nvPr/>
            </p:nvGrpSpPr>
            <p:grpSpPr>
              <a:xfrm>
                <a:off x="4009956" y="2711210"/>
                <a:ext cx="543600" cy="216629"/>
                <a:chOff x="6793136" y="3367160"/>
                <a:chExt cx="543600" cy="216629"/>
              </a:xfrm>
            </p:grpSpPr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66263D5C-0B45-D719-5AB6-5C07F68E62FE}"/>
                    </a:ext>
                  </a:extLst>
                </p:cNvPr>
                <p:cNvSpPr txBox="1"/>
                <p:nvPr/>
              </p:nvSpPr>
              <p:spPr>
                <a:xfrm>
                  <a:off x="6793136" y="3367789"/>
                  <a:ext cx="543600" cy="216000"/>
                </a:xfrm>
                <a:prstGeom prst="roundRect">
                  <a:avLst>
                    <a:gd name="adj" fmla="val 4421"/>
                  </a:avLst>
                </a:prstGeom>
                <a:solidFill>
                  <a:schemeClr val="bg1"/>
                </a:soli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>
                    <a:lnSpc>
                      <a:spcPct val="80000"/>
                    </a:lnSpc>
                    <a:defRPr sz="380" kern="0">
                      <a:solidFill>
                        <a:schemeClr val="tx1"/>
                      </a:solidFill>
                      <a:latin typeface="SB Sans Text" panose="020B0503040504020204" pitchFamily="34" charset="-52"/>
                      <a:ea typeface="Roboto Slab" pitchFamily="2" charset="0"/>
                      <a:cs typeface="SB Sans Text" panose="020B0503040504020204" pitchFamily="34" charset="-5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B1F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Формирование цифрового верифицированного портфолио</a:t>
                  </a:r>
                </a:p>
              </p:txBody>
            </p:sp>
            <p:sp>
              <p:nvSpPr>
                <p:cNvPr id="102" name="Rounded Rectangle 603">
                  <a:extLst>
                    <a:ext uri="{FF2B5EF4-FFF2-40B4-BE49-F238E27FC236}">
                      <a16:creationId xmlns:a16="http://schemas.microsoft.com/office/drawing/2014/main" id="{1ECCC149-3308-937B-5292-949DDD07C035}"/>
                    </a:ext>
                  </a:extLst>
                </p:cNvPr>
                <p:cNvSpPr/>
                <p:nvPr/>
              </p:nvSpPr>
              <p:spPr>
                <a:xfrm>
                  <a:off x="7282736" y="3367160"/>
                  <a:ext cx="54000" cy="5400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rgbClr val="7987A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700" b="0" i="0" u="none" strike="noStrike" kern="1200" cap="none" spc="0" normalizeH="0" baseline="0" noProof="0">
                    <a:ln>
                      <a:noFill/>
                    </a:ln>
                    <a:solidFill>
                      <a:srgbClr val="0B1F33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77" name="Rounded Rectangle 607">
                <a:extLst>
                  <a:ext uri="{FF2B5EF4-FFF2-40B4-BE49-F238E27FC236}">
                    <a16:creationId xmlns:a16="http://schemas.microsoft.com/office/drawing/2014/main" id="{F597D9E4-174C-FA7E-DDE7-953E82B22E40}"/>
                  </a:ext>
                </a:extLst>
              </p:cNvPr>
              <p:cNvSpPr/>
              <p:nvPr/>
            </p:nvSpPr>
            <p:spPr>
              <a:xfrm>
                <a:off x="5066070" y="2472810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987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78" name="Group 965">
                <a:extLst>
                  <a:ext uri="{FF2B5EF4-FFF2-40B4-BE49-F238E27FC236}">
                    <a16:creationId xmlns:a16="http://schemas.microsoft.com/office/drawing/2014/main" id="{4ABCBAFD-4DE1-8FED-1167-29C0E240D527}"/>
                  </a:ext>
                </a:extLst>
              </p:cNvPr>
              <p:cNvGrpSpPr/>
              <p:nvPr/>
            </p:nvGrpSpPr>
            <p:grpSpPr>
              <a:xfrm>
                <a:off x="4576470" y="2711210"/>
                <a:ext cx="543600" cy="216629"/>
                <a:chOff x="7359650" y="3367160"/>
                <a:chExt cx="543600" cy="216629"/>
              </a:xfrm>
            </p:grpSpPr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EC05FA6A-C482-0C62-6C16-79B1AB8D4F3F}"/>
                    </a:ext>
                  </a:extLst>
                </p:cNvPr>
                <p:cNvSpPr txBox="1"/>
                <p:nvPr/>
              </p:nvSpPr>
              <p:spPr>
                <a:xfrm>
                  <a:off x="7359650" y="3367789"/>
                  <a:ext cx="543600" cy="216000"/>
                </a:xfrm>
                <a:prstGeom prst="roundRect">
                  <a:avLst>
                    <a:gd name="adj" fmla="val 4421"/>
                  </a:avLst>
                </a:prstGeom>
                <a:solidFill>
                  <a:schemeClr val="bg1"/>
                </a:soli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>
                    <a:lnSpc>
                      <a:spcPct val="80000"/>
                    </a:lnSpc>
                    <a:defRPr sz="380" kern="0">
                      <a:solidFill>
                        <a:schemeClr val="tx1"/>
                      </a:solidFill>
                      <a:latin typeface="SB Sans Text" panose="020B0503040504020204" pitchFamily="34" charset="-52"/>
                      <a:ea typeface="Roboto Slab" pitchFamily="2" charset="0"/>
                      <a:cs typeface="SB Sans Text" panose="020B0503040504020204" pitchFamily="34" charset="-5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B1F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Мониторинг системы образования</a:t>
                  </a:r>
                </a:p>
              </p:txBody>
            </p:sp>
            <p:sp>
              <p:nvSpPr>
                <p:cNvPr id="100" name="Rounded Rectangle 608">
                  <a:extLst>
                    <a:ext uri="{FF2B5EF4-FFF2-40B4-BE49-F238E27FC236}">
                      <a16:creationId xmlns:a16="http://schemas.microsoft.com/office/drawing/2014/main" id="{BE7F97DE-E9CA-55C7-3978-0D5D38298223}"/>
                    </a:ext>
                  </a:extLst>
                </p:cNvPr>
                <p:cNvSpPr/>
                <p:nvPr/>
              </p:nvSpPr>
              <p:spPr>
                <a:xfrm>
                  <a:off x="7849250" y="3367160"/>
                  <a:ext cx="54000" cy="5400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rgbClr val="7987A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700" b="0" i="0" u="none" strike="noStrike" kern="1200" cap="none" spc="0" normalizeH="0" baseline="0" noProof="0">
                    <a:ln>
                      <a:noFill/>
                    </a:ln>
                    <a:solidFill>
                      <a:srgbClr val="0B1F33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79" name="Rounded Rectangle 13">
                <a:extLst>
                  <a:ext uri="{FF2B5EF4-FFF2-40B4-BE49-F238E27FC236}">
                    <a16:creationId xmlns:a16="http://schemas.microsoft.com/office/drawing/2014/main" id="{33B37427-440F-8B83-8E6D-3DA9495F3B2B}"/>
                  </a:ext>
                </a:extLst>
              </p:cNvPr>
              <p:cNvSpPr/>
              <p:nvPr/>
            </p:nvSpPr>
            <p:spPr>
              <a:xfrm>
                <a:off x="5066070" y="1653454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80" name="Group 53">
                <a:extLst>
                  <a:ext uri="{FF2B5EF4-FFF2-40B4-BE49-F238E27FC236}">
                    <a16:creationId xmlns:a16="http://schemas.microsoft.com/office/drawing/2014/main" id="{3C117A83-7DDC-169D-30C4-56469C110C0A}"/>
                  </a:ext>
                </a:extLst>
              </p:cNvPr>
              <p:cNvGrpSpPr/>
              <p:nvPr/>
            </p:nvGrpSpPr>
            <p:grpSpPr>
              <a:xfrm>
                <a:off x="4009956" y="1753049"/>
                <a:ext cx="543600" cy="215988"/>
                <a:chOff x="6793136" y="2336801"/>
                <a:chExt cx="543600" cy="215988"/>
              </a:xfrm>
            </p:grpSpPr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A83761C1-C63E-397F-A71B-46CB453A1409}"/>
                    </a:ext>
                  </a:extLst>
                </p:cNvPr>
                <p:cNvSpPr txBox="1"/>
                <p:nvPr/>
              </p:nvSpPr>
              <p:spPr>
                <a:xfrm>
                  <a:off x="6793136" y="2336802"/>
                  <a:ext cx="543600" cy="215987"/>
                </a:xfrm>
                <a:prstGeom prst="roundRect">
                  <a:avLst>
                    <a:gd name="adj" fmla="val 7112"/>
                  </a:avLst>
                </a:prstGeom>
                <a:gradFill flip="none" rotWithShape="1">
                  <a:gsLst>
                    <a:gs pos="0">
                      <a:srgbClr val="0C92A6">
                        <a:alpha val="29000"/>
                      </a:srgbClr>
                    </a:gs>
                    <a:gs pos="100000">
                      <a:srgbClr val="0D9FB3">
                        <a:alpha val="83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>
                    <a:lnSpc>
                      <a:spcPct val="80000"/>
                    </a:lnSpc>
                    <a:defRPr sz="380" kern="0">
                      <a:solidFill>
                        <a:schemeClr val="bg1"/>
                      </a:solidFill>
                      <a:latin typeface="SB Sans Text" panose="020B0503040504020204" pitchFamily="34" charset="-52"/>
                      <a:ea typeface="Roboto Slab" pitchFamily="2" charset="0"/>
                      <a:cs typeface="SB Sans Text" panose="020B0503040504020204" pitchFamily="34" charset="-5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B1F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Запись </a:t>
                  </a:r>
                  <a:br>
                    <a:rPr kumimoji="0" lang="ru-RU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B1F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</a:br>
                  <a:r>
                    <a:rPr kumimoji="0" lang="ru-RU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B1F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в детский сад</a:t>
                  </a:r>
                </a:p>
              </p:txBody>
            </p:sp>
            <p:sp>
              <p:nvSpPr>
                <p:cNvPr id="98" name="Rounded Rectangle 599">
                  <a:extLst>
                    <a:ext uri="{FF2B5EF4-FFF2-40B4-BE49-F238E27FC236}">
                      <a16:creationId xmlns:a16="http://schemas.microsoft.com/office/drawing/2014/main" id="{4E02418C-79C0-917A-17A9-9F7947F4D76C}"/>
                    </a:ext>
                  </a:extLst>
                </p:cNvPr>
                <p:cNvSpPr/>
                <p:nvPr/>
              </p:nvSpPr>
              <p:spPr>
                <a:xfrm>
                  <a:off x="7282736" y="2336801"/>
                  <a:ext cx="54000" cy="5400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chemeClr val="bg1"/>
                  </a:solidFill>
                </a:ln>
                <a:effectLst>
                  <a:outerShdw blurRad="25400" dist="12700" dir="5400000" algn="t" rotWithShape="0">
                    <a:prstClr val="black">
                      <a:alpha val="21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700" b="0" i="0" u="none" strike="noStrike" kern="1200" cap="none" spc="0" normalizeH="0" baseline="0" noProof="0">
                    <a:ln>
                      <a:noFill/>
                    </a:ln>
                    <a:solidFill>
                      <a:srgbClr val="0B1F33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81" name="Group 54">
                <a:extLst>
                  <a:ext uri="{FF2B5EF4-FFF2-40B4-BE49-F238E27FC236}">
                    <a16:creationId xmlns:a16="http://schemas.microsoft.com/office/drawing/2014/main" id="{DFDA67E3-6E6C-3ED5-5BAB-0D34347177CA}"/>
                  </a:ext>
                </a:extLst>
              </p:cNvPr>
              <p:cNvGrpSpPr/>
              <p:nvPr/>
            </p:nvGrpSpPr>
            <p:grpSpPr>
              <a:xfrm>
                <a:off x="4009956" y="1994581"/>
                <a:ext cx="543600" cy="216171"/>
                <a:chOff x="6793136" y="2594377"/>
                <a:chExt cx="543600" cy="216171"/>
              </a:xfrm>
            </p:grpSpPr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7B73362C-0C1D-B52A-5E35-00A52FB271F4}"/>
                    </a:ext>
                  </a:extLst>
                </p:cNvPr>
                <p:cNvSpPr txBox="1"/>
                <p:nvPr/>
              </p:nvSpPr>
              <p:spPr>
                <a:xfrm>
                  <a:off x="6793136" y="2594561"/>
                  <a:ext cx="543600" cy="215987"/>
                </a:xfrm>
                <a:prstGeom prst="roundRect">
                  <a:avLst>
                    <a:gd name="adj" fmla="val 8827"/>
                  </a:avLst>
                </a:prstGeom>
                <a:gradFill flip="none" rotWithShape="1">
                  <a:gsLst>
                    <a:gs pos="0">
                      <a:srgbClr val="0C92A6">
                        <a:alpha val="29000"/>
                      </a:srgbClr>
                    </a:gs>
                    <a:gs pos="100000">
                      <a:srgbClr val="0D9FB3">
                        <a:alpha val="83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>
                    <a:lnSpc>
                      <a:spcPct val="80000"/>
                    </a:lnSpc>
                    <a:defRPr sz="380" kern="0">
                      <a:solidFill>
                        <a:schemeClr val="bg1"/>
                      </a:solidFill>
                      <a:latin typeface="SB Sans Text" panose="020B0503040504020204" pitchFamily="34" charset="-52"/>
                      <a:ea typeface="Roboto Slab" pitchFamily="2" charset="0"/>
                      <a:cs typeface="SB Sans Text" panose="020B0503040504020204" pitchFamily="34" charset="-5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B1F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Образовательные платформы </a:t>
                  </a:r>
                  <a:br>
                    <a:rPr kumimoji="0" lang="ru-RU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B1F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</a:br>
                  <a:r>
                    <a:rPr kumimoji="0" lang="ru-RU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B1F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с учебными заданиями</a:t>
                  </a:r>
                </a:p>
              </p:txBody>
            </p:sp>
            <p:sp>
              <p:nvSpPr>
                <p:cNvPr id="96" name="Rounded Rectangle 600">
                  <a:extLst>
                    <a:ext uri="{FF2B5EF4-FFF2-40B4-BE49-F238E27FC236}">
                      <a16:creationId xmlns:a16="http://schemas.microsoft.com/office/drawing/2014/main" id="{A2CBCA4A-823A-3931-8F16-2FB337709662}"/>
                    </a:ext>
                  </a:extLst>
                </p:cNvPr>
                <p:cNvSpPr/>
                <p:nvPr/>
              </p:nvSpPr>
              <p:spPr>
                <a:xfrm>
                  <a:off x="7282736" y="2594377"/>
                  <a:ext cx="54000" cy="5400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chemeClr val="bg1"/>
                  </a:solidFill>
                </a:ln>
                <a:effectLst>
                  <a:outerShdw blurRad="25400" dist="12700" dir="5400000" algn="t" rotWithShape="0">
                    <a:prstClr val="black">
                      <a:alpha val="21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700" b="0" i="0" u="none" strike="noStrike" kern="1200" cap="none" spc="0" normalizeH="0" baseline="0" noProof="0">
                    <a:ln>
                      <a:noFill/>
                    </a:ln>
                    <a:solidFill>
                      <a:srgbClr val="0B1F33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82" name="Group 55">
                <a:extLst>
                  <a:ext uri="{FF2B5EF4-FFF2-40B4-BE49-F238E27FC236}">
                    <a16:creationId xmlns:a16="http://schemas.microsoft.com/office/drawing/2014/main" id="{295094EA-EDB1-31BB-D380-F325D9BBEE58}"/>
                  </a:ext>
                </a:extLst>
              </p:cNvPr>
              <p:cNvGrpSpPr/>
              <p:nvPr/>
            </p:nvGrpSpPr>
            <p:grpSpPr>
              <a:xfrm>
                <a:off x="4009956" y="2230628"/>
                <a:ext cx="543600" cy="219153"/>
                <a:chOff x="6793136" y="2849142"/>
                <a:chExt cx="543600" cy="219153"/>
              </a:xfrm>
            </p:grpSpPr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20C3F51A-F2CC-FD1E-4FAC-C1AE64D52C4B}"/>
                    </a:ext>
                  </a:extLst>
                </p:cNvPr>
                <p:cNvSpPr txBox="1"/>
                <p:nvPr/>
              </p:nvSpPr>
              <p:spPr>
                <a:xfrm>
                  <a:off x="6793136" y="2852308"/>
                  <a:ext cx="543600" cy="215987"/>
                </a:xfrm>
                <a:prstGeom prst="roundRect">
                  <a:avLst>
                    <a:gd name="adj" fmla="val 6867"/>
                  </a:avLst>
                </a:prstGeom>
                <a:gradFill flip="none" rotWithShape="1">
                  <a:gsLst>
                    <a:gs pos="0">
                      <a:srgbClr val="0C92A6">
                        <a:alpha val="29000"/>
                      </a:srgbClr>
                    </a:gs>
                    <a:gs pos="100000">
                      <a:srgbClr val="0D9FB3">
                        <a:alpha val="83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>
                    <a:lnSpc>
                      <a:spcPct val="80000"/>
                    </a:lnSpc>
                    <a:defRPr sz="380" kern="0">
                      <a:solidFill>
                        <a:schemeClr val="bg1"/>
                      </a:solidFill>
                      <a:latin typeface="SB Sans Text" panose="020B0503040504020204" pitchFamily="34" charset="-52"/>
                      <a:ea typeface="Roboto Slab" pitchFamily="2" charset="0"/>
                      <a:cs typeface="SB Sans Text" panose="020B0503040504020204" pitchFamily="34" charset="-5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B1F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Навигатор образования</a:t>
                  </a:r>
                </a:p>
              </p:txBody>
            </p:sp>
            <p:sp>
              <p:nvSpPr>
                <p:cNvPr id="94" name="Rounded Rectangle 601">
                  <a:extLst>
                    <a:ext uri="{FF2B5EF4-FFF2-40B4-BE49-F238E27FC236}">
                      <a16:creationId xmlns:a16="http://schemas.microsoft.com/office/drawing/2014/main" id="{6081814F-35CF-D73D-3460-605E169F5BF7}"/>
                    </a:ext>
                  </a:extLst>
                </p:cNvPr>
                <p:cNvSpPr/>
                <p:nvPr/>
              </p:nvSpPr>
              <p:spPr>
                <a:xfrm>
                  <a:off x="7282736" y="2849142"/>
                  <a:ext cx="54000" cy="5400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chemeClr val="bg1"/>
                  </a:solidFill>
                </a:ln>
                <a:effectLst>
                  <a:outerShdw blurRad="25400" dist="12700" dir="5400000" algn="t" rotWithShape="0">
                    <a:prstClr val="black">
                      <a:alpha val="21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700" b="0" i="0" u="none" strike="noStrike" kern="1200" cap="none" spc="0" normalizeH="0" baseline="0" noProof="0">
                    <a:ln>
                      <a:noFill/>
                    </a:ln>
                    <a:solidFill>
                      <a:srgbClr val="0B1F33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83" name="Group 962">
                <a:extLst>
                  <a:ext uri="{FF2B5EF4-FFF2-40B4-BE49-F238E27FC236}">
                    <a16:creationId xmlns:a16="http://schemas.microsoft.com/office/drawing/2014/main" id="{169A2D31-4A44-EFF4-8F42-504A4E455EE0}"/>
                  </a:ext>
                </a:extLst>
              </p:cNvPr>
              <p:cNvGrpSpPr/>
              <p:nvPr/>
            </p:nvGrpSpPr>
            <p:grpSpPr>
              <a:xfrm>
                <a:off x="4576470" y="1753049"/>
                <a:ext cx="543600" cy="215988"/>
                <a:chOff x="7359650" y="2336801"/>
                <a:chExt cx="543600" cy="215988"/>
              </a:xfrm>
            </p:grpSpPr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D35B67E1-0370-91BF-5106-C20B44E26C7F}"/>
                    </a:ext>
                  </a:extLst>
                </p:cNvPr>
                <p:cNvSpPr txBox="1"/>
                <p:nvPr/>
              </p:nvSpPr>
              <p:spPr>
                <a:xfrm>
                  <a:off x="7359650" y="2336802"/>
                  <a:ext cx="543600" cy="215987"/>
                </a:xfrm>
                <a:prstGeom prst="roundRect">
                  <a:avLst>
                    <a:gd name="adj" fmla="val 7112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>
                    <a:lnSpc>
                      <a:spcPct val="80000"/>
                    </a:lnSpc>
                    <a:defRPr sz="380" kern="0">
                      <a:solidFill>
                        <a:schemeClr val="bg1"/>
                      </a:solidFill>
                      <a:latin typeface="SB Sans Text" panose="020B0503040504020204" pitchFamily="34" charset="-52"/>
                      <a:ea typeface="Roboto Slab" pitchFamily="2" charset="0"/>
                      <a:cs typeface="SB Sans Text" panose="020B0503040504020204" pitchFamily="34" charset="-5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B1F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Запись</a:t>
                  </a:r>
                  <a:br>
                    <a:rPr kumimoji="0" lang="ru-RU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B1F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</a:br>
                  <a:r>
                    <a:rPr kumimoji="0" lang="ru-RU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B1F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в школу</a:t>
                  </a:r>
                </a:p>
              </p:txBody>
            </p:sp>
            <p:sp>
              <p:nvSpPr>
                <p:cNvPr id="92" name="Rounded Rectangle 604">
                  <a:extLst>
                    <a:ext uri="{FF2B5EF4-FFF2-40B4-BE49-F238E27FC236}">
                      <a16:creationId xmlns:a16="http://schemas.microsoft.com/office/drawing/2014/main" id="{E7F07131-E0EF-E566-6DFB-E7A28978697E}"/>
                    </a:ext>
                  </a:extLst>
                </p:cNvPr>
                <p:cNvSpPr/>
                <p:nvPr/>
              </p:nvSpPr>
              <p:spPr>
                <a:xfrm>
                  <a:off x="7849250" y="2336801"/>
                  <a:ext cx="54000" cy="5400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chemeClr val="bg1"/>
                  </a:solidFill>
                </a:ln>
                <a:effectLst>
                  <a:outerShdw blurRad="25400" dist="12700" dir="5400000" algn="t" rotWithShape="0">
                    <a:prstClr val="black">
                      <a:alpha val="21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700" b="0" i="0" u="none" strike="noStrike" kern="1200" cap="none" spc="0" normalizeH="0" baseline="0" noProof="0">
                    <a:ln>
                      <a:noFill/>
                    </a:ln>
                    <a:solidFill>
                      <a:srgbClr val="0B1F33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84" name="Group 61">
                <a:extLst>
                  <a:ext uri="{FF2B5EF4-FFF2-40B4-BE49-F238E27FC236}">
                    <a16:creationId xmlns:a16="http://schemas.microsoft.com/office/drawing/2014/main" id="{48FE1965-5D10-7B57-860B-1E2B85363FB3}"/>
                  </a:ext>
                </a:extLst>
              </p:cNvPr>
              <p:cNvGrpSpPr/>
              <p:nvPr/>
            </p:nvGrpSpPr>
            <p:grpSpPr>
              <a:xfrm>
                <a:off x="4576470" y="1994581"/>
                <a:ext cx="543600" cy="216171"/>
                <a:chOff x="7359650" y="2594377"/>
                <a:chExt cx="543600" cy="216171"/>
              </a:xfrm>
            </p:grpSpPr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CDC20CE0-C30D-F25E-F450-A1169747C7A3}"/>
                    </a:ext>
                  </a:extLst>
                </p:cNvPr>
                <p:cNvSpPr txBox="1"/>
                <p:nvPr/>
              </p:nvSpPr>
              <p:spPr>
                <a:xfrm>
                  <a:off x="7359650" y="2594561"/>
                  <a:ext cx="543600" cy="215987"/>
                </a:xfrm>
                <a:prstGeom prst="roundRect">
                  <a:avLst>
                    <a:gd name="adj" fmla="val 8827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>
                    <a:lnSpc>
                      <a:spcPct val="80000"/>
                    </a:lnSpc>
                    <a:defRPr sz="380" kern="0">
                      <a:solidFill>
                        <a:schemeClr val="bg1"/>
                      </a:solidFill>
                      <a:latin typeface="SB Sans Text" panose="020B0503040504020204" pitchFamily="34" charset="-52"/>
                      <a:ea typeface="Roboto Slab" pitchFamily="2" charset="0"/>
                      <a:cs typeface="SB Sans Text" panose="020B0503040504020204" pitchFamily="34" charset="-5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B1F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Поступление в вуз онлайн</a:t>
                  </a:r>
                </a:p>
              </p:txBody>
            </p:sp>
            <p:sp>
              <p:nvSpPr>
                <p:cNvPr id="90" name="Rounded Rectangle 605">
                  <a:extLst>
                    <a:ext uri="{FF2B5EF4-FFF2-40B4-BE49-F238E27FC236}">
                      <a16:creationId xmlns:a16="http://schemas.microsoft.com/office/drawing/2014/main" id="{CD69C19C-D0D4-7AEB-580B-1F6F6B9ED810}"/>
                    </a:ext>
                  </a:extLst>
                </p:cNvPr>
                <p:cNvSpPr/>
                <p:nvPr/>
              </p:nvSpPr>
              <p:spPr>
                <a:xfrm>
                  <a:off x="7849250" y="2594377"/>
                  <a:ext cx="54000" cy="5400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chemeClr val="bg1"/>
                  </a:solidFill>
                </a:ln>
                <a:effectLst>
                  <a:outerShdw blurRad="25400" dist="12700" dir="5400000" algn="t" rotWithShape="0">
                    <a:prstClr val="black">
                      <a:alpha val="21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700" b="0" i="0" u="none" strike="noStrike" kern="1200" cap="none" spc="0" normalizeH="0" baseline="0" noProof="0">
                    <a:ln>
                      <a:noFill/>
                    </a:ln>
                    <a:solidFill>
                      <a:srgbClr val="0B1F33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85" name="Group 57">
                <a:extLst>
                  <a:ext uri="{FF2B5EF4-FFF2-40B4-BE49-F238E27FC236}">
                    <a16:creationId xmlns:a16="http://schemas.microsoft.com/office/drawing/2014/main" id="{13671485-CE5F-EACA-D6FB-E9AC5491982A}"/>
                  </a:ext>
                </a:extLst>
              </p:cNvPr>
              <p:cNvGrpSpPr/>
              <p:nvPr/>
            </p:nvGrpSpPr>
            <p:grpSpPr>
              <a:xfrm>
                <a:off x="4576470" y="2230628"/>
                <a:ext cx="543600" cy="219153"/>
                <a:chOff x="7359650" y="2849142"/>
                <a:chExt cx="543600" cy="219153"/>
              </a:xfrm>
            </p:grpSpPr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536C57DC-083A-E998-6490-5D45DAED15E8}"/>
                    </a:ext>
                  </a:extLst>
                </p:cNvPr>
                <p:cNvSpPr txBox="1"/>
                <p:nvPr/>
              </p:nvSpPr>
              <p:spPr>
                <a:xfrm>
                  <a:off x="7359650" y="2852308"/>
                  <a:ext cx="543600" cy="215987"/>
                </a:xfrm>
                <a:prstGeom prst="roundRect">
                  <a:avLst>
                    <a:gd name="adj" fmla="val 6867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>
                    <a:lnSpc>
                      <a:spcPct val="80000"/>
                    </a:lnSpc>
                    <a:defRPr sz="380" kern="0">
                      <a:solidFill>
                        <a:schemeClr val="bg1"/>
                      </a:solidFill>
                      <a:latin typeface="SB Sans Text" panose="020B0503040504020204" pitchFamily="34" charset="-52"/>
                      <a:ea typeface="Roboto Slab" pitchFamily="2" charset="0"/>
                      <a:cs typeface="SB Sans Text" panose="020B0503040504020204" pitchFamily="34" charset="-5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B1F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Электронная зачетная книжка</a:t>
                  </a:r>
                </a:p>
              </p:txBody>
            </p:sp>
            <p:sp>
              <p:nvSpPr>
                <p:cNvPr id="88" name="Rounded Rectangle 606">
                  <a:extLst>
                    <a:ext uri="{FF2B5EF4-FFF2-40B4-BE49-F238E27FC236}">
                      <a16:creationId xmlns:a16="http://schemas.microsoft.com/office/drawing/2014/main" id="{163F75A8-4626-386A-9B7B-8B2EAC5B4812}"/>
                    </a:ext>
                  </a:extLst>
                </p:cNvPr>
                <p:cNvSpPr/>
                <p:nvPr/>
              </p:nvSpPr>
              <p:spPr>
                <a:xfrm>
                  <a:off x="7849250" y="2849142"/>
                  <a:ext cx="54000" cy="5400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chemeClr val="bg1"/>
                  </a:solidFill>
                </a:ln>
                <a:effectLst>
                  <a:outerShdw blurRad="25400" dist="12700" dir="5400000" algn="t" rotWithShape="0">
                    <a:prstClr val="black">
                      <a:alpha val="21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700" b="0" i="0" u="none" strike="noStrike" kern="1200" cap="none" spc="0" normalizeH="0" baseline="0" noProof="0">
                    <a:ln>
                      <a:noFill/>
                    </a:ln>
                    <a:solidFill>
                      <a:srgbClr val="0B1F33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04BFD703-B895-4A02-83F9-7330468B7F94}"/>
                  </a:ext>
                </a:extLst>
              </p:cNvPr>
              <p:cNvSpPr txBox="1"/>
              <p:nvPr/>
            </p:nvSpPr>
            <p:spPr>
              <a:xfrm>
                <a:off x="4009956" y="2951488"/>
                <a:ext cx="1116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600" kern="0"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B1F33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…</a:t>
                </a:r>
              </a:p>
            </p:txBody>
          </p:sp>
        </p:grpSp>
        <p:grpSp>
          <p:nvGrpSpPr>
            <p:cNvPr id="31" name="Group 4">
              <a:extLst>
                <a:ext uri="{FF2B5EF4-FFF2-40B4-BE49-F238E27FC236}">
                  <a16:creationId xmlns:a16="http://schemas.microsoft.com/office/drawing/2014/main" id="{5FC823DE-1403-986C-2105-754295AAAD85}"/>
                </a:ext>
              </a:extLst>
            </p:cNvPr>
            <p:cNvGrpSpPr/>
            <p:nvPr/>
          </p:nvGrpSpPr>
          <p:grpSpPr>
            <a:xfrm>
              <a:off x="4353466" y="1792847"/>
              <a:ext cx="1697952" cy="1683225"/>
              <a:chOff x="1445846" y="1603080"/>
              <a:chExt cx="1224000" cy="1439999"/>
            </a:xfrm>
            <a:effectLst>
              <a:outerShdw blurRad="50800" dist="38100" dir="18900000" algn="bl" rotWithShape="0">
                <a:schemeClr val="accent1">
                  <a:alpha val="40000"/>
                </a:schemeClr>
              </a:outerShdw>
            </a:effectLst>
          </p:grpSpPr>
          <p:sp>
            <p:nvSpPr>
              <p:cNvPr id="33" name="Скругленный прямоугольник 531">
                <a:extLst>
                  <a:ext uri="{FF2B5EF4-FFF2-40B4-BE49-F238E27FC236}">
                    <a16:creationId xmlns:a16="http://schemas.microsoft.com/office/drawing/2014/main" id="{7F28C4D4-E50A-4154-FC3F-B53921E48E7D}"/>
                  </a:ext>
                </a:extLst>
              </p:cNvPr>
              <p:cNvSpPr/>
              <p:nvPr/>
            </p:nvSpPr>
            <p:spPr>
              <a:xfrm>
                <a:off x="1445846" y="1603080"/>
                <a:ext cx="1224000" cy="1439999"/>
              </a:xfrm>
              <a:prstGeom prst="roundRect">
                <a:avLst>
                  <a:gd name="adj" fmla="val 1822"/>
                </a:avLst>
              </a:prstGeom>
              <a:solidFill>
                <a:srgbClr val="D6E2FB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03200" dist="215900" dir="5400000" algn="t" rotWithShape="0">
                  <a:prstClr val="black">
                    <a:alpha val="8000"/>
                  </a:prstClr>
                </a:outerShdw>
              </a:effectLst>
            </p:spPr>
            <p:txBody>
              <a:bodyPr rot="0" spcFirstLastPara="0" vert="horz" wrap="non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4" name="object 3">
                <a:extLst>
                  <a:ext uri="{FF2B5EF4-FFF2-40B4-BE49-F238E27FC236}">
                    <a16:creationId xmlns:a16="http://schemas.microsoft.com/office/drawing/2014/main" id="{1ADBAE35-DB29-6F54-2EB5-54E0FD4FE6AE}"/>
                  </a:ext>
                </a:extLst>
              </p:cNvPr>
              <p:cNvSpPr txBox="1"/>
              <p:nvPr/>
            </p:nvSpPr>
            <p:spPr>
              <a:xfrm>
                <a:off x="1499846" y="1619398"/>
                <a:ext cx="1109300" cy="118486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1203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1200" cap="none" spc="-14" normalizeH="0" baseline="0" noProof="0" dirty="0">
                    <a:ln>
                      <a:noFill/>
                    </a:ln>
                    <a:solidFill>
                      <a:srgbClr val="0B1F33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Здравоохранение</a:t>
                </a:r>
              </a:p>
            </p:txBody>
          </p:sp>
          <p:grpSp>
            <p:nvGrpSpPr>
              <p:cNvPr id="35" name="Group 927">
                <a:extLst>
                  <a:ext uri="{FF2B5EF4-FFF2-40B4-BE49-F238E27FC236}">
                    <a16:creationId xmlns:a16="http://schemas.microsoft.com/office/drawing/2014/main" id="{F300509C-4E0C-A788-60EB-7BDAD3F9C9E2}"/>
                  </a:ext>
                </a:extLst>
              </p:cNvPr>
              <p:cNvGrpSpPr/>
              <p:nvPr/>
            </p:nvGrpSpPr>
            <p:grpSpPr>
              <a:xfrm>
                <a:off x="1499846" y="2472810"/>
                <a:ext cx="542142" cy="216000"/>
                <a:chOff x="2939231" y="3110042"/>
                <a:chExt cx="542142" cy="216000"/>
              </a:xfrm>
            </p:grpSpPr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C78F2F5D-6982-BA90-1C22-9B0A4B40037E}"/>
                    </a:ext>
                  </a:extLst>
                </p:cNvPr>
                <p:cNvSpPr txBox="1"/>
                <p:nvPr/>
              </p:nvSpPr>
              <p:spPr>
                <a:xfrm>
                  <a:off x="2939231" y="3110042"/>
                  <a:ext cx="542142" cy="216000"/>
                </a:xfrm>
                <a:prstGeom prst="roundRect">
                  <a:avLst>
                    <a:gd name="adj" fmla="val 4421"/>
                  </a:avLst>
                </a:prstGeom>
                <a:solidFill>
                  <a:schemeClr val="bg1"/>
                </a:soli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>
                    <a:lnSpc>
                      <a:spcPct val="80000"/>
                    </a:lnSpc>
                    <a:defRPr sz="380" kern="0">
                      <a:solidFill>
                        <a:schemeClr val="tx1"/>
                      </a:solidFill>
                      <a:latin typeface="SB Sans Text" panose="020B0503040504020204" pitchFamily="34" charset="-52"/>
                      <a:ea typeface="Roboto Slab" pitchFamily="2" charset="0"/>
                      <a:cs typeface="SB Sans Text" panose="020B0503040504020204" pitchFamily="34" charset="-5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B1F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Расчеты за медицинскую помощь</a:t>
                  </a:r>
                </a:p>
              </p:txBody>
            </p:sp>
            <p:sp>
              <p:nvSpPr>
                <p:cNvPr id="71" name="Rounded Rectangle 359">
                  <a:extLst>
                    <a:ext uri="{FF2B5EF4-FFF2-40B4-BE49-F238E27FC236}">
                      <a16:creationId xmlns:a16="http://schemas.microsoft.com/office/drawing/2014/main" id="{96711CE2-464B-DB45-110A-962B911DD9D6}"/>
                    </a:ext>
                  </a:extLst>
                </p:cNvPr>
                <p:cNvSpPr/>
                <p:nvPr/>
              </p:nvSpPr>
              <p:spPr>
                <a:xfrm>
                  <a:off x="3427373" y="3110042"/>
                  <a:ext cx="54000" cy="5400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rgbClr val="7987A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700" b="0" i="0" u="none" strike="noStrike" kern="1200" cap="none" spc="0" normalizeH="0" baseline="0" noProof="0">
                    <a:ln>
                      <a:noFill/>
                    </a:ln>
                    <a:solidFill>
                      <a:srgbClr val="0B1F33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36" name="Group 952">
                <a:extLst>
                  <a:ext uri="{FF2B5EF4-FFF2-40B4-BE49-F238E27FC236}">
                    <a16:creationId xmlns:a16="http://schemas.microsoft.com/office/drawing/2014/main" id="{A0D21EFA-19AF-BFBA-2DC2-1795C151EA1F}"/>
                  </a:ext>
                </a:extLst>
              </p:cNvPr>
              <p:cNvGrpSpPr/>
              <p:nvPr/>
            </p:nvGrpSpPr>
            <p:grpSpPr>
              <a:xfrm>
                <a:off x="2064737" y="2472810"/>
                <a:ext cx="542142" cy="216000"/>
                <a:chOff x="3504122" y="3110042"/>
                <a:chExt cx="542142" cy="216000"/>
              </a:xfrm>
            </p:grpSpPr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7F91321B-ACF6-F86A-D9FD-58EF3FE3101B}"/>
                    </a:ext>
                  </a:extLst>
                </p:cNvPr>
                <p:cNvSpPr txBox="1"/>
                <p:nvPr/>
              </p:nvSpPr>
              <p:spPr>
                <a:xfrm>
                  <a:off x="3504122" y="3110042"/>
                  <a:ext cx="542142" cy="216000"/>
                </a:xfrm>
                <a:prstGeom prst="roundRect">
                  <a:avLst>
                    <a:gd name="adj" fmla="val 4421"/>
                  </a:avLst>
                </a:prstGeom>
                <a:solidFill>
                  <a:schemeClr val="bg1"/>
                </a:soli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>
                    <a:lnSpc>
                      <a:spcPct val="80000"/>
                    </a:lnSpc>
                    <a:defRPr sz="380" kern="0">
                      <a:solidFill>
                        <a:schemeClr val="tx1"/>
                      </a:solidFill>
                      <a:latin typeface="SB Sans Text" panose="020B0503040504020204" pitchFamily="34" charset="-52"/>
                      <a:ea typeface="Roboto Slab" pitchFamily="2" charset="0"/>
                      <a:cs typeface="SB Sans Text" panose="020B0503040504020204" pitchFamily="34" charset="-5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B1F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Система поддержки принятия врачебных решений (СППВР)</a:t>
                  </a:r>
                </a:p>
              </p:txBody>
            </p:sp>
            <p:sp>
              <p:nvSpPr>
                <p:cNvPr id="69" name="Rounded Rectangle 360">
                  <a:extLst>
                    <a:ext uri="{FF2B5EF4-FFF2-40B4-BE49-F238E27FC236}">
                      <a16:creationId xmlns:a16="http://schemas.microsoft.com/office/drawing/2014/main" id="{D126A865-2392-704A-30E1-9A87C7047744}"/>
                    </a:ext>
                  </a:extLst>
                </p:cNvPr>
                <p:cNvSpPr/>
                <p:nvPr/>
              </p:nvSpPr>
              <p:spPr>
                <a:xfrm>
                  <a:off x="3992264" y="3110042"/>
                  <a:ext cx="54000" cy="5400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rgbClr val="7987A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700" b="0" i="0" u="none" strike="noStrike" kern="1200" cap="none" spc="0" normalizeH="0" baseline="0" noProof="0">
                    <a:ln>
                      <a:noFill/>
                    </a:ln>
                    <a:solidFill>
                      <a:srgbClr val="0B1F33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37" name="Group 954">
                <a:extLst>
                  <a:ext uri="{FF2B5EF4-FFF2-40B4-BE49-F238E27FC236}">
                    <a16:creationId xmlns:a16="http://schemas.microsoft.com/office/drawing/2014/main" id="{3D3265E6-81A8-EE5E-3513-667B8501D3E9}"/>
                  </a:ext>
                </a:extLst>
              </p:cNvPr>
              <p:cNvGrpSpPr/>
              <p:nvPr/>
            </p:nvGrpSpPr>
            <p:grpSpPr>
              <a:xfrm>
                <a:off x="1499846" y="2711210"/>
                <a:ext cx="542142" cy="216629"/>
                <a:chOff x="2939231" y="3367160"/>
                <a:chExt cx="542142" cy="216629"/>
              </a:xfrm>
            </p:grpSpPr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42CE0012-F28E-5B33-B7C0-57BF27D496C9}"/>
                    </a:ext>
                  </a:extLst>
                </p:cNvPr>
                <p:cNvSpPr txBox="1"/>
                <p:nvPr/>
              </p:nvSpPr>
              <p:spPr>
                <a:xfrm>
                  <a:off x="2939231" y="3367789"/>
                  <a:ext cx="542142" cy="216000"/>
                </a:xfrm>
                <a:prstGeom prst="roundRect">
                  <a:avLst>
                    <a:gd name="adj" fmla="val 4421"/>
                  </a:avLst>
                </a:prstGeom>
                <a:solidFill>
                  <a:schemeClr val="bg1"/>
                </a:soli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>
                    <a:lnSpc>
                      <a:spcPct val="80000"/>
                    </a:lnSpc>
                    <a:defRPr sz="380" kern="0">
                      <a:solidFill>
                        <a:schemeClr val="tx1"/>
                      </a:solidFill>
                      <a:latin typeface="SB Sans Text" panose="020B0503040504020204" pitchFamily="34" charset="-52"/>
                      <a:ea typeface="Roboto Slab" pitchFamily="2" charset="0"/>
                      <a:cs typeface="SB Sans Text" panose="020B0503040504020204" pitchFamily="34" charset="-5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B1F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Электронная регистратура</a:t>
                  </a:r>
                </a:p>
              </p:txBody>
            </p:sp>
            <p:sp>
              <p:nvSpPr>
                <p:cNvPr id="67" name="Rounded Rectangle 363">
                  <a:extLst>
                    <a:ext uri="{FF2B5EF4-FFF2-40B4-BE49-F238E27FC236}">
                      <a16:creationId xmlns:a16="http://schemas.microsoft.com/office/drawing/2014/main" id="{C8872357-163C-9965-0F21-06F870B1C8DF}"/>
                    </a:ext>
                  </a:extLst>
                </p:cNvPr>
                <p:cNvSpPr/>
                <p:nvPr/>
              </p:nvSpPr>
              <p:spPr>
                <a:xfrm>
                  <a:off x="3427373" y="3367160"/>
                  <a:ext cx="54000" cy="5400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rgbClr val="7987A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700" b="0" i="0" u="none" strike="noStrike" kern="1200" cap="none" spc="0" normalizeH="0" baseline="0" noProof="0">
                    <a:ln>
                      <a:noFill/>
                    </a:ln>
                    <a:solidFill>
                      <a:srgbClr val="0B1F33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38" name="Group 953">
                <a:extLst>
                  <a:ext uri="{FF2B5EF4-FFF2-40B4-BE49-F238E27FC236}">
                    <a16:creationId xmlns:a16="http://schemas.microsoft.com/office/drawing/2014/main" id="{083CCADB-2350-9A25-E125-804A140F49BC}"/>
                  </a:ext>
                </a:extLst>
              </p:cNvPr>
              <p:cNvGrpSpPr/>
              <p:nvPr/>
            </p:nvGrpSpPr>
            <p:grpSpPr>
              <a:xfrm>
                <a:off x="2064737" y="2711210"/>
                <a:ext cx="542142" cy="216629"/>
                <a:chOff x="3504122" y="3367160"/>
                <a:chExt cx="542142" cy="216629"/>
              </a:xfrm>
            </p:grpSpPr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E68AB1BB-3E53-1ED7-687A-E2548247BBAB}"/>
                    </a:ext>
                  </a:extLst>
                </p:cNvPr>
                <p:cNvSpPr txBox="1"/>
                <p:nvPr/>
              </p:nvSpPr>
              <p:spPr>
                <a:xfrm>
                  <a:off x="3504122" y="3367789"/>
                  <a:ext cx="542142" cy="216000"/>
                </a:xfrm>
                <a:prstGeom prst="roundRect">
                  <a:avLst>
                    <a:gd name="adj" fmla="val 4421"/>
                  </a:avLst>
                </a:prstGeom>
                <a:solidFill>
                  <a:schemeClr val="bg1"/>
                </a:soli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>
                    <a:lnSpc>
                      <a:spcPct val="80000"/>
                    </a:lnSpc>
                    <a:defRPr sz="380" kern="0">
                      <a:solidFill>
                        <a:schemeClr val="tx1"/>
                      </a:solidFill>
                      <a:latin typeface="SB Sans Text" panose="020B0503040504020204" pitchFamily="34" charset="-52"/>
                      <a:ea typeface="Roboto Slab" pitchFamily="2" charset="0"/>
                      <a:cs typeface="SB Sans Text" panose="020B0503040504020204" pitchFamily="34" charset="-5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B1F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Лицензирование мед.</a:t>
                  </a:r>
                  <a:r>
                    <a:rPr kumimoji="0" lang="en-US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B1F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 </a:t>
                  </a:r>
                  <a:r>
                    <a:rPr kumimoji="0" lang="ru-RU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B1F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деятель</a:t>
                  </a:r>
                  <a:r>
                    <a:rPr kumimoji="0" lang="en-US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B1F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-</a:t>
                  </a:r>
                  <a:br>
                    <a:rPr kumimoji="0" lang="en-US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B1F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</a:br>
                  <a:r>
                    <a:rPr kumimoji="0" lang="ru-RU" sz="5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B1F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ности</a:t>
                  </a:r>
                  <a:endParaRPr kumimoji="0" lang="ru-RU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B1F33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65" name="Rounded Rectangle 367">
                  <a:extLst>
                    <a:ext uri="{FF2B5EF4-FFF2-40B4-BE49-F238E27FC236}">
                      <a16:creationId xmlns:a16="http://schemas.microsoft.com/office/drawing/2014/main" id="{CBBF311C-12F8-3C56-08CC-A09BCF333DBE}"/>
                    </a:ext>
                  </a:extLst>
                </p:cNvPr>
                <p:cNvSpPr/>
                <p:nvPr/>
              </p:nvSpPr>
              <p:spPr>
                <a:xfrm>
                  <a:off x="3992264" y="3367160"/>
                  <a:ext cx="54000" cy="5400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rgbClr val="7987A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700" b="0" i="0" u="none" strike="noStrike" kern="1200" cap="none" spc="0" normalizeH="0" baseline="0" noProof="0">
                    <a:ln>
                      <a:noFill/>
                    </a:ln>
                    <a:solidFill>
                      <a:srgbClr val="0B1F33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39" name="Rounded Rectangle 13">
                <a:extLst>
                  <a:ext uri="{FF2B5EF4-FFF2-40B4-BE49-F238E27FC236}">
                    <a16:creationId xmlns:a16="http://schemas.microsoft.com/office/drawing/2014/main" id="{10C9CD1C-5563-FFB9-0406-F69E2512EDA4}"/>
                  </a:ext>
                </a:extLst>
              </p:cNvPr>
              <p:cNvSpPr/>
              <p:nvPr/>
            </p:nvSpPr>
            <p:spPr>
              <a:xfrm>
                <a:off x="2552879" y="1653454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40" name="Group 19">
                <a:extLst>
                  <a:ext uri="{FF2B5EF4-FFF2-40B4-BE49-F238E27FC236}">
                    <a16:creationId xmlns:a16="http://schemas.microsoft.com/office/drawing/2014/main" id="{45BBD7D9-2AE0-6AC6-2703-9FA264AAB356}"/>
                  </a:ext>
                </a:extLst>
              </p:cNvPr>
              <p:cNvGrpSpPr/>
              <p:nvPr/>
            </p:nvGrpSpPr>
            <p:grpSpPr>
              <a:xfrm>
                <a:off x="1499846" y="1753049"/>
                <a:ext cx="542142" cy="216000"/>
                <a:chOff x="2939231" y="2336801"/>
                <a:chExt cx="542142" cy="216000"/>
              </a:xfrm>
            </p:grpSpPr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C0BA5579-B873-2E87-F222-BD76C7A00D3B}"/>
                    </a:ext>
                  </a:extLst>
                </p:cNvPr>
                <p:cNvSpPr txBox="1"/>
                <p:nvPr/>
              </p:nvSpPr>
              <p:spPr>
                <a:xfrm>
                  <a:off x="2939231" y="2336801"/>
                  <a:ext cx="542142" cy="216000"/>
                </a:xfrm>
                <a:prstGeom prst="roundRect">
                  <a:avLst>
                    <a:gd name="adj" fmla="val 7112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40000"/>
                      <a:lumOff val="6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>
                    <a:lnSpc>
                      <a:spcPct val="80000"/>
                    </a:lnSpc>
                    <a:defRPr sz="380" kern="0">
                      <a:solidFill>
                        <a:schemeClr val="bg1"/>
                      </a:solidFill>
                      <a:latin typeface="SB Sans Text" panose="020B0503040504020204" pitchFamily="34" charset="-52"/>
                      <a:ea typeface="Roboto Slab" pitchFamily="2" charset="0"/>
                      <a:cs typeface="SB Sans Text" panose="020B0503040504020204" pitchFamily="34" charset="-5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B1F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Цифровой </a:t>
                  </a:r>
                  <a:br>
                    <a:rPr kumimoji="0" lang="en-US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B1F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</a:br>
                  <a:r>
                    <a:rPr kumimoji="0" lang="ru-RU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B1F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полис ОМС</a:t>
                  </a:r>
                </a:p>
              </p:txBody>
            </p:sp>
            <p:sp>
              <p:nvSpPr>
                <p:cNvPr id="63" name="Rounded Rectangle 13">
                  <a:extLst>
                    <a:ext uri="{FF2B5EF4-FFF2-40B4-BE49-F238E27FC236}">
                      <a16:creationId xmlns:a16="http://schemas.microsoft.com/office/drawing/2014/main" id="{D23DBF3F-E7E0-09B9-FEB5-727202E1E13D}"/>
                    </a:ext>
                  </a:extLst>
                </p:cNvPr>
                <p:cNvSpPr/>
                <p:nvPr/>
              </p:nvSpPr>
              <p:spPr>
                <a:xfrm>
                  <a:off x="3427373" y="2336801"/>
                  <a:ext cx="54000" cy="5400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chemeClr val="bg1"/>
                  </a:solidFill>
                </a:ln>
                <a:effectLst>
                  <a:outerShdw blurRad="25400" dist="12700" dir="5400000" algn="t" rotWithShape="0">
                    <a:prstClr val="black">
                      <a:alpha val="21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700" b="0" i="0" u="none" strike="noStrike" kern="1200" cap="none" spc="0" normalizeH="0" baseline="0" noProof="0">
                    <a:ln>
                      <a:noFill/>
                    </a:ln>
                    <a:solidFill>
                      <a:srgbClr val="0B1F33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41" name="Group 21">
                <a:extLst>
                  <a:ext uri="{FF2B5EF4-FFF2-40B4-BE49-F238E27FC236}">
                    <a16:creationId xmlns:a16="http://schemas.microsoft.com/office/drawing/2014/main" id="{44BE8052-C939-83F9-60F3-ACD7EE959B49}"/>
                  </a:ext>
                </a:extLst>
              </p:cNvPr>
              <p:cNvGrpSpPr/>
              <p:nvPr/>
            </p:nvGrpSpPr>
            <p:grpSpPr>
              <a:xfrm>
                <a:off x="1499846" y="1994581"/>
                <a:ext cx="542142" cy="216171"/>
                <a:chOff x="2939231" y="2594377"/>
                <a:chExt cx="542142" cy="216171"/>
              </a:xfrm>
            </p:grpSpPr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E08F3055-116A-8534-7C01-6260556C40E8}"/>
                    </a:ext>
                  </a:extLst>
                </p:cNvPr>
                <p:cNvSpPr txBox="1"/>
                <p:nvPr/>
              </p:nvSpPr>
              <p:spPr>
                <a:xfrm>
                  <a:off x="2939231" y="2594548"/>
                  <a:ext cx="542142" cy="216000"/>
                </a:xfrm>
                <a:prstGeom prst="roundRect">
                  <a:avLst>
                    <a:gd name="adj" fmla="val 8827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40000"/>
                      <a:lumOff val="6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 marR="0" lvl="0" indent="0" fontAlgn="auto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500" b="0" i="0" u="none" strike="noStrike" kern="0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B1F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cs typeface="Segoe UI" panose="020B0502040204020203" pitchFamily="34" charset="0"/>
                    </a:rPr>
                    <a:t>Вызов врача </a:t>
                  </a:r>
                  <a:br>
                    <a:rPr kumimoji="0" lang="ru-RU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B1F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cs typeface="Segoe UI" panose="020B0502040204020203" pitchFamily="34" charset="0"/>
                    </a:rPr>
                  </a:br>
                  <a:r>
                    <a:rPr kumimoji="0" lang="ru-RU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B1F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cs typeface="Segoe UI" panose="020B0502040204020203" pitchFamily="34" charset="0"/>
                    </a:rPr>
                    <a:t>на дом</a:t>
                  </a:r>
                </a:p>
              </p:txBody>
            </p:sp>
            <p:sp>
              <p:nvSpPr>
                <p:cNvPr id="61" name="Rounded Rectangle 355">
                  <a:extLst>
                    <a:ext uri="{FF2B5EF4-FFF2-40B4-BE49-F238E27FC236}">
                      <a16:creationId xmlns:a16="http://schemas.microsoft.com/office/drawing/2014/main" id="{C9B7F552-722B-47E7-FC08-0D2628E15BCD}"/>
                    </a:ext>
                  </a:extLst>
                </p:cNvPr>
                <p:cNvSpPr/>
                <p:nvPr/>
              </p:nvSpPr>
              <p:spPr>
                <a:xfrm>
                  <a:off x="3427373" y="2594377"/>
                  <a:ext cx="54000" cy="5400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chemeClr val="bg1"/>
                  </a:solidFill>
                </a:ln>
                <a:effectLst>
                  <a:outerShdw blurRad="25400" dist="12700" dir="5400000" algn="t" rotWithShape="0">
                    <a:prstClr val="black">
                      <a:alpha val="21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700" b="0" i="0" u="none" strike="noStrike" kern="1200" cap="none" spc="0" normalizeH="0" baseline="0" noProof="0">
                    <a:ln>
                      <a:noFill/>
                    </a:ln>
                    <a:solidFill>
                      <a:srgbClr val="0B1F33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42" name="Group 30">
                <a:extLst>
                  <a:ext uri="{FF2B5EF4-FFF2-40B4-BE49-F238E27FC236}">
                    <a16:creationId xmlns:a16="http://schemas.microsoft.com/office/drawing/2014/main" id="{4DB256FF-B331-48D4-6D98-82A520119D26}"/>
                  </a:ext>
                </a:extLst>
              </p:cNvPr>
              <p:cNvGrpSpPr/>
              <p:nvPr/>
            </p:nvGrpSpPr>
            <p:grpSpPr>
              <a:xfrm>
                <a:off x="1499846" y="2230628"/>
                <a:ext cx="542142" cy="219153"/>
                <a:chOff x="2939231" y="2849142"/>
                <a:chExt cx="542142" cy="219153"/>
              </a:xfrm>
            </p:grpSpPr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38C90946-3507-CC9F-D5A7-BFA0CBB16E96}"/>
                    </a:ext>
                  </a:extLst>
                </p:cNvPr>
                <p:cNvSpPr txBox="1"/>
                <p:nvPr/>
              </p:nvSpPr>
              <p:spPr>
                <a:xfrm>
                  <a:off x="2939231" y="2852295"/>
                  <a:ext cx="542142" cy="216000"/>
                </a:xfrm>
                <a:prstGeom prst="roundRect">
                  <a:avLst>
                    <a:gd name="adj" fmla="val 6867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40000"/>
                      <a:lumOff val="6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 marR="0" lvl="0" indent="0" fontAlgn="auto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500" b="0" i="0" u="none" strike="noStrike" kern="0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B1F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cs typeface="Segoe UI" panose="020B0502040204020203" pitchFamily="34" charset="0"/>
                    </a:rPr>
                    <a:t>Телемедицина</a:t>
                  </a:r>
                </a:p>
              </p:txBody>
            </p:sp>
            <p:sp>
              <p:nvSpPr>
                <p:cNvPr id="59" name="Rounded Rectangle 357">
                  <a:extLst>
                    <a:ext uri="{FF2B5EF4-FFF2-40B4-BE49-F238E27FC236}">
                      <a16:creationId xmlns:a16="http://schemas.microsoft.com/office/drawing/2014/main" id="{D6724475-C486-308A-7E75-BA95FFC8077B}"/>
                    </a:ext>
                  </a:extLst>
                </p:cNvPr>
                <p:cNvSpPr/>
                <p:nvPr/>
              </p:nvSpPr>
              <p:spPr>
                <a:xfrm>
                  <a:off x="3427373" y="2849142"/>
                  <a:ext cx="54000" cy="5400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chemeClr val="bg1"/>
                  </a:solidFill>
                </a:ln>
                <a:effectLst>
                  <a:outerShdw blurRad="25400" dist="12700" dir="5400000" algn="t" rotWithShape="0">
                    <a:prstClr val="black">
                      <a:alpha val="21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700" b="0" i="0" u="none" strike="noStrike" kern="1200" cap="none" spc="0" normalizeH="0" baseline="0" noProof="0">
                    <a:ln>
                      <a:noFill/>
                    </a:ln>
                    <a:solidFill>
                      <a:srgbClr val="0B1F33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43" name="Group 20">
                <a:extLst>
                  <a:ext uri="{FF2B5EF4-FFF2-40B4-BE49-F238E27FC236}">
                    <a16:creationId xmlns:a16="http://schemas.microsoft.com/office/drawing/2014/main" id="{0B9B41D5-7C91-0B9B-5DBF-37A0AE7437A9}"/>
                  </a:ext>
                </a:extLst>
              </p:cNvPr>
              <p:cNvGrpSpPr/>
              <p:nvPr/>
            </p:nvGrpSpPr>
            <p:grpSpPr>
              <a:xfrm>
                <a:off x="2064737" y="1753049"/>
                <a:ext cx="542142" cy="216000"/>
                <a:chOff x="3504122" y="2336801"/>
                <a:chExt cx="542142" cy="216000"/>
              </a:xfrm>
            </p:grpSpPr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985A9C25-8EB3-DC65-8FFD-3ABB85FB9885}"/>
                    </a:ext>
                  </a:extLst>
                </p:cNvPr>
                <p:cNvSpPr txBox="1"/>
                <p:nvPr/>
              </p:nvSpPr>
              <p:spPr>
                <a:xfrm>
                  <a:off x="3504122" y="2336801"/>
                  <a:ext cx="542142" cy="216000"/>
                </a:xfrm>
                <a:prstGeom prst="roundRect">
                  <a:avLst>
                    <a:gd name="adj" fmla="val 7112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40000"/>
                      <a:lumOff val="6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 marR="0" lvl="0" indent="0" fontAlgn="auto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500" b="0" i="0" u="none" strike="noStrike" kern="0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B1F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cs typeface="Segoe UI" panose="020B0502040204020203" pitchFamily="34" charset="0"/>
                    </a:rPr>
                    <a:t>Цифровой помощник </a:t>
                  </a:r>
                  <a:br>
                    <a:rPr kumimoji="0" lang="ru-RU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B1F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cs typeface="Segoe UI" panose="020B0502040204020203" pitchFamily="34" charset="0"/>
                    </a:rPr>
                  </a:br>
                  <a:r>
                    <a:rPr kumimoji="0" lang="ru-RU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B1F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cs typeface="Segoe UI" panose="020B0502040204020203" pitchFamily="34" charset="0"/>
                    </a:rPr>
                    <a:t>пациента</a:t>
                  </a:r>
                </a:p>
              </p:txBody>
            </p:sp>
            <p:sp>
              <p:nvSpPr>
                <p:cNvPr id="57" name="Rounded Rectangle 354">
                  <a:extLst>
                    <a:ext uri="{FF2B5EF4-FFF2-40B4-BE49-F238E27FC236}">
                      <a16:creationId xmlns:a16="http://schemas.microsoft.com/office/drawing/2014/main" id="{D24E1907-B31B-B619-2E3B-D4C213315E2B}"/>
                    </a:ext>
                  </a:extLst>
                </p:cNvPr>
                <p:cNvSpPr/>
                <p:nvPr/>
              </p:nvSpPr>
              <p:spPr>
                <a:xfrm>
                  <a:off x="3992264" y="2336801"/>
                  <a:ext cx="54000" cy="5400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chemeClr val="bg1"/>
                  </a:solidFill>
                </a:ln>
                <a:effectLst>
                  <a:outerShdw blurRad="25400" dist="12700" dir="5400000" algn="t" rotWithShape="0">
                    <a:prstClr val="black">
                      <a:alpha val="21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700" b="0" i="0" u="none" strike="noStrike" kern="1200" cap="none" spc="0" normalizeH="0" baseline="0" noProof="0">
                    <a:ln>
                      <a:noFill/>
                    </a:ln>
                    <a:solidFill>
                      <a:srgbClr val="0B1F33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44" name="Group 22">
                <a:extLst>
                  <a:ext uri="{FF2B5EF4-FFF2-40B4-BE49-F238E27FC236}">
                    <a16:creationId xmlns:a16="http://schemas.microsoft.com/office/drawing/2014/main" id="{8A544C8A-E930-590D-3C4A-CB18EE15EAF9}"/>
                  </a:ext>
                </a:extLst>
              </p:cNvPr>
              <p:cNvGrpSpPr/>
              <p:nvPr/>
            </p:nvGrpSpPr>
            <p:grpSpPr>
              <a:xfrm>
                <a:off x="2064737" y="1994581"/>
                <a:ext cx="542142" cy="216000"/>
                <a:chOff x="3504122" y="2594377"/>
                <a:chExt cx="542142" cy="216000"/>
              </a:xfrm>
            </p:grpSpPr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F1BCC8AC-241F-9AF6-5A1D-BE2FAD71A45A}"/>
                    </a:ext>
                  </a:extLst>
                </p:cNvPr>
                <p:cNvSpPr txBox="1"/>
                <p:nvPr/>
              </p:nvSpPr>
              <p:spPr>
                <a:xfrm>
                  <a:off x="3504122" y="2594377"/>
                  <a:ext cx="542142" cy="216000"/>
                </a:xfrm>
                <a:prstGeom prst="roundRect">
                  <a:avLst>
                    <a:gd name="adj" fmla="val 8827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40000"/>
                      <a:lumOff val="6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 marR="0" lvl="0" indent="0" fontAlgn="auto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500" b="0" i="0" u="none" strike="noStrike" kern="0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B1F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cs typeface="Segoe UI" panose="020B0502040204020203" pitchFamily="34" charset="0"/>
                    </a:rPr>
                    <a:t>Запись на прием </a:t>
                  </a:r>
                  <a:br>
                    <a:rPr kumimoji="0" lang="ru-RU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B1F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cs typeface="Segoe UI" panose="020B0502040204020203" pitchFamily="34" charset="0"/>
                    </a:rPr>
                  </a:br>
                  <a:r>
                    <a:rPr kumimoji="0" lang="ru-RU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B1F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cs typeface="Segoe UI" panose="020B0502040204020203" pitchFamily="34" charset="0"/>
                    </a:rPr>
                    <a:t>к врачу</a:t>
                  </a:r>
                </a:p>
              </p:txBody>
            </p:sp>
            <p:sp>
              <p:nvSpPr>
                <p:cNvPr id="55" name="Rounded Rectangle 356">
                  <a:extLst>
                    <a:ext uri="{FF2B5EF4-FFF2-40B4-BE49-F238E27FC236}">
                      <a16:creationId xmlns:a16="http://schemas.microsoft.com/office/drawing/2014/main" id="{7A4639F4-4DB7-A8C9-B663-E693087E2651}"/>
                    </a:ext>
                  </a:extLst>
                </p:cNvPr>
                <p:cNvSpPr/>
                <p:nvPr/>
              </p:nvSpPr>
              <p:spPr>
                <a:xfrm>
                  <a:off x="3992264" y="2594377"/>
                  <a:ext cx="54000" cy="5400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chemeClr val="bg1"/>
                  </a:solidFill>
                </a:ln>
                <a:effectLst>
                  <a:outerShdw blurRad="25400" dist="12700" dir="5400000" algn="t" rotWithShape="0">
                    <a:prstClr val="black">
                      <a:alpha val="21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700" b="0" i="0" u="none" strike="noStrike" kern="1200" cap="none" spc="0" normalizeH="0" baseline="0" noProof="0">
                    <a:ln>
                      <a:noFill/>
                    </a:ln>
                    <a:solidFill>
                      <a:srgbClr val="0B1F33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45" name="Group 26">
                <a:extLst>
                  <a:ext uri="{FF2B5EF4-FFF2-40B4-BE49-F238E27FC236}">
                    <a16:creationId xmlns:a16="http://schemas.microsoft.com/office/drawing/2014/main" id="{3BF43333-6B2B-2601-8CC1-EFE156222E6A}"/>
                  </a:ext>
                </a:extLst>
              </p:cNvPr>
              <p:cNvGrpSpPr/>
              <p:nvPr/>
            </p:nvGrpSpPr>
            <p:grpSpPr>
              <a:xfrm>
                <a:off x="2064737" y="2230628"/>
                <a:ext cx="542142" cy="219153"/>
                <a:chOff x="3504122" y="2849142"/>
                <a:chExt cx="542142" cy="219153"/>
              </a:xfrm>
            </p:grpSpPr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27A27797-6BA3-C288-CD9F-46D7F48CC982}"/>
                    </a:ext>
                  </a:extLst>
                </p:cNvPr>
                <p:cNvSpPr txBox="1"/>
                <p:nvPr/>
              </p:nvSpPr>
              <p:spPr>
                <a:xfrm>
                  <a:off x="3504122" y="2852295"/>
                  <a:ext cx="542142" cy="216000"/>
                </a:xfrm>
                <a:prstGeom prst="roundRect">
                  <a:avLst>
                    <a:gd name="adj" fmla="val 6867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40000"/>
                      <a:lumOff val="6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 marR="0" lvl="0" indent="0" fontAlgn="auto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500" b="0" i="0" u="none" strike="noStrike" kern="0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B1F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cs typeface="Segoe UI" panose="020B0502040204020203" pitchFamily="34" charset="0"/>
                    </a:rPr>
                    <a:t>Онлайн </a:t>
                  </a:r>
                  <a:r>
                    <a:rPr kumimoji="0" lang="ru-RU" sz="5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B1F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cs typeface="Segoe UI" panose="020B0502040204020203" pitchFamily="34" charset="0"/>
                    </a:rPr>
                    <a:t>прикрепление </a:t>
                  </a:r>
                  <a:br>
                    <a:rPr kumimoji="0" lang="en-US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B1F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cs typeface="Segoe UI" panose="020B0502040204020203" pitchFamily="34" charset="0"/>
                    </a:rPr>
                  </a:br>
                  <a:r>
                    <a:rPr kumimoji="0" lang="ru-RU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B1F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cs typeface="Segoe UI" panose="020B0502040204020203" pitchFamily="34" charset="0"/>
                    </a:rPr>
                    <a:t>к поликлинике</a:t>
                  </a:r>
                </a:p>
              </p:txBody>
            </p:sp>
            <p:sp>
              <p:nvSpPr>
                <p:cNvPr id="53" name="Rounded Rectangle 358">
                  <a:extLst>
                    <a:ext uri="{FF2B5EF4-FFF2-40B4-BE49-F238E27FC236}">
                      <a16:creationId xmlns:a16="http://schemas.microsoft.com/office/drawing/2014/main" id="{68CEADD0-E21C-7304-8D94-795EFD546C75}"/>
                    </a:ext>
                  </a:extLst>
                </p:cNvPr>
                <p:cNvSpPr/>
                <p:nvPr/>
              </p:nvSpPr>
              <p:spPr>
                <a:xfrm>
                  <a:off x="3992264" y="2849142"/>
                  <a:ext cx="54000" cy="5400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chemeClr val="bg1"/>
                  </a:solidFill>
                </a:ln>
                <a:effectLst>
                  <a:outerShdw blurRad="25400" dist="12700" dir="5400000" algn="t" rotWithShape="0">
                    <a:prstClr val="black">
                      <a:alpha val="21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700" b="0" i="0" u="none" strike="noStrike" kern="1200" cap="none" spc="0" normalizeH="0" baseline="0" noProof="0">
                    <a:ln>
                      <a:noFill/>
                    </a:ln>
                    <a:solidFill>
                      <a:srgbClr val="0B1F33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8C99962-9C9E-D86D-14A8-966EFA2FB8E0}"/>
                  </a:ext>
                </a:extLst>
              </p:cNvPr>
              <p:cNvSpPr txBox="1"/>
              <p:nvPr/>
            </p:nvSpPr>
            <p:spPr>
              <a:xfrm>
                <a:off x="1499846" y="2951488"/>
                <a:ext cx="1116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600" kern="0"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B1F33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…</a:t>
                </a:r>
              </a:p>
            </p:txBody>
          </p:sp>
          <p:pic>
            <p:nvPicPr>
              <p:cNvPr id="47" name="Picture 3">
                <a:extLst>
                  <a:ext uri="{FF2B5EF4-FFF2-40B4-BE49-F238E27FC236}">
                    <a16:creationId xmlns:a16="http://schemas.microsoft.com/office/drawing/2014/main" id="{79A77060-889C-E22F-C042-D42BF0CA64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69988" y="1897049"/>
                <a:ext cx="72000" cy="72000"/>
              </a:xfrm>
              <a:prstGeom prst="rect">
                <a:avLst/>
              </a:prstGeom>
            </p:spPr>
          </p:pic>
          <p:pic>
            <p:nvPicPr>
              <p:cNvPr id="48" name="Picture 680">
                <a:extLst>
                  <a:ext uri="{FF2B5EF4-FFF2-40B4-BE49-F238E27FC236}">
                    <a16:creationId xmlns:a16="http://schemas.microsoft.com/office/drawing/2014/main" id="{885259DE-8069-237F-A738-7365E6469E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69988" y="2137892"/>
                <a:ext cx="72000" cy="72000"/>
              </a:xfrm>
              <a:prstGeom prst="rect">
                <a:avLst/>
              </a:prstGeom>
            </p:spPr>
          </p:pic>
          <p:pic>
            <p:nvPicPr>
              <p:cNvPr id="49" name="Picture 683">
                <a:extLst>
                  <a:ext uri="{FF2B5EF4-FFF2-40B4-BE49-F238E27FC236}">
                    <a16:creationId xmlns:a16="http://schemas.microsoft.com/office/drawing/2014/main" id="{41B5DABB-D323-C31D-13D1-94D23F797A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4879" y="2137892"/>
                <a:ext cx="72000" cy="72000"/>
              </a:xfrm>
              <a:prstGeom prst="rect">
                <a:avLst/>
              </a:prstGeom>
            </p:spPr>
          </p:pic>
          <p:pic>
            <p:nvPicPr>
              <p:cNvPr id="50" name="Picture 685">
                <a:extLst>
                  <a:ext uri="{FF2B5EF4-FFF2-40B4-BE49-F238E27FC236}">
                    <a16:creationId xmlns:a16="http://schemas.microsoft.com/office/drawing/2014/main" id="{81F7ED04-F955-0BEC-A9E2-613C224980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4879" y="2375277"/>
                <a:ext cx="72000" cy="72000"/>
              </a:xfrm>
              <a:prstGeom prst="rect">
                <a:avLst/>
              </a:prstGeom>
            </p:spPr>
          </p:pic>
          <p:pic>
            <p:nvPicPr>
              <p:cNvPr id="51" name="Picture 689">
                <a:extLst>
                  <a:ext uri="{FF2B5EF4-FFF2-40B4-BE49-F238E27FC236}">
                    <a16:creationId xmlns:a16="http://schemas.microsoft.com/office/drawing/2014/main" id="{8E7DED25-1CF2-2F41-62ED-0DF50A4A67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4879" y="2855839"/>
                <a:ext cx="72000" cy="72000"/>
              </a:xfrm>
              <a:prstGeom prst="rect">
                <a:avLst/>
              </a:prstGeom>
            </p:spPr>
          </p:pic>
        </p:grpSp>
        <p:sp>
          <p:nvSpPr>
            <p:cNvPr id="32" name="Скругленный прямоугольник 102">
              <a:extLst>
                <a:ext uri="{FF2B5EF4-FFF2-40B4-BE49-F238E27FC236}">
                  <a16:creationId xmlns:a16="http://schemas.microsoft.com/office/drawing/2014/main" id="{E175DB84-04BF-947D-8DBA-C3B83441D1E1}"/>
                </a:ext>
              </a:extLst>
            </p:cNvPr>
            <p:cNvSpPr/>
            <p:nvPr/>
          </p:nvSpPr>
          <p:spPr>
            <a:xfrm>
              <a:off x="4231273" y="3171438"/>
              <a:ext cx="2539382" cy="511500"/>
            </a:xfrm>
            <a:prstGeom prst="roundRect">
              <a:avLst>
                <a:gd name="adj" fmla="val 50000"/>
              </a:avLst>
            </a:prstGeom>
            <a:solidFill>
              <a:srgbClr val="275296"/>
            </a:solidFill>
            <a:ln w="12700" cap="flat" cmpd="sng" algn="ctr">
              <a:noFill/>
              <a:prstDash val="solid"/>
              <a:miter lim="800000"/>
            </a:ln>
            <a:effectLst>
              <a:outerShdw blurRad="203200" dist="215900" dir="5400000" sx="74000" sy="74000" algn="t" rotWithShape="0">
                <a:schemeClr val="accent1">
                  <a:alpha val="8000"/>
                </a:schemeClr>
              </a:outerShdw>
            </a:effectLst>
          </p:spPr>
          <p:txBody>
  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Домены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E1791F9-4FBF-9211-3186-0E3A38A7436B}"/>
              </a:ext>
            </a:extLst>
          </p:cNvPr>
          <p:cNvGrpSpPr/>
          <p:nvPr/>
        </p:nvGrpSpPr>
        <p:grpSpPr>
          <a:xfrm>
            <a:off x="1977442" y="2074855"/>
            <a:ext cx="1444612" cy="1449445"/>
            <a:chOff x="541514" y="1580504"/>
            <a:chExt cx="4633994" cy="4649493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F366676D-E651-F9C3-DC62-CB1BFFDCC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rcRect l="6302" t="5696" r="6530" b="9092"/>
            <a:stretch/>
          </p:blipFill>
          <p:spPr>
            <a:xfrm>
              <a:off x="541514" y="1580504"/>
              <a:ext cx="4633994" cy="4649493"/>
            </a:xfrm>
            <a:prstGeom prst="ellipse">
              <a:avLst/>
            </a:prstGeom>
          </p:spPr>
        </p:pic>
        <p:pic>
          <p:nvPicPr>
            <p:cNvPr id="127" name="Рисунок 126">
              <a:extLst>
                <a:ext uri="{FF2B5EF4-FFF2-40B4-BE49-F238E27FC236}">
                  <a16:creationId xmlns:a16="http://schemas.microsoft.com/office/drawing/2014/main" id="{1C97B70B-5815-8ED9-52AE-5A47CC17C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95715" y="2017295"/>
              <a:ext cx="3725593" cy="3775910"/>
            </a:xfrm>
            <a:prstGeom prst="rect">
              <a:avLst/>
            </a:prstGeom>
          </p:spPr>
        </p:pic>
      </p:grpSp>
      <p:pic>
        <p:nvPicPr>
          <p:cNvPr id="128" name="Рисунок 172">
            <a:extLst>
              <a:ext uri="{FF2B5EF4-FFF2-40B4-BE49-F238E27FC236}">
                <a16:creationId xmlns:a16="http://schemas.microsoft.com/office/drawing/2014/main" id="{758E8B42-A042-A186-734F-5E42D6C553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38118" y="2947146"/>
            <a:ext cx="453726" cy="358014"/>
          </a:xfrm>
          <a:prstGeom prst="rect">
            <a:avLst/>
          </a:prstGeom>
          <a:effectLst/>
        </p:spPr>
      </p:pic>
      <p:pic>
        <p:nvPicPr>
          <p:cNvPr id="129" name="Рисунок 172">
            <a:extLst>
              <a:ext uri="{FF2B5EF4-FFF2-40B4-BE49-F238E27FC236}">
                <a16:creationId xmlns:a16="http://schemas.microsoft.com/office/drawing/2014/main" id="{47C2F208-4AE1-0CD2-FD63-9528FA0746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272349" y="4676648"/>
            <a:ext cx="458533" cy="408625"/>
          </a:xfrm>
          <a:prstGeom prst="rect">
            <a:avLst/>
          </a:prstGeom>
          <a:effectLst/>
        </p:spPr>
      </p:pic>
      <p:sp>
        <p:nvSpPr>
          <p:cNvPr id="130" name="Скругленный прямоугольник 88">
            <a:extLst>
              <a:ext uri="{FF2B5EF4-FFF2-40B4-BE49-F238E27FC236}">
                <a16:creationId xmlns:a16="http://schemas.microsoft.com/office/drawing/2014/main" id="{52F7B395-8E2A-6D74-87DB-F0EEA2877B7A}"/>
              </a:ext>
            </a:extLst>
          </p:cNvPr>
          <p:cNvSpPr/>
          <p:nvPr/>
        </p:nvSpPr>
        <p:spPr>
          <a:xfrm flipH="1">
            <a:off x="8019594" y="1013462"/>
            <a:ext cx="4172406" cy="3618085"/>
          </a:xfrm>
          <a:prstGeom prst="round1Rect">
            <a:avLst>
              <a:gd name="adj" fmla="val 10928"/>
            </a:avLst>
          </a:prstGeom>
          <a:gradFill flip="none" rotWithShape="1">
            <a:gsLst>
              <a:gs pos="14000">
                <a:schemeClr val="bg2">
                  <a:alpha val="19000"/>
                </a:schemeClr>
              </a:gs>
              <a:gs pos="84000">
                <a:srgbClr val="E4ECFD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lIns="504000" tIns="288000" rIns="360000" rtlCol="0" anchor="t"/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ЕДИНЫЙ ПОДХОД К ПОСТРОЕНИЮ АРХИТЕКТУРЫ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Обеспечивает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контроль создания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клиентоцентричных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сервисов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Повышает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прозрачность и управляемость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ИТ-ландшафтом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Способствует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переиспользованию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готового функционала</a:t>
            </a:r>
          </a:p>
        </p:txBody>
      </p:sp>
      <p:cxnSp>
        <p:nvCxnSpPr>
          <p:cNvPr id="131" name="Прямая соединительная линия 130">
            <a:extLst>
              <a:ext uri="{FF2B5EF4-FFF2-40B4-BE49-F238E27FC236}">
                <a16:creationId xmlns:a16="http://schemas.microsoft.com/office/drawing/2014/main" id="{CAEAD532-3A8B-E768-E064-E31F8F05A6D7}"/>
              </a:ext>
            </a:extLst>
          </p:cNvPr>
          <p:cNvCxnSpPr>
            <a:cxnSpLocks/>
          </p:cNvCxnSpPr>
          <p:nvPr/>
        </p:nvCxnSpPr>
        <p:spPr>
          <a:xfrm>
            <a:off x="8019594" y="1890845"/>
            <a:ext cx="4172406" cy="0"/>
          </a:xfrm>
          <a:prstGeom prst="line">
            <a:avLst/>
          </a:prstGeom>
          <a:ln w="12700">
            <a:solidFill>
              <a:schemeClr val="accent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Скругленный прямоугольник 88">
            <a:extLst>
              <a:ext uri="{FF2B5EF4-FFF2-40B4-BE49-F238E27FC236}">
                <a16:creationId xmlns:a16="http://schemas.microsoft.com/office/drawing/2014/main" id="{382F9494-04C8-C8DB-E787-36F4586F7306}"/>
              </a:ext>
            </a:extLst>
          </p:cNvPr>
          <p:cNvSpPr/>
          <p:nvPr/>
        </p:nvSpPr>
        <p:spPr>
          <a:xfrm flipH="1">
            <a:off x="8019594" y="5150345"/>
            <a:ext cx="4172406" cy="1593355"/>
          </a:xfrm>
          <a:prstGeom prst="round1Rect">
            <a:avLst>
              <a:gd name="adj" fmla="val 18655"/>
            </a:avLst>
          </a:prstGeom>
          <a:gradFill flip="none" rotWithShape="1">
            <a:gsLst>
              <a:gs pos="100000">
                <a:srgbClr val="E4ECFD">
                  <a:alpha val="0"/>
                </a:srgbClr>
              </a:gs>
              <a:gs pos="0">
                <a:srgbClr val="E4ECFD"/>
              </a:gs>
            </a:gsLst>
            <a:lin ang="5400000" scaled="1"/>
            <a:tileRect/>
          </a:gradFill>
          <a:ln w="25400" cap="flat" cmpd="sng" algn="ctr">
            <a:noFill/>
            <a:prstDash val="solid"/>
            <a:miter/>
          </a:ln>
          <a:effectLst/>
        </p:spPr>
        <p:txBody>
          <a:bodyPr lIns="180000" tIns="180000" rIns="324000" rtlCol="0" anchor="t"/>
          <a:lstStyle/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Унификация цифровой трансформации государственного управления на базе домена</a:t>
            </a:r>
          </a:p>
        </p:txBody>
      </p: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2A0C45E3-08E2-1959-C908-F55DE98FEB48}"/>
              </a:ext>
            </a:extLst>
          </p:cNvPr>
          <p:cNvGrpSpPr/>
          <p:nvPr/>
        </p:nvGrpSpPr>
        <p:grpSpPr>
          <a:xfrm>
            <a:off x="8304132" y="2302158"/>
            <a:ext cx="152400" cy="1339681"/>
            <a:chOff x="7984490" y="2284444"/>
            <a:chExt cx="152400" cy="1339681"/>
          </a:xfrm>
        </p:grpSpPr>
        <p:cxnSp>
          <p:nvCxnSpPr>
            <p:cNvPr id="134" name="Прямая со стрелкой 133">
              <a:extLst>
                <a:ext uri="{FF2B5EF4-FFF2-40B4-BE49-F238E27FC236}">
                  <a16:creationId xmlns:a16="http://schemas.microsoft.com/office/drawing/2014/main" id="{D937C247-220D-39C8-B984-F7DC9F19534A}"/>
                </a:ext>
              </a:extLst>
            </p:cNvPr>
            <p:cNvCxnSpPr>
              <a:cxnSpLocks/>
            </p:cNvCxnSpPr>
            <p:nvPr/>
          </p:nvCxnSpPr>
          <p:spPr>
            <a:xfrm>
              <a:off x="7984490" y="2284444"/>
              <a:ext cx="152400" cy="0"/>
            </a:xfrm>
            <a:prstGeom prst="straightConnector1">
              <a:avLst/>
            </a:prstGeom>
            <a:ln w="19050">
              <a:solidFill>
                <a:schemeClr val="accent1"/>
              </a:solidFill>
              <a:headEnd type="none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Прямая со стрелкой 134">
              <a:extLst>
                <a:ext uri="{FF2B5EF4-FFF2-40B4-BE49-F238E27FC236}">
                  <a16:creationId xmlns:a16="http://schemas.microsoft.com/office/drawing/2014/main" id="{08EB4090-9022-C85C-EE59-94DB61404C11}"/>
                </a:ext>
              </a:extLst>
            </p:cNvPr>
            <p:cNvCxnSpPr>
              <a:cxnSpLocks/>
            </p:cNvCxnSpPr>
            <p:nvPr/>
          </p:nvCxnSpPr>
          <p:spPr>
            <a:xfrm>
              <a:off x="7984490" y="2944553"/>
              <a:ext cx="152400" cy="0"/>
            </a:xfrm>
            <a:prstGeom prst="straightConnector1">
              <a:avLst/>
            </a:prstGeom>
            <a:ln w="19050">
              <a:solidFill>
                <a:schemeClr val="accent1"/>
              </a:solidFill>
              <a:headEnd type="none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Прямая со стрелкой 135">
              <a:extLst>
                <a:ext uri="{FF2B5EF4-FFF2-40B4-BE49-F238E27FC236}">
                  <a16:creationId xmlns:a16="http://schemas.microsoft.com/office/drawing/2014/main" id="{04372B56-71DA-9F93-0B19-18FD684DC443}"/>
                </a:ext>
              </a:extLst>
            </p:cNvPr>
            <p:cNvCxnSpPr>
              <a:cxnSpLocks/>
            </p:cNvCxnSpPr>
            <p:nvPr/>
          </p:nvCxnSpPr>
          <p:spPr>
            <a:xfrm>
              <a:off x="7984490" y="3624125"/>
              <a:ext cx="152400" cy="0"/>
            </a:xfrm>
            <a:prstGeom prst="straightConnector1">
              <a:avLst/>
            </a:prstGeom>
            <a:ln w="19050">
              <a:solidFill>
                <a:schemeClr val="accent1"/>
              </a:solidFill>
              <a:headEnd type="none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D033A34A-E71F-EF27-73D5-925CE759B50D}"/>
              </a:ext>
            </a:extLst>
          </p:cNvPr>
          <p:cNvSpPr txBox="1"/>
          <p:nvPr/>
        </p:nvSpPr>
        <p:spPr>
          <a:xfrm>
            <a:off x="1815966" y="5953992"/>
            <a:ext cx="18185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ЕЦП «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ГосТех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»</a:t>
            </a:r>
          </a:p>
        </p:txBody>
      </p:sp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8B614C96-4F58-278A-8843-624A42526C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4886" y="3705591"/>
            <a:ext cx="2648771" cy="217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534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02AFE35-B640-4E00-9F21-4239F2F8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Статус методических рекомендаций «ГосТех»</a:t>
            </a:r>
          </a:p>
        </p:txBody>
      </p:sp>
      <p:sp>
        <p:nvSpPr>
          <p:cNvPr id="2" name="Прямоугольник: скругленные углы 29">
            <a:extLst>
              <a:ext uri="{FF2B5EF4-FFF2-40B4-BE49-F238E27FC236}">
                <a16:creationId xmlns:a16="http://schemas.microsoft.com/office/drawing/2014/main" id="{B95C4E40-3621-FD2C-366B-F60E557D31FB}"/>
              </a:ext>
            </a:extLst>
          </p:cNvPr>
          <p:cNvSpPr/>
          <p:nvPr/>
        </p:nvSpPr>
        <p:spPr>
          <a:xfrm>
            <a:off x="1351915" y="1462357"/>
            <a:ext cx="10585450" cy="83870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E4ECFD"/>
              </a:gs>
              <a:gs pos="100000">
                <a:srgbClr val="E4ECFD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972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Методрекомендации по мониторингу качества оказания услуг</a:t>
            </a:r>
          </a:p>
        </p:txBody>
      </p:sp>
      <p:sp>
        <p:nvSpPr>
          <p:cNvPr id="3" name="Прямоугольник: скругленные углы 31">
            <a:extLst>
              <a:ext uri="{FF2B5EF4-FFF2-40B4-BE49-F238E27FC236}">
                <a16:creationId xmlns:a16="http://schemas.microsoft.com/office/drawing/2014/main" id="{F6E9D070-7B9E-81DD-FF12-847811834DEA}"/>
              </a:ext>
            </a:extLst>
          </p:cNvPr>
          <p:cNvSpPr/>
          <p:nvPr/>
        </p:nvSpPr>
        <p:spPr>
          <a:xfrm>
            <a:off x="1351915" y="2444377"/>
            <a:ext cx="10585450" cy="83870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E4ECFD"/>
              </a:gs>
              <a:gs pos="100000">
                <a:srgbClr val="E4ECFD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972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Методрекомендации по проектированию архитектуры Доменов </a:t>
            </a:r>
          </a:p>
        </p:txBody>
      </p:sp>
      <p:sp>
        <p:nvSpPr>
          <p:cNvPr id="4" name="Прямоугольник: скругленные углы 33">
            <a:extLst>
              <a:ext uri="{FF2B5EF4-FFF2-40B4-BE49-F238E27FC236}">
                <a16:creationId xmlns:a16="http://schemas.microsoft.com/office/drawing/2014/main" id="{F0776BB0-2216-DAE1-F48E-D01B666F7645}"/>
              </a:ext>
            </a:extLst>
          </p:cNvPr>
          <p:cNvSpPr/>
          <p:nvPr/>
        </p:nvSpPr>
        <p:spPr>
          <a:xfrm>
            <a:off x="1351915" y="3438966"/>
            <a:ext cx="10585450" cy="83870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E4ECFD"/>
              </a:gs>
              <a:gs pos="100000">
                <a:srgbClr val="E4ECFD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972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Методрекомендации по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IaaS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–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 требования к автоматическому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динамическому развертыванию продуктов в облаке</a:t>
            </a:r>
          </a:p>
        </p:txBody>
      </p:sp>
      <p:sp>
        <p:nvSpPr>
          <p:cNvPr id="5" name="Прямоугольник: скругленные углы 35">
            <a:extLst>
              <a:ext uri="{FF2B5EF4-FFF2-40B4-BE49-F238E27FC236}">
                <a16:creationId xmlns:a16="http://schemas.microsoft.com/office/drawing/2014/main" id="{AC4A9A56-486C-F5A4-B1B0-D50C756AB4B5}"/>
              </a:ext>
            </a:extLst>
          </p:cNvPr>
          <p:cNvSpPr/>
          <p:nvPr/>
        </p:nvSpPr>
        <p:spPr>
          <a:xfrm>
            <a:off x="1351915" y="4417887"/>
            <a:ext cx="10585450" cy="83870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E4ECFD"/>
              </a:gs>
              <a:gs pos="100000">
                <a:srgbClr val="E4ECFD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972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Методрекомендации по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PaaS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–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 требования к базовым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платформенным сервисам ЕЦП «ГосТех» </a:t>
            </a:r>
          </a:p>
        </p:txBody>
      </p:sp>
      <p:sp>
        <p:nvSpPr>
          <p:cNvPr id="6" name="Прямоугольник: скругленные углы 35">
            <a:extLst>
              <a:ext uri="{FF2B5EF4-FFF2-40B4-BE49-F238E27FC236}">
                <a16:creationId xmlns:a16="http://schemas.microsoft.com/office/drawing/2014/main" id="{134BFD0F-9A72-4BE8-68C2-8F9D34D971B7}"/>
              </a:ext>
            </a:extLst>
          </p:cNvPr>
          <p:cNvSpPr/>
          <p:nvPr/>
        </p:nvSpPr>
        <p:spPr>
          <a:xfrm>
            <a:off x="1351915" y="5378233"/>
            <a:ext cx="10585450" cy="83870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E4ECFD"/>
              </a:gs>
              <a:gs pos="100000">
                <a:srgbClr val="E4ECFD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972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Методрекомендации по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SaaS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–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 требования к продуктам,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включаемым в платформу «ГосТех»</a:t>
            </a:r>
          </a:p>
        </p:txBody>
      </p:sp>
      <p:sp>
        <p:nvSpPr>
          <p:cNvPr id="9" name="Прямоугольник 70">
            <a:extLst>
              <a:ext uri="{FF2B5EF4-FFF2-40B4-BE49-F238E27FC236}">
                <a16:creationId xmlns:a16="http://schemas.microsoft.com/office/drawing/2014/main" id="{8D410BEE-510A-E16B-6F1A-7D2D10839C63}"/>
              </a:ext>
            </a:extLst>
          </p:cNvPr>
          <p:cNvSpPr/>
          <p:nvPr/>
        </p:nvSpPr>
        <p:spPr>
          <a:xfrm>
            <a:off x="10145015" y="1758097"/>
            <a:ext cx="1792349" cy="288000"/>
          </a:xfrm>
          <a:prstGeom prst="roundRect">
            <a:avLst>
              <a:gd name="adj" fmla="val 50000"/>
            </a:avLst>
          </a:prstGeom>
          <a:solidFill>
            <a:srgbClr val="27529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Ins="216000" rtlCol="0" anchor="ctr"/>
          <a:lstStyle/>
          <a:p>
            <a:pPr marL="11112" marR="0" lvl="1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Segoe UI" panose="020B0502040204020203" pitchFamily="34" charset="0"/>
              </a:rPr>
              <a:t>100%</a:t>
            </a:r>
          </a:p>
        </p:txBody>
      </p:sp>
      <p:sp>
        <p:nvSpPr>
          <p:cNvPr id="11" name="Прямоугольник 70">
            <a:extLst>
              <a:ext uri="{FF2B5EF4-FFF2-40B4-BE49-F238E27FC236}">
                <a16:creationId xmlns:a16="http://schemas.microsoft.com/office/drawing/2014/main" id="{59651D48-5474-4451-4146-100D96E58FD5}"/>
              </a:ext>
            </a:extLst>
          </p:cNvPr>
          <p:cNvSpPr/>
          <p:nvPr/>
        </p:nvSpPr>
        <p:spPr>
          <a:xfrm>
            <a:off x="10145016" y="2705731"/>
            <a:ext cx="1792348" cy="288000"/>
          </a:xfrm>
          <a:prstGeom prst="roundRect">
            <a:avLst>
              <a:gd name="adj" fmla="val 50000"/>
            </a:avLst>
          </a:prstGeom>
          <a:solidFill>
            <a:srgbClr val="27529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Ins="216000" rtlCol="0" anchor="ctr"/>
          <a:lstStyle/>
          <a:p>
            <a:pPr marL="11112" marR="0" lvl="1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100%</a:t>
            </a:r>
          </a:p>
        </p:txBody>
      </p:sp>
      <p:sp>
        <p:nvSpPr>
          <p:cNvPr id="13" name="Прямоугольник 70">
            <a:extLst>
              <a:ext uri="{FF2B5EF4-FFF2-40B4-BE49-F238E27FC236}">
                <a16:creationId xmlns:a16="http://schemas.microsoft.com/office/drawing/2014/main" id="{422A95C1-41DA-1599-CACE-C97B827C8847}"/>
              </a:ext>
            </a:extLst>
          </p:cNvPr>
          <p:cNvSpPr/>
          <p:nvPr/>
        </p:nvSpPr>
        <p:spPr>
          <a:xfrm>
            <a:off x="10145015" y="3700990"/>
            <a:ext cx="1792349" cy="288000"/>
          </a:xfrm>
          <a:prstGeom prst="roundRect">
            <a:avLst>
              <a:gd name="adj" fmla="val 50000"/>
            </a:avLst>
          </a:prstGeom>
          <a:solidFill>
            <a:srgbClr val="27529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Ins="216000" rtlCol="0" anchor="ctr"/>
          <a:lstStyle/>
          <a:p>
            <a:pPr marL="11112" marR="0" lvl="1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FFFFFF"/>
                </a:solidFill>
                <a:latin typeface="Calibri"/>
                <a:cs typeface="Segoe UI" panose="020B0502040204020203" pitchFamily="34" charset="0"/>
              </a:rPr>
              <a:t>100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%</a:t>
            </a:r>
          </a:p>
        </p:txBody>
      </p:sp>
      <p:sp>
        <p:nvSpPr>
          <p:cNvPr id="15" name="Прямоугольник 70">
            <a:extLst>
              <a:ext uri="{FF2B5EF4-FFF2-40B4-BE49-F238E27FC236}">
                <a16:creationId xmlns:a16="http://schemas.microsoft.com/office/drawing/2014/main" id="{BE80AC84-79CE-9C97-537D-418DC9050A80}"/>
              </a:ext>
            </a:extLst>
          </p:cNvPr>
          <p:cNvSpPr/>
          <p:nvPr/>
        </p:nvSpPr>
        <p:spPr>
          <a:xfrm>
            <a:off x="10145016" y="4705776"/>
            <a:ext cx="1792347" cy="288000"/>
          </a:xfrm>
          <a:prstGeom prst="roundRect">
            <a:avLst>
              <a:gd name="adj" fmla="val 50000"/>
            </a:avLst>
          </a:prstGeom>
          <a:solidFill>
            <a:srgbClr val="27529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Ins="216000" rtlCol="0" anchor="ctr"/>
          <a:lstStyle/>
          <a:p>
            <a:pPr marL="11112" marR="0" lvl="1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100%</a:t>
            </a:r>
          </a:p>
        </p:txBody>
      </p:sp>
      <p:sp>
        <p:nvSpPr>
          <p:cNvPr id="17" name="Прямоугольник 70">
            <a:extLst>
              <a:ext uri="{FF2B5EF4-FFF2-40B4-BE49-F238E27FC236}">
                <a16:creationId xmlns:a16="http://schemas.microsoft.com/office/drawing/2014/main" id="{98E7B549-1DDD-A5C5-1AC7-9660024D6D9C}"/>
              </a:ext>
            </a:extLst>
          </p:cNvPr>
          <p:cNvSpPr/>
          <p:nvPr/>
        </p:nvSpPr>
        <p:spPr>
          <a:xfrm>
            <a:off x="10145017" y="5653587"/>
            <a:ext cx="1792346" cy="288000"/>
          </a:xfrm>
          <a:prstGeom prst="roundRect">
            <a:avLst>
              <a:gd name="adj" fmla="val 50000"/>
            </a:avLst>
          </a:prstGeom>
          <a:solidFill>
            <a:srgbClr val="27529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Ins="216000" rtlCol="0" anchor="ctr"/>
          <a:lstStyle/>
          <a:p>
            <a:pPr marL="11112" marR="0" lvl="1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100%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AB93835D-4CA0-BBEB-08BC-C11C704541F2}"/>
              </a:ext>
            </a:extLst>
          </p:cNvPr>
          <p:cNvGrpSpPr/>
          <p:nvPr/>
        </p:nvGrpSpPr>
        <p:grpSpPr>
          <a:xfrm>
            <a:off x="1515366" y="1636160"/>
            <a:ext cx="506474" cy="4414664"/>
            <a:chOff x="966726" y="1628540"/>
            <a:chExt cx="506474" cy="4414664"/>
          </a:xfrm>
          <a:solidFill>
            <a:schemeClr val="bg1"/>
          </a:solidFill>
        </p:grpSpPr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D12E050A-62D0-D351-4992-DEB881C3B49E}"/>
                </a:ext>
              </a:extLst>
            </p:cNvPr>
            <p:cNvSpPr/>
            <p:nvPr/>
          </p:nvSpPr>
          <p:spPr>
            <a:xfrm>
              <a:off x="966726" y="1628540"/>
              <a:ext cx="506474" cy="5064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F28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97790234-A5B8-5C13-7C74-B4510158525C}"/>
                </a:ext>
              </a:extLst>
            </p:cNvPr>
            <p:cNvSpPr/>
            <p:nvPr/>
          </p:nvSpPr>
          <p:spPr>
            <a:xfrm>
              <a:off x="966726" y="2605588"/>
              <a:ext cx="506474" cy="5064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F28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6499580-3F67-DD32-8DEB-64DCB8E48DA4}"/>
                </a:ext>
              </a:extLst>
            </p:cNvPr>
            <p:cNvSpPr/>
            <p:nvPr/>
          </p:nvSpPr>
          <p:spPr>
            <a:xfrm>
              <a:off x="966726" y="3582636"/>
              <a:ext cx="506474" cy="5064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F28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5D5B0E7D-AF12-3529-CAB1-66AE95A8CBCA}"/>
                </a:ext>
              </a:extLst>
            </p:cNvPr>
            <p:cNvSpPr/>
            <p:nvPr/>
          </p:nvSpPr>
          <p:spPr>
            <a:xfrm>
              <a:off x="966726" y="4559684"/>
              <a:ext cx="506474" cy="5064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F28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6D9FFC97-85FC-7106-E818-28D3DE0BA839}"/>
                </a:ext>
              </a:extLst>
            </p:cNvPr>
            <p:cNvSpPr/>
            <p:nvPr/>
          </p:nvSpPr>
          <p:spPr>
            <a:xfrm>
              <a:off x="966726" y="5536730"/>
              <a:ext cx="506474" cy="5064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F28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39727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02AFE35-B640-4E00-9F21-4239F2F8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Статус методических рекомендаций «ГосТех»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26C5938-75EC-1156-5014-64F366A6C3F5}"/>
              </a:ext>
            </a:extLst>
          </p:cNvPr>
          <p:cNvGrpSpPr/>
          <p:nvPr/>
        </p:nvGrpSpPr>
        <p:grpSpPr>
          <a:xfrm>
            <a:off x="1359535" y="1453630"/>
            <a:ext cx="10795690" cy="5022263"/>
            <a:chOff x="803275" y="1454737"/>
            <a:chExt cx="10795690" cy="4754585"/>
          </a:xfrm>
        </p:grpSpPr>
        <p:sp>
          <p:nvSpPr>
            <p:cNvPr id="3" name="Прямоугольник: скругленные углы 29">
              <a:extLst>
                <a:ext uri="{FF2B5EF4-FFF2-40B4-BE49-F238E27FC236}">
                  <a16:creationId xmlns:a16="http://schemas.microsoft.com/office/drawing/2014/main" id="{ABC59AFB-39E2-0B2B-7BA5-FF31F2DEA3E0}"/>
                </a:ext>
              </a:extLst>
            </p:cNvPr>
            <p:cNvSpPr/>
            <p:nvPr/>
          </p:nvSpPr>
          <p:spPr>
            <a:xfrm>
              <a:off x="803275" y="1454737"/>
              <a:ext cx="10585450" cy="83870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4ECFD"/>
                </a:gs>
                <a:gs pos="100000">
                  <a:srgbClr val="E4ECFD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0" rIns="972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F2851"/>
                  </a:solidFill>
                  <a:effectLst/>
                  <a:uLnTx/>
                  <a:uFillTx/>
                  <a:latin typeface="Calibri"/>
                  <a:ea typeface="+mn-ea"/>
                  <a:cs typeface="Segoe UI" panose="020B0502040204020203" pitchFamily="34" charset="0"/>
                </a:rPr>
                <a:t>Методрекомендации</a:t>
              </a:r>
              <a:r>
                <a:rPr kumimoji="0" lang="ru-RU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0F2851"/>
                  </a:solidFill>
                  <a:effectLst/>
                  <a:uLnTx/>
                  <a:uFillTx/>
                  <a:latin typeface="Calibri"/>
                  <a:ea typeface="+mn-ea"/>
                  <a:cs typeface="Segoe UI" panose="020B0502040204020203" pitchFamily="34" charset="0"/>
                </a:rPr>
                <a:t> по эксплуатации ГИС </a:t>
              </a:r>
              <a:endPara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D4CD3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4" name="Прямоугольник: скругленные углы 31">
              <a:extLst>
                <a:ext uri="{FF2B5EF4-FFF2-40B4-BE49-F238E27FC236}">
                  <a16:creationId xmlns:a16="http://schemas.microsoft.com/office/drawing/2014/main" id="{A16FE73C-A60C-A13C-DA47-F4E6F15780C2}"/>
                </a:ext>
              </a:extLst>
            </p:cNvPr>
            <p:cNvSpPr/>
            <p:nvPr/>
          </p:nvSpPr>
          <p:spPr>
            <a:xfrm>
              <a:off x="803275" y="2436757"/>
              <a:ext cx="9697085" cy="83870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4ECFD"/>
                </a:gs>
                <a:gs pos="100000">
                  <a:srgbClr val="E4ECFD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0" rIns="972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F2851"/>
                  </a:solidFill>
                  <a:effectLst/>
                  <a:uLnTx/>
                  <a:uFillTx/>
                  <a:latin typeface="Calibri"/>
                  <a:ea typeface="+mn-ea"/>
                  <a:cs typeface="Segoe UI" panose="020B0502040204020203" pitchFamily="34" charset="0"/>
                </a:rPr>
                <a:t>Методрекомендации</a:t>
              </a:r>
              <a:r>
                <a:rPr kumimoji="0" lang="ru-RU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0F2851"/>
                  </a:solidFill>
                  <a:effectLst/>
                  <a:uLnTx/>
                  <a:uFillTx/>
                  <a:latin typeface="Calibri"/>
                  <a:ea typeface="+mn-ea"/>
                  <a:cs typeface="Segoe UI" panose="020B0502040204020203" pitchFamily="34" charset="0"/>
                </a:rPr>
                <a:t> по организации производственного процесса разработки ГИС с учетом применения итерационного подхода к разработке </a:t>
              </a:r>
            </a:p>
          </p:txBody>
        </p:sp>
        <p:sp>
          <p:nvSpPr>
            <p:cNvPr id="5" name="Прямоугольник: скругленные углы 33">
              <a:extLst>
                <a:ext uri="{FF2B5EF4-FFF2-40B4-BE49-F238E27FC236}">
                  <a16:creationId xmlns:a16="http://schemas.microsoft.com/office/drawing/2014/main" id="{3212C92E-8451-BAC8-3470-1949180B22DB}"/>
                </a:ext>
              </a:extLst>
            </p:cNvPr>
            <p:cNvSpPr/>
            <p:nvPr/>
          </p:nvSpPr>
          <p:spPr>
            <a:xfrm>
              <a:off x="803275" y="3431346"/>
              <a:ext cx="10585450" cy="83870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4ECFD"/>
                </a:gs>
                <a:gs pos="100000">
                  <a:srgbClr val="E4ECFD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0" rIns="972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F2851"/>
                  </a:solidFill>
                  <a:effectLst/>
                  <a:uLnTx/>
                  <a:uFillTx/>
                  <a:latin typeface="Calibri"/>
                  <a:ea typeface="+mn-ea"/>
                  <a:cs typeface="Segoe UI" panose="020B0502040204020203" pitchFamily="34" charset="0"/>
                </a:rPr>
                <a:t>Методрекомендации</a:t>
              </a:r>
              <a:r>
                <a:rPr kumimoji="0" lang="ru-RU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0F2851"/>
                  </a:solidFill>
                  <a:effectLst/>
                  <a:uLnTx/>
                  <a:uFillTx/>
                  <a:latin typeface="Calibri"/>
                  <a:ea typeface="+mn-ea"/>
                  <a:cs typeface="Segoe UI" panose="020B0502040204020203" pitchFamily="34" charset="0"/>
                </a:rPr>
                <a:t> по обеспечению безопасности при разработке ПО 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0F2851"/>
                  </a:solidFill>
                  <a:effectLst/>
                  <a:uLnTx/>
                  <a:uFillTx/>
                  <a:latin typeface="Calibri"/>
                  <a:ea typeface="+mn-ea"/>
                  <a:cs typeface="Segoe UI" panose="020B0502040204020203" pitchFamily="34" charset="0"/>
                </a:rPr>
                <a:t>с использованием компонент ЕЦП «ГосТех» </a:t>
              </a:r>
              <a:endPara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D4CD3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6" name="Прямоугольник: скругленные углы 35">
              <a:extLst>
                <a:ext uri="{FF2B5EF4-FFF2-40B4-BE49-F238E27FC236}">
                  <a16:creationId xmlns:a16="http://schemas.microsoft.com/office/drawing/2014/main" id="{C0403F3B-37CD-A09B-F5D5-65DA37714786}"/>
                </a:ext>
              </a:extLst>
            </p:cNvPr>
            <p:cNvSpPr/>
            <p:nvPr/>
          </p:nvSpPr>
          <p:spPr>
            <a:xfrm>
              <a:off x="803275" y="4410267"/>
              <a:ext cx="10585450" cy="83870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4ECFD"/>
                </a:gs>
                <a:gs pos="100000">
                  <a:srgbClr val="E4ECFD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0" rIns="2232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F2851"/>
                  </a:solidFill>
                  <a:effectLst/>
                  <a:uLnTx/>
                  <a:uFillTx/>
                  <a:latin typeface="Calibri"/>
                  <a:ea typeface="+mn-ea"/>
                  <a:cs typeface="Segoe UI" panose="020B0502040204020203" pitchFamily="34" charset="0"/>
                </a:rPr>
                <a:t>Методрекомендации</a:t>
              </a:r>
              <a:r>
                <a:rPr kumimoji="0" lang="ru-RU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0F2851"/>
                  </a:solidFill>
                  <a:effectLst/>
                  <a:uLnTx/>
                  <a:uFillTx/>
                  <a:latin typeface="Calibri"/>
                  <a:ea typeface="+mn-ea"/>
                  <a:cs typeface="Segoe UI" panose="020B0502040204020203" pitchFamily="34" charset="0"/>
                </a:rPr>
                <a:t> по проектированию интерфейсов госуслуги </a:t>
              </a:r>
              <a:br>
                <a:rPr kumimoji="0" lang="ru-RU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0F2851"/>
                  </a:solidFill>
                  <a:effectLst/>
                  <a:uLnTx/>
                  <a:uFillTx/>
                  <a:latin typeface="Calibri"/>
                  <a:ea typeface="+mn-ea"/>
                  <a:cs typeface="Segoe UI" panose="020B0502040204020203" pitchFamily="34" charset="0"/>
                </a:rPr>
              </a:br>
              <a:r>
                <a:rPr kumimoji="0" lang="ru-RU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0F2851"/>
                  </a:solidFill>
                  <a:effectLst/>
                  <a:uLnTx/>
                  <a:uFillTx/>
                  <a:latin typeface="Calibri"/>
                  <a:ea typeface="+mn-ea"/>
                  <a:cs typeface="Segoe UI" panose="020B0502040204020203" pitchFamily="34" charset="0"/>
                </a:rPr>
                <a:t>или госфункции на ЕПГУ</a:t>
              </a:r>
            </a:p>
          </p:txBody>
        </p:sp>
        <p:sp>
          <p:nvSpPr>
            <p:cNvPr id="7" name="Прямоугольник: скругленные углы 35">
              <a:extLst>
                <a:ext uri="{FF2B5EF4-FFF2-40B4-BE49-F238E27FC236}">
                  <a16:creationId xmlns:a16="http://schemas.microsoft.com/office/drawing/2014/main" id="{79233FC3-0C79-9A19-2D43-DDAE55F3EA5E}"/>
                </a:ext>
              </a:extLst>
            </p:cNvPr>
            <p:cNvSpPr/>
            <p:nvPr/>
          </p:nvSpPr>
          <p:spPr>
            <a:xfrm>
              <a:off x="803275" y="5370613"/>
              <a:ext cx="10795690" cy="83870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4ECFD"/>
                </a:gs>
                <a:gs pos="100000">
                  <a:srgbClr val="E4ECFD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0" rIns="2232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F2851"/>
                  </a:solidFill>
                  <a:effectLst/>
                  <a:uLnTx/>
                  <a:uFillTx/>
                  <a:latin typeface="Calibri"/>
                  <a:ea typeface="+mn-ea"/>
                  <a:cs typeface="Segoe UI" panose="020B0502040204020203" pitchFamily="34" charset="0"/>
                </a:rPr>
                <a:t>Методрекомендации</a:t>
              </a:r>
              <a:r>
                <a:rPr kumimoji="0" lang="ru-RU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0F2851"/>
                  </a:solidFill>
                  <a:effectLst/>
                  <a:uLnTx/>
                  <a:uFillTx/>
                  <a:latin typeface="Calibri"/>
                  <a:ea typeface="+mn-ea"/>
                  <a:cs typeface="Segoe UI" panose="020B0502040204020203" pitchFamily="34" charset="0"/>
                </a:rPr>
                <a:t> по разработке ГИС и сервисов </a:t>
              </a:r>
              <a:br>
                <a:rPr kumimoji="0" lang="ru-RU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0F2851"/>
                  </a:solidFill>
                  <a:effectLst/>
                  <a:uLnTx/>
                  <a:uFillTx/>
                  <a:latin typeface="Calibri"/>
                  <a:ea typeface="+mn-ea"/>
                  <a:cs typeface="Segoe UI" panose="020B0502040204020203" pitchFamily="34" charset="0"/>
                </a:rPr>
              </a:br>
              <a:r>
                <a:rPr kumimoji="0" lang="ru-RU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0F2851"/>
                  </a:solidFill>
                  <a:effectLst/>
                  <a:uLnTx/>
                  <a:uFillTx/>
                  <a:latin typeface="Calibri"/>
                  <a:ea typeface="+mn-ea"/>
                  <a:cs typeface="Segoe UI" panose="020B0502040204020203" pitchFamily="34" charset="0"/>
                </a:rPr>
                <a:t>с использованием ЕЦП «ГосТех»</a:t>
              </a:r>
            </a:p>
          </p:txBody>
        </p:sp>
      </p:grpSp>
      <p:sp>
        <p:nvSpPr>
          <p:cNvPr id="10" name="Прямоугольник 70">
            <a:extLst>
              <a:ext uri="{FF2B5EF4-FFF2-40B4-BE49-F238E27FC236}">
                <a16:creationId xmlns:a16="http://schemas.microsoft.com/office/drawing/2014/main" id="{2343D141-833C-AA0B-E909-8A38BA331D50}"/>
              </a:ext>
            </a:extLst>
          </p:cNvPr>
          <p:cNvSpPr/>
          <p:nvPr/>
        </p:nvSpPr>
        <p:spPr>
          <a:xfrm>
            <a:off x="10152636" y="1749370"/>
            <a:ext cx="1792348" cy="288000"/>
          </a:xfrm>
          <a:prstGeom prst="roundRect">
            <a:avLst>
              <a:gd name="adj" fmla="val 50000"/>
            </a:avLst>
          </a:prstGeom>
          <a:solidFill>
            <a:srgbClr val="27529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Ins="216000" rtlCol="0" anchor="ctr"/>
          <a:lstStyle/>
          <a:p>
            <a:pPr marL="11112" marR="0" lvl="1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FFFFFF"/>
                </a:solidFill>
                <a:latin typeface="Calibri"/>
                <a:ea typeface="Calibri" panose="020F0502020204030204" pitchFamily="34" charset="0"/>
                <a:cs typeface="Segoe UI" panose="020B0502040204020203" pitchFamily="34" charset="0"/>
              </a:rPr>
              <a:t>10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Segoe UI" panose="020B0502040204020203" pitchFamily="34" charset="0"/>
              </a:rPr>
              <a:t>0%</a:t>
            </a:r>
          </a:p>
        </p:txBody>
      </p:sp>
      <p:sp>
        <p:nvSpPr>
          <p:cNvPr id="12" name="Прямоугольник 70">
            <a:extLst>
              <a:ext uri="{FF2B5EF4-FFF2-40B4-BE49-F238E27FC236}">
                <a16:creationId xmlns:a16="http://schemas.microsoft.com/office/drawing/2014/main" id="{7E87BFE9-33B9-E4B1-5F8C-A6ADF45BBEC4}"/>
              </a:ext>
            </a:extLst>
          </p:cNvPr>
          <p:cNvSpPr/>
          <p:nvPr/>
        </p:nvSpPr>
        <p:spPr>
          <a:xfrm>
            <a:off x="10152635" y="2796504"/>
            <a:ext cx="1792349" cy="288000"/>
          </a:xfrm>
          <a:prstGeom prst="roundRect">
            <a:avLst>
              <a:gd name="adj" fmla="val 50000"/>
            </a:avLst>
          </a:prstGeom>
          <a:solidFill>
            <a:srgbClr val="27529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Ins="216000" rtlCol="0" anchor="ctr"/>
          <a:lstStyle/>
          <a:p>
            <a:pPr marL="11112" marR="0" lvl="1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FFFFFF"/>
                </a:solidFill>
                <a:latin typeface="Calibri"/>
                <a:cs typeface="Segoe UI" panose="020B0502040204020203" pitchFamily="34" charset="0"/>
              </a:rPr>
              <a:t>10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0%</a:t>
            </a:r>
          </a:p>
        </p:txBody>
      </p:sp>
      <p:sp>
        <p:nvSpPr>
          <p:cNvPr id="14" name="Прямоугольник 70">
            <a:extLst>
              <a:ext uri="{FF2B5EF4-FFF2-40B4-BE49-F238E27FC236}">
                <a16:creationId xmlns:a16="http://schemas.microsoft.com/office/drawing/2014/main" id="{858AC1B8-0612-5091-6601-F9408462D0A5}"/>
              </a:ext>
            </a:extLst>
          </p:cNvPr>
          <p:cNvSpPr/>
          <p:nvPr/>
        </p:nvSpPr>
        <p:spPr>
          <a:xfrm>
            <a:off x="10152636" y="3803882"/>
            <a:ext cx="1792348" cy="288000"/>
          </a:xfrm>
          <a:prstGeom prst="roundRect">
            <a:avLst>
              <a:gd name="adj" fmla="val 50000"/>
            </a:avLst>
          </a:prstGeom>
          <a:solidFill>
            <a:srgbClr val="27529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Ins="216000" rtlCol="0" anchor="ctr"/>
          <a:lstStyle/>
          <a:p>
            <a:pPr marL="11112" marR="0" lvl="1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FFFFFF"/>
                </a:solidFill>
                <a:latin typeface="Calibri"/>
                <a:cs typeface="Segoe UI" panose="020B0502040204020203" pitchFamily="34" charset="0"/>
              </a:rPr>
              <a:t>10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0%</a:t>
            </a:r>
          </a:p>
        </p:txBody>
      </p:sp>
      <p:sp>
        <p:nvSpPr>
          <p:cNvPr id="16" name="Прямоугольник 70">
            <a:extLst>
              <a:ext uri="{FF2B5EF4-FFF2-40B4-BE49-F238E27FC236}">
                <a16:creationId xmlns:a16="http://schemas.microsoft.com/office/drawing/2014/main" id="{AB13AE0E-D221-2D39-3795-F8C9092838D4}"/>
              </a:ext>
            </a:extLst>
          </p:cNvPr>
          <p:cNvSpPr/>
          <p:nvPr/>
        </p:nvSpPr>
        <p:spPr>
          <a:xfrm>
            <a:off x="10152636" y="4831138"/>
            <a:ext cx="1792348" cy="288000"/>
          </a:xfrm>
          <a:prstGeom prst="roundRect">
            <a:avLst>
              <a:gd name="adj" fmla="val 50000"/>
            </a:avLst>
          </a:prstGeom>
          <a:solidFill>
            <a:srgbClr val="27529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Ins="216000" rtlCol="0" anchor="ctr"/>
          <a:lstStyle/>
          <a:p>
            <a:pPr marL="11112" marR="0" lvl="1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  100%</a:t>
            </a:r>
          </a:p>
        </p:txBody>
      </p:sp>
      <p:sp>
        <p:nvSpPr>
          <p:cNvPr id="17" name="Прямоугольник 70">
            <a:extLst>
              <a:ext uri="{FF2B5EF4-FFF2-40B4-BE49-F238E27FC236}">
                <a16:creationId xmlns:a16="http://schemas.microsoft.com/office/drawing/2014/main" id="{0CF83EDC-9684-630B-E5AA-275CF65C89FB}"/>
              </a:ext>
            </a:extLst>
          </p:cNvPr>
          <p:cNvSpPr/>
          <p:nvPr/>
        </p:nvSpPr>
        <p:spPr>
          <a:xfrm>
            <a:off x="10152637" y="5858394"/>
            <a:ext cx="1801874" cy="288000"/>
          </a:xfrm>
          <a:prstGeom prst="roundRect">
            <a:avLst>
              <a:gd name="adj" fmla="val 50000"/>
            </a:avLst>
          </a:prstGeom>
          <a:solidFill>
            <a:schemeClr val="tx1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>
            <a:innerShdw blurRad="114300">
              <a:schemeClr val="accent1">
                <a:alpha val="29000"/>
              </a:schemeClr>
            </a:innerShdw>
          </a:effectLst>
        </p:spPr>
        <p:txBody>
          <a:bodyPr rtlCol="0" anchor="ctr"/>
          <a:lstStyle/>
          <a:p>
            <a:pPr marL="11112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18" name="Прямоугольник 70">
            <a:extLst>
              <a:ext uri="{FF2B5EF4-FFF2-40B4-BE49-F238E27FC236}">
                <a16:creationId xmlns:a16="http://schemas.microsoft.com/office/drawing/2014/main" id="{F4BCFC6E-A712-3259-3F4E-9E8DD8FA23DD}"/>
              </a:ext>
            </a:extLst>
          </p:cNvPr>
          <p:cNvSpPr/>
          <p:nvPr/>
        </p:nvSpPr>
        <p:spPr>
          <a:xfrm>
            <a:off x="10152636" y="5858394"/>
            <a:ext cx="980184" cy="288000"/>
          </a:xfrm>
          <a:prstGeom prst="roundRect">
            <a:avLst>
              <a:gd name="adj" fmla="val 50000"/>
            </a:avLst>
          </a:prstGeom>
          <a:solidFill>
            <a:srgbClr val="27529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lIns="0" rIns="216000" rtlCol="0" anchor="ctr"/>
          <a:lstStyle/>
          <a:p>
            <a:pPr marL="11112" marR="0" lvl="1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50%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FF22A8E3-C62F-027B-5521-FF6DDE606A98}"/>
              </a:ext>
            </a:extLst>
          </p:cNvPr>
          <p:cNvSpPr/>
          <p:nvPr/>
        </p:nvSpPr>
        <p:spPr>
          <a:xfrm>
            <a:off x="1522986" y="1627433"/>
            <a:ext cx="506474" cy="5064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3DC4F1F8-4504-E108-185D-CC241A715ABF}"/>
              </a:ext>
            </a:extLst>
          </p:cNvPr>
          <p:cNvSpPr/>
          <p:nvPr/>
        </p:nvSpPr>
        <p:spPr>
          <a:xfrm>
            <a:off x="1522986" y="2660057"/>
            <a:ext cx="506474" cy="5064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6ABD242A-7247-CE60-041F-4635495D8083}"/>
              </a:ext>
            </a:extLst>
          </p:cNvPr>
          <p:cNvSpPr/>
          <p:nvPr/>
        </p:nvSpPr>
        <p:spPr>
          <a:xfrm>
            <a:off x="1522986" y="3692681"/>
            <a:ext cx="506474" cy="5064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CE177EA5-CBEF-0AA7-9CD8-544005F6050D}"/>
              </a:ext>
            </a:extLst>
          </p:cNvPr>
          <p:cNvSpPr/>
          <p:nvPr/>
        </p:nvSpPr>
        <p:spPr>
          <a:xfrm>
            <a:off x="1522986" y="4725305"/>
            <a:ext cx="506474" cy="5064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7B7DA119-986C-03CC-D7A5-589A5A0F4CF0}"/>
              </a:ext>
            </a:extLst>
          </p:cNvPr>
          <p:cNvSpPr/>
          <p:nvPr/>
        </p:nvSpPr>
        <p:spPr>
          <a:xfrm>
            <a:off x="1522986" y="5757927"/>
            <a:ext cx="506474" cy="5064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3011383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02AFE35-B640-4E00-9F21-4239F2F8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Результаты эксперимента</a:t>
            </a:r>
          </a:p>
        </p:txBody>
      </p:sp>
      <p:sp>
        <p:nvSpPr>
          <p:cNvPr id="2" name="Прямоугольник с двумя скругленными соседними углами 116">
            <a:extLst>
              <a:ext uri="{FF2B5EF4-FFF2-40B4-BE49-F238E27FC236}">
                <a16:creationId xmlns:a16="http://schemas.microsoft.com/office/drawing/2014/main" id="{D18BE941-D14D-5651-2850-EC698D935C8F}"/>
              </a:ext>
            </a:extLst>
          </p:cNvPr>
          <p:cNvSpPr/>
          <p:nvPr/>
        </p:nvSpPr>
        <p:spPr>
          <a:xfrm rot="5400000" flipV="1">
            <a:off x="5475358" y="16289"/>
            <a:ext cx="2069133" cy="10891098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100000">
                <a:srgbClr val="E4ECFD">
                  <a:alpha val="0"/>
                </a:srgbClr>
              </a:gs>
              <a:gs pos="0">
                <a:srgbClr val="E4ECFD"/>
              </a:gs>
            </a:gsLst>
            <a:lin ang="5400000" scaled="1"/>
            <a:tileRect/>
          </a:gradFill>
          <a:ln w="25400" cap="flat" cmpd="sng" algn="ctr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DejaVu Sans"/>
              <a:cs typeface="Segoe UI" panose="020B0502040204020203" pitchFamily="34" charset="0"/>
            </a:endParaRPr>
          </a:p>
        </p:txBody>
      </p:sp>
      <p:sp>
        <p:nvSpPr>
          <p:cNvPr id="3" name="Прямоугольник с двумя скругленными соседними углами 116">
            <a:extLst>
              <a:ext uri="{FF2B5EF4-FFF2-40B4-BE49-F238E27FC236}">
                <a16:creationId xmlns:a16="http://schemas.microsoft.com/office/drawing/2014/main" id="{3AAE098D-F173-E5AB-4BA0-9BA5F643E8B6}"/>
              </a:ext>
            </a:extLst>
          </p:cNvPr>
          <p:cNvSpPr/>
          <p:nvPr/>
        </p:nvSpPr>
        <p:spPr>
          <a:xfrm rot="5400000" flipV="1">
            <a:off x="5467738" y="-2120354"/>
            <a:ext cx="2069133" cy="10875857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100000">
                <a:srgbClr val="E4ECFD">
                  <a:alpha val="0"/>
                </a:srgbClr>
              </a:gs>
              <a:gs pos="0">
                <a:srgbClr val="E4ECFD"/>
              </a:gs>
            </a:gsLst>
            <a:lin ang="5400000" scaled="1"/>
            <a:tileRect/>
          </a:gradFill>
          <a:ln w="25400" cap="flat" cmpd="sng" algn="ctr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DejaVu Sans"/>
              <a:cs typeface="Segoe UI" panose="020B0502040204020203" pitchFamily="34" charset="0"/>
            </a:endParaRPr>
          </a:p>
        </p:txBody>
      </p:sp>
      <p:sp>
        <p:nvSpPr>
          <p:cNvPr id="4" name="Rectangle 62">
            <a:extLst>
              <a:ext uri="{FF2B5EF4-FFF2-40B4-BE49-F238E27FC236}">
                <a16:creationId xmlns:a16="http://schemas.microsoft.com/office/drawing/2014/main" id="{819378B4-2AB3-EC0B-96F4-EC71EC323813}"/>
              </a:ext>
            </a:extLst>
          </p:cNvPr>
          <p:cNvSpPr/>
          <p:nvPr/>
        </p:nvSpPr>
        <p:spPr>
          <a:xfrm>
            <a:off x="1252469" y="2848952"/>
            <a:ext cx="1105307" cy="67710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12700" marR="17967" lvl="0" indent="0" algn="l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0D67AF"/>
                </a:solidFill>
                <a:effectLst>
                  <a:outerShdw blurRad="139700" dist="127000" dir="5400000" algn="t" rotWithShape="0">
                    <a:prstClr val="black">
                      <a:alpha val="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Segoe UI Black" panose="020B0502040204020203" pitchFamily="34" charset="0"/>
              </a:rPr>
              <a:t>10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1E0F53D-EC0F-66DC-65FB-57E7B98D5207}"/>
              </a:ext>
            </a:extLst>
          </p:cNvPr>
          <p:cNvSpPr/>
          <p:nvPr/>
        </p:nvSpPr>
        <p:spPr>
          <a:xfrm>
            <a:off x="3659074" y="5101238"/>
            <a:ext cx="900000" cy="153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Барс Груп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66D33F8-5039-65B3-6CF7-2E1699D74E3B}"/>
              </a:ext>
            </a:extLst>
          </p:cNvPr>
          <p:cNvSpPr/>
          <p:nvPr/>
        </p:nvSpPr>
        <p:spPr>
          <a:xfrm>
            <a:off x="3113372" y="5710742"/>
            <a:ext cx="900000" cy="153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ОТР-2000</a:t>
            </a:r>
          </a:p>
        </p:txBody>
      </p:sp>
      <p:pic>
        <p:nvPicPr>
          <p:cNvPr id="7" name="Picture 2" descr="https://www.lanitp.ru/upload/information_system_1/5/8/8/item_588/information_items_property_2616.jpg">
            <a:extLst>
              <a:ext uri="{FF2B5EF4-FFF2-40B4-BE49-F238E27FC236}">
                <a16:creationId xmlns:a16="http://schemas.microsoft.com/office/drawing/2014/main" id="{6114EF1E-57D8-50B4-A681-190760A2DE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0" t="7637" r="24864" b="43273"/>
          <a:stretch/>
        </p:blipFill>
        <p:spPr bwMode="auto">
          <a:xfrm>
            <a:off x="3924577" y="4591940"/>
            <a:ext cx="378426" cy="41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filearchive.cnews.ru/img/club/blog/232/800232/orig_blog_800232_0.jpg">
            <a:extLst>
              <a:ext uri="{FF2B5EF4-FFF2-40B4-BE49-F238E27FC236}">
                <a16:creationId xmlns:a16="http://schemas.microsoft.com/office/drawing/2014/main" id="{F54A9621-0CD4-C83B-CA79-869C276268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" t="26145" r="60486" b="29315"/>
          <a:stretch/>
        </p:blipFill>
        <p:spPr bwMode="auto">
          <a:xfrm>
            <a:off x="3340313" y="5196339"/>
            <a:ext cx="433974" cy="44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2F1C700-CEB2-6DF3-3499-CC2CEE1422DA}"/>
              </a:ext>
            </a:extLst>
          </p:cNvPr>
          <p:cNvSpPr/>
          <p:nvPr/>
        </p:nvSpPr>
        <p:spPr>
          <a:xfrm>
            <a:off x="4267210" y="5721877"/>
            <a:ext cx="900195" cy="153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ИТ-интеграторы</a:t>
            </a:r>
          </a:p>
        </p:txBody>
      </p:sp>
      <p:sp>
        <p:nvSpPr>
          <p:cNvPr id="11" name="Круг: прозрачная заливка 9">
            <a:extLst>
              <a:ext uri="{FF2B5EF4-FFF2-40B4-BE49-F238E27FC236}">
                <a16:creationId xmlns:a16="http://schemas.microsoft.com/office/drawing/2014/main" id="{D4A96938-897A-CB31-A3D7-A05DF2F74D8D}"/>
              </a:ext>
            </a:extLst>
          </p:cNvPr>
          <p:cNvSpPr/>
          <p:nvPr/>
        </p:nvSpPr>
        <p:spPr>
          <a:xfrm>
            <a:off x="4684910" y="5265709"/>
            <a:ext cx="330312" cy="330312"/>
          </a:xfrm>
          <a:prstGeom prst="donut">
            <a:avLst>
              <a:gd name="adj" fmla="val 22685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2" name="Скругленный прямоугольник 371">
            <a:extLst>
              <a:ext uri="{FF2B5EF4-FFF2-40B4-BE49-F238E27FC236}">
                <a16:creationId xmlns:a16="http://schemas.microsoft.com/office/drawing/2014/main" id="{663D6910-616F-8164-E6A1-5BB8EFA112B1}"/>
              </a:ext>
            </a:extLst>
          </p:cNvPr>
          <p:cNvSpPr/>
          <p:nvPr/>
        </p:nvSpPr>
        <p:spPr>
          <a:xfrm flipH="1">
            <a:off x="3001522" y="1455072"/>
            <a:ext cx="2016000" cy="583519"/>
          </a:xfrm>
          <a:prstGeom prst="roundRect">
            <a:avLst>
              <a:gd name="adj" fmla="val 50000"/>
            </a:avLst>
          </a:prstGeom>
          <a:solidFill>
            <a:srgbClr val="275296"/>
          </a:solidFill>
          <a:ln w="12700" cap="flat" cmpd="sng" algn="ctr">
            <a:noFill/>
            <a:prstDash val="solid"/>
            <a:miter lim="800000"/>
          </a:ln>
          <a:effectLst>
            <a:outerShdw blurRad="203200" dist="215900" dir="5400000" algn="t" rotWithShape="0">
              <a:prstClr val="black">
                <a:alpha val="8000"/>
              </a:prstClr>
            </a:outerShdw>
          </a:effectLst>
        </p:spPr>
        <p:txBody>
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F303CEC-EBAB-43E3-1AEC-A5617A4C3C3D}"/>
              </a:ext>
            </a:extLst>
          </p:cNvPr>
          <p:cNvCxnSpPr/>
          <p:nvPr/>
        </p:nvCxnSpPr>
        <p:spPr>
          <a:xfrm>
            <a:off x="2839601" y="1410458"/>
            <a:ext cx="2801257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2A6D6A9-0515-9A98-AC1B-36A2263E0A76}"/>
              </a:ext>
            </a:extLst>
          </p:cNvPr>
          <p:cNvSpPr/>
          <p:nvPr/>
        </p:nvSpPr>
        <p:spPr>
          <a:xfrm>
            <a:off x="3717010" y="1638879"/>
            <a:ext cx="1059077" cy="227755"/>
          </a:xfrm>
          <a:prstGeom prst="rect">
            <a:avLst/>
          </a:prstGeom>
          <a:effectLst>
            <a:outerShdw blurRad="25400" dist="25400" dir="5400000" algn="ctr" rotWithShape="0">
              <a:srgbClr val="000000">
                <a:alpha val="8000"/>
              </a:srgbClr>
            </a:outerShdw>
          </a:effectLst>
        </p:spPr>
        <p:txBody>
          <a:bodyPr vert="horz"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ФОМС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E39956A3-7939-921D-7FEC-AD751EE2BD87}"/>
              </a:ext>
            </a:extLst>
          </p:cNvPr>
          <p:cNvGrpSpPr/>
          <p:nvPr/>
        </p:nvGrpSpPr>
        <p:grpSpPr>
          <a:xfrm>
            <a:off x="3078536" y="1504762"/>
            <a:ext cx="471641" cy="471641"/>
            <a:chOff x="495405" y="2513434"/>
            <a:chExt cx="567531" cy="567531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A44EE378-5955-88E4-A190-63945F9EB205}"/>
                </a:ext>
              </a:extLst>
            </p:cNvPr>
            <p:cNvSpPr/>
            <p:nvPr/>
          </p:nvSpPr>
          <p:spPr>
            <a:xfrm>
              <a:off x="495405" y="2513434"/>
              <a:ext cx="567531" cy="5675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7" name="object 39">
              <a:extLst>
                <a:ext uri="{FF2B5EF4-FFF2-40B4-BE49-F238E27FC236}">
                  <a16:creationId xmlns:a16="http://schemas.microsoft.com/office/drawing/2014/main" id="{E433F379-5F80-6287-C491-4D45B45B6EE8}"/>
                </a:ext>
              </a:extLst>
            </p:cNvPr>
            <p:cNvSpPr/>
            <p:nvPr/>
          </p:nvSpPr>
          <p:spPr>
            <a:xfrm>
              <a:off x="592459" y="2610488"/>
              <a:ext cx="373423" cy="3734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  <a:effectLst>
              <a:outerShdw blurRad="25400" dist="25400" dir="5400000" algn="ctr" rotWithShape="0">
                <a:srgbClr val="000000">
                  <a:alpha val="7000"/>
                </a:srgbClr>
              </a:outerShdw>
            </a:effectLst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18" name="Скругленный прямоугольник 377">
            <a:extLst>
              <a:ext uri="{FF2B5EF4-FFF2-40B4-BE49-F238E27FC236}">
                <a16:creationId xmlns:a16="http://schemas.microsoft.com/office/drawing/2014/main" id="{BE347C14-CC9E-67D4-667D-EF23E70DAD5F}"/>
              </a:ext>
            </a:extLst>
          </p:cNvPr>
          <p:cNvSpPr/>
          <p:nvPr/>
        </p:nvSpPr>
        <p:spPr>
          <a:xfrm flipH="1">
            <a:off x="7580580" y="1432765"/>
            <a:ext cx="2016000" cy="583519"/>
          </a:xfrm>
          <a:prstGeom prst="roundRect">
            <a:avLst>
              <a:gd name="adj" fmla="val 50000"/>
            </a:avLst>
          </a:prstGeom>
          <a:solidFill>
            <a:srgbClr val="275296"/>
          </a:solidFill>
          <a:ln w="12700" cap="flat" cmpd="sng" algn="ctr">
            <a:noFill/>
            <a:prstDash val="solid"/>
            <a:miter lim="800000"/>
          </a:ln>
          <a:effectLst>
            <a:outerShdw blurRad="203200" dist="215900" dir="5400000" algn="t" rotWithShape="0">
              <a:prstClr val="black">
                <a:alpha val="8000"/>
              </a:prstClr>
            </a:outerShdw>
          </a:effectLst>
        </p:spPr>
        <p:txBody>
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CF866FA-FD73-0AD9-50DF-4EB7FB786874}"/>
              </a:ext>
            </a:extLst>
          </p:cNvPr>
          <p:cNvSpPr/>
          <p:nvPr/>
        </p:nvSpPr>
        <p:spPr>
          <a:xfrm>
            <a:off x="8305269" y="1637541"/>
            <a:ext cx="1260939" cy="227755"/>
          </a:xfrm>
          <a:prstGeom prst="rect">
            <a:avLst/>
          </a:prstGeom>
          <a:effectLst>
            <a:outerShdw blurRad="25400" dist="25400" dir="5400000" algn="ctr" rotWithShape="0">
              <a:srgbClr val="000000">
                <a:alpha val="8000"/>
              </a:srgbClr>
            </a:outerShdw>
          </a:effectLst>
        </p:spPr>
        <p:txBody>
          <a:bodyPr vert="horz"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МИНСПОРТ</a:t>
            </a:r>
          </a:p>
        </p:txBody>
      </p:sp>
      <p:sp>
        <p:nvSpPr>
          <p:cNvPr id="20" name="Скругленный прямоугольник 382">
            <a:extLst>
              <a:ext uri="{FF2B5EF4-FFF2-40B4-BE49-F238E27FC236}">
                <a16:creationId xmlns:a16="http://schemas.microsoft.com/office/drawing/2014/main" id="{2EC65EEF-8811-6441-8B7A-7102A2BE610D}"/>
              </a:ext>
            </a:extLst>
          </p:cNvPr>
          <p:cNvSpPr/>
          <p:nvPr/>
        </p:nvSpPr>
        <p:spPr>
          <a:xfrm flipH="1">
            <a:off x="5310911" y="1411796"/>
            <a:ext cx="2016000" cy="583519"/>
          </a:xfrm>
          <a:prstGeom prst="roundRect">
            <a:avLst>
              <a:gd name="adj" fmla="val 50000"/>
            </a:avLst>
          </a:prstGeom>
          <a:solidFill>
            <a:srgbClr val="275296"/>
          </a:solidFill>
          <a:ln w="12700" cap="flat" cmpd="sng" algn="ctr">
            <a:noFill/>
            <a:prstDash val="solid"/>
            <a:miter lim="800000"/>
          </a:ln>
          <a:effectLst>
            <a:outerShdw blurRad="203200" dist="215900" dir="5400000" algn="t" rotWithShape="0">
              <a:prstClr val="black">
                <a:alpha val="8000"/>
              </a:prstClr>
            </a:outerShdw>
          </a:effectLst>
        </p:spPr>
        <p:txBody>
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FCE4F439-15ED-BCA4-7DCE-CCA8D5C297F1}"/>
              </a:ext>
            </a:extLst>
          </p:cNvPr>
          <p:cNvSpPr/>
          <p:nvPr/>
        </p:nvSpPr>
        <p:spPr>
          <a:xfrm>
            <a:off x="5965620" y="1519297"/>
            <a:ext cx="1303860" cy="443198"/>
          </a:xfrm>
          <a:prstGeom prst="rect">
            <a:avLst/>
          </a:prstGeom>
          <a:effectLst>
            <a:outerShdw blurRad="25400" dist="25400" dir="5400000" algn="ctr" rotWithShape="0">
              <a:srgbClr val="000000">
                <a:alpha val="8000"/>
              </a:srgbClr>
            </a:outerShdw>
          </a:effectLst>
        </p:spPr>
        <p:txBody>
          <a:bodyPr vert="horz"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РОСИМУ-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ЩЕСТВО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E829C88A-71C5-6AA3-1753-D3C7DF448A43}"/>
              </a:ext>
            </a:extLst>
          </p:cNvPr>
          <p:cNvGrpSpPr/>
          <p:nvPr/>
        </p:nvGrpSpPr>
        <p:grpSpPr>
          <a:xfrm>
            <a:off x="5378902" y="1462331"/>
            <a:ext cx="471641" cy="471641"/>
            <a:chOff x="495405" y="3856459"/>
            <a:chExt cx="567531" cy="567531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D624F38A-3FB6-5BD6-E5FF-228FCFABE260}"/>
                </a:ext>
              </a:extLst>
            </p:cNvPr>
            <p:cNvSpPr/>
            <p:nvPr/>
          </p:nvSpPr>
          <p:spPr>
            <a:xfrm>
              <a:off x="495405" y="3856459"/>
              <a:ext cx="567531" cy="5675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24" name="object 32">
              <a:extLst>
                <a:ext uri="{FF2B5EF4-FFF2-40B4-BE49-F238E27FC236}">
                  <a16:creationId xmlns:a16="http://schemas.microsoft.com/office/drawing/2014/main" id="{5B09894A-A5BB-683A-BCE4-C593FB7EFE9A}"/>
                </a:ext>
              </a:extLst>
            </p:cNvPr>
            <p:cNvSpPr/>
            <p:nvPr/>
          </p:nvSpPr>
          <p:spPr>
            <a:xfrm>
              <a:off x="596263" y="3939071"/>
              <a:ext cx="369703" cy="4198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  <a:effectLst>
              <a:outerShdw blurRad="25400" dist="38100" dir="5400000" algn="ctr" rotWithShape="0">
                <a:srgbClr val="000000">
                  <a:alpha val="10000"/>
                </a:srgbClr>
              </a:outerShdw>
            </a:effectLst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1D31667E-56F5-734D-6435-A2718F0D6469}"/>
              </a:ext>
            </a:extLst>
          </p:cNvPr>
          <p:cNvSpPr/>
          <p:nvPr/>
        </p:nvSpPr>
        <p:spPr>
          <a:xfrm>
            <a:off x="3101444" y="2491167"/>
            <a:ext cx="2096233" cy="147732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Создание всероссийской цифровой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платформы обязательного медицинского страхования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1CDF6532-4F06-576B-5FFA-65DDA20CABB9}"/>
              </a:ext>
            </a:extLst>
          </p:cNvPr>
          <p:cNvGrpSpPr/>
          <p:nvPr/>
        </p:nvGrpSpPr>
        <p:grpSpPr>
          <a:xfrm>
            <a:off x="5290977" y="4855246"/>
            <a:ext cx="1343669" cy="1093785"/>
            <a:chOff x="7657709" y="3799280"/>
            <a:chExt cx="1343669" cy="1093785"/>
          </a:xfrm>
        </p:grpSpPr>
        <p:pic>
          <p:nvPicPr>
            <p:cNvPr id="27" name="Picture 16" descr="logo11">
              <a:extLst>
                <a:ext uri="{FF2B5EF4-FFF2-40B4-BE49-F238E27FC236}">
                  <a16:creationId xmlns:a16="http://schemas.microsoft.com/office/drawing/2014/main" id="{45476BFF-1541-10BC-712B-863B06423C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751"/>
            <a:stretch/>
          </p:blipFill>
          <p:spPr bwMode="auto">
            <a:xfrm>
              <a:off x="7870323" y="3799280"/>
              <a:ext cx="912316" cy="526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1C89B80D-CB06-BD24-94C9-08AFF8881C4A}"/>
                </a:ext>
              </a:extLst>
            </p:cNvPr>
            <p:cNvSpPr/>
            <p:nvPr/>
          </p:nvSpPr>
          <p:spPr>
            <a:xfrm>
              <a:off x="7657709" y="4570374"/>
              <a:ext cx="1343669" cy="32269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Segoe UI" panose="020B0502040204020203" pitchFamily="34" charset="0"/>
                </a:rPr>
                <a:t>ДОД Росимущества</a:t>
              </a:r>
            </a:p>
          </p:txBody>
        </p:sp>
      </p:grp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3C0472EE-AF4C-8C79-ABBD-FAC2373A6F6D}"/>
              </a:ext>
            </a:extLst>
          </p:cNvPr>
          <p:cNvSpPr/>
          <p:nvPr/>
        </p:nvSpPr>
        <p:spPr>
          <a:xfrm>
            <a:off x="5310911" y="2491167"/>
            <a:ext cx="2077000" cy="123110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Создание публичной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системы распоряжения федеральным имуществом</a:t>
            </a:r>
          </a:p>
        </p:txBody>
      </p:sp>
      <p:sp>
        <p:nvSpPr>
          <p:cNvPr id="30" name="Rectangle 62">
            <a:extLst>
              <a:ext uri="{FF2B5EF4-FFF2-40B4-BE49-F238E27FC236}">
                <a16:creationId xmlns:a16="http://schemas.microsoft.com/office/drawing/2014/main" id="{3F476312-7650-1654-7D61-054293944F41}"/>
              </a:ext>
            </a:extLst>
          </p:cNvPr>
          <p:cNvSpPr/>
          <p:nvPr/>
        </p:nvSpPr>
        <p:spPr>
          <a:xfrm>
            <a:off x="1252469" y="3435952"/>
            <a:ext cx="1315317" cy="2769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12700" marR="17967" lvl="0" indent="0" algn="l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>
                  <a:outerShdw blurRad="139700" dist="127000" dir="5400000" algn="t" rotWithShape="0">
                    <a:prstClr val="black">
                      <a:alpha val="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сервисов</a:t>
            </a:r>
          </a:p>
        </p:txBody>
      </p:sp>
      <p:sp>
        <p:nvSpPr>
          <p:cNvPr id="31" name="Rectangle 62">
            <a:extLst>
              <a:ext uri="{FF2B5EF4-FFF2-40B4-BE49-F238E27FC236}">
                <a16:creationId xmlns:a16="http://schemas.microsoft.com/office/drawing/2014/main" id="{BC47A77B-A291-2F96-B317-19FF646AFBDC}"/>
              </a:ext>
            </a:extLst>
          </p:cNvPr>
          <p:cNvSpPr/>
          <p:nvPr/>
        </p:nvSpPr>
        <p:spPr>
          <a:xfrm>
            <a:off x="1252469" y="4730164"/>
            <a:ext cx="1871741" cy="67710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12700" marR="17967" lvl="0" indent="0" algn="l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0D67AF"/>
                </a:solidFill>
                <a:effectLst>
                  <a:outerShdw blurRad="139700" dist="127000" dir="5400000" algn="t" rotWithShape="0">
                    <a:prstClr val="black">
                      <a:alpha val="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Segoe UI Black" panose="020B0502040204020203" pitchFamily="34" charset="0"/>
              </a:rPr>
              <a:t>1 000</a:t>
            </a:r>
          </a:p>
        </p:txBody>
      </p:sp>
      <p:sp>
        <p:nvSpPr>
          <p:cNvPr id="32" name="Rectangle 62">
            <a:extLst>
              <a:ext uri="{FF2B5EF4-FFF2-40B4-BE49-F238E27FC236}">
                <a16:creationId xmlns:a16="http://schemas.microsoft.com/office/drawing/2014/main" id="{DA90D1C8-BCD8-D4B8-19A1-3F28BAD729E0}"/>
              </a:ext>
            </a:extLst>
          </p:cNvPr>
          <p:cNvSpPr/>
          <p:nvPr/>
        </p:nvSpPr>
        <p:spPr>
          <a:xfrm>
            <a:off x="1252469" y="5387316"/>
            <a:ext cx="1927792" cy="69249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12700" marR="17967" lvl="0" indent="0" algn="l" defTabSz="914400" rtl="0" eaLnBrk="1" fontAlgn="auto" latinLnBrk="0" hangingPunct="1">
              <a:lnSpc>
                <a:spcPts val="176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>
                  <a:outerShdw blurRad="139700" dist="127000" dir="5400000" algn="t" rotWithShape="0">
                    <a:prstClr val="black">
                      <a:alpha val="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разработчиков</a:t>
            </a:r>
            <a:b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>
                  <a:outerShdw blurRad="139700" dist="127000" dir="5400000" algn="t" rotWithShape="0">
                    <a:prstClr val="black">
                      <a:alpha val="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</a:b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>
                  <a:outerShdw blurRad="139700" dist="127000" dir="5400000" algn="t" rotWithShape="0">
                    <a:prstClr val="black">
                      <a:alpha val="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от подрядчиков ведомств</a:t>
            </a:r>
          </a:p>
        </p:txBody>
      </p:sp>
      <p:sp>
        <p:nvSpPr>
          <p:cNvPr id="33" name="Rectangle 62">
            <a:extLst>
              <a:ext uri="{FF2B5EF4-FFF2-40B4-BE49-F238E27FC236}">
                <a16:creationId xmlns:a16="http://schemas.microsoft.com/office/drawing/2014/main" id="{CBE3A794-C8F6-5EF2-B94B-92AF4D4AD5B6}"/>
              </a:ext>
            </a:extLst>
          </p:cNvPr>
          <p:cNvSpPr/>
          <p:nvPr/>
        </p:nvSpPr>
        <p:spPr>
          <a:xfrm>
            <a:off x="1252469" y="1299440"/>
            <a:ext cx="1292138" cy="67710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12700" marR="17967" lvl="0" indent="0" algn="l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kern="0" dirty="0">
                <a:solidFill>
                  <a:srgbClr val="0D67AF"/>
                </a:solidFill>
                <a:effectLst>
                  <a:outerShdw blurRad="139700" dist="127000" dir="5400000" algn="t" rotWithShape="0">
                    <a:prstClr val="black">
                      <a:alpha val="2000"/>
                    </a:prstClr>
                  </a:outerShdw>
                </a:effectLst>
                <a:latin typeface="Calibri"/>
                <a:cs typeface="Segoe UI Black" panose="020B0502040204020203" pitchFamily="34" charset="0"/>
              </a:rPr>
              <a:t>4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rgbClr val="0D67AF"/>
              </a:solidFill>
              <a:effectLst>
                <a:outerShdw blurRad="139700" dist="127000" dir="5400000" algn="t" rotWithShape="0">
                  <a:prstClr val="black">
                    <a:alpha val="2000"/>
                  </a:prstClr>
                </a:outerShdw>
              </a:effectLst>
              <a:uLnTx/>
              <a:uFillTx/>
              <a:latin typeface="Calibri"/>
              <a:ea typeface="+mn-ea"/>
              <a:cs typeface="Segoe UI Black" panose="020B0502040204020203" pitchFamily="34" charset="0"/>
            </a:endParaRPr>
          </a:p>
        </p:txBody>
      </p:sp>
      <p:sp>
        <p:nvSpPr>
          <p:cNvPr id="34" name="Rectangle 62">
            <a:extLst>
              <a:ext uri="{FF2B5EF4-FFF2-40B4-BE49-F238E27FC236}">
                <a16:creationId xmlns:a16="http://schemas.microsoft.com/office/drawing/2014/main" id="{06ED81AC-909D-DFF0-9594-C35F312AD852}"/>
              </a:ext>
            </a:extLst>
          </p:cNvPr>
          <p:cNvSpPr/>
          <p:nvPr/>
        </p:nvSpPr>
        <p:spPr>
          <a:xfrm>
            <a:off x="1252469" y="1886503"/>
            <a:ext cx="2072197" cy="2769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12700" marR="17967" lvl="0" indent="0" algn="l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>
                  <a:outerShdw blurRad="139700" dist="127000" dir="5400000" algn="t" rotWithShape="0">
                    <a:prstClr val="black">
                      <a:alpha val="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ведомства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04CDA814-B7EA-382E-0564-F3A063B4806B}"/>
              </a:ext>
            </a:extLst>
          </p:cNvPr>
          <p:cNvSpPr/>
          <p:nvPr/>
        </p:nvSpPr>
        <p:spPr>
          <a:xfrm>
            <a:off x="6673911" y="5710742"/>
            <a:ext cx="900195" cy="153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ИТ-интеграторы</a:t>
            </a:r>
          </a:p>
        </p:txBody>
      </p:sp>
      <p:sp>
        <p:nvSpPr>
          <p:cNvPr id="36" name="Круг: прозрачная заливка 9">
            <a:extLst>
              <a:ext uri="{FF2B5EF4-FFF2-40B4-BE49-F238E27FC236}">
                <a16:creationId xmlns:a16="http://schemas.microsoft.com/office/drawing/2014/main" id="{6D221A65-9533-3A62-5195-E48AE91B49BF}"/>
              </a:ext>
            </a:extLst>
          </p:cNvPr>
          <p:cNvSpPr/>
          <p:nvPr/>
        </p:nvSpPr>
        <p:spPr>
          <a:xfrm>
            <a:off x="4373626" y="5265709"/>
            <a:ext cx="330312" cy="330312"/>
          </a:xfrm>
          <a:prstGeom prst="donut">
            <a:avLst>
              <a:gd name="adj" fmla="val 22685"/>
            </a:avLst>
          </a:prstGeom>
          <a:solidFill>
            <a:srgbClr val="42E3B4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SB Sans Display" panose="020B0503040504020204" pitchFamily="34" charset="0"/>
            </a:endParaRP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815E422C-D595-36B0-110B-3746FC59EDE7}"/>
              </a:ext>
            </a:extLst>
          </p:cNvPr>
          <p:cNvGrpSpPr/>
          <p:nvPr/>
        </p:nvGrpSpPr>
        <p:grpSpPr>
          <a:xfrm>
            <a:off x="6946159" y="5253528"/>
            <a:ext cx="330312" cy="330312"/>
            <a:chOff x="6292597" y="4898264"/>
            <a:chExt cx="330312" cy="330312"/>
          </a:xfrm>
        </p:grpSpPr>
        <p:sp>
          <p:nvSpPr>
            <p:cNvPr id="38" name="Круг: прозрачная заливка 9">
              <a:extLst>
                <a:ext uri="{FF2B5EF4-FFF2-40B4-BE49-F238E27FC236}">
                  <a16:creationId xmlns:a16="http://schemas.microsoft.com/office/drawing/2014/main" id="{E2E07D08-E73C-11E2-3CE6-57F49D5DFD59}"/>
                </a:ext>
              </a:extLst>
            </p:cNvPr>
            <p:cNvSpPr/>
            <p:nvPr/>
          </p:nvSpPr>
          <p:spPr>
            <a:xfrm>
              <a:off x="6292597" y="4898264"/>
              <a:ext cx="330312" cy="330312"/>
            </a:xfrm>
            <a:prstGeom prst="donut">
              <a:avLst>
                <a:gd name="adj" fmla="val 22685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39" name="Круг: прозрачная заливка 9">
              <a:extLst>
                <a:ext uri="{FF2B5EF4-FFF2-40B4-BE49-F238E27FC236}">
                  <a16:creationId xmlns:a16="http://schemas.microsoft.com/office/drawing/2014/main" id="{F9D07BC1-0656-9E2E-7F1A-27017587C971}"/>
                </a:ext>
              </a:extLst>
            </p:cNvPr>
            <p:cNvSpPr/>
            <p:nvPr/>
          </p:nvSpPr>
          <p:spPr>
            <a:xfrm>
              <a:off x="6292597" y="4898264"/>
              <a:ext cx="330312" cy="330312"/>
            </a:xfrm>
            <a:prstGeom prst="donut">
              <a:avLst>
                <a:gd name="adj" fmla="val 22685"/>
              </a:avLst>
            </a:prstGeom>
            <a:solidFill>
              <a:srgbClr val="42E3B4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SB Sans Display" panose="020B0503040504020204" pitchFamily="34" charset="0"/>
              </a:endParaRPr>
            </a:p>
          </p:txBody>
        </p:sp>
      </p:grpSp>
      <p:sp>
        <p:nvSpPr>
          <p:cNvPr id="40" name="Овал 39">
            <a:extLst>
              <a:ext uri="{FF2B5EF4-FFF2-40B4-BE49-F238E27FC236}">
                <a16:creationId xmlns:a16="http://schemas.microsoft.com/office/drawing/2014/main" id="{A805F8B1-F11C-C618-92B4-021B9300F7F6}"/>
              </a:ext>
            </a:extLst>
          </p:cNvPr>
          <p:cNvSpPr/>
          <p:nvPr/>
        </p:nvSpPr>
        <p:spPr>
          <a:xfrm>
            <a:off x="7663031" y="1495985"/>
            <a:ext cx="471641" cy="4716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9AD8A28F-9C5A-6650-F85C-6B615FFB225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7" t="7942" r="33355" b="38495"/>
          <a:stretch/>
        </p:blipFill>
        <p:spPr>
          <a:xfrm>
            <a:off x="7730686" y="1536081"/>
            <a:ext cx="336331" cy="391449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85E96AD2-801F-DE07-FE50-827474624ED1}"/>
              </a:ext>
            </a:extLst>
          </p:cNvPr>
          <p:cNvSpPr/>
          <p:nvPr/>
        </p:nvSpPr>
        <p:spPr>
          <a:xfrm>
            <a:off x="7580580" y="2491167"/>
            <a:ext cx="2000391" cy="15158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Создание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единой ГИС «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Физическая культура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и спорт» с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сервисами 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для граждан 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и спортсменов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93CD2101-E2F8-7D3D-2085-DE901B30574A}"/>
              </a:ext>
            </a:extLst>
          </p:cNvPr>
          <p:cNvSpPr/>
          <p:nvPr/>
        </p:nvSpPr>
        <p:spPr>
          <a:xfrm>
            <a:off x="8124696" y="5704432"/>
            <a:ext cx="900195" cy="153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Философия-ИТ</a:t>
            </a:r>
          </a:p>
        </p:txBody>
      </p:sp>
      <p:sp>
        <p:nvSpPr>
          <p:cNvPr id="44" name="Скругленный прямоугольник 377">
            <a:extLst>
              <a:ext uri="{FF2B5EF4-FFF2-40B4-BE49-F238E27FC236}">
                <a16:creationId xmlns:a16="http://schemas.microsoft.com/office/drawing/2014/main" id="{96F5BD60-2861-D390-4ACE-39D1E5944FCA}"/>
              </a:ext>
            </a:extLst>
          </p:cNvPr>
          <p:cNvSpPr/>
          <p:nvPr/>
        </p:nvSpPr>
        <p:spPr>
          <a:xfrm flipH="1">
            <a:off x="9889969" y="1432765"/>
            <a:ext cx="2016000" cy="583519"/>
          </a:xfrm>
          <a:prstGeom prst="roundRect">
            <a:avLst>
              <a:gd name="adj" fmla="val 50000"/>
            </a:avLst>
          </a:prstGeom>
          <a:solidFill>
            <a:srgbClr val="275296"/>
          </a:solidFill>
          <a:ln w="12700" cap="flat" cmpd="sng" algn="ctr">
            <a:noFill/>
            <a:prstDash val="solid"/>
            <a:miter lim="800000"/>
          </a:ln>
          <a:effectLst>
            <a:outerShdw blurRad="203200" dist="215900" dir="5400000" algn="t" rotWithShape="0">
              <a:prstClr val="black">
                <a:alpha val="8000"/>
              </a:prstClr>
            </a:outerShdw>
          </a:effectLst>
        </p:spPr>
        <p:txBody>
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5" name="Прямоугольник 378">
            <a:extLst>
              <a:ext uri="{FF2B5EF4-FFF2-40B4-BE49-F238E27FC236}">
                <a16:creationId xmlns:a16="http://schemas.microsoft.com/office/drawing/2014/main" id="{97D93564-F42B-BA2F-D013-960B8002DB91}"/>
              </a:ext>
            </a:extLst>
          </p:cNvPr>
          <p:cNvSpPr/>
          <p:nvPr/>
        </p:nvSpPr>
        <p:spPr>
          <a:xfrm>
            <a:off x="10552157" y="1501356"/>
            <a:ext cx="1266463" cy="443198"/>
          </a:xfrm>
          <a:prstGeom prst="rect">
            <a:avLst/>
          </a:prstGeom>
          <a:effectLst>
            <a:outerShdw blurRad="25400" dist="25400" dir="5400000" algn="ctr" rotWithShape="0">
              <a:srgbClr val="000000">
                <a:alpha val="8000"/>
              </a:srgbClr>
            </a:outerShdw>
          </a:effectLst>
        </p:spPr>
        <p:txBody>
          <a:bodyPr vert="horz"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СОЦКАЗ-НАЧЕЙСТВО</a:t>
            </a:r>
          </a:p>
        </p:txBody>
      </p:sp>
      <p:sp>
        <p:nvSpPr>
          <p:cNvPr id="46" name="Овал 50">
            <a:extLst>
              <a:ext uri="{FF2B5EF4-FFF2-40B4-BE49-F238E27FC236}">
                <a16:creationId xmlns:a16="http://schemas.microsoft.com/office/drawing/2014/main" id="{2C64C60F-5BD6-F962-6431-FDC475D7336B}"/>
              </a:ext>
            </a:extLst>
          </p:cNvPr>
          <p:cNvSpPr/>
          <p:nvPr/>
        </p:nvSpPr>
        <p:spPr>
          <a:xfrm>
            <a:off x="9949109" y="1486827"/>
            <a:ext cx="471641" cy="4716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47" name="Picture 2" descr="Логотип Министерства труда и социальной защиты РФ (Минтруд России) |  Геральдика.ру">
            <a:extLst>
              <a:ext uri="{FF2B5EF4-FFF2-40B4-BE49-F238E27FC236}">
                <a16:creationId xmlns:a16="http://schemas.microsoft.com/office/drawing/2014/main" id="{94AFE63E-24F9-3A07-8411-CF807C933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177" y="1560524"/>
            <a:ext cx="281505" cy="32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62">
            <a:extLst>
              <a:ext uri="{FF2B5EF4-FFF2-40B4-BE49-F238E27FC236}">
                <a16:creationId xmlns:a16="http://schemas.microsoft.com/office/drawing/2014/main" id="{A2DB2414-BD01-D664-2B5F-2467B86B5265}"/>
              </a:ext>
            </a:extLst>
          </p:cNvPr>
          <p:cNvSpPr/>
          <p:nvPr/>
        </p:nvSpPr>
        <p:spPr>
          <a:xfrm>
            <a:off x="9948605" y="3255128"/>
            <a:ext cx="1179019" cy="67710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12700" marR="17967" lvl="0" indent="0" algn="l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>
                  <a:outerShdw blurRad="139700" dist="127000" dir="5400000" algn="t" rotWithShape="0">
                    <a:prstClr val="black">
                      <a:alpha val="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Segoe UI Black" panose="020B0502040204020203" pitchFamily="34" charset="0"/>
              </a:rPr>
              <a:t>20+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F2851"/>
              </a:solidFill>
              <a:effectLst>
                <a:outerShdw blurRad="139700" dist="127000" dir="5400000" algn="t" rotWithShape="0">
                  <a:prstClr val="black">
                    <a:alpha val="2000"/>
                  </a:prstClr>
                </a:outerShdw>
              </a:effectLst>
              <a:uLnTx/>
              <a:uFillTx/>
              <a:latin typeface="Calibri"/>
              <a:ea typeface="+mn-ea"/>
              <a:cs typeface="Segoe UI Black" panose="020B0502040204020203" pitchFamily="34" charset="0"/>
            </a:endParaRPr>
          </a:p>
        </p:txBody>
      </p:sp>
      <p:sp>
        <p:nvSpPr>
          <p:cNvPr id="49" name="Прямоугольник 53">
            <a:extLst>
              <a:ext uri="{FF2B5EF4-FFF2-40B4-BE49-F238E27FC236}">
                <a16:creationId xmlns:a16="http://schemas.microsoft.com/office/drawing/2014/main" id="{70AF3E14-6062-E358-E9DC-FD77B2531140}"/>
              </a:ext>
            </a:extLst>
          </p:cNvPr>
          <p:cNvSpPr/>
          <p:nvPr/>
        </p:nvSpPr>
        <p:spPr>
          <a:xfrm>
            <a:off x="9982681" y="2491167"/>
            <a:ext cx="1946085" cy="102335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Создание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системы аналитики и расчета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в социальной сфере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0" name="Rectangle 3">
            <a:extLst>
              <a:ext uri="{FF2B5EF4-FFF2-40B4-BE49-F238E27FC236}">
                <a16:creationId xmlns:a16="http://schemas.microsoft.com/office/drawing/2014/main" id="{9BE6A536-6FA0-15D3-BE0E-E25D47C6764B}"/>
              </a:ext>
            </a:extLst>
          </p:cNvPr>
          <p:cNvSpPr/>
          <p:nvPr/>
        </p:nvSpPr>
        <p:spPr>
          <a:xfrm>
            <a:off x="10850795" y="3502203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>
                  <a:outerShdw blurRad="139700" dist="127000" dir="5400000" algn="t" rotWithShape="0">
                    <a:prstClr val="black">
                      <a:alpha val="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Segoe UI Black" panose="020B0502040204020203" pitchFamily="34" charset="0"/>
              </a:rPr>
              <a:t>сервисов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" name="Picture 12">
            <a:extLst>
              <a:ext uri="{FF2B5EF4-FFF2-40B4-BE49-F238E27FC236}">
                <a16:creationId xmlns:a16="http://schemas.microsoft.com/office/drawing/2014/main" id="{07B22943-D7BF-007B-0271-646735646C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397" y="5196479"/>
            <a:ext cx="468772" cy="468772"/>
          </a:xfrm>
          <a:prstGeom prst="rect">
            <a:avLst/>
          </a:prstGeom>
        </p:spPr>
      </p:pic>
      <p:pic>
        <p:nvPicPr>
          <p:cNvPr id="52" name="Picture 2">
            <a:extLst>
              <a:ext uri="{FF2B5EF4-FFF2-40B4-BE49-F238E27FC236}">
                <a16:creationId xmlns:a16="http://schemas.microsoft.com/office/drawing/2014/main" id="{301E63E3-C2D5-3148-4782-F9A510DDA0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74" t="23988" r="9450" b="26317"/>
          <a:stretch/>
        </p:blipFill>
        <p:spPr bwMode="auto">
          <a:xfrm>
            <a:off x="10138717" y="5098919"/>
            <a:ext cx="1167709" cy="58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>
            <a:extLst>
              <a:ext uri="{FF2B5EF4-FFF2-40B4-BE49-F238E27FC236}">
                <a16:creationId xmlns:a16="http://schemas.microsoft.com/office/drawing/2014/main" id="{221189C2-5E81-5373-C96F-F98874C2D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5" t="27428" r="9185" b="26850"/>
          <a:stretch/>
        </p:blipFill>
        <p:spPr bwMode="auto">
          <a:xfrm>
            <a:off x="7833082" y="5166615"/>
            <a:ext cx="1610268" cy="33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7412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02AFE35-B640-4E00-9F21-4239F2F8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Развитие сообщества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41B3E606-8776-E3A8-F29D-B8BD23BFF63A}"/>
              </a:ext>
            </a:extLst>
          </p:cNvPr>
          <p:cNvSpPr/>
          <p:nvPr/>
        </p:nvSpPr>
        <p:spPr>
          <a:xfrm>
            <a:off x="7078834" y="1324001"/>
            <a:ext cx="4412160" cy="1391760"/>
          </a:xfrm>
          <a:prstGeom prst="roundRect">
            <a:avLst>
              <a:gd name="adj" fmla="val 12958"/>
            </a:avLst>
          </a:prstGeom>
          <a:gradFill>
            <a:gsLst>
              <a:gs pos="100000">
                <a:srgbClr val="E4ECFD">
                  <a:alpha val="2000"/>
                </a:srgbClr>
              </a:gs>
              <a:gs pos="31000">
                <a:srgbClr val="E4ECFD"/>
              </a:gs>
            </a:gsLst>
            <a:lin ang="0" scaled="1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1821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Организация и проведение экспертных мероприятий</a:t>
            </a:r>
            <a:endParaRPr kumimoji="0" lang="ru-RU" sz="2000" b="0" i="0" u="none" strike="noStrike" kern="1200" cap="none" spc="-1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1821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— Конференции</a:t>
            </a:r>
            <a:endParaRPr kumimoji="0" lang="ru-RU" sz="1800" b="0" i="0" u="none" strike="noStrike" kern="1200" cap="none" spc="-1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1821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— Митапы</a:t>
            </a:r>
            <a:endParaRPr kumimoji="0" lang="ru-RU" sz="1800" b="0" i="0" u="none" strike="noStrike" kern="1200" cap="none" spc="-1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55094CEC-0448-616C-97A2-51045DE1CF56}"/>
              </a:ext>
            </a:extLst>
          </p:cNvPr>
          <p:cNvSpPr/>
          <p:nvPr/>
        </p:nvSpPr>
        <p:spPr>
          <a:xfrm>
            <a:off x="7078834" y="2782870"/>
            <a:ext cx="4384800" cy="1881836"/>
          </a:xfrm>
          <a:prstGeom prst="roundRect">
            <a:avLst>
              <a:gd name="adj" fmla="val 13804"/>
            </a:avLst>
          </a:prstGeom>
          <a:gradFill>
            <a:gsLst>
              <a:gs pos="100000">
                <a:srgbClr val="E4ECFD">
                  <a:alpha val="2000"/>
                </a:srgbClr>
              </a:gs>
              <a:gs pos="31000">
                <a:srgbClr val="E4ECFD"/>
              </a:gs>
            </a:gsLst>
            <a:lin ang="0" scaled="1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1821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Обучение команд разработки</a:t>
            </a:r>
            <a:endParaRPr kumimoji="0" lang="ru-RU" sz="2000" b="0" i="0" u="none" strike="noStrike" kern="1200" cap="none" spc="-1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821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— «Песочница»</a:t>
            </a:r>
          </a:p>
          <a:p>
            <a:pPr marL="1821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— </a:t>
            </a:r>
            <a:r>
              <a:rPr kumimoji="0" lang="ru-RU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Bootcamp</a:t>
            </a:r>
            <a:endParaRPr kumimoji="0" lang="ru-RU" sz="1800" b="0" i="0" u="none" strike="noStrike" kern="1200" cap="none" spc="-1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  <a:p>
            <a:pPr marL="1821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— Конференции, хакатоны</a:t>
            </a:r>
          </a:p>
          <a:p>
            <a:pPr marL="1821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— Обучающие курсы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4296A83-0E44-81A6-5DB7-7372A7B75F38}"/>
              </a:ext>
            </a:extLst>
          </p:cNvPr>
          <p:cNvSpPr/>
          <p:nvPr/>
        </p:nvSpPr>
        <p:spPr>
          <a:xfrm>
            <a:off x="7078834" y="4761512"/>
            <a:ext cx="5018020" cy="1616542"/>
          </a:xfrm>
          <a:prstGeom prst="roundRect">
            <a:avLst>
              <a:gd name="adj" fmla="val 18015"/>
            </a:avLst>
          </a:prstGeom>
          <a:gradFill>
            <a:gsLst>
              <a:gs pos="100000">
                <a:srgbClr val="E4ECFD">
                  <a:alpha val="2000"/>
                </a:srgbClr>
              </a:gs>
              <a:gs pos="31000">
                <a:srgbClr val="E4ECFD"/>
              </a:gs>
            </a:gsLst>
            <a:lin ang="0" scaled="1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1821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Обучение госслужащих</a:t>
            </a:r>
          </a:p>
          <a:p>
            <a:pPr marL="1821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— Семинары от экспертов</a:t>
            </a:r>
          </a:p>
          <a:p>
            <a:pPr marL="447675" marR="0" lvl="0" indent="-268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— Совместные программы с </a:t>
            </a:r>
            <a:r>
              <a:rPr lang="ru-RU" spc="-1" dirty="0">
                <a:solidFill>
                  <a:srgbClr val="0F2851"/>
                </a:solidFill>
                <a:latin typeface="Calibri"/>
                <a:ea typeface="Microsoft YaHei"/>
              </a:rPr>
              <a:t>МГУ, </a:t>
            </a: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РАНХиГС, </a:t>
            </a:r>
            <a:r>
              <a:rPr lang="ru-RU" spc="-1" dirty="0">
                <a:solidFill>
                  <a:srgbClr val="0F2851"/>
                </a:solidFill>
                <a:latin typeface="Calibri"/>
                <a:ea typeface="Microsoft YaHei"/>
              </a:rPr>
              <a:t>МИФИ</a:t>
            </a: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 и другими ведущими вузами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3E8316-24CE-7D07-3CCA-1669E3D74F59}"/>
              </a:ext>
            </a:extLst>
          </p:cNvPr>
          <p:cNvSpPr txBox="1"/>
          <p:nvPr/>
        </p:nvSpPr>
        <p:spPr>
          <a:xfrm>
            <a:off x="1664914" y="4652006"/>
            <a:ext cx="4412160" cy="563058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-1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Сообщество «</a:t>
            </a:r>
            <a:r>
              <a:rPr kumimoji="0" lang="ru-RU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ГосТех</a:t>
            </a:r>
            <a:r>
              <a:rPr kumimoji="0" lang="ru-RU" sz="3200" b="1" i="0" u="none" strike="noStrike" kern="1200" cap="none" spc="-1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</a:t>
            </a:r>
          </a:p>
        </p:txBody>
      </p:sp>
      <p:cxnSp>
        <p:nvCxnSpPr>
          <p:cNvPr id="6" name="Скругленная соединительная линия 5">
            <a:extLst>
              <a:ext uri="{FF2B5EF4-FFF2-40B4-BE49-F238E27FC236}">
                <a16:creationId xmlns:a16="http://schemas.microsoft.com/office/drawing/2014/main" id="{3D018784-19A9-9725-56FD-80257BC1A41E}"/>
              </a:ext>
            </a:extLst>
          </p:cNvPr>
          <p:cNvCxnSpPr>
            <a:cxnSpLocks/>
            <a:stCxn id="10" idx="3"/>
            <a:endCxn id="2" idx="1"/>
          </p:cNvCxnSpPr>
          <p:nvPr/>
        </p:nvCxnSpPr>
        <p:spPr>
          <a:xfrm flipV="1">
            <a:off x="5497842" y="2019881"/>
            <a:ext cx="1580992" cy="1409119"/>
          </a:xfrm>
          <a:prstGeom prst="curvedConnector3">
            <a:avLst/>
          </a:prstGeom>
          <a:ln w="0">
            <a:solidFill>
              <a:srgbClr val="205CE9"/>
            </a:solidFill>
            <a:tailEnd type="triangle" w="med" len="med"/>
          </a:ln>
        </p:spPr>
      </p:cxnSp>
      <p:cxnSp>
        <p:nvCxnSpPr>
          <p:cNvPr id="7" name="Скругленная соединительная линия 6">
            <a:extLst>
              <a:ext uri="{FF2B5EF4-FFF2-40B4-BE49-F238E27FC236}">
                <a16:creationId xmlns:a16="http://schemas.microsoft.com/office/drawing/2014/main" id="{213E597A-998B-523D-52B1-FF161503BD68}"/>
              </a:ext>
            </a:extLst>
          </p:cNvPr>
          <p:cNvCxnSpPr>
            <a:cxnSpLocks/>
            <a:stCxn id="10" idx="3"/>
            <a:endCxn id="4" idx="1"/>
          </p:cNvCxnSpPr>
          <p:nvPr/>
        </p:nvCxnSpPr>
        <p:spPr>
          <a:xfrm>
            <a:off x="5497842" y="3429000"/>
            <a:ext cx="1580992" cy="2140783"/>
          </a:xfrm>
          <a:prstGeom prst="curvedConnector3">
            <a:avLst/>
          </a:prstGeom>
          <a:ln w="0">
            <a:solidFill>
              <a:srgbClr val="205CE9"/>
            </a:solidFill>
            <a:tailEnd type="triangle" w="med" len="med"/>
          </a:ln>
        </p:spPr>
      </p:cxnSp>
      <p:cxnSp>
        <p:nvCxnSpPr>
          <p:cNvPr id="9" name="Скругленная соединительная линия 8">
            <a:extLst>
              <a:ext uri="{FF2B5EF4-FFF2-40B4-BE49-F238E27FC236}">
                <a16:creationId xmlns:a16="http://schemas.microsoft.com/office/drawing/2014/main" id="{323FAF50-D63D-C9F9-711C-E837E75840C3}"/>
              </a:ext>
            </a:extLst>
          </p:cNvPr>
          <p:cNvCxnSpPr>
            <a:cxnSpLocks/>
            <a:stCxn id="10" idx="3"/>
            <a:endCxn id="3" idx="1"/>
          </p:cNvCxnSpPr>
          <p:nvPr/>
        </p:nvCxnSpPr>
        <p:spPr>
          <a:xfrm>
            <a:off x="5497842" y="3429000"/>
            <a:ext cx="1580992" cy="294788"/>
          </a:xfrm>
          <a:prstGeom prst="curvedConnector3">
            <a:avLst>
              <a:gd name="adj1" fmla="val 50000"/>
            </a:avLst>
          </a:prstGeom>
          <a:ln w="0">
            <a:solidFill>
              <a:srgbClr val="205CE9"/>
            </a:solidFill>
            <a:tailEnd type="triangle" w="med" len="med"/>
          </a:ln>
        </p:spPr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6FC5A8-6E3B-81B1-882F-2572523B4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274" y="2157790"/>
            <a:ext cx="3805568" cy="254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8907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02AFE35-B640-4E00-9F21-4239F2F8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Полезная информация про «ГосТех»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11A0A4C-DDF8-09A8-71D0-C824DED74590}"/>
              </a:ext>
            </a:extLst>
          </p:cNvPr>
          <p:cNvGrpSpPr/>
          <p:nvPr/>
        </p:nvGrpSpPr>
        <p:grpSpPr>
          <a:xfrm>
            <a:off x="4962924" y="1543007"/>
            <a:ext cx="3330315" cy="4860296"/>
            <a:chOff x="4525626" y="2132010"/>
            <a:chExt cx="2845614" cy="4152918"/>
          </a:xfrm>
          <a:solidFill>
            <a:srgbClr val="275296"/>
          </a:solidFill>
        </p:grpSpPr>
        <p:sp>
          <p:nvSpPr>
            <p:cNvPr id="3" name="Прямоугольник: скругленные углы 115">
              <a:extLst>
                <a:ext uri="{FF2B5EF4-FFF2-40B4-BE49-F238E27FC236}">
                  <a16:creationId xmlns:a16="http://schemas.microsoft.com/office/drawing/2014/main" id="{A01E067D-1543-177A-FE96-9A33476DF099}"/>
                </a:ext>
              </a:extLst>
            </p:cNvPr>
            <p:cNvSpPr/>
            <p:nvPr/>
          </p:nvSpPr>
          <p:spPr>
            <a:xfrm>
              <a:off x="4525626" y="2132010"/>
              <a:ext cx="2845614" cy="4152918"/>
            </a:xfrm>
            <a:prstGeom prst="roundRect">
              <a:avLst>
                <a:gd name="adj" fmla="val 8068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36000" b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70000"/>
                  </a:prstClr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  <a:sym typeface="Open Sans"/>
              </a:endParaRPr>
            </a:p>
          </p:txBody>
        </p:sp>
        <p:sp>
          <p:nvSpPr>
            <p:cNvPr id="4" name="CustomShape 5">
              <a:extLst>
                <a:ext uri="{FF2B5EF4-FFF2-40B4-BE49-F238E27FC236}">
                  <a16:creationId xmlns:a16="http://schemas.microsoft.com/office/drawing/2014/main" id="{A5E71107-FC0C-5F70-3A49-9448D6E72AA3}"/>
                </a:ext>
              </a:extLst>
            </p:cNvPr>
            <p:cNvSpPr/>
            <p:nvPr/>
          </p:nvSpPr>
          <p:spPr>
            <a:xfrm>
              <a:off x="4929225" y="5633927"/>
              <a:ext cx="2038417" cy="517834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tIns="91440" bIns="9144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199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ru" sz="2000" b="0" i="0" u="sng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/>
                  <a:ea typeface="Roboto"/>
                  <a:cs typeface="+mn-cs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t.me/gosteh</a:t>
              </a:r>
              <a:endParaRPr kumimoji="0" lang="ru-RU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8B68CE53-85A0-BBB1-979C-0CF76BD996A8}"/>
                </a:ext>
              </a:extLst>
            </p:cNvPr>
            <p:cNvGrpSpPr/>
            <p:nvPr/>
          </p:nvGrpSpPr>
          <p:grpSpPr>
            <a:xfrm>
              <a:off x="4916134" y="3437014"/>
              <a:ext cx="2064599" cy="2064599"/>
              <a:chOff x="3279611" y="2603138"/>
              <a:chExt cx="2064599" cy="2064599"/>
            </a:xfrm>
            <a:grpFill/>
          </p:grpSpPr>
          <p:sp>
            <p:nvSpPr>
              <p:cNvPr id="9" name="Прямоугольник: скругленные углы 107">
                <a:extLst>
                  <a:ext uri="{FF2B5EF4-FFF2-40B4-BE49-F238E27FC236}">
                    <a16:creationId xmlns:a16="http://schemas.microsoft.com/office/drawing/2014/main" id="{7C21549A-F6E5-2384-FC87-771143CD2B55}"/>
                  </a:ext>
                </a:extLst>
              </p:cNvPr>
              <p:cNvSpPr/>
              <p:nvPr/>
            </p:nvSpPr>
            <p:spPr>
              <a:xfrm>
                <a:off x="3279611" y="2603138"/>
                <a:ext cx="2064599" cy="2064599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0" name="Picture 4">
                <a:extLst>
                  <a:ext uri="{FF2B5EF4-FFF2-40B4-BE49-F238E27FC236}">
                    <a16:creationId xmlns:a16="http://schemas.microsoft.com/office/drawing/2014/main" id="{4EB1F6CA-2193-9F1A-7133-0248A98358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475" t="6528" r="8772" b="5793"/>
              <a:stretch/>
            </p:blipFill>
            <p:spPr bwMode="auto">
              <a:xfrm>
                <a:off x="3413595" y="2792229"/>
                <a:ext cx="1760450" cy="1691312"/>
              </a:xfrm>
              <a:prstGeom prst="rect">
                <a:avLst/>
              </a:prstGeom>
              <a:grpFill/>
            </p:spPr>
          </p:pic>
        </p:grp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03889252-E840-ACC6-B0FD-AAC049BA3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38042" y="2463161"/>
              <a:ext cx="711168" cy="595719"/>
            </a:xfrm>
            <a:prstGeom prst="rect">
              <a:avLst/>
            </a:prstGeom>
            <a:effectLst/>
          </p:spPr>
        </p:pic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72D3795B-0D9F-5598-348D-47E26EBA4717}"/>
                </a:ext>
              </a:extLst>
            </p:cNvPr>
            <p:cNvCxnSpPr>
              <a:cxnSpLocks/>
            </p:cNvCxnSpPr>
            <p:nvPr/>
          </p:nvCxnSpPr>
          <p:spPr>
            <a:xfrm>
              <a:off x="4525626" y="3219813"/>
              <a:ext cx="2845614" cy="0"/>
            </a:xfrm>
            <a:prstGeom prst="line">
              <a:avLst/>
            </a:prstGeom>
            <a:grpFill/>
            <a:ln w="12700">
              <a:solidFill>
                <a:schemeClr val="bg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50DC3CDF-CAED-B701-27D1-DDF233738133}"/>
              </a:ext>
            </a:extLst>
          </p:cNvPr>
          <p:cNvGrpSpPr/>
          <p:nvPr/>
        </p:nvGrpSpPr>
        <p:grpSpPr>
          <a:xfrm>
            <a:off x="9044819" y="2387777"/>
            <a:ext cx="2751472" cy="4015526"/>
            <a:chOff x="8364813" y="2126440"/>
            <a:chExt cx="2845614" cy="4152918"/>
          </a:xfrm>
          <a:solidFill>
            <a:srgbClr val="275296"/>
          </a:solidFill>
        </p:grpSpPr>
        <p:sp>
          <p:nvSpPr>
            <p:cNvPr id="12" name="Прямоугольник: скругленные углы 120">
              <a:extLst>
                <a:ext uri="{FF2B5EF4-FFF2-40B4-BE49-F238E27FC236}">
                  <a16:creationId xmlns:a16="http://schemas.microsoft.com/office/drawing/2014/main" id="{CE08AC34-16DA-12B1-B13E-366ACFC6C4D1}"/>
                </a:ext>
              </a:extLst>
            </p:cNvPr>
            <p:cNvSpPr/>
            <p:nvPr/>
          </p:nvSpPr>
          <p:spPr>
            <a:xfrm>
              <a:off x="8364813" y="2126440"/>
              <a:ext cx="2845614" cy="4152918"/>
            </a:xfrm>
            <a:prstGeom prst="roundRect">
              <a:avLst>
                <a:gd name="adj" fmla="val 8068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36000" b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70000"/>
                  </a:prstClr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  <a:sym typeface="Open Sans"/>
              </a:endParaRPr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FBE0EA53-C0D0-EB46-2C0E-9EDF4522DC3D}"/>
                </a:ext>
              </a:extLst>
            </p:cNvPr>
            <p:cNvGrpSpPr/>
            <p:nvPr/>
          </p:nvGrpSpPr>
          <p:grpSpPr>
            <a:xfrm>
              <a:off x="8859985" y="3541679"/>
              <a:ext cx="1855269" cy="1855269"/>
              <a:chOff x="8176972" y="3219463"/>
              <a:chExt cx="1855269" cy="1855269"/>
            </a:xfrm>
            <a:grpFill/>
          </p:grpSpPr>
          <p:sp>
            <p:nvSpPr>
              <p:cNvPr id="17" name="Прямоугольник: скругленные углы 108">
                <a:extLst>
                  <a:ext uri="{FF2B5EF4-FFF2-40B4-BE49-F238E27FC236}">
                    <a16:creationId xmlns:a16="http://schemas.microsoft.com/office/drawing/2014/main" id="{12DAC007-B89A-8E46-9101-77F6D02128BD}"/>
                  </a:ext>
                </a:extLst>
              </p:cNvPr>
              <p:cNvSpPr/>
              <p:nvPr/>
            </p:nvSpPr>
            <p:spPr>
              <a:xfrm>
                <a:off x="8176972" y="3219463"/>
                <a:ext cx="1855269" cy="1855269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8" name="Picture 6">
                <a:extLst>
                  <a:ext uri="{FF2B5EF4-FFF2-40B4-BE49-F238E27FC236}">
                    <a16:creationId xmlns:a16="http://schemas.microsoft.com/office/drawing/2014/main" id="{37515941-4074-8DC1-7E82-2D96A095E7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06877" y="3408608"/>
                <a:ext cx="1595458" cy="1481639"/>
              </a:xfrm>
              <a:prstGeom prst="rect">
                <a:avLst/>
              </a:prstGeom>
              <a:grpFill/>
            </p:spPr>
          </p:pic>
        </p:grpSp>
        <p:sp>
          <p:nvSpPr>
            <p:cNvPr id="14" name="CustomShape 5">
              <a:extLst>
                <a:ext uri="{FF2B5EF4-FFF2-40B4-BE49-F238E27FC236}">
                  <a16:creationId xmlns:a16="http://schemas.microsoft.com/office/drawing/2014/main" id="{E6528F93-7C19-8AB3-998E-7239B42B0E64}"/>
                </a:ext>
              </a:extLst>
            </p:cNvPr>
            <p:cNvSpPr/>
            <p:nvPr/>
          </p:nvSpPr>
          <p:spPr>
            <a:xfrm>
              <a:off x="8768412" y="5508989"/>
              <a:ext cx="2038417" cy="517834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tIns="91440" bIns="9144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199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ru" sz="2000" b="0" i="0" u="sng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/>
                  <a:ea typeface="Roboto"/>
                  <a:cs typeface="+mn-cs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vk.com/gostech</a:t>
              </a:r>
              <a:endParaRPr kumimoji="0" lang="ru-RU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2D32C66E-1145-C219-70F1-422F2322ED97}"/>
                </a:ext>
              </a:extLst>
            </p:cNvPr>
            <p:cNvCxnSpPr>
              <a:cxnSpLocks/>
            </p:cNvCxnSpPr>
            <p:nvPr/>
          </p:nvCxnSpPr>
          <p:spPr>
            <a:xfrm>
              <a:off x="8364813" y="3219813"/>
              <a:ext cx="2845614" cy="0"/>
            </a:xfrm>
            <a:prstGeom prst="line">
              <a:avLst/>
            </a:prstGeom>
            <a:grpFill/>
            <a:ln w="12700">
              <a:solidFill>
                <a:schemeClr val="bg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7308AA8E-2B63-D4A0-DE3E-8AC5D6821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343015" y="2504080"/>
              <a:ext cx="779599" cy="463198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BEA083AA-5F73-C1A9-50EB-9FF569AD22C6}"/>
              </a:ext>
            </a:extLst>
          </p:cNvPr>
          <p:cNvGrpSpPr/>
          <p:nvPr/>
        </p:nvGrpSpPr>
        <p:grpSpPr>
          <a:xfrm>
            <a:off x="1459871" y="2387777"/>
            <a:ext cx="2751472" cy="4015526"/>
            <a:chOff x="927701" y="2132010"/>
            <a:chExt cx="2845614" cy="4152918"/>
          </a:xfrm>
          <a:solidFill>
            <a:srgbClr val="275296"/>
          </a:solidFill>
        </p:grpSpPr>
        <p:sp>
          <p:nvSpPr>
            <p:cNvPr id="20" name="Прямоугольник: скругленные углы 114">
              <a:extLst>
                <a:ext uri="{FF2B5EF4-FFF2-40B4-BE49-F238E27FC236}">
                  <a16:creationId xmlns:a16="http://schemas.microsoft.com/office/drawing/2014/main" id="{3419CEA3-CD4A-789B-888B-E55FD978F045}"/>
                </a:ext>
              </a:extLst>
            </p:cNvPr>
            <p:cNvSpPr/>
            <p:nvPr/>
          </p:nvSpPr>
          <p:spPr>
            <a:xfrm>
              <a:off x="927701" y="2132010"/>
              <a:ext cx="2845614" cy="4152918"/>
            </a:xfrm>
            <a:prstGeom prst="roundRect">
              <a:avLst>
                <a:gd name="adj" fmla="val 8068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36000" b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70000"/>
                  </a:prstClr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  <a:sym typeface="Open Sans"/>
              </a:endParaRPr>
            </a:p>
          </p:txBody>
        </p:sp>
        <p:sp>
          <p:nvSpPr>
            <p:cNvPr id="21" name="TextShape 4">
              <a:extLst>
                <a:ext uri="{FF2B5EF4-FFF2-40B4-BE49-F238E27FC236}">
                  <a16:creationId xmlns:a16="http://schemas.microsoft.com/office/drawing/2014/main" id="{A525E290-2311-85CE-FE8A-37FC051157C4}"/>
                </a:ext>
              </a:extLst>
            </p:cNvPr>
            <p:cNvSpPr txBox="1"/>
            <p:nvPr/>
          </p:nvSpPr>
          <p:spPr>
            <a:xfrm>
              <a:off x="1021843" y="5531843"/>
              <a:ext cx="2657330" cy="576000"/>
            </a:xfrm>
            <a:prstGeom prst="rect">
              <a:avLst/>
            </a:prstGeom>
            <a:grpFill/>
            <a:ln>
              <a:noFill/>
            </a:ln>
          </p:spPr>
          <p:txBody>
            <a:bodyPr tIns="91440" bIns="91440"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1199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ru" sz="2000" b="0" i="0" u="sng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/>
                  <a:ea typeface="Roboto"/>
                  <a:cs typeface="+mn-cs"/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platform.gov.ru</a:t>
              </a:r>
              <a:endParaRPr kumimoji="0" lang="ru-RU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25" name="Прямоугольник: скругленные углы 106">
              <a:extLst>
                <a:ext uri="{FF2B5EF4-FFF2-40B4-BE49-F238E27FC236}">
                  <a16:creationId xmlns:a16="http://schemas.microsoft.com/office/drawing/2014/main" id="{B1FAED14-5410-78FE-B47B-E5D7D6580AAE}"/>
                </a:ext>
              </a:extLst>
            </p:cNvPr>
            <p:cNvSpPr/>
            <p:nvPr/>
          </p:nvSpPr>
          <p:spPr>
            <a:xfrm>
              <a:off x="1422874" y="3541679"/>
              <a:ext cx="1855269" cy="185526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582CD8A5-A5D5-F589-3B8B-7B13FB365DB6}"/>
                </a:ext>
              </a:extLst>
            </p:cNvPr>
            <p:cNvCxnSpPr>
              <a:cxnSpLocks/>
            </p:cNvCxnSpPr>
            <p:nvPr/>
          </p:nvCxnSpPr>
          <p:spPr>
            <a:xfrm>
              <a:off x="927701" y="3219813"/>
              <a:ext cx="2845614" cy="0"/>
            </a:xfrm>
            <a:prstGeom prst="line">
              <a:avLst/>
            </a:prstGeom>
            <a:grpFill/>
            <a:ln w="12700">
              <a:solidFill>
                <a:schemeClr val="bg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A7C4D003-2485-44E0-94CF-73E2A93DA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935735" y="2438763"/>
              <a:ext cx="874891" cy="627989"/>
            </a:xfrm>
            <a:prstGeom prst="rect">
              <a:avLst/>
            </a:prstGeom>
          </p:spPr>
        </p:pic>
      </p:grp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3B942592-93CE-4ADB-563A-CD94B7FBF0F1}"/>
              </a:ext>
            </a:extLst>
          </p:cNvPr>
          <p:cNvSpPr/>
          <p:nvPr/>
        </p:nvSpPr>
        <p:spPr>
          <a:xfrm>
            <a:off x="2114148" y="3919178"/>
            <a:ext cx="1440000" cy="14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0AE2C7E-72D9-C446-AB0D-645DC68A03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537" y="4061538"/>
            <a:ext cx="1155279" cy="115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395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02AFE35-B640-4E00-9F21-4239F2F8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 сегодня все!</a:t>
            </a:r>
          </a:p>
        </p:txBody>
      </p:sp>
      <p:pic>
        <p:nvPicPr>
          <p:cNvPr id="2050" name="Picture 2" descr="Asking Questions To Build Your Compliance Program">
            <a:extLst>
              <a:ext uri="{FF2B5EF4-FFF2-40B4-BE49-F238E27FC236}">
                <a16:creationId xmlns:a16="http://schemas.microsoft.com/office/drawing/2014/main" id="{EF85CBE7-5166-28B9-FF55-9FE631B7E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974" y="2258995"/>
            <a:ext cx="5945605" cy="396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7">
            <a:extLst>
              <a:ext uri="{FF2B5EF4-FFF2-40B4-BE49-F238E27FC236}">
                <a16:creationId xmlns:a16="http://schemas.microsoft.com/office/drawing/2014/main" id="{A38244F9-D277-F801-683D-3087B63D6A31}"/>
              </a:ext>
            </a:extLst>
          </p:cNvPr>
          <p:cNvSpPr txBox="1">
            <a:spLocks/>
          </p:cNvSpPr>
          <p:nvPr/>
        </p:nvSpPr>
        <p:spPr>
          <a:xfrm>
            <a:off x="3770010" y="1265123"/>
            <a:ext cx="5701532" cy="1062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/>
              <a:t>Вопросы?</a:t>
            </a:r>
          </a:p>
        </p:txBody>
      </p:sp>
    </p:spTree>
    <p:extLst>
      <p:ext uri="{BB962C8B-B14F-4D97-AF65-F5344CB8AC3E}">
        <p14:creationId xmlns:p14="http://schemas.microsoft.com/office/powerpoint/2010/main" val="40459836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3B0C65-70AD-4A31-9932-6ED4FA286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301" y="1262509"/>
            <a:ext cx="10233571" cy="2705810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Тема 3.</a:t>
            </a:r>
            <a:br>
              <a:rPr lang="ru-RU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ru-RU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3200" dirty="0"/>
              <a:t>Единая цифровая платформа РФ «</a:t>
            </a:r>
            <a:r>
              <a:rPr lang="ru-RU" sz="3200" dirty="0" err="1"/>
              <a:t>ГосТех</a:t>
            </a:r>
            <a:r>
              <a:rPr lang="ru-RU" sz="3200" dirty="0"/>
              <a:t>»:</a:t>
            </a:r>
            <a:br>
              <a:rPr lang="ru-RU" sz="3200" dirty="0"/>
            </a:br>
            <a:r>
              <a:rPr lang="ru-RU" sz="3200" dirty="0"/>
              <a:t> предпосылки создания, мировой опыт, </a:t>
            </a:r>
            <a:br>
              <a:rPr lang="ru-RU" sz="3200" dirty="0"/>
            </a:br>
            <a:r>
              <a:rPr lang="ru-RU" sz="3200" dirty="0"/>
              <a:t>ключевые преимущества, стратегические цели. 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4A26329-467D-4F63-BBAE-77309C017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8230" y="118018"/>
            <a:ext cx="71570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Межфакультетский учебный курс: </a:t>
            </a:r>
          </a:p>
          <a:p>
            <a:pPr algn="r"/>
            <a:r>
              <a:rPr lang="ru-RU" alt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«Государственные технологии и искусственный интеллект»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CFF185-1755-4ECF-ABB7-222308D6BEB1}"/>
              </a:ext>
            </a:extLst>
          </p:cNvPr>
          <p:cNvSpPr txBox="1"/>
          <p:nvPr/>
        </p:nvSpPr>
        <p:spPr>
          <a:xfrm>
            <a:off x="4472051" y="5788434"/>
            <a:ext cx="61900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u="sng" dirty="0">
                <a:solidFill>
                  <a:schemeClr val="bg1"/>
                </a:solidFill>
              </a:rPr>
              <a:t>Лектор:</a:t>
            </a:r>
          </a:p>
          <a:p>
            <a:r>
              <a:rPr lang="ru-RU" sz="1400" b="1" dirty="0">
                <a:solidFill>
                  <a:schemeClr val="bg1"/>
                </a:solidFill>
                <a:latin typeface="+mj-lt"/>
              </a:rPr>
              <a:t>Рахманов Владимир Викторович</a:t>
            </a:r>
          </a:p>
          <a:p>
            <a:r>
              <a:rPr lang="ru-RU" sz="1400" dirty="0">
                <a:solidFill>
                  <a:schemeClr val="bg1"/>
                </a:solidFill>
              </a:rPr>
              <a:t>преподаватель Высшей школы государственного администрирования </a:t>
            </a:r>
          </a:p>
          <a:p>
            <a:r>
              <a:rPr lang="ru-RU" sz="1400" dirty="0">
                <a:solidFill>
                  <a:schemeClr val="bg1"/>
                </a:solidFill>
              </a:rPr>
              <a:t>МГУ имени </a:t>
            </a:r>
            <a:r>
              <a:rPr lang="ru-RU" sz="1400" dirty="0" err="1">
                <a:solidFill>
                  <a:schemeClr val="bg1"/>
                </a:solidFill>
              </a:rPr>
              <a:t>М.В.Ломоносова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D03792A-12B6-BD3E-80CE-63C557E00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700" y="4589590"/>
            <a:ext cx="3008236" cy="215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967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02AFE35-B640-4E00-9F21-4239F2F8A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4046" y="284950"/>
            <a:ext cx="10499726" cy="1062000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В августе </a:t>
            </a:r>
            <a:r>
              <a:rPr lang="ru-RU" sz="4000" dirty="0">
                <a:latin typeface="+mn-lt"/>
              </a:rPr>
              <a:t>2014</a:t>
            </a:r>
            <a:r>
              <a:rPr lang="ru-RU" sz="4000" dirty="0"/>
              <a:t> года в США внутри администрации президента была создана структура </a:t>
            </a:r>
            <a:r>
              <a:rPr lang="en-US" sz="4000" dirty="0"/>
              <a:t>US Digital Service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D46AFC-6EA3-D4F0-72D7-FCB9936AFBAE}"/>
              </a:ext>
            </a:extLst>
          </p:cNvPr>
          <p:cNvSpPr txBox="1"/>
          <p:nvPr/>
        </p:nvSpPr>
        <p:spPr>
          <a:xfrm>
            <a:off x="1800507" y="3221926"/>
            <a:ext cx="4140200" cy="3046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0"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Digital Services Playbook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rgbClr val="275296"/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896EF6-71D9-99E0-DB40-12612D1D9B48}"/>
              </a:ext>
            </a:extLst>
          </p:cNvPr>
          <p:cNvSpPr txBox="1"/>
          <p:nvPr/>
        </p:nvSpPr>
        <p:spPr>
          <a:xfrm>
            <a:off x="1800507" y="3658977"/>
            <a:ext cx="5138526" cy="4985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0"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сборник основных принципов и подходов к разработке программных продуктов</a:t>
            </a:r>
          </a:p>
        </p:txBody>
      </p:sp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AB70D1A7-014B-D102-0A08-028A7676B1B2}"/>
              </a:ext>
            </a:extLst>
          </p:cNvPr>
          <p:cNvSpPr txBox="1">
            <a:spLocks/>
          </p:cNvSpPr>
          <p:nvPr/>
        </p:nvSpPr>
        <p:spPr>
          <a:xfrm>
            <a:off x="1514046" y="1854521"/>
            <a:ext cx="6020697" cy="67710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ru-RU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200" b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Основная задача: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принести лучшие </a:t>
            </a:r>
            <a:b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ИТ практики в сферу государственного ИТ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E1CD26-034B-63CF-2463-C87EC3B8885F}"/>
              </a:ext>
            </a:extLst>
          </p:cNvPr>
          <p:cNvSpPr txBox="1"/>
          <p:nvPr/>
        </p:nvSpPr>
        <p:spPr>
          <a:xfrm>
            <a:off x="1800507" y="4922073"/>
            <a:ext cx="4140200" cy="3046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0"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TechFAR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rgbClr val="275296"/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F64790-3EF0-B734-F436-837BBE7639A7}"/>
              </a:ext>
            </a:extLst>
          </p:cNvPr>
          <p:cNvSpPr txBox="1"/>
          <p:nvPr/>
        </p:nvSpPr>
        <p:spPr>
          <a:xfrm>
            <a:off x="1800507" y="5359124"/>
            <a:ext cx="5254029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0"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руководство по использованию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FAR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для гибкого контрактования разработки государственных сервисов по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Agile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-методологии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B53F02-2F22-C985-5138-03A82A41F3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8867" y="1635882"/>
            <a:ext cx="4414672" cy="4946314"/>
          </a:xfrm>
          <a:prstGeom prst="rect">
            <a:avLst/>
          </a:prstGeom>
          <a:solidFill>
            <a:schemeClr val="bg1"/>
          </a:solidFill>
          <a:ln w="63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317500" dist="63500" dir="5400000" algn="ctr" rotWithShape="0">
              <a:srgbClr val="002061">
                <a:alpha val="20000"/>
              </a:srgbClr>
            </a:outerShdw>
          </a:effectLst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4174D69-8383-E500-3118-A0722902356D}"/>
              </a:ext>
            </a:extLst>
          </p:cNvPr>
          <p:cNvCxnSpPr>
            <a:cxnSpLocks/>
          </p:cNvCxnSpPr>
          <p:nvPr/>
        </p:nvCxnSpPr>
        <p:spPr>
          <a:xfrm>
            <a:off x="1538391" y="3003650"/>
            <a:ext cx="0" cy="1296000"/>
          </a:xfrm>
          <a:prstGeom prst="line">
            <a:avLst/>
          </a:prstGeom>
          <a:ln w="41275" cap="sq">
            <a:gradFill>
              <a:gsLst>
                <a:gs pos="0">
                  <a:srgbClr val="37508C"/>
                </a:gs>
                <a:gs pos="99000">
                  <a:srgbClr val="00B0F0"/>
                </a:gs>
              </a:gsLst>
              <a:lin ang="3600000" scaled="0"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F7D05B1B-6C53-5E07-A0B1-12A6842337FB}"/>
              </a:ext>
            </a:extLst>
          </p:cNvPr>
          <p:cNvCxnSpPr>
            <a:cxnSpLocks/>
          </p:cNvCxnSpPr>
          <p:nvPr/>
        </p:nvCxnSpPr>
        <p:spPr>
          <a:xfrm>
            <a:off x="1538391" y="4828447"/>
            <a:ext cx="0" cy="1296000"/>
          </a:xfrm>
          <a:prstGeom prst="line">
            <a:avLst/>
          </a:prstGeom>
          <a:ln w="41275" cap="sq">
            <a:gradFill>
              <a:gsLst>
                <a:gs pos="0">
                  <a:srgbClr val="37508C"/>
                </a:gs>
                <a:gs pos="100000">
                  <a:srgbClr val="00B0F0"/>
                </a:gs>
              </a:gsLst>
              <a:lin ang="3600000" scaled="0"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0280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02AFE35-B640-4E00-9F21-4239F2F8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/>
              <a:t>Этот же опыт прошли и другие развитые страны</a:t>
            </a:r>
            <a:endParaRPr lang="ru-RU" dirty="0"/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269C3A5C-7E7F-245F-1324-C4D4AA84F27C}"/>
              </a:ext>
            </a:extLst>
          </p:cNvPr>
          <p:cNvSpPr/>
          <p:nvPr/>
        </p:nvSpPr>
        <p:spPr>
          <a:xfrm>
            <a:off x="1373349" y="2497289"/>
            <a:ext cx="10818651" cy="406643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317500" dist="63500" dir="5400000" algn="ctr" rotWithShape="0">
              <a:srgbClr val="002061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64B3E051-8A10-6616-14E6-2FAE67E5219C}"/>
              </a:ext>
            </a:extLst>
          </p:cNvPr>
          <p:cNvCxnSpPr>
            <a:cxnSpLocks/>
          </p:cNvCxnSpPr>
          <p:nvPr/>
        </p:nvCxnSpPr>
        <p:spPr>
          <a:xfrm>
            <a:off x="4954323" y="2768312"/>
            <a:ext cx="0" cy="3795412"/>
          </a:xfrm>
          <a:prstGeom prst="line">
            <a:avLst/>
          </a:prstGeom>
          <a:solidFill>
            <a:schemeClr val="bg1"/>
          </a:solidFill>
          <a:ln w="15875">
            <a:gradFill>
              <a:gsLst>
                <a:gs pos="0">
                  <a:srgbClr val="37508C"/>
                </a:gs>
                <a:gs pos="95000">
                  <a:schemeClr val="bg1">
                    <a:alpha val="0"/>
                  </a:schemeClr>
                </a:gs>
                <a:gs pos="65000">
                  <a:srgbClr val="0A8B95"/>
                </a:gs>
              </a:gsLst>
              <a:lin ang="5400000" scaled="1"/>
            </a:gradFill>
          </a:ln>
          <a:effectLst>
            <a:outerShdw blurRad="317500" dist="63500" dir="5400000" algn="ctr" rotWithShape="0">
              <a:srgbClr val="002061">
                <a:alpha val="20000"/>
              </a:srgbClr>
            </a:outerShdw>
          </a:effectLst>
        </p:spPr>
      </p:cxn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D40AEAE5-D908-FC1E-81D8-E0D5284BA906}"/>
              </a:ext>
            </a:extLst>
          </p:cNvPr>
          <p:cNvCxnSpPr>
            <a:cxnSpLocks/>
          </p:cNvCxnSpPr>
          <p:nvPr/>
        </p:nvCxnSpPr>
        <p:spPr>
          <a:xfrm>
            <a:off x="8691351" y="2768312"/>
            <a:ext cx="0" cy="3795412"/>
          </a:xfrm>
          <a:prstGeom prst="line">
            <a:avLst/>
          </a:prstGeom>
          <a:solidFill>
            <a:schemeClr val="bg1"/>
          </a:solidFill>
          <a:ln w="15875">
            <a:gradFill>
              <a:gsLst>
                <a:gs pos="0">
                  <a:srgbClr val="37508C"/>
                </a:gs>
                <a:gs pos="95000">
                  <a:schemeClr val="bg1">
                    <a:alpha val="0"/>
                  </a:schemeClr>
                </a:gs>
                <a:gs pos="65000">
                  <a:srgbClr val="0A8B95"/>
                </a:gs>
              </a:gsLst>
              <a:lin ang="5400000" scaled="1"/>
            </a:gradFill>
          </a:ln>
          <a:effectLst>
            <a:outerShdw blurRad="317500" dist="63500" dir="5400000" algn="ctr" rotWithShape="0">
              <a:srgbClr val="002061">
                <a:alpha val="20000"/>
              </a:srgbClr>
            </a:outerShdw>
          </a:effectLst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ECB611B-6331-A021-2BEA-B4837CC0C1A2}"/>
              </a:ext>
            </a:extLst>
          </p:cNvPr>
          <p:cNvSpPr txBox="1"/>
          <p:nvPr/>
        </p:nvSpPr>
        <p:spPr>
          <a:xfrm>
            <a:off x="1657782" y="4349234"/>
            <a:ext cx="3079386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0"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Стандарты: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4F78E1-A972-45B8-AF1E-D50E6420D89F}"/>
              </a:ext>
            </a:extLst>
          </p:cNvPr>
          <p:cNvSpPr txBox="1"/>
          <p:nvPr/>
        </p:nvSpPr>
        <p:spPr>
          <a:xfrm>
            <a:off x="2410614" y="2862418"/>
            <a:ext cx="2326554" cy="3046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0"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Великобритания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C422F6-FDB1-A075-7E84-C3272DE98077}"/>
              </a:ext>
            </a:extLst>
          </p:cNvPr>
          <p:cNvSpPr txBox="1"/>
          <p:nvPr/>
        </p:nvSpPr>
        <p:spPr>
          <a:xfrm>
            <a:off x="2410614" y="3461383"/>
            <a:ext cx="2326553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0"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Government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Digital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Service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F8B934-0C7E-2F02-2E19-E3CDACF179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7782" y="2768312"/>
            <a:ext cx="489722" cy="492910"/>
          </a:xfrm>
          <a:prstGeom prst="ellipse">
            <a:avLst/>
          </a:prstGeom>
          <a:noFill/>
          <a:ln w="6350">
            <a:noFill/>
          </a:ln>
          <a:effectLst>
            <a:outerShdw blurRad="317500" dist="63500" dir="5400000" algn="ctr" rotWithShape="0">
              <a:srgbClr val="002061">
                <a:alpha val="20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D99238-1BCE-1C59-FBBC-260EA38F46D8}"/>
              </a:ext>
            </a:extLst>
          </p:cNvPr>
          <p:cNvSpPr txBox="1"/>
          <p:nvPr/>
        </p:nvSpPr>
        <p:spPr>
          <a:xfrm>
            <a:off x="2041956" y="4758374"/>
            <a:ext cx="3079386" cy="65659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0"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Digital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Service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Standard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Service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Manual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FC2E42-0FF6-1BFD-EE48-51B5BC362547}"/>
              </a:ext>
            </a:extLst>
          </p:cNvPr>
          <p:cNvSpPr txBox="1"/>
          <p:nvPr/>
        </p:nvSpPr>
        <p:spPr>
          <a:xfrm>
            <a:off x="1657782" y="3461383"/>
            <a:ext cx="594482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0"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2011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316002-9AEE-6ED5-47B2-1A6307D49CBC}"/>
              </a:ext>
            </a:extLst>
          </p:cNvPr>
          <p:cNvSpPr txBox="1"/>
          <p:nvPr/>
        </p:nvSpPr>
        <p:spPr>
          <a:xfrm>
            <a:off x="5932831" y="2862418"/>
            <a:ext cx="2302114" cy="3046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0"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Австралия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030891-ACEF-4C0E-EC75-DE7159AA283A}"/>
              </a:ext>
            </a:extLst>
          </p:cNvPr>
          <p:cNvSpPr txBox="1"/>
          <p:nvPr/>
        </p:nvSpPr>
        <p:spPr>
          <a:xfrm>
            <a:off x="5937914" y="3461383"/>
            <a:ext cx="2302113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0"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Digital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Transformation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Agency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  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A5ECF35-D745-2543-6E71-974043ED50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1216" y="2768312"/>
            <a:ext cx="499142" cy="493200"/>
          </a:xfrm>
          <a:prstGeom prst="ellipse">
            <a:avLst/>
          </a:prstGeom>
          <a:noFill/>
          <a:ln w="6350">
            <a:noFill/>
          </a:ln>
          <a:effectLst>
            <a:outerShdw blurRad="317500" dist="63500" dir="5400000" algn="ctr" rotWithShape="0">
              <a:srgbClr val="002061">
                <a:alpha val="20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F2D5FDF-2AEC-5486-ABDE-9B28578D44FF}"/>
              </a:ext>
            </a:extLst>
          </p:cNvPr>
          <p:cNvSpPr txBox="1"/>
          <p:nvPr/>
        </p:nvSpPr>
        <p:spPr>
          <a:xfrm>
            <a:off x="5583185" y="4753522"/>
            <a:ext cx="3078000" cy="159017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0"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Digital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Transformation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Strategy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and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Roadmap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Digital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Service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Standard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Agile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Government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Leadership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403E73-151B-C855-F29A-BD05B2DD910B}"/>
              </a:ext>
            </a:extLst>
          </p:cNvPr>
          <p:cNvSpPr txBox="1"/>
          <p:nvPr/>
        </p:nvSpPr>
        <p:spPr>
          <a:xfrm>
            <a:off x="5241217" y="4349234"/>
            <a:ext cx="2993728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0"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Стандарты: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0A0AFB-F80E-3537-B354-785B539DF7CF}"/>
              </a:ext>
            </a:extLst>
          </p:cNvPr>
          <p:cNvSpPr txBox="1"/>
          <p:nvPr/>
        </p:nvSpPr>
        <p:spPr>
          <a:xfrm>
            <a:off x="5241216" y="3461383"/>
            <a:ext cx="594482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0"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2016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63548B-E083-40E0-8AFC-7580EA07F55C}"/>
              </a:ext>
            </a:extLst>
          </p:cNvPr>
          <p:cNvSpPr txBox="1"/>
          <p:nvPr/>
        </p:nvSpPr>
        <p:spPr>
          <a:xfrm>
            <a:off x="9701455" y="2862418"/>
            <a:ext cx="1635227" cy="3046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0"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Сингапур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52BFCF-D6EE-8ED2-9ABC-4799123BE873}"/>
              </a:ext>
            </a:extLst>
          </p:cNvPr>
          <p:cNvSpPr txBox="1"/>
          <p:nvPr/>
        </p:nvSpPr>
        <p:spPr>
          <a:xfrm>
            <a:off x="9701455" y="3461383"/>
            <a:ext cx="2056568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0"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GovTech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FEC876-CA96-5666-D511-1FB1E3E27F23}"/>
              </a:ext>
            </a:extLst>
          </p:cNvPr>
          <p:cNvSpPr txBox="1"/>
          <p:nvPr/>
        </p:nvSpPr>
        <p:spPr>
          <a:xfrm>
            <a:off x="9374463" y="4753522"/>
            <a:ext cx="2791838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0"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Open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Innovation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Platform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0654C3-B827-96AC-570C-8B52B24715F4}"/>
              </a:ext>
            </a:extLst>
          </p:cNvPr>
          <p:cNvSpPr txBox="1"/>
          <p:nvPr/>
        </p:nvSpPr>
        <p:spPr>
          <a:xfrm>
            <a:off x="9032494" y="4349234"/>
            <a:ext cx="2988982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0"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Платформа: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F9BDC4-3785-0DF3-0F2F-748094E741B1}"/>
              </a:ext>
            </a:extLst>
          </p:cNvPr>
          <p:cNvSpPr txBox="1"/>
          <p:nvPr/>
        </p:nvSpPr>
        <p:spPr>
          <a:xfrm>
            <a:off x="9032493" y="3461383"/>
            <a:ext cx="594482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0"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2016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463FB4A-69E3-6F80-E051-B02A1B684F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562" r="35600"/>
          <a:stretch/>
        </p:blipFill>
        <p:spPr>
          <a:xfrm>
            <a:off x="9032493" y="2786215"/>
            <a:ext cx="494178" cy="493200"/>
          </a:xfrm>
          <a:custGeom>
            <a:avLst/>
            <a:gdLst>
              <a:gd name="connsiteX0" fmla="*/ 1023815 w 2131200"/>
              <a:gd name="connsiteY0" fmla="*/ 0 h 2126981"/>
              <a:gd name="connsiteX1" fmla="*/ 1107386 w 2131200"/>
              <a:gd name="connsiteY1" fmla="*/ 0 h 2126981"/>
              <a:gd name="connsiteX2" fmla="*/ 1174552 w 2131200"/>
              <a:gd name="connsiteY2" fmla="*/ 3392 h 2126981"/>
              <a:gd name="connsiteX3" fmla="*/ 2131200 w 2131200"/>
              <a:gd name="connsiteY3" fmla="*/ 1063490 h 2126981"/>
              <a:gd name="connsiteX4" fmla="*/ 1174552 w 2131200"/>
              <a:gd name="connsiteY4" fmla="*/ 2123589 h 2126981"/>
              <a:gd name="connsiteX5" fmla="*/ 1107366 w 2131200"/>
              <a:gd name="connsiteY5" fmla="*/ 2126981 h 2126981"/>
              <a:gd name="connsiteX6" fmla="*/ 1023834 w 2131200"/>
              <a:gd name="connsiteY6" fmla="*/ 2126981 h 2126981"/>
              <a:gd name="connsiteX7" fmla="*/ 956649 w 2131200"/>
              <a:gd name="connsiteY7" fmla="*/ 2123589 h 2126981"/>
              <a:gd name="connsiteX8" fmla="*/ 0 w 2131200"/>
              <a:gd name="connsiteY8" fmla="*/ 1063490 h 2126981"/>
              <a:gd name="connsiteX9" fmla="*/ 956649 w 2131200"/>
              <a:gd name="connsiteY9" fmla="*/ 3392 h 212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31200" h="2126981">
                <a:moveTo>
                  <a:pt x="1023815" y="0"/>
                </a:moveTo>
                <a:lnTo>
                  <a:pt x="1107386" y="0"/>
                </a:lnTo>
                <a:lnTo>
                  <a:pt x="1174552" y="3392"/>
                </a:lnTo>
                <a:cubicBezTo>
                  <a:pt x="1711887" y="57961"/>
                  <a:pt x="2131200" y="511757"/>
                  <a:pt x="2131200" y="1063490"/>
                </a:cubicBezTo>
                <a:cubicBezTo>
                  <a:pt x="2131200" y="1615223"/>
                  <a:pt x="1711887" y="2069019"/>
                  <a:pt x="1174552" y="2123589"/>
                </a:cubicBezTo>
                <a:lnTo>
                  <a:pt x="1107366" y="2126981"/>
                </a:lnTo>
                <a:lnTo>
                  <a:pt x="1023834" y="2126981"/>
                </a:lnTo>
                <a:lnTo>
                  <a:pt x="956649" y="2123589"/>
                </a:lnTo>
                <a:cubicBezTo>
                  <a:pt x="419313" y="2069019"/>
                  <a:pt x="0" y="1615223"/>
                  <a:pt x="0" y="1063490"/>
                </a:cubicBezTo>
                <a:cubicBezTo>
                  <a:pt x="0" y="511757"/>
                  <a:pt x="419313" y="57961"/>
                  <a:pt x="956649" y="3392"/>
                </a:cubicBezTo>
                <a:close/>
              </a:path>
            </a:pathLst>
          </a:custGeom>
          <a:effectLst>
            <a:outerShdw blurRad="317500" dist="50800" dir="5400000" algn="ctr" rotWithShape="0">
              <a:srgbClr val="002061">
                <a:alpha val="20000"/>
              </a:srgbClr>
            </a:outerShdw>
          </a:effectLst>
        </p:spPr>
      </p:pic>
      <p:sp>
        <p:nvSpPr>
          <p:cNvPr id="24" name="Заголовок 2">
            <a:extLst>
              <a:ext uri="{FF2B5EF4-FFF2-40B4-BE49-F238E27FC236}">
                <a16:creationId xmlns:a16="http://schemas.microsoft.com/office/drawing/2014/main" id="{AB3370B7-BB58-74E9-5707-EB302C00E024}"/>
              </a:ext>
            </a:extLst>
          </p:cNvPr>
          <p:cNvSpPr txBox="1">
            <a:spLocks/>
          </p:cNvSpPr>
          <p:nvPr/>
        </p:nvSpPr>
        <p:spPr>
          <a:xfrm>
            <a:off x="1349145" y="1346950"/>
            <a:ext cx="10842855" cy="67710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ru-RU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200" b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Были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созданы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специальные службы и разработаны стандарты </a:t>
            </a:r>
            <a:br>
              <a:rPr kumimoji="0" lang="ru-RU" sz="2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000">
                      <a:srgbClr val="37508C"/>
                    </a:gs>
                    <a:gs pos="100000">
                      <a:srgbClr val="0A8B95"/>
                    </a:gs>
                  </a:gsLst>
                  <a:lin ang="3600000" scaled="0"/>
                </a:gra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с рекомендациями по использованию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Agile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методологии в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госпроектах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791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02AFE35-B640-4E00-9F21-4239F2F8A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274" y="284950"/>
            <a:ext cx="10070940" cy="1062000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Все эти инициативы были направлены на то, чтобы</a:t>
            </a:r>
            <a:endParaRPr lang="ru-RU" dirty="0"/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58BB7942-6853-A50F-8538-52802DF9F1AC}"/>
              </a:ext>
            </a:extLst>
          </p:cNvPr>
          <p:cNvSpPr/>
          <p:nvPr/>
        </p:nvSpPr>
        <p:spPr>
          <a:xfrm>
            <a:off x="2427745" y="1071904"/>
            <a:ext cx="8513590" cy="1476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317500" dist="63500" dir="5400000" algn="ctr" rotWithShape="0">
              <a:srgbClr val="002061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9F87EA1-F745-4851-AC91-04BC877499F3}"/>
              </a:ext>
            </a:extLst>
          </p:cNvPr>
          <p:cNvSpPr txBox="1">
            <a:spLocks/>
          </p:cNvSpPr>
          <p:nvPr/>
        </p:nvSpPr>
        <p:spPr>
          <a:xfrm>
            <a:off x="4335001" y="1505205"/>
            <a:ext cx="6292066" cy="6093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Внедрить современные ИТ-практики в государственное управление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564B6D-E446-44EC-FC87-13FE05F948D0}"/>
              </a:ext>
            </a:extLst>
          </p:cNvPr>
          <p:cNvSpPr txBox="1"/>
          <p:nvPr/>
        </p:nvSpPr>
        <p:spPr>
          <a:xfrm>
            <a:off x="2639824" y="1086629"/>
            <a:ext cx="1483098" cy="144655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800" b="1" i="0" u="none" strike="noStrike" kern="1200" cap="none" spc="0" normalizeH="0" baseline="0" noProof="0" dirty="0">
                <a:ln w="25400">
                  <a:solidFill>
                    <a:srgbClr val="275296"/>
                  </a:solidFill>
                </a:ln>
                <a:noFill/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01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08B743F0-2ABF-B3E3-31A7-026029F80738}"/>
              </a:ext>
            </a:extLst>
          </p:cNvPr>
          <p:cNvSpPr/>
          <p:nvPr/>
        </p:nvSpPr>
        <p:spPr>
          <a:xfrm>
            <a:off x="2427745" y="2983557"/>
            <a:ext cx="8513590" cy="1476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317500" dist="63500" dir="5400000" algn="ctr" rotWithShape="0">
              <a:srgbClr val="002061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C0602E57-136A-99F5-0CD1-557D1A1C8070}"/>
              </a:ext>
            </a:extLst>
          </p:cNvPr>
          <p:cNvSpPr txBox="1">
            <a:spLocks/>
          </p:cNvSpPr>
          <p:nvPr/>
        </p:nvSpPr>
        <p:spPr>
          <a:xfrm>
            <a:off x="4335001" y="3416858"/>
            <a:ext cx="6292066" cy="6093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Адаптироваться к быстроменяющемуся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VUCA</a:t>
            </a:r>
            <a:r>
              <a:rPr kumimoji="0" lang="en-US" sz="2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1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 миру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A4C563-EFD6-9E81-D9E2-5602264B98DD}"/>
              </a:ext>
            </a:extLst>
          </p:cNvPr>
          <p:cNvSpPr txBox="1"/>
          <p:nvPr/>
        </p:nvSpPr>
        <p:spPr>
          <a:xfrm>
            <a:off x="2639824" y="2998282"/>
            <a:ext cx="1483098" cy="144655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800" b="1" i="0" u="none" strike="noStrike" kern="1200" cap="none" spc="0" normalizeH="0" baseline="0" noProof="0" dirty="0">
                <a:ln w="25400">
                  <a:solidFill>
                    <a:srgbClr val="275296"/>
                  </a:solidFill>
                </a:ln>
                <a:noFill/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02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84DA56C4-ED1D-E296-CAD2-1E912712C73D}"/>
              </a:ext>
            </a:extLst>
          </p:cNvPr>
          <p:cNvSpPr/>
          <p:nvPr/>
        </p:nvSpPr>
        <p:spPr>
          <a:xfrm>
            <a:off x="2427745" y="4895209"/>
            <a:ext cx="8513590" cy="1476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317500" dist="63500" dir="5400000" algn="ctr" rotWithShape="0">
              <a:srgbClr val="002061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EA8F1EDE-9704-7BC2-D0DC-DC2CC0611EF0}"/>
              </a:ext>
            </a:extLst>
          </p:cNvPr>
          <p:cNvSpPr txBox="1">
            <a:spLocks/>
          </p:cNvSpPr>
          <p:nvPr/>
        </p:nvSpPr>
        <p:spPr>
          <a:xfrm>
            <a:off x="4335001" y="5328510"/>
            <a:ext cx="6292066" cy="6093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Уменьшить потери и риски ИТ-проектов в сфере государственного управления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768F7B-F54C-F6C5-D892-11BB90A1BCED}"/>
              </a:ext>
            </a:extLst>
          </p:cNvPr>
          <p:cNvSpPr txBox="1"/>
          <p:nvPr/>
        </p:nvSpPr>
        <p:spPr>
          <a:xfrm>
            <a:off x="2639824" y="4909934"/>
            <a:ext cx="1483098" cy="144655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800" b="1" i="0" u="none" strike="noStrike" kern="1200" cap="none" spc="0" normalizeH="0" baseline="0" noProof="0" dirty="0">
                <a:ln w="25400">
                  <a:solidFill>
                    <a:srgbClr val="275296"/>
                  </a:solidFill>
                </a:ln>
                <a:noFill/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157211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02AFE35-B640-4E00-9F21-4239F2F8A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274" y="284950"/>
            <a:ext cx="10070940" cy="1062000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Все эти инициативы были направлены на то, чтобы</a:t>
            </a:r>
            <a:endParaRPr lang="ru-RU" dirty="0"/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58BB7942-6853-A50F-8538-52802DF9F1AC}"/>
              </a:ext>
            </a:extLst>
          </p:cNvPr>
          <p:cNvSpPr/>
          <p:nvPr/>
        </p:nvSpPr>
        <p:spPr>
          <a:xfrm>
            <a:off x="2427745" y="1071904"/>
            <a:ext cx="8513590" cy="1476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317500" dist="63500" dir="5400000" algn="ctr" rotWithShape="0">
              <a:srgbClr val="002061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9F87EA1-F745-4851-AC91-04BC877499F3}"/>
              </a:ext>
            </a:extLst>
          </p:cNvPr>
          <p:cNvSpPr txBox="1">
            <a:spLocks/>
          </p:cNvSpPr>
          <p:nvPr/>
        </p:nvSpPr>
        <p:spPr>
          <a:xfrm>
            <a:off x="4335001" y="1505205"/>
            <a:ext cx="6292066" cy="6093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Внедрить современные ИТ-практики в государственное управление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564B6D-E446-44EC-FC87-13FE05F948D0}"/>
              </a:ext>
            </a:extLst>
          </p:cNvPr>
          <p:cNvSpPr txBox="1"/>
          <p:nvPr/>
        </p:nvSpPr>
        <p:spPr>
          <a:xfrm>
            <a:off x="2639824" y="1086629"/>
            <a:ext cx="1483098" cy="144655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800" b="1" i="0" u="none" strike="noStrike" kern="1200" cap="none" spc="0" normalizeH="0" baseline="0" noProof="0" dirty="0">
                <a:ln w="25400">
                  <a:solidFill>
                    <a:srgbClr val="275296"/>
                  </a:solidFill>
                </a:ln>
                <a:noFill/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01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08B743F0-2ABF-B3E3-31A7-026029F80738}"/>
              </a:ext>
            </a:extLst>
          </p:cNvPr>
          <p:cNvSpPr/>
          <p:nvPr/>
        </p:nvSpPr>
        <p:spPr>
          <a:xfrm>
            <a:off x="2427745" y="2983557"/>
            <a:ext cx="8513590" cy="1476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317500" dist="63500" dir="5400000" algn="ctr" rotWithShape="0">
              <a:srgbClr val="002061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C0602E57-136A-99F5-0CD1-557D1A1C8070}"/>
              </a:ext>
            </a:extLst>
          </p:cNvPr>
          <p:cNvSpPr txBox="1">
            <a:spLocks/>
          </p:cNvSpPr>
          <p:nvPr/>
        </p:nvSpPr>
        <p:spPr>
          <a:xfrm>
            <a:off x="4335001" y="3416858"/>
            <a:ext cx="6292066" cy="6093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Адаптироваться к быстроменяющемуся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VUCA</a:t>
            </a:r>
            <a:r>
              <a:rPr kumimoji="0" lang="en-US" sz="2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1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 миру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A4C563-EFD6-9E81-D9E2-5602264B98DD}"/>
              </a:ext>
            </a:extLst>
          </p:cNvPr>
          <p:cNvSpPr txBox="1"/>
          <p:nvPr/>
        </p:nvSpPr>
        <p:spPr>
          <a:xfrm>
            <a:off x="2639824" y="2998282"/>
            <a:ext cx="1483098" cy="144655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800" b="1" i="0" u="none" strike="noStrike" kern="1200" cap="none" spc="0" normalizeH="0" baseline="0" noProof="0" dirty="0">
                <a:ln w="25400">
                  <a:solidFill>
                    <a:srgbClr val="275296"/>
                  </a:solidFill>
                </a:ln>
                <a:noFill/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02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84DA56C4-ED1D-E296-CAD2-1E912712C73D}"/>
              </a:ext>
            </a:extLst>
          </p:cNvPr>
          <p:cNvSpPr/>
          <p:nvPr/>
        </p:nvSpPr>
        <p:spPr>
          <a:xfrm>
            <a:off x="2427745" y="4895209"/>
            <a:ext cx="8513590" cy="1476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317500" dist="63500" dir="5400000" algn="ctr" rotWithShape="0">
              <a:srgbClr val="002061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EA8F1EDE-9704-7BC2-D0DC-DC2CC0611EF0}"/>
              </a:ext>
            </a:extLst>
          </p:cNvPr>
          <p:cNvSpPr txBox="1">
            <a:spLocks/>
          </p:cNvSpPr>
          <p:nvPr/>
        </p:nvSpPr>
        <p:spPr>
          <a:xfrm>
            <a:off x="4335001" y="5328510"/>
            <a:ext cx="6292066" cy="6093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Уменьшить потери и риски ИТ-проектов в сфере государственного управления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768F7B-F54C-F6C5-D892-11BB90A1BCED}"/>
              </a:ext>
            </a:extLst>
          </p:cNvPr>
          <p:cNvSpPr txBox="1"/>
          <p:nvPr/>
        </p:nvSpPr>
        <p:spPr>
          <a:xfrm>
            <a:off x="2639824" y="4909934"/>
            <a:ext cx="1483098" cy="144655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800" b="1" i="0" u="none" strike="noStrike" kern="1200" cap="none" spc="0" normalizeH="0" baseline="0" noProof="0" dirty="0">
                <a:ln w="25400">
                  <a:solidFill>
                    <a:srgbClr val="275296"/>
                  </a:solidFill>
                </a:ln>
                <a:noFill/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03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C07FE39-78DF-4BC5-43A6-A8AC7C2F5E1B}"/>
              </a:ext>
            </a:extLst>
          </p:cNvPr>
          <p:cNvSpPr/>
          <p:nvPr/>
        </p:nvSpPr>
        <p:spPr>
          <a:xfrm>
            <a:off x="1304117" y="6427692"/>
            <a:ext cx="10887883" cy="375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1 VUCA - V</a:t>
            </a:r>
            <a:r>
              <a:rPr lang="ru-RU" sz="1400" dirty="0" err="1">
                <a:solidFill>
                  <a:srgbClr val="00000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olatility</a:t>
            </a:r>
            <a:r>
              <a:rPr lang="ru-RU" sz="1400" dirty="0">
                <a:solidFill>
                  <a:srgbClr val="00000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(нестабильность), </a:t>
            </a:r>
            <a:r>
              <a:rPr lang="en-US" sz="1400" dirty="0">
                <a:solidFill>
                  <a:srgbClr val="00000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U</a:t>
            </a:r>
            <a:r>
              <a:rPr lang="ru-RU" sz="1400" dirty="0" err="1">
                <a:solidFill>
                  <a:srgbClr val="00000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ncertainty</a:t>
            </a:r>
            <a:r>
              <a:rPr lang="ru-RU" sz="1400" dirty="0">
                <a:solidFill>
                  <a:srgbClr val="00000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(неопределенность), </a:t>
            </a:r>
            <a:r>
              <a:rPr lang="en-US" sz="1400" dirty="0">
                <a:solidFill>
                  <a:srgbClr val="00000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C</a:t>
            </a:r>
            <a:r>
              <a:rPr lang="ru-RU" sz="1400" dirty="0" err="1">
                <a:solidFill>
                  <a:srgbClr val="00000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omplexity</a:t>
            </a:r>
            <a:r>
              <a:rPr lang="ru-RU" sz="1400" dirty="0">
                <a:solidFill>
                  <a:srgbClr val="00000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(сложность) и </a:t>
            </a:r>
            <a:r>
              <a:rPr lang="en-US" sz="1400" dirty="0">
                <a:solidFill>
                  <a:srgbClr val="00000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A</a:t>
            </a:r>
            <a:r>
              <a:rPr lang="ru-RU" sz="1400" dirty="0" err="1">
                <a:solidFill>
                  <a:srgbClr val="00000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mbiguity</a:t>
            </a:r>
            <a:r>
              <a:rPr lang="ru-RU" sz="1400" dirty="0">
                <a:solidFill>
                  <a:srgbClr val="00000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(неоднозначность). </a:t>
            </a:r>
          </a:p>
        </p:txBody>
      </p:sp>
    </p:spTree>
    <p:extLst>
      <p:ext uri="{BB962C8B-B14F-4D97-AF65-F5344CB8AC3E}">
        <p14:creationId xmlns:p14="http://schemas.microsoft.com/office/powerpoint/2010/main" val="1016046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02AFE35-B640-4E00-9F21-4239F2F8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История ГосТех</a:t>
            </a:r>
          </a:p>
        </p:txBody>
      </p:sp>
      <p:sp>
        <p:nvSpPr>
          <p:cNvPr id="2" name="Прямоугольник: скругленные углы 29">
            <a:extLst>
              <a:ext uri="{FF2B5EF4-FFF2-40B4-BE49-F238E27FC236}">
                <a16:creationId xmlns:a16="http://schemas.microsoft.com/office/drawing/2014/main" id="{D5CE4EA9-4A39-8C1D-7F4F-9C5F852278FC}"/>
              </a:ext>
            </a:extLst>
          </p:cNvPr>
          <p:cNvSpPr/>
          <p:nvPr/>
        </p:nvSpPr>
        <p:spPr>
          <a:xfrm>
            <a:off x="1457655" y="1058199"/>
            <a:ext cx="10492449" cy="748497"/>
          </a:xfrm>
          <a:prstGeom prst="roundRect">
            <a:avLst>
              <a:gd name="adj" fmla="val 50000"/>
            </a:avLst>
          </a:prstGeom>
          <a:solidFill>
            <a:srgbClr val="E1F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" name="Круг: прозрачная заливка 12">
            <a:extLst>
              <a:ext uri="{FF2B5EF4-FFF2-40B4-BE49-F238E27FC236}">
                <a16:creationId xmlns:a16="http://schemas.microsoft.com/office/drawing/2014/main" id="{EB2D1843-9FB4-AEE1-050D-50391B2E92EB}"/>
              </a:ext>
            </a:extLst>
          </p:cNvPr>
          <p:cNvSpPr/>
          <p:nvPr/>
        </p:nvSpPr>
        <p:spPr>
          <a:xfrm>
            <a:off x="1563196" y="1143467"/>
            <a:ext cx="585732" cy="577960"/>
          </a:xfrm>
          <a:prstGeom prst="donut">
            <a:avLst>
              <a:gd name="adj" fmla="val 13298"/>
            </a:avLst>
          </a:prstGeom>
          <a:solidFill>
            <a:srgbClr val="2752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1</a:t>
            </a:r>
          </a:p>
        </p:txBody>
      </p:sp>
      <p:sp>
        <p:nvSpPr>
          <p:cNvPr id="4" name="Прямоугольник: скругленные углы 31">
            <a:extLst>
              <a:ext uri="{FF2B5EF4-FFF2-40B4-BE49-F238E27FC236}">
                <a16:creationId xmlns:a16="http://schemas.microsoft.com/office/drawing/2014/main" id="{427B5B42-5849-6747-B522-3D7333BA0996}"/>
              </a:ext>
            </a:extLst>
          </p:cNvPr>
          <p:cNvSpPr/>
          <p:nvPr/>
        </p:nvSpPr>
        <p:spPr>
          <a:xfrm>
            <a:off x="1457655" y="1875107"/>
            <a:ext cx="10498637" cy="748497"/>
          </a:xfrm>
          <a:prstGeom prst="roundRect">
            <a:avLst>
              <a:gd name="adj" fmla="val 50000"/>
            </a:avLst>
          </a:prstGeom>
          <a:solidFill>
            <a:srgbClr val="E1F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Круг: прозрачная заливка 32">
            <a:extLst>
              <a:ext uri="{FF2B5EF4-FFF2-40B4-BE49-F238E27FC236}">
                <a16:creationId xmlns:a16="http://schemas.microsoft.com/office/drawing/2014/main" id="{62DC905E-4921-E1FC-BD5E-669C39DB2E1A}"/>
              </a:ext>
            </a:extLst>
          </p:cNvPr>
          <p:cNvSpPr/>
          <p:nvPr/>
        </p:nvSpPr>
        <p:spPr>
          <a:xfrm>
            <a:off x="1563196" y="1960375"/>
            <a:ext cx="585732" cy="577960"/>
          </a:xfrm>
          <a:prstGeom prst="donut">
            <a:avLst>
              <a:gd name="adj" fmla="val 13298"/>
            </a:avLst>
          </a:prstGeom>
          <a:solidFill>
            <a:srgbClr val="2752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2</a:t>
            </a:r>
          </a:p>
        </p:txBody>
      </p:sp>
      <p:sp>
        <p:nvSpPr>
          <p:cNvPr id="6" name="Прямоугольник: скругленные углы 33">
            <a:extLst>
              <a:ext uri="{FF2B5EF4-FFF2-40B4-BE49-F238E27FC236}">
                <a16:creationId xmlns:a16="http://schemas.microsoft.com/office/drawing/2014/main" id="{5DC77F77-D6F2-63AD-AB31-B3B40F64438B}"/>
              </a:ext>
            </a:extLst>
          </p:cNvPr>
          <p:cNvSpPr/>
          <p:nvPr/>
        </p:nvSpPr>
        <p:spPr>
          <a:xfrm>
            <a:off x="1457655" y="2681262"/>
            <a:ext cx="10492448" cy="748497"/>
          </a:xfrm>
          <a:prstGeom prst="roundRect">
            <a:avLst>
              <a:gd name="adj" fmla="val 50000"/>
            </a:avLst>
          </a:prstGeom>
          <a:solidFill>
            <a:srgbClr val="E1F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7" name="Круг: прозрачная заливка 34">
            <a:extLst>
              <a:ext uri="{FF2B5EF4-FFF2-40B4-BE49-F238E27FC236}">
                <a16:creationId xmlns:a16="http://schemas.microsoft.com/office/drawing/2014/main" id="{9B4FC496-6F45-76F9-C8AD-865E5226B909}"/>
              </a:ext>
            </a:extLst>
          </p:cNvPr>
          <p:cNvSpPr/>
          <p:nvPr/>
        </p:nvSpPr>
        <p:spPr>
          <a:xfrm>
            <a:off x="1552606" y="2764087"/>
            <a:ext cx="580056" cy="582846"/>
          </a:xfrm>
          <a:prstGeom prst="donut">
            <a:avLst>
              <a:gd name="adj" fmla="val 13298"/>
            </a:avLst>
          </a:prstGeom>
          <a:solidFill>
            <a:srgbClr val="2752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3</a:t>
            </a:r>
          </a:p>
        </p:txBody>
      </p:sp>
      <p:sp>
        <p:nvSpPr>
          <p:cNvPr id="9" name="Прямоугольник: скругленные углы 35">
            <a:extLst>
              <a:ext uri="{FF2B5EF4-FFF2-40B4-BE49-F238E27FC236}">
                <a16:creationId xmlns:a16="http://schemas.microsoft.com/office/drawing/2014/main" id="{F0729F2F-26B2-8662-4BC1-16D02A14E645}"/>
              </a:ext>
            </a:extLst>
          </p:cNvPr>
          <p:cNvSpPr/>
          <p:nvPr/>
        </p:nvSpPr>
        <p:spPr>
          <a:xfrm>
            <a:off x="1457656" y="3487415"/>
            <a:ext cx="10492448" cy="714997"/>
          </a:xfrm>
          <a:prstGeom prst="roundRect">
            <a:avLst>
              <a:gd name="adj" fmla="val 50000"/>
            </a:avLst>
          </a:prstGeom>
          <a:solidFill>
            <a:srgbClr val="E1F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" name="Круг: прозрачная заливка 11">
            <a:extLst>
              <a:ext uri="{FF2B5EF4-FFF2-40B4-BE49-F238E27FC236}">
                <a16:creationId xmlns:a16="http://schemas.microsoft.com/office/drawing/2014/main" id="{0F13B309-FD68-1D66-6A9F-8D4B95F88FDE}"/>
              </a:ext>
            </a:extLst>
          </p:cNvPr>
          <p:cNvSpPr/>
          <p:nvPr/>
        </p:nvSpPr>
        <p:spPr>
          <a:xfrm>
            <a:off x="1563196" y="3553490"/>
            <a:ext cx="585732" cy="582846"/>
          </a:xfrm>
          <a:prstGeom prst="donut">
            <a:avLst>
              <a:gd name="adj" fmla="val 13298"/>
            </a:avLst>
          </a:prstGeom>
          <a:solidFill>
            <a:srgbClr val="2752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4</a:t>
            </a:r>
          </a:p>
        </p:txBody>
      </p:sp>
      <p:sp>
        <p:nvSpPr>
          <p:cNvPr id="11" name="Прямоугольник: скругленные углы 13">
            <a:extLst>
              <a:ext uri="{FF2B5EF4-FFF2-40B4-BE49-F238E27FC236}">
                <a16:creationId xmlns:a16="http://schemas.microsoft.com/office/drawing/2014/main" id="{9FF6695F-5659-FD8B-7D38-3D4BE45E8643}"/>
              </a:ext>
            </a:extLst>
          </p:cNvPr>
          <p:cNvSpPr/>
          <p:nvPr/>
        </p:nvSpPr>
        <p:spPr>
          <a:xfrm>
            <a:off x="1457654" y="4270826"/>
            <a:ext cx="10492447" cy="714997"/>
          </a:xfrm>
          <a:prstGeom prst="roundRect">
            <a:avLst>
              <a:gd name="adj" fmla="val 50000"/>
            </a:avLst>
          </a:prstGeom>
          <a:solidFill>
            <a:srgbClr val="E1F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2" name="Круг: прозрачная заливка 15">
            <a:extLst>
              <a:ext uri="{FF2B5EF4-FFF2-40B4-BE49-F238E27FC236}">
                <a16:creationId xmlns:a16="http://schemas.microsoft.com/office/drawing/2014/main" id="{6044A60C-263F-C54D-3701-D2D3FF07BAA5}"/>
              </a:ext>
            </a:extLst>
          </p:cNvPr>
          <p:cNvSpPr/>
          <p:nvPr/>
        </p:nvSpPr>
        <p:spPr>
          <a:xfrm>
            <a:off x="1563196" y="4336901"/>
            <a:ext cx="585732" cy="582846"/>
          </a:xfrm>
          <a:prstGeom prst="donut">
            <a:avLst>
              <a:gd name="adj" fmla="val 13298"/>
            </a:avLst>
          </a:prstGeom>
          <a:solidFill>
            <a:srgbClr val="2752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106658-484E-690B-3D72-2538980034E1}"/>
              </a:ext>
            </a:extLst>
          </p:cNvPr>
          <p:cNvSpPr txBox="1"/>
          <p:nvPr/>
        </p:nvSpPr>
        <p:spPr>
          <a:xfrm>
            <a:off x="2371260" y="1252697"/>
            <a:ext cx="48128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+mn-ea"/>
                <a:cs typeface="Arial" panose="020B0604020202020204" pitchFamily="34" charset="0"/>
              </a:rPr>
              <a:t>Идея о новом подходе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445D26-CBC4-0F4A-9940-A21287438F7A}"/>
              </a:ext>
            </a:extLst>
          </p:cNvPr>
          <p:cNvSpPr txBox="1"/>
          <p:nvPr/>
        </p:nvSpPr>
        <p:spPr>
          <a:xfrm>
            <a:off x="7917915" y="1186226"/>
            <a:ext cx="381465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orbel"/>
                <a:ea typeface="+mn-ea"/>
                <a:cs typeface="Arial" panose="020B0604020202020204" pitchFamily="34" charset="0"/>
              </a:rPr>
              <a:t>Президиум Правительственной комиссии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orbel"/>
                <a:ea typeface="+mn-ea"/>
                <a:cs typeface="Arial" panose="020B0604020202020204" pitchFamily="34" charset="0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EF4158"/>
                </a:solidFill>
                <a:effectLst/>
                <a:uLnTx/>
                <a:uFillTx/>
                <a:latin typeface="Corbel"/>
                <a:ea typeface="+mn-ea"/>
                <a:cs typeface="Arial" panose="020B0604020202020204" pitchFamily="34" charset="0"/>
              </a:rPr>
              <a:t>Апрель 2020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FFBBF6-2733-BFB6-D36D-B23E97C319D2}"/>
              </a:ext>
            </a:extLst>
          </p:cNvPr>
          <p:cNvSpPr txBox="1"/>
          <p:nvPr/>
        </p:nvSpPr>
        <p:spPr>
          <a:xfrm>
            <a:off x="2371260" y="2088648"/>
            <a:ext cx="384264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+mn-ea"/>
                <a:cs typeface="Arial" panose="020B0604020202020204" pitchFamily="34" charset="0"/>
              </a:rPr>
              <a:t>Начало «Эксперимента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+mn-ea"/>
                <a:cs typeface="Arial" panose="020B0604020202020204" pitchFamily="34" charset="0"/>
              </a:rPr>
              <a:t>ГосТех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+mn-ea"/>
                <a:cs typeface="Arial" panose="020B0604020202020204" pitchFamily="34" charset="0"/>
              </a:rPr>
              <a:t>»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02D949-5917-7013-FDE7-F889AEC86281}"/>
              </a:ext>
            </a:extLst>
          </p:cNvPr>
          <p:cNvSpPr txBox="1"/>
          <p:nvPr/>
        </p:nvSpPr>
        <p:spPr>
          <a:xfrm>
            <a:off x="7917916" y="2003134"/>
            <a:ext cx="340117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orbel"/>
                <a:ea typeface="+mn-ea"/>
                <a:cs typeface="Arial" panose="020B0604020202020204" pitchFamily="34" charset="0"/>
              </a:rPr>
              <a:t>Распоряжение Правительства 1674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orbel"/>
                <a:ea typeface="+mn-ea"/>
                <a:cs typeface="Arial" panose="020B0604020202020204" pitchFamily="34" charset="0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EF4158"/>
                </a:solidFill>
                <a:effectLst/>
                <a:uLnTx/>
                <a:uFillTx/>
                <a:latin typeface="Corbel"/>
                <a:ea typeface="+mn-ea"/>
                <a:cs typeface="Arial" panose="020B0604020202020204" pitchFamily="34" charset="0"/>
              </a:rPr>
              <a:t>Октябрь 2020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3909DB-6F5B-8373-312C-BEC4E609C426}"/>
              </a:ext>
            </a:extLst>
          </p:cNvPr>
          <p:cNvSpPr txBox="1"/>
          <p:nvPr/>
        </p:nvSpPr>
        <p:spPr>
          <a:xfrm>
            <a:off x="2371260" y="2917011"/>
            <a:ext cx="868088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+mn-ea"/>
                <a:cs typeface="Arial" panose="020B0604020202020204" pitchFamily="34" charset="0"/>
              </a:rPr>
              <a:t>Старт работ ПАО Сбербанк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FE49A1-4A44-E19B-E51F-B1B48A07C1B3}"/>
              </a:ext>
            </a:extLst>
          </p:cNvPr>
          <p:cNvSpPr txBox="1"/>
          <p:nvPr/>
        </p:nvSpPr>
        <p:spPr>
          <a:xfrm>
            <a:off x="7917916" y="2809289"/>
            <a:ext cx="340117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orbel"/>
                <a:ea typeface="+mn-ea"/>
                <a:cs typeface="Arial" panose="020B0604020202020204" pitchFamily="34" charset="0"/>
              </a:rPr>
              <a:t>Государственный контракт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orbel"/>
                <a:ea typeface="+mn-ea"/>
                <a:cs typeface="Arial" panose="020B0604020202020204" pitchFamily="34" charset="0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EF4158"/>
                </a:solidFill>
                <a:effectLst/>
                <a:uLnTx/>
                <a:uFillTx/>
                <a:latin typeface="Corbel"/>
                <a:ea typeface="+mn-ea"/>
                <a:cs typeface="Arial" panose="020B0604020202020204" pitchFamily="34" charset="0"/>
              </a:rPr>
              <a:t>Декабрь 2020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3C3F5A-8063-352C-682C-DC1325284B79}"/>
              </a:ext>
            </a:extLst>
          </p:cNvPr>
          <p:cNvSpPr txBox="1"/>
          <p:nvPr/>
        </p:nvSpPr>
        <p:spPr>
          <a:xfrm>
            <a:off x="2316489" y="3706413"/>
            <a:ext cx="509125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+mn-ea"/>
                <a:cs typeface="Arial" panose="020B0604020202020204" pitchFamily="34" charset="0"/>
              </a:rPr>
              <a:t>Создано ФКУ «Государственные Технологии»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2B3ABA-B553-5A00-C88C-9C1720238929}"/>
              </a:ext>
            </a:extLst>
          </p:cNvPr>
          <p:cNvSpPr txBox="1"/>
          <p:nvPr/>
        </p:nvSpPr>
        <p:spPr>
          <a:xfrm>
            <a:off x="7917916" y="3598692"/>
            <a:ext cx="340117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orbel"/>
                <a:ea typeface="+mn-ea"/>
                <a:cs typeface="Arial" panose="020B0604020202020204" pitchFamily="34" charset="0"/>
              </a:rPr>
              <a:t>Распоряжение Правительства 3004-р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orbel"/>
                <a:ea typeface="+mn-ea"/>
                <a:cs typeface="Arial" panose="020B0604020202020204" pitchFamily="34" charset="0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EF4158"/>
                </a:solidFill>
                <a:effectLst/>
                <a:uLnTx/>
                <a:uFillTx/>
                <a:latin typeface="Corbel"/>
                <a:ea typeface="+mn-ea"/>
                <a:cs typeface="Arial" panose="020B0604020202020204" pitchFamily="34" charset="0"/>
              </a:rPr>
              <a:t>Январь 2021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0C5CBC-4ACA-B293-E411-AA80CEE448B3}"/>
              </a:ext>
            </a:extLst>
          </p:cNvPr>
          <p:cNvSpPr txBox="1"/>
          <p:nvPr/>
        </p:nvSpPr>
        <p:spPr>
          <a:xfrm>
            <a:off x="2371260" y="4489825"/>
            <a:ext cx="423710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+mn-ea"/>
                <a:cs typeface="Arial" panose="020B0604020202020204" pitchFamily="34" charset="0"/>
              </a:rPr>
              <a:t>Принята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+mn-ea"/>
                <a:cs typeface="Arial" panose="020B0604020202020204" pitchFamily="34" charset="0"/>
              </a:rPr>
              <a:t>Platform V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+mn-ea"/>
                <a:cs typeface="Arial" panose="020B0604020202020204" pitchFamily="34" charset="0"/>
              </a:rPr>
              <a:t>, развернуты стенды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2DB434-04BE-3033-7981-C4D4378AFA0C}"/>
              </a:ext>
            </a:extLst>
          </p:cNvPr>
          <p:cNvSpPr txBox="1"/>
          <p:nvPr/>
        </p:nvSpPr>
        <p:spPr>
          <a:xfrm>
            <a:off x="7917916" y="4382103"/>
            <a:ext cx="40321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orbel"/>
                <a:ea typeface="+mn-ea"/>
                <a:cs typeface="Arial" panose="020B0604020202020204" pitchFamily="34" charset="0"/>
              </a:rPr>
              <a:t>Принят этап государственного контракта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orbel"/>
                <a:ea typeface="+mn-ea"/>
                <a:cs typeface="Arial" panose="020B0604020202020204" pitchFamily="34" charset="0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EF4158"/>
                </a:solidFill>
                <a:effectLst/>
                <a:uLnTx/>
                <a:uFillTx/>
                <a:latin typeface="Corbel"/>
                <a:ea typeface="+mn-ea"/>
                <a:cs typeface="Arial" panose="020B0604020202020204" pitchFamily="34" charset="0"/>
              </a:rPr>
              <a:t>Апрель 2021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54C562CC-6706-F0B4-1AFC-8E536C445B92}"/>
              </a:ext>
            </a:extLst>
          </p:cNvPr>
          <p:cNvCxnSpPr>
            <a:cxnSpLocks/>
          </p:cNvCxnSpPr>
          <p:nvPr/>
        </p:nvCxnSpPr>
        <p:spPr>
          <a:xfrm>
            <a:off x="7575309" y="1186226"/>
            <a:ext cx="0" cy="492443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A1248BBA-570E-6253-2282-C71F718904D6}"/>
              </a:ext>
            </a:extLst>
          </p:cNvPr>
          <p:cNvCxnSpPr>
            <a:cxnSpLocks/>
          </p:cNvCxnSpPr>
          <p:nvPr/>
        </p:nvCxnSpPr>
        <p:spPr>
          <a:xfrm>
            <a:off x="7575309" y="2003134"/>
            <a:ext cx="0" cy="492443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10415A64-1224-2423-C608-371514354830}"/>
              </a:ext>
            </a:extLst>
          </p:cNvPr>
          <p:cNvCxnSpPr>
            <a:cxnSpLocks/>
          </p:cNvCxnSpPr>
          <p:nvPr/>
        </p:nvCxnSpPr>
        <p:spPr>
          <a:xfrm>
            <a:off x="7575309" y="2809289"/>
            <a:ext cx="0" cy="492443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AB47F729-E638-0BAB-E305-61C68D41949A}"/>
              </a:ext>
            </a:extLst>
          </p:cNvPr>
          <p:cNvCxnSpPr>
            <a:cxnSpLocks/>
          </p:cNvCxnSpPr>
          <p:nvPr/>
        </p:nvCxnSpPr>
        <p:spPr>
          <a:xfrm>
            <a:off x="7575309" y="3598692"/>
            <a:ext cx="0" cy="492443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26743B56-3697-1989-F09E-7C9EE2BAAB13}"/>
              </a:ext>
            </a:extLst>
          </p:cNvPr>
          <p:cNvCxnSpPr>
            <a:cxnSpLocks/>
          </p:cNvCxnSpPr>
          <p:nvPr/>
        </p:nvCxnSpPr>
        <p:spPr>
          <a:xfrm>
            <a:off x="7575309" y="4382103"/>
            <a:ext cx="0" cy="492443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: скругленные углы 13">
            <a:extLst>
              <a:ext uri="{FF2B5EF4-FFF2-40B4-BE49-F238E27FC236}">
                <a16:creationId xmlns:a16="http://schemas.microsoft.com/office/drawing/2014/main" id="{EDC518E4-6805-6EB5-1EC9-0C613B3C910A}"/>
              </a:ext>
            </a:extLst>
          </p:cNvPr>
          <p:cNvSpPr/>
          <p:nvPr/>
        </p:nvSpPr>
        <p:spPr>
          <a:xfrm>
            <a:off x="1457654" y="5076981"/>
            <a:ext cx="10492447" cy="714997"/>
          </a:xfrm>
          <a:prstGeom prst="roundRect">
            <a:avLst>
              <a:gd name="adj" fmla="val 50000"/>
            </a:avLst>
          </a:prstGeom>
          <a:solidFill>
            <a:srgbClr val="E1F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9" name="Круг: прозрачная заливка 15">
            <a:extLst>
              <a:ext uri="{FF2B5EF4-FFF2-40B4-BE49-F238E27FC236}">
                <a16:creationId xmlns:a16="http://schemas.microsoft.com/office/drawing/2014/main" id="{E6F434CB-4530-B274-C30D-265C2DE3CF7A}"/>
              </a:ext>
            </a:extLst>
          </p:cNvPr>
          <p:cNvSpPr/>
          <p:nvPr/>
        </p:nvSpPr>
        <p:spPr>
          <a:xfrm>
            <a:off x="1563196" y="5143056"/>
            <a:ext cx="585732" cy="582846"/>
          </a:xfrm>
          <a:prstGeom prst="donut">
            <a:avLst>
              <a:gd name="adj" fmla="val 13298"/>
            </a:avLst>
          </a:prstGeom>
          <a:solidFill>
            <a:srgbClr val="2752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4C2C18E-7101-1627-56A6-8CD3740D61C1}"/>
              </a:ext>
            </a:extLst>
          </p:cNvPr>
          <p:cNvSpPr txBox="1"/>
          <p:nvPr/>
        </p:nvSpPr>
        <p:spPr>
          <a:xfrm>
            <a:off x="2371260" y="5295980"/>
            <a:ext cx="423710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+mn-ea"/>
                <a:cs typeface="Arial" panose="020B0604020202020204" pitchFamily="34" charset="0"/>
              </a:rPr>
              <a:t>Заключены контракты Ведомств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08E964A-72E1-6C96-72CB-C3813988EABE}"/>
              </a:ext>
            </a:extLst>
          </p:cNvPr>
          <p:cNvSpPr txBox="1"/>
          <p:nvPr/>
        </p:nvSpPr>
        <p:spPr>
          <a:xfrm>
            <a:off x="7917916" y="5188258"/>
            <a:ext cx="340117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orbel"/>
                <a:ea typeface="+mn-ea"/>
                <a:cs typeface="Arial" panose="020B0604020202020204" pitchFamily="34" charset="0"/>
              </a:rPr>
              <a:t>Заключены контракты по 44ФЗ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orbel"/>
                <a:ea typeface="+mn-ea"/>
                <a:cs typeface="Arial" panose="020B0604020202020204" pitchFamily="34" charset="0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EF4158"/>
                </a:solidFill>
                <a:effectLst/>
                <a:uLnTx/>
                <a:uFillTx/>
                <a:latin typeface="Corbel"/>
                <a:ea typeface="+mn-ea"/>
                <a:cs typeface="Arial" panose="020B0604020202020204" pitchFamily="34" charset="0"/>
              </a:rPr>
              <a:t>Август 2021</a:t>
            </a:r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DD15891C-B1FD-F6D0-9939-FAC9CE4ACD7E}"/>
              </a:ext>
            </a:extLst>
          </p:cNvPr>
          <p:cNvCxnSpPr>
            <a:cxnSpLocks/>
          </p:cNvCxnSpPr>
          <p:nvPr/>
        </p:nvCxnSpPr>
        <p:spPr>
          <a:xfrm>
            <a:off x="7575309" y="5188258"/>
            <a:ext cx="0" cy="492443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: скругленные углы 13">
            <a:extLst>
              <a:ext uri="{FF2B5EF4-FFF2-40B4-BE49-F238E27FC236}">
                <a16:creationId xmlns:a16="http://schemas.microsoft.com/office/drawing/2014/main" id="{46A66D30-9B95-F5CA-9790-6661343FAF4F}"/>
              </a:ext>
            </a:extLst>
          </p:cNvPr>
          <p:cNvSpPr/>
          <p:nvPr/>
        </p:nvSpPr>
        <p:spPr>
          <a:xfrm>
            <a:off x="1457654" y="5858053"/>
            <a:ext cx="10492447" cy="714997"/>
          </a:xfrm>
          <a:prstGeom prst="roundRect">
            <a:avLst>
              <a:gd name="adj" fmla="val 50000"/>
            </a:avLst>
          </a:prstGeom>
          <a:solidFill>
            <a:srgbClr val="E1F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4" name="Круг: прозрачная заливка 15">
            <a:extLst>
              <a:ext uri="{FF2B5EF4-FFF2-40B4-BE49-F238E27FC236}">
                <a16:creationId xmlns:a16="http://schemas.microsoft.com/office/drawing/2014/main" id="{9D6BFB90-C884-4D1B-1B71-45B241880BC5}"/>
              </a:ext>
            </a:extLst>
          </p:cNvPr>
          <p:cNvSpPr/>
          <p:nvPr/>
        </p:nvSpPr>
        <p:spPr>
          <a:xfrm>
            <a:off x="1563196" y="5924128"/>
            <a:ext cx="585732" cy="582846"/>
          </a:xfrm>
          <a:prstGeom prst="donut">
            <a:avLst>
              <a:gd name="adj" fmla="val 13298"/>
            </a:avLst>
          </a:prstGeom>
          <a:solidFill>
            <a:srgbClr val="2752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AC66DB7-029F-E5C0-B2F9-61B287931523}"/>
              </a:ext>
            </a:extLst>
          </p:cNvPr>
          <p:cNvSpPr txBox="1"/>
          <p:nvPr/>
        </p:nvSpPr>
        <p:spPr>
          <a:xfrm>
            <a:off x="2371260" y="6077052"/>
            <a:ext cx="423710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Corbel"/>
                <a:ea typeface="+mn-ea"/>
                <a:cs typeface="Arial" panose="020B0604020202020204" pitchFamily="34" charset="0"/>
              </a:rPr>
              <a:t>Выведены первые сервисы на ЕПГУ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819120A-45D7-CAB6-E679-F80B34136E55}"/>
              </a:ext>
            </a:extLst>
          </p:cNvPr>
          <p:cNvSpPr txBox="1"/>
          <p:nvPr/>
        </p:nvSpPr>
        <p:spPr>
          <a:xfrm>
            <a:off x="7917916" y="5969330"/>
            <a:ext cx="340117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orbel"/>
                <a:ea typeface="+mn-ea"/>
                <a:cs typeface="Arial" panose="020B0604020202020204" pitchFamily="34" charset="0"/>
              </a:rPr>
              <a:t>Цифровые сервисы ОМС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orbel"/>
                <a:ea typeface="+mn-ea"/>
                <a:cs typeface="Arial" panose="020B0604020202020204" pitchFamily="34" charset="0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EF4158"/>
                </a:solidFill>
                <a:effectLst/>
                <a:uLnTx/>
                <a:uFillTx/>
                <a:latin typeface="Corbel"/>
                <a:ea typeface="+mn-ea"/>
                <a:cs typeface="Arial" panose="020B0604020202020204" pitchFamily="34" charset="0"/>
              </a:rPr>
              <a:t>Ноябрь 2021</a:t>
            </a:r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6419115F-1457-FC78-0762-BDED0D425089}"/>
              </a:ext>
            </a:extLst>
          </p:cNvPr>
          <p:cNvCxnSpPr>
            <a:cxnSpLocks/>
          </p:cNvCxnSpPr>
          <p:nvPr/>
        </p:nvCxnSpPr>
        <p:spPr>
          <a:xfrm>
            <a:off x="7575309" y="5969330"/>
            <a:ext cx="0" cy="492443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76370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heme/theme1.xml><?xml version="1.0" encoding="utf-8"?>
<a:theme xmlns:a="http://schemas.openxmlformats.org/drawingml/2006/main" name="Тема Office">
  <a:themeElements>
    <a:clrScheme name="Шаблон МГУ">
      <a:dk1>
        <a:srgbClr val="000000"/>
      </a:dk1>
      <a:lt1>
        <a:srgbClr val="FFFFFF"/>
      </a:lt1>
      <a:dk2>
        <a:srgbClr val="526681"/>
      </a:dk2>
      <a:lt2>
        <a:srgbClr val="E7E6E6"/>
      </a:lt2>
      <a:accent1>
        <a:srgbClr val="4E75B9"/>
      </a:accent1>
      <a:accent2>
        <a:srgbClr val="DF696F"/>
      </a:accent2>
      <a:accent3>
        <a:srgbClr val="275296"/>
      </a:accent3>
      <a:accent4>
        <a:srgbClr val="E5454C"/>
      </a:accent4>
      <a:accent5>
        <a:srgbClr val="1E335E"/>
      </a:accent5>
      <a:accent6>
        <a:srgbClr val="76A1E5"/>
      </a:accent6>
      <a:hlink>
        <a:srgbClr val="0563C1"/>
      </a:hlink>
      <a:folHlink>
        <a:srgbClr val="954F72"/>
      </a:folHlink>
    </a:clrScheme>
    <a:fontScheme name="Другая 1">
      <a:majorFont>
        <a:latin typeface="Inter SemiBold"/>
        <a:ea typeface=""/>
        <a:cs typeface=""/>
      </a:majorFont>
      <a:minorFont>
        <a:latin typeface="Inter Extra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МГУ Шаблон 0806" id="{F6C44D81-FC3E-2944-AD63-97354425985D}" vid="{452F2ECD-8971-B144-9C8B-B2B5580565D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2276</TotalTime>
  <Words>3514</Words>
  <Application>Microsoft Office PowerPoint</Application>
  <PresentationFormat>Широкоэкранный</PresentationFormat>
  <Paragraphs>839</Paragraphs>
  <Slides>48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64" baseType="lpstr">
      <vt:lpstr>Arial</vt:lpstr>
      <vt:lpstr>Arial Black</vt:lpstr>
      <vt:lpstr>Basis Grotesque Pro Off White</vt:lpstr>
      <vt:lpstr>Calibri</vt:lpstr>
      <vt:lpstr>Century Gothic</vt:lpstr>
      <vt:lpstr>Corbel</vt:lpstr>
      <vt:lpstr>Helvetica Neue</vt:lpstr>
      <vt:lpstr>Inter ExtraLight</vt:lpstr>
      <vt:lpstr>Inter SemiBold</vt:lpstr>
      <vt:lpstr>Lato</vt:lpstr>
      <vt:lpstr>Lato Black</vt:lpstr>
      <vt:lpstr>Montserrat Regular</vt:lpstr>
      <vt:lpstr>Open Sans SemiBold</vt:lpstr>
      <vt:lpstr>Segoe UI</vt:lpstr>
      <vt:lpstr>Wingdings</vt:lpstr>
      <vt:lpstr>Тема Office</vt:lpstr>
      <vt:lpstr>Тема 3.  Единая цифровая платформа РФ «ГосТех»:  предпосылки создания, мировой опыт,  ключевые преимущества, стратегические цели.  </vt:lpstr>
      <vt:lpstr>Давайте знакомиться</vt:lpstr>
      <vt:lpstr>Этапы цифровой трансформации государства</vt:lpstr>
      <vt:lpstr>В 2013 году в США был запущен проект HealthCare.gov</vt:lpstr>
      <vt:lpstr>В августе 2014 года в США внутри администрации президента была создана структура US Digital Service</vt:lpstr>
      <vt:lpstr>Этот же опыт прошли и другие развитые страны</vt:lpstr>
      <vt:lpstr>Все эти инициативы были направлены на то, чтобы</vt:lpstr>
      <vt:lpstr>Все эти инициативы были направлены на то, чтобы</vt:lpstr>
      <vt:lpstr>История ГосТех</vt:lpstr>
      <vt:lpstr>Взаимозависимость</vt:lpstr>
      <vt:lpstr>Платформа</vt:lpstr>
      <vt:lpstr>Общая архитектура платформы ГосТех</vt:lpstr>
      <vt:lpstr>Переиспользование готовых компонентов</vt:lpstr>
      <vt:lpstr>Методические рекомендации ЕЦП «ГосТех»</vt:lpstr>
      <vt:lpstr>Привлечение экспертного сообщества</vt:lpstr>
      <vt:lpstr>Базовые сервисы платформы «ГосТех»</vt:lpstr>
      <vt:lpstr>Структура затрат ГИС на платформе «ГосТех»</vt:lpstr>
      <vt:lpstr>Развитие сервисов ГосТех</vt:lpstr>
      <vt:lpstr>Мультитенантная платформа</vt:lpstr>
      <vt:lpstr>Особый порядок аттестации ГИС на ЕЦП «ГосТех»</vt:lpstr>
      <vt:lpstr>ГосТех - основа технологической независимости</vt:lpstr>
      <vt:lpstr>ЦОДы для платформы «ГосТех» </vt:lpstr>
      <vt:lpstr>ГИС «Госмаркет» и ГИС «Управления ГосТех»</vt:lpstr>
      <vt:lpstr>Взаимозависимость</vt:lpstr>
      <vt:lpstr>Конвейер безопасной разработки ПО</vt:lpstr>
      <vt:lpstr>Мониторинг разработки и эксплуатации</vt:lpstr>
      <vt:lpstr>Взаимозависимость</vt:lpstr>
      <vt:lpstr>Практики создания ГИС</vt:lpstr>
      <vt:lpstr>Новый порядок создания ГИС</vt:lpstr>
      <vt:lpstr>Новый порядок создания ГИС</vt:lpstr>
      <vt:lpstr>Предлагаемые изменения в ПП 676 </vt:lpstr>
      <vt:lpstr>Практики современной разработки</vt:lpstr>
      <vt:lpstr>Основные принципы, заложенные в методику </vt:lpstr>
      <vt:lpstr>Как меняется подход к госуправлению</vt:lpstr>
      <vt:lpstr>Новая парадигма проектирования архитектуры</vt:lpstr>
      <vt:lpstr>Проектирование функциональной архитектуры</vt:lpstr>
      <vt:lpstr>От жизненных ситуаций к потребностям</vt:lpstr>
      <vt:lpstr>Архитектура домена объединяет  в себе четыре типа архитектуры</vt:lpstr>
      <vt:lpstr>Приоритезация сервисов </vt:lpstr>
      <vt:lpstr>Итеративный порядок проектирования</vt:lpstr>
      <vt:lpstr>ИТ-стратегия развития сферы деятельности</vt:lpstr>
      <vt:lpstr>Статус методических рекомендаций «ГосТех»</vt:lpstr>
      <vt:lpstr>Статус методических рекомендаций «ГосТех»</vt:lpstr>
      <vt:lpstr>Результаты эксперимента</vt:lpstr>
      <vt:lpstr>Развитие сообщества</vt:lpstr>
      <vt:lpstr>Полезная информация про «ГосТех»</vt:lpstr>
      <vt:lpstr>На сегодня все!</vt:lpstr>
      <vt:lpstr>Тема 3.  Единая цифровая платформа РФ «ГосТех»:  предпосылки создания, мировой опыт,  ключевые преимущества, стратегические цели.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ВЫСШАЯ ШКОЛА ГОСУДАРСТВЕННОГО АДМИНИСТРИРОВАНИЯ</dc:title>
  <dc:creator>karina otarova</dc:creator>
  <cp:lastModifiedBy>Назаренко Сергей Владимирович</cp:lastModifiedBy>
  <cp:revision>171</cp:revision>
  <dcterms:created xsi:type="dcterms:W3CDTF">2022-06-08T19:18:59Z</dcterms:created>
  <dcterms:modified xsi:type="dcterms:W3CDTF">2023-03-01T13:56:00Z</dcterms:modified>
</cp:coreProperties>
</file>