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6" r:id="rId2"/>
    <p:sldId id="294" r:id="rId3"/>
    <p:sldId id="295" r:id="rId4"/>
    <p:sldId id="615" r:id="rId5"/>
    <p:sldId id="620" r:id="rId6"/>
    <p:sldId id="451" r:id="rId7"/>
    <p:sldId id="619" r:id="rId8"/>
    <p:sldId id="618" r:id="rId9"/>
    <p:sldId id="450" r:id="rId10"/>
    <p:sldId id="621" r:id="rId11"/>
    <p:sldId id="622" r:id="rId12"/>
    <p:sldId id="624" r:id="rId13"/>
    <p:sldId id="625" r:id="rId14"/>
    <p:sldId id="626" r:id="rId15"/>
    <p:sldId id="627" r:id="rId16"/>
    <p:sldId id="623" r:id="rId17"/>
    <p:sldId id="628" r:id="rId18"/>
    <p:sldId id="630" r:id="rId19"/>
    <p:sldId id="629" r:id="rId20"/>
    <p:sldId id="632" r:id="rId21"/>
    <p:sldId id="631" r:id="rId22"/>
    <p:sldId id="633" r:id="rId23"/>
    <p:sldId id="634" r:id="rId24"/>
    <p:sldId id="635" r:id="rId25"/>
    <p:sldId id="636" r:id="rId26"/>
    <p:sldId id="638" r:id="rId27"/>
    <p:sldId id="639" r:id="rId28"/>
    <p:sldId id="640" r:id="rId29"/>
    <p:sldId id="641" r:id="rId30"/>
    <p:sldId id="637" r:id="rId31"/>
    <p:sldId id="642" r:id="rId32"/>
    <p:sldId id="643" r:id="rId33"/>
    <p:sldId id="644" r:id="rId34"/>
    <p:sldId id="645" r:id="rId35"/>
    <p:sldId id="646" r:id="rId36"/>
    <p:sldId id="649" r:id="rId37"/>
  </p:sldIdLst>
  <p:sldSz cx="12192000" cy="6858000"/>
  <p:notesSz cx="6858000" cy="9144000"/>
  <p:embeddedFontLst>
    <p:embeddedFont>
      <p:font typeface="Book Antiqua" panose="02040602050305030304" pitchFamily="18"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Inter ExtraLight" panose="020B0604020202020204" charset="0"/>
      <p:regular r:id="rId47"/>
    </p:embeddedFont>
    <p:embeddedFont>
      <p:font typeface="Inter SemiBold" panose="020B0604020202020204" charset="0"/>
      <p:regular r:id="rId48"/>
      <p:bold r:id="rId4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26B"/>
    <a:srgbClr val="E18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761"/>
  </p:normalViewPr>
  <p:slideViewPr>
    <p:cSldViewPr snapToGrid="0" showGuides="1">
      <p:cViewPr varScale="1">
        <p:scale>
          <a:sx n="86" d="100"/>
          <a:sy n="86" d="100"/>
        </p:scale>
        <p:origin x="56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C5DE9-B9ED-42F3-98A9-9878B8FE273A}" type="datetimeFigureOut">
              <a:rPr lang="ru-RU" smtClean="0"/>
              <a:t>19.10.2022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B1143-68EB-482C-B4A1-8E5C306176D6}" type="slidenum">
              <a:rPr lang="ru-RU" smtClean="0"/>
              <a:t>‹#›</a:t>
            </a:fld>
            <a:endParaRPr lang="ru-RU"/>
          </a:p>
        </p:txBody>
      </p:sp>
    </p:spTree>
    <p:extLst>
      <p:ext uri="{BB962C8B-B14F-4D97-AF65-F5344CB8AC3E}">
        <p14:creationId xmlns:p14="http://schemas.microsoft.com/office/powerpoint/2010/main" val="3953222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1AC74AEE-9A73-FF53-4465-38F83F17EB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3C69856B-0903-CBE4-6DCE-02F531CF19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7172" name="Номер слайда 3">
            <a:extLst>
              <a:ext uri="{FF2B5EF4-FFF2-40B4-BE49-F238E27FC236}">
                <a16:creationId xmlns:a16="http://schemas.microsoft.com/office/drawing/2014/main" id="{115BC8DB-5285-2CA7-F686-D90B6B9FB8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DC953B-5611-4F81-92F0-D1122F8A3681}" type="slidenum">
              <a:rPr lang="ru-RU" altLang="ru-RU" smtClean="0">
                <a:latin typeface="Calibri" panose="020F0502020204030204" pitchFamily="34" charset="0"/>
              </a:rPr>
              <a:pPr/>
              <a:t>4</a:t>
            </a:fld>
            <a:endParaRPr lang="ru-RU" altLang="ru-RU">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id="{52B1CD13-8866-E936-F84C-4F1A97F1A9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a:extLst>
              <a:ext uri="{FF2B5EF4-FFF2-40B4-BE49-F238E27FC236}">
                <a16:creationId xmlns:a16="http://schemas.microsoft.com/office/drawing/2014/main" id="{A822E1DB-4129-69AE-A24B-28D7745393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9220" name="Номер слайда 3">
            <a:extLst>
              <a:ext uri="{FF2B5EF4-FFF2-40B4-BE49-F238E27FC236}">
                <a16:creationId xmlns:a16="http://schemas.microsoft.com/office/drawing/2014/main" id="{094EA2AD-7448-2B81-BF1D-02F0924A50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8F021D-6FD4-4E9C-8B20-E2B359ABC3B7}" type="slidenum">
              <a:rPr lang="ru-RU" altLang="ru-RU" smtClean="0">
                <a:latin typeface="Calibri" panose="020F0502020204030204" pitchFamily="34" charset="0"/>
              </a:rPr>
              <a:pPr/>
              <a:t>5</a:t>
            </a:fld>
            <a:endParaRPr lang="ru-RU" altLang="ru-RU">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a:extLst>
              <a:ext uri="{FF2B5EF4-FFF2-40B4-BE49-F238E27FC236}">
                <a16:creationId xmlns:a16="http://schemas.microsoft.com/office/drawing/2014/main" id="{FB4D6977-1561-CDB9-FE6D-4F075B13DB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a:extLst>
              <a:ext uri="{FF2B5EF4-FFF2-40B4-BE49-F238E27FC236}">
                <a16:creationId xmlns:a16="http://schemas.microsoft.com/office/drawing/2014/main" id="{ED87DBB3-1D07-50DE-D894-EDD560986C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2292" name="Номер слайда 3">
            <a:extLst>
              <a:ext uri="{FF2B5EF4-FFF2-40B4-BE49-F238E27FC236}">
                <a16:creationId xmlns:a16="http://schemas.microsoft.com/office/drawing/2014/main" id="{3C7B1FA5-08EF-EFA1-B7B8-489FFC660F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B62898-CAA8-4C08-A585-0942E1E32161}" type="slidenum">
              <a:rPr lang="ru-RU" altLang="ru-RU" smtClean="0">
                <a:latin typeface="Calibri" panose="020F0502020204030204" pitchFamily="34" charset="0"/>
              </a:rPr>
              <a:pPr/>
              <a:t>7</a:t>
            </a:fld>
            <a:endParaRPr lang="ru-RU" altLang="ru-RU">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a:extLst>
              <a:ext uri="{FF2B5EF4-FFF2-40B4-BE49-F238E27FC236}">
                <a16:creationId xmlns:a16="http://schemas.microsoft.com/office/drawing/2014/main" id="{CC66C322-8785-C85C-C8F1-CDB694F1E4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a:extLst>
              <a:ext uri="{FF2B5EF4-FFF2-40B4-BE49-F238E27FC236}">
                <a16:creationId xmlns:a16="http://schemas.microsoft.com/office/drawing/2014/main" id="{37F4356F-63BA-16DC-2D09-6A473C46C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4340" name="Номер слайда 3">
            <a:extLst>
              <a:ext uri="{FF2B5EF4-FFF2-40B4-BE49-F238E27FC236}">
                <a16:creationId xmlns:a16="http://schemas.microsoft.com/office/drawing/2014/main" id="{FA13638D-E616-C73F-EB16-934BFB441A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5B0164-E63A-4301-B0BD-9027660A231B}" type="slidenum">
              <a:rPr lang="ru-RU" altLang="ru-RU" smtClean="0">
                <a:latin typeface="Calibri" panose="020F0502020204030204" pitchFamily="34" charset="0"/>
              </a:rPr>
              <a:pPr/>
              <a:t>8</a:t>
            </a:fld>
            <a:endParaRPr lang="ru-RU" altLang="ru-RU">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9" name="Полилиния 18">
            <a:extLst>
              <a:ext uri="{FF2B5EF4-FFF2-40B4-BE49-F238E27FC236}">
                <a16:creationId xmlns:a16="http://schemas.microsoft.com/office/drawing/2014/main" id="{89B2BE01-5661-A230-B1CD-44CEDB6A3E9B}"/>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Прямоугольник 20">
            <a:extLst>
              <a:ext uri="{FF2B5EF4-FFF2-40B4-BE49-F238E27FC236}">
                <a16:creationId xmlns:a16="http://schemas.microsoft.com/office/drawing/2014/main" id="{B116B778-0F18-F88F-A909-4C0207CAAE95}"/>
              </a:ext>
            </a:extLst>
          </p:cNvPr>
          <p:cNvSpPr/>
          <p:nvPr userDrawn="1"/>
        </p:nvSpPr>
        <p:spPr>
          <a:xfrm>
            <a:off x="1059512" y="0"/>
            <a:ext cx="11132487"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Заголовок 1">
            <a:extLst>
              <a:ext uri="{FF2B5EF4-FFF2-40B4-BE49-F238E27FC236}">
                <a16:creationId xmlns:a16="http://schemas.microsoft.com/office/drawing/2014/main" id="{9413F0F1-5B34-029F-632D-B178B93A81B2}"/>
              </a:ext>
            </a:extLst>
          </p:cNvPr>
          <p:cNvSpPr>
            <a:spLocks noGrp="1"/>
          </p:cNvSpPr>
          <p:nvPr>
            <p:ph type="title" hasCustomPrompt="1"/>
          </p:nvPr>
        </p:nvSpPr>
        <p:spPr>
          <a:xfrm>
            <a:off x="1685160" y="2291494"/>
            <a:ext cx="7309379" cy="1765511"/>
          </a:xfrm>
          <a:prstGeom prst="rect">
            <a:avLst/>
          </a:prstGeom>
        </p:spPr>
        <p:txBody>
          <a:bodyPr vert="horz" lIns="0" tIns="0" rIns="0" bIns="0" rtlCol="0" anchor="t" anchorCtr="0">
            <a:noAutofit/>
          </a:bodyPr>
          <a:lstStyle>
            <a:lvl1pPr algn="l">
              <a:lnSpc>
                <a:spcPct val="90000"/>
              </a:lnSpc>
              <a:defRPr sz="4200">
                <a:solidFill>
                  <a:schemeClr val="bg1"/>
                </a:solidFill>
              </a:defRPr>
            </a:lvl1pPr>
          </a:lstStyle>
          <a:p>
            <a:r>
              <a:rPr lang="ru-RU" dirty="0"/>
              <a:t>ОБРАЗЕЦ</a:t>
            </a:r>
            <a:br>
              <a:rPr lang="ru-RU"/>
            </a:br>
            <a:r>
              <a:rPr lang="ru-RU"/>
              <a:t>ЗАГОЛОВКА</a:t>
            </a:r>
            <a:br>
              <a:rPr lang="ru-RU" dirty="0"/>
            </a:br>
            <a:endParaRPr lang="ru-RU" dirty="0"/>
          </a:p>
        </p:txBody>
      </p:sp>
      <p:sp>
        <p:nvSpPr>
          <p:cNvPr id="25" name="Текст 24">
            <a:extLst>
              <a:ext uri="{FF2B5EF4-FFF2-40B4-BE49-F238E27FC236}">
                <a16:creationId xmlns:a16="http://schemas.microsoft.com/office/drawing/2014/main" id="{1E62C4D8-7C5B-B436-9DC1-AA2002CFAC71}"/>
              </a:ext>
            </a:extLst>
          </p:cNvPr>
          <p:cNvSpPr>
            <a:spLocks noGrp="1"/>
          </p:cNvSpPr>
          <p:nvPr>
            <p:ph type="body" sz="quarter" idx="10"/>
          </p:nvPr>
        </p:nvSpPr>
        <p:spPr>
          <a:xfrm>
            <a:off x="1695853" y="4144134"/>
            <a:ext cx="7309379" cy="548371"/>
          </a:xfrm>
        </p:spPr>
        <p:txBody>
          <a:bodyPr lIns="0" tIns="0" rIns="0" bIns="0" anchor="t" anchorCtr="0">
            <a:noAutofit/>
          </a:bodyPr>
          <a:lstStyle>
            <a:lvl1pPr>
              <a:defRPr sz="3000">
                <a:solidFill>
                  <a:schemeClr val="bg1"/>
                </a:solidFill>
                <a:latin typeface="+mj-lt"/>
              </a:defRPr>
            </a:lvl1pPr>
          </a:lstStyle>
          <a:p>
            <a:pPr lvl="0"/>
            <a:r>
              <a:rPr lang="ru-RU"/>
              <a:t>Образец текста</a:t>
            </a:r>
          </a:p>
        </p:txBody>
      </p:sp>
      <p:grpSp>
        <p:nvGrpSpPr>
          <p:cNvPr id="9" name="Группа 8">
            <a:extLst>
              <a:ext uri="{FF2B5EF4-FFF2-40B4-BE49-F238E27FC236}">
                <a16:creationId xmlns:a16="http://schemas.microsoft.com/office/drawing/2014/main" id="{A1B279DE-8A25-ECB8-EDE8-D1CDD58D6581}"/>
              </a:ext>
            </a:extLst>
          </p:cNvPr>
          <p:cNvGrpSpPr/>
          <p:nvPr userDrawn="1"/>
        </p:nvGrpSpPr>
        <p:grpSpPr>
          <a:xfrm>
            <a:off x="0" y="0"/>
            <a:ext cx="1060744" cy="6858000"/>
            <a:chOff x="0" y="3175"/>
            <a:chExt cx="1060744" cy="6858000"/>
          </a:xfrm>
        </p:grpSpPr>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5" name="Группа 84">
              <a:extLst>
                <a:ext uri="{FF2B5EF4-FFF2-40B4-BE49-F238E27FC236}">
                  <a16:creationId xmlns:a16="http://schemas.microsoft.com/office/drawing/2014/main" id="{C8CB9659-4500-5F3F-2514-34CE865250AA}"/>
                </a:ext>
              </a:extLst>
            </p:cNvPr>
            <p:cNvGrpSpPr/>
            <p:nvPr userDrawn="1"/>
          </p:nvGrpSpPr>
          <p:grpSpPr>
            <a:xfrm rot="16200000">
              <a:off x="-34700" y="5634324"/>
              <a:ext cx="1130146" cy="506607"/>
              <a:chOff x="7539859" y="607333"/>
              <a:chExt cx="3544550" cy="1588892"/>
            </a:xfrm>
          </p:grpSpPr>
          <p:sp>
            <p:nvSpPr>
              <p:cNvPr id="86" name="Полилиния 85">
                <a:extLst>
                  <a:ext uri="{FF2B5EF4-FFF2-40B4-BE49-F238E27FC236}">
                    <a16:creationId xmlns:a16="http://schemas.microsoft.com/office/drawing/2014/main" id="{0F90085F-8D6C-C066-0F57-16C120E0FE7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7" name="Полилиния 86">
                <a:extLst>
                  <a:ext uri="{FF2B5EF4-FFF2-40B4-BE49-F238E27FC236}">
                    <a16:creationId xmlns:a16="http://schemas.microsoft.com/office/drawing/2014/main" id="{FF50E505-67AA-7F35-CEFA-D66B252C5681}"/>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88" name="Полилиния 87">
                <a:extLst>
                  <a:ext uri="{FF2B5EF4-FFF2-40B4-BE49-F238E27FC236}">
                    <a16:creationId xmlns:a16="http://schemas.microsoft.com/office/drawing/2014/main" id="{AE83A5D2-1869-C098-FC61-0F4C66376391}"/>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89" name="Полилиния 88">
                <a:extLst>
                  <a:ext uri="{FF2B5EF4-FFF2-40B4-BE49-F238E27FC236}">
                    <a16:creationId xmlns:a16="http://schemas.microsoft.com/office/drawing/2014/main" id="{63E17DAA-1626-044F-FE57-EF5FDA754B0C}"/>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90" name="Полилиния 89">
                <a:extLst>
                  <a:ext uri="{FF2B5EF4-FFF2-40B4-BE49-F238E27FC236}">
                    <a16:creationId xmlns:a16="http://schemas.microsoft.com/office/drawing/2014/main" id="{F1026EB9-9DCB-38AA-3DC5-23D41938BCF6}"/>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91" name="Полилиния 90">
                <a:extLst>
                  <a:ext uri="{FF2B5EF4-FFF2-40B4-BE49-F238E27FC236}">
                    <a16:creationId xmlns:a16="http://schemas.microsoft.com/office/drawing/2014/main" id="{4070C3CA-1963-10AE-4F53-5F8B0F0A27C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92" name="Полилиния 91">
                <a:extLst>
                  <a:ext uri="{FF2B5EF4-FFF2-40B4-BE49-F238E27FC236}">
                    <a16:creationId xmlns:a16="http://schemas.microsoft.com/office/drawing/2014/main" id="{ACEC3D29-F858-5B5E-15DA-E304624DC3D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93" name="Полилиния 92">
                <a:extLst>
                  <a:ext uri="{FF2B5EF4-FFF2-40B4-BE49-F238E27FC236}">
                    <a16:creationId xmlns:a16="http://schemas.microsoft.com/office/drawing/2014/main" id="{1C7FB0BB-2289-34B2-06A6-0B6C5D532B7C}"/>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94" name="Полилиния 93">
                <a:extLst>
                  <a:ext uri="{FF2B5EF4-FFF2-40B4-BE49-F238E27FC236}">
                    <a16:creationId xmlns:a16="http://schemas.microsoft.com/office/drawing/2014/main" id="{6D5F502D-93DC-9EB8-D1C2-D8D9109F6481}"/>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95" name="Полилиния 94">
                <a:extLst>
                  <a:ext uri="{FF2B5EF4-FFF2-40B4-BE49-F238E27FC236}">
                    <a16:creationId xmlns:a16="http://schemas.microsoft.com/office/drawing/2014/main" id="{209DF9B1-C6C3-DDDF-AC89-00950D5020CD}"/>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96" name="Полилиния 95">
                <a:extLst>
                  <a:ext uri="{FF2B5EF4-FFF2-40B4-BE49-F238E27FC236}">
                    <a16:creationId xmlns:a16="http://schemas.microsoft.com/office/drawing/2014/main" id="{00B59B6D-0C79-BEDD-824F-6A341103BAB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97" name="Полилиния 96">
                <a:extLst>
                  <a:ext uri="{FF2B5EF4-FFF2-40B4-BE49-F238E27FC236}">
                    <a16:creationId xmlns:a16="http://schemas.microsoft.com/office/drawing/2014/main" id="{E21E40B5-7DE0-1448-6EDD-A7B81DD6610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98" name="Полилиния 97">
                <a:extLst>
                  <a:ext uri="{FF2B5EF4-FFF2-40B4-BE49-F238E27FC236}">
                    <a16:creationId xmlns:a16="http://schemas.microsoft.com/office/drawing/2014/main" id="{65299986-C8A8-7A9D-E477-4E3C9F7FEE2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99" name="Полилиния 98">
                <a:extLst>
                  <a:ext uri="{FF2B5EF4-FFF2-40B4-BE49-F238E27FC236}">
                    <a16:creationId xmlns:a16="http://schemas.microsoft.com/office/drawing/2014/main" id="{F62347B5-D70C-D84C-A713-41BA982A0B6B}"/>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00" name="Полилиния 99">
                <a:extLst>
                  <a:ext uri="{FF2B5EF4-FFF2-40B4-BE49-F238E27FC236}">
                    <a16:creationId xmlns:a16="http://schemas.microsoft.com/office/drawing/2014/main" id="{99CE14E3-4B1F-0907-7E53-7CF273B11E9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01" name="Полилиния 100">
                <a:extLst>
                  <a:ext uri="{FF2B5EF4-FFF2-40B4-BE49-F238E27FC236}">
                    <a16:creationId xmlns:a16="http://schemas.microsoft.com/office/drawing/2014/main" id="{1E2E3892-CDDB-1BF8-F405-994CC4CE329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02" name="Полилиния 101">
                <a:extLst>
                  <a:ext uri="{FF2B5EF4-FFF2-40B4-BE49-F238E27FC236}">
                    <a16:creationId xmlns:a16="http://schemas.microsoft.com/office/drawing/2014/main" id="{509A32D4-CCAC-7FCE-9F19-DC25C8270718}"/>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03" name="Полилиния 102">
                <a:extLst>
                  <a:ext uri="{FF2B5EF4-FFF2-40B4-BE49-F238E27FC236}">
                    <a16:creationId xmlns:a16="http://schemas.microsoft.com/office/drawing/2014/main" id="{6E643F6E-853C-CAF4-2E6F-5FC02A53E673}"/>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04" name="Полилиния 103">
                <a:extLst>
                  <a:ext uri="{FF2B5EF4-FFF2-40B4-BE49-F238E27FC236}">
                    <a16:creationId xmlns:a16="http://schemas.microsoft.com/office/drawing/2014/main" id="{B7148420-061D-A8BC-BFA1-13E7EBA990D3}"/>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05" name="Полилиния 104">
                <a:extLst>
                  <a:ext uri="{FF2B5EF4-FFF2-40B4-BE49-F238E27FC236}">
                    <a16:creationId xmlns:a16="http://schemas.microsoft.com/office/drawing/2014/main" id="{5BBDE7D9-62BA-FEE9-5295-1589EE0364B1}"/>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06" name="Полилиния 105">
                <a:extLst>
                  <a:ext uri="{FF2B5EF4-FFF2-40B4-BE49-F238E27FC236}">
                    <a16:creationId xmlns:a16="http://schemas.microsoft.com/office/drawing/2014/main" id="{527D104B-6F29-22CF-5C09-6BE3A8C54669}"/>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07" name="Полилиния 106">
                <a:extLst>
                  <a:ext uri="{FF2B5EF4-FFF2-40B4-BE49-F238E27FC236}">
                    <a16:creationId xmlns:a16="http://schemas.microsoft.com/office/drawing/2014/main" id="{F9A38957-71BD-3A18-3B63-3F51F5B99507}"/>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08" name="Полилиния 107">
                <a:extLst>
                  <a:ext uri="{FF2B5EF4-FFF2-40B4-BE49-F238E27FC236}">
                    <a16:creationId xmlns:a16="http://schemas.microsoft.com/office/drawing/2014/main" id="{7767345F-7996-0ECE-CF23-DD1B27522BD8}"/>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09" name="Полилиния 108">
                <a:extLst>
                  <a:ext uri="{FF2B5EF4-FFF2-40B4-BE49-F238E27FC236}">
                    <a16:creationId xmlns:a16="http://schemas.microsoft.com/office/drawing/2014/main" id="{13C6A7EA-E756-1096-2A90-7CA0CC157C4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10" name="Полилиния 109">
                <a:extLst>
                  <a:ext uri="{FF2B5EF4-FFF2-40B4-BE49-F238E27FC236}">
                    <a16:creationId xmlns:a16="http://schemas.microsoft.com/office/drawing/2014/main" id="{C8588B5D-049A-5068-B3F6-F9AE1F3E5CB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11" name="Полилиния 110">
                <a:extLst>
                  <a:ext uri="{FF2B5EF4-FFF2-40B4-BE49-F238E27FC236}">
                    <a16:creationId xmlns:a16="http://schemas.microsoft.com/office/drawing/2014/main" id="{762C985A-E542-AB71-5CB1-76361A83C56A}"/>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12" name="Полилиния 111">
                <a:extLst>
                  <a:ext uri="{FF2B5EF4-FFF2-40B4-BE49-F238E27FC236}">
                    <a16:creationId xmlns:a16="http://schemas.microsoft.com/office/drawing/2014/main" id="{48E21DB1-10DE-0275-5DFB-CA1C1FA7BFA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13" name="Полилиния 112">
                <a:extLst>
                  <a:ext uri="{FF2B5EF4-FFF2-40B4-BE49-F238E27FC236}">
                    <a16:creationId xmlns:a16="http://schemas.microsoft.com/office/drawing/2014/main" id="{2FE6D044-3EF9-A76B-6577-4DEC822DB651}"/>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14" name="Полилиния 113">
                <a:extLst>
                  <a:ext uri="{FF2B5EF4-FFF2-40B4-BE49-F238E27FC236}">
                    <a16:creationId xmlns:a16="http://schemas.microsoft.com/office/drawing/2014/main" id="{A87EA277-564D-BC71-210B-CC8EA4F0897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15" name="Полилиния 114">
                <a:extLst>
                  <a:ext uri="{FF2B5EF4-FFF2-40B4-BE49-F238E27FC236}">
                    <a16:creationId xmlns:a16="http://schemas.microsoft.com/office/drawing/2014/main" id="{5AF2AF42-CC1B-B64F-ED7C-E41366EAA608}"/>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16" name="Полилиния 115">
                <a:extLst>
                  <a:ext uri="{FF2B5EF4-FFF2-40B4-BE49-F238E27FC236}">
                    <a16:creationId xmlns:a16="http://schemas.microsoft.com/office/drawing/2014/main" id="{4F786DD5-611F-AADD-2913-8B15BC2A4A3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17" name="Полилиния 116">
                <a:extLst>
                  <a:ext uri="{FF2B5EF4-FFF2-40B4-BE49-F238E27FC236}">
                    <a16:creationId xmlns:a16="http://schemas.microsoft.com/office/drawing/2014/main" id="{78B314A5-3217-925A-9A87-118371693BAB}"/>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18" name="Полилиния 117">
                <a:extLst>
                  <a:ext uri="{FF2B5EF4-FFF2-40B4-BE49-F238E27FC236}">
                    <a16:creationId xmlns:a16="http://schemas.microsoft.com/office/drawing/2014/main" id="{5312A601-84A1-4F26-2D1B-A24323E4313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19" name="Полилиния 118">
                <a:extLst>
                  <a:ext uri="{FF2B5EF4-FFF2-40B4-BE49-F238E27FC236}">
                    <a16:creationId xmlns:a16="http://schemas.microsoft.com/office/drawing/2014/main" id="{D60D811A-4C70-1147-965A-1C528A178EF7}"/>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120" name="Полилиния 119">
                <a:extLst>
                  <a:ext uri="{FF2B5EF4-FFF2-40B4-BE49-F238E27FC236}">
                    <a16:creationId xmlns:a16="http://schemas.microsoft.com/office/drawing/2014/main" id="{F22795CE-6ADF-E33D-91AA-3B6287BC47E2}"/>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121" name="Полилиния 120">
                <a:extLst>
                  <a:ext uri="{FF2B5EF4-FFF2-40B4-BE49-F238E27FC236}">
                    <a16:creationId xmlns:a16="http://schemas.microsoft.com/office/drawing/2014/main" id="{24CAF183-E143-27F6-AA21-ADDC65DE7C3E}"/>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122" name="Полилиния 121">
                <a:extLst>
                  <a:ext uri="{FF2B5EF4-FFF2-40B4-BE49-F238E27FC236}">
                    <a16:creationId xmlns:a16="http://schemas.microsoft.com/office/drawing/2014/main" id="{4713DCD5-8269-D410-7205-6F92C9B922D0}"/>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123" name="Полилиния 122">
                <a:extLst>
                  <a:ext uri="{FF2B5EF4-FFF2-40B4-BE49-F238E27FC236}">
                    <a16:creationId xmlns:a16="http://schemas.microsoft.com/office/drawing/2014/main" id="{F714805C-C725-0E79-5D3F-6FDE9ECC6AB8}"/>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124" name="Полилиния 123">
                <a:extLst>
                  <a:ext uri="{FF2B5EF4-FFF2-40B4-BE49-F238E27FC236}">
                    <a16:creationId xmlns:a16="http://schemas.microsoft.com/office/drawing/2014/main" id="{B5F15734-0ABD-0628-7307-71DDF822CFC3}"/>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125" name="Полилиния 124">
                <a:extLst>
                  <a:ext uri="{FF2B5EF4-FFF2-40B4-BE49-F238E27FC236}">
                    <a16:creationId xmlns:a16="http://schemas.microsoft.com/office/drawing/2014/main" id="{BEF3B6CB-CF84-C2E3-B0BB-9AF6359361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126" name="Полилиния 125">
                <a:extLst>
                  <a:ext uri="{FF2B5EF4-FFF2-40B4-BE49-F238E27FC236}">
                    <a16:creationId xmlns:a16="http://schemas.microsoft.com/office/drawing/2014/main" id="{6405BED7-DC50-C9A8-01AE-7B328957EDF7}"/>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127" name="Полилиния 126">
                <a:extLst>
                  <a:ext uri="{FF2B5EF4-FFF2-40B4-BE49-F238E27FC236}">
                    <a16:creationId xmlns:a16="http://schemas.microsoft.com/office/drawing/2014/main" id="{CD544565-D468-B89E-5AC3-099AADA2BFAF}"/>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128" name="Полилиния 127">
                <a:extLst>
                  <a:ext uri="{FF2B5EF4-FFF2-40B4-BE49-F238E27FC236}">
                    <a16:creationId xmlns:a16="http://schemas.microsoft.com/office/drawing/2014/main" id="{547BB377-19C3-7BF5-2F22-49993E37B84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129" name="Полилиния 128">
                <a:extLst>
                  <a:ext uri="{FF2B5EF4-FFF2-40B4-BE49-F238E27FC236}">
                    <a16:creationId xmlns:a16="http://schemas.microsoft.com/office/drawing/2014/main" id="{C9BC0A3E-59D5-5B2A-96B3-A0ADE9F55C9C}"/>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130" name="Полилиния 129">
                <a:extLst>
                  <a:ext uri="{FF2B5EF4-FFF2-40B4-BE49-F238E27FC236}">
                    <a16:creationId xmlns:a16="http://schemas.microsoft.com/office/drawing/2014/main" id="{B493BA31-A967-8670-5271-44DB27AE20E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131" name="Полилиния 130">
                <a:extLst>
                  <a:ext uri="{FF2B5EF4-FFF2-40B4-BE49-F238E27FC236}">
                    <a16:creationId xmlns:a16="http://schemas.microsoft.com/office/drawing/2014/main" id="{DFA30603-6C06-AD15-721E-51D124CCA892}"/>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132" name="Полилиния 131">
                <a:extLst>
                  <a:ext uri="{FF2B5EF4-FFF2-40B4-BE49-F238E27FC236}">
                    <a16:creationId xmlns:a16="http://schemas.microsoft.com/office/drawing/2014/main" id="{E1C53B6B-298A-9B9A-C567-491CFF09DB4B}"/>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133" name="Полилиния 132">
                <a:extLst>
                  <a:ext uri="{FF2B5EF4-FFF2-40B4-BE49-F238E27FC236}">
                    <a16:creationId xmlns:a16="http://schemas.microsoft.com/office/drawing/2014/main" id="{819EB93B-CB44-5602-E364-9E8DEEF0747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134" name="Полилиния 133">
                <a:extLst>
                  <a:ext uri="{FF2B5EF4-FFF2-40B4-BE49-F238E27FC236}">
                    <a16:creationId xmlns:a16="http://schemas.microsoft.com/office/drawing/2014/main" id="{72281AD1-AAC9-E252-455D-AD5D0665A1C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135" name="Полилиния 134">
                <a:extLst>
                  <a:ext uri="{FF2B5EF4-FFF2-40B4-BE49-F238E27FC236}">
                    <a16:creationId xmlns:a16="http://schemas.microsoft.com/office/drawing/2014/main" id="{94FDC5C9-D50A-887B-B5F6-63828BDFB420}"/>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136" name="Полилиния 135">
                <a:extLst>
                  <a:ext uri="{FF2B5EF4-FFF2-40B4-BE49-F238E27FC236}">
                    <a16:creationId xmlns:a16="http://schemas.microsoft.com/office/drawing/2014/main" id="{22DA108B-FFEA-00FA-3A13-6176757FF38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137" name="Полилиния 136">
                <a:extLst>
                  <a:ext uri="{FF2B5EF4-FFF2-40B4-BE49-F238E27FC236}">
                    <a16:creationId xmlns:a16="http://schemas.microsoft.com/office/drawing/2014/main" id="{176113FC-B4DF-1295-9AAC-8121C247783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138" name="Полилиния 137">
                <a:extLst>
                  <a:ext uri="{FF2B5EF4-FFF2-40B4-BE49-F238E27FC236}">
                    <a16:creationId xmlns:a16="http://schemas.microsoft.com/office/drawing/2014/main" id="{6DB838F2-A5D0-BAD6-23BB-240A19F3036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139" name="Полилиния 138">
                <a:extLst>
                  <a:ext uri="{FF2B5EF4-FFF2-40B4-BE49-F238E27FC236}">
                    <a16:creationId xmlns:a16="http://schemas.microsoft.com/office/drawing/2014/main" id="{DA5CC56E-0F6B-789B-8991-A4B1983C5D6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140" name="Полилиния 139">
                <a:extLst>
                  <a:ext uri="{FF2B5EF4-FFF2-40B4-BE49-F238E27FC236}">
                    <a16:creationId xmlns:a16="http://schemas.microsoft.com/office/drawing/2014/main" id="{9701A304-393F-C5AD-7D9E-63F64AEE7F81}"/>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141" name="Полилиния 140">
                <a:extLst>
                  <a:ext uri="{FF2B5EF4-FFF2-40B4-BE49-F238E27FC236}">
                    <a16:creationId xmlns:a16="http://schemas.microsoft.com/office/drawing/2014/main" id="{992EC816-00A8-1E2B-2C64-2EC00FBFAF65}"/>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142" name="Полилиния 141">
                <a:extLst>
                  <a:ext uri="{FF2B5EF4-FFF2-40B4-BE49-F238E27FC236}">
                    <a16:creationId xmlns:a16="http://schemas.microsoft.com/office/drawing/2014/main" id="{34EAE693-358B-BD5D-2E48-FA998879938D}"/>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143" name="Полилиния 142">
                <a:extLst>
                  <a:ext uri="{FF2B5EF4-FFF2-40B4-BE49-F238E27FC236}">
                    <a16:creationId xmlns:a16="http://schemas.microsoft.com/office/drawing/2014/main" id="{0ED39B38-1B05-A99F-691A-A1EE21FF94AD}"/>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144" name="Полилиния 143">
                <a:extLst>
                  <a:ext uri="{FF2B5EF4-FFF2-40B4-BE49-F238E27FC236}">
                    <a16:creationId xmlns:a16="http://schemas.microsoft.com/office/drawing/2014/main" id="{4306D5F0-D431-2E33-27FA-BD0E8B87BC6A}"/>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145" name="Полилиния 144">
                <a:extLst>
                  <a:ext uri="{FF2B5EF4-FFF2-40B4-BE49-F238E27FC236}">
                    <a16:creationId xmlns:a16="http://schemas.microsoft.com/office/drawing/2014/main" id="{815D5463-5F11-2797-D0D6-26F16CC15153}"/>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146" name="Полилиния 145">
                <a:extLst>
                  <a:ext uri="{FF2B5EF4-FFF2-40B4-BE49-F238E27FC236}">
                    <a16:creationId xmlns:a16="http://schemas.microsoft.com/office/drawing/2014/main" id="{93583353-206D-6496-A1CF-BF5CEDE01449}"/>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147" name="Полилиния 146">
                <a:extLst>
                  <a:ext uri="{FF2B5EF4-FFF2-40B4-BE49-F238E27FC236}">
                    <a16:creationId xmlns:a16="http://schemas.microsoft.com/office/drawing/2014/main" id="{54F4C287-9510-C949-3401-B81881ED559B}"/>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148" name="Полилиния 147">
                <a:extLst>
                  <a:ext uri="{FF2B5EF4-FFF2-40B4-BE49-F238E27FC236}">
                    <a16:creationId xmlns:a16="http://schemas.microsoft.com/office/drawing/2014/main" id="{88ECD612-EAB0-8F46-FC5A-14EFC31DA46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149" name="Полилиния 148">
                <a:extLst>
                  <a:ext uri="{FF2B5EF4-FFF2-40B4-BE49-F238E27FC236}">
                    <a16:creationId xmlns:a16="http://schemas.microsoft.com/office/drawing/2014/main" id="{5DED42EA-4027-FF63-A456-8534EFEE4F57}"/>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150" name="Полилиния 149">
                <a:extLst>
                  <a:ext uri="{FF2B5EF4-FFF2-40B4-BE49-F238E27FC236}">
                    <a16:creationId xmlns:a16="http://schemas.microsoft.com/office/drawing/2014/main" id="{EA2CFB58-5848-DC0E-DF80-0C865F7C2616}"/>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151" name="Полилиния 150">
                <a:extLst>
                  <a:ext uri="{FF2B5EF4-FFF2-40B4-BE49-F238E27FC236}">
                    <a16:creationId xmlns:a16="http://schemas.microsoft.com/office/drawing/2014/main" id="{7A86E030-AB67-40BF-7305-F11B6B9DAEF0}"/>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152" name="Полилиния 151">
                <a:extLst>
                  <a:ext uri="{FF2B5EF4-FFF2-40B4-BE49-F238E27FC236}">
                    <a16:creationId xmlns:a16="http://schemas.microsoft.com/office/drawing/2014/main" id="{C2155512-5707-D543-6F5D-DD5F0E6903B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153" name="Полилиния 152">
                <a:extLst>
                  <a:ext uri="{FF2B5EF4-FFF2-40B4-BE49-F238E27FC236}">
                    <a16:creationId xmlns:a16="http://schemas.microsoft.com/office/drawing/2014/main" id="{8D3494C9-5D40-7DA1-831B-18292247B33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33095331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Макет_9">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9EEC1989-5EAE-D6EA-4C47-023A55BB69F2}"/>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35FF3C47-49B2-3CFE-9EDC-61BD563CA0B7}"/>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EBC2ACA9-BC0E-A5B6-CC7A-881108F7AA6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14241B6-D1BF-35EE-EDE1-32F2702D79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027846F2-749D-C483-C999-1A82E9F2A43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17177DFD-4F0B-B960-6AAE-A483ED57F4AA}"/>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E92AF15D-AE5A-8867-60A2-D22006CAD673}"/>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6F7685-88CF-5DF5-86C1-09BA2495F27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DC826204-9E35-3254-1F4E-795EB59FDD26}"/>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F01CDF5-2BC6-90DD-C882-70E0A5981F3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59A3FEC-81F0-7AF7-F01A-B6E719AD591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0A64FD-DB6B-6695-C8E8-5C224BAC2DBF}"/>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A1837912-92E6-349B-4F81-2FBABDDB204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3F95D30E-5FD0-2EF1-F21B-4F86ABC36409}"/>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2CDD2A0-3DC3-DFFC-FE7D-5138C04E2A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917842E-3752-830F-F010-D41EE5062D0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019F60F1-1EA2-681F-0E72-578BAF64F84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B40B3D4D-0DF2-B475-C1B3-21A5A427BE58}"/>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3067D4C-FB0C-7947-B8BE-6AEFFF4802D2}"/>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A5DE7EC2-CF5D-A7AA-3898-9FED0AF2A1B0}"/>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EB7895B-9329-6765-8902-CE6D51C07AF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CAB1058-C8A4-B6E2-986B-F743976D417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6C64854-C2E8-5899-1FF2-29217219ECD5}"/>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F2B008E-7B9D-5EF9-2401-9F48F79CFD3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C299FB7-3F81-5466-40F6-E5F3B12F079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B2118DA-D528-55E4-1360-A81EAEB57722}"/>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2395FC2-7004-0595-A8D0-E987401F4C8D}"/>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2B43F343-8F61-1501-DD98-8053029B072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6A2EF16-E301-0D73-1B45-040C36BDD79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5984396-BE54-2DD1-F3E8-97737DA938D7}"/>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6B82E3E-D126-2E98-CC4B-9F2EE38AC4CA}"/>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A4F4FED-9DAF-2353-92DD-E9AE1EF837B2}"/>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4D754129-9B5D-7704-82C4-58BAA39847C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F2580F2B-205C-07D6-A40B-AE3B5D155F52}"/>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B56C88A3-E79A-73B7-5FB5-FDD81C1A61D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383159-B842-B605-1726-28C880AC0EF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4FBA7C09-A676-45A8-6B3A-67F1D1260839}"/>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C0B5C53-9A28-A4CB-865F-6E246B7584E5}"/>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055723CD-BE0C-D507-847D-3A9EDA379E7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A7F531BD-C857-B5CB-C524-EAA417141AD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1874C5E-C403-3AA1-EF10-F0AD2F70561B}"/>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32336CB-34E6-1800-4B85-E1F9EEA1B1B9}"/>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5B8FFA3-0342-BB57-1E8C-D998AC7628F3}"/>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C1A251A0-84F1-4F36-872D-795C2C481496}"/>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D48CBF2-6824-6992-156A-96E138326B09}"/>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531BF7-8802-D9C0-DD88-938CAE5CC79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BC33E8EF-B375-243F-2266-7D9A5A717FF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8E47925B-8521-77D9-C6FE-F82326E98A98}"/>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043FFBB0-E2BA-0C82-0347-0F5BA3D5A7AE}"/>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31C91185-BCBA-5D5F-9E0D-ACE03438591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43681D48-A1CF-6FE3-D924-FD5127B4F4A9}"/>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FF6656A-B292-5F00-9C2E-D886D47D6F6D}"/>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1D9D305-DC2B-6AC4-54B8-AA98ECCB7237}"/>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BD4F0987-ADD2-C988-80D2-FD1CEB751739}"/>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F07B6F17-519E-B6C5-0DDD-883CF668758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D4812BFA-BC2C-4BA7-2A15-FAAB9CB2EB8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40909A8-70EE-3926-4DE5-5F012CD46FC7}"/>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E61DD109-8757-BB7D-060E-61D30BB935CB}"/>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A1FFF08-E2CE-3E63-16C7-1C97B3DFFEE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49F70891-ADB0-A672-BF6B-1FAA00F9CDB3}"/>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4429EA7-DFD1-A9A7-AC5B-E283FC0F1E7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B0B84D81-1114-A1F7-C52E-119A13B19F8D}"/>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3DF504D6-27C6-8445-6DD0-AA7B1A66367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BEDB0050-E28C-2555-47D6-951A4D19D010}"/>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1642086C-D30A-3F4D-1BF0-C2AE493FAF4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9486C3B-AE2E-54DE-4FD0-A8C5AF50CD46}"/>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436031B-3FAA-4E0B-5ED9-4208E7FDCBD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C06F1E54-D063-E073-E280-D4C81BB75B9D}"/>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3402C64-71ED-820B-0E28-3D7AF05B93D1}"/>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7A194741-185F-B59C-3520-D70480B79595}"/>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9" name="Заголовок 1">
            <a:extLst>
              <a:ext uri="{FF2B5EF4-FFF2-40B4-BE49-F238E27FC236}">
                <a16:creationId xmlns:a16="http://schemas.microsoft.com/office/drawing/2014/main" id="{6A7FEDE9-4F39-4508-3AA0-A2E8B01093FB}"/>
              </a:ext>
            </a:extLst>
          </p:cNvPr>
          <p:cNvSpPr>
            <a:spLocks noGrp="1"/>
          </p:cNvSpPr>
          <p:nvPr>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p:ph type="body" sz="quarter" idx="14"/>
          </p:nvPr>
        </p:nvSpPr>
        <p:spPr>
          <a:xfrm>
            <a:off x="1697043" y="1670021"/>
            <a:ext cx="9809158" cy="1289747"/>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1842158" y="3921302"/>
            <a:ext cx="375569" cy="375569"/>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p:ph type="body" sz="quarter" idx="15"/>
          </p:nvPr>
        </p:nvSpPr>
        <p:spPr>
          <a:xfrm>
            <a:off x="2352030"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6" name="Рисунок 85">
            <a:extLst>
              <a:ext uri="{FF2B5EF4-FFF2-40B4-BE49-F238E27FC236}">
                <a16:creationId xmlns:a16="http://schemas.microsoft.com/office/drawing/2014/main" id="{C2D0D94F-C697-53B4-BF88-5CB7932B675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5161430" y="3921302"/>
            <a:ext cx="375569" cy="375569"/>
          </a:xfrm>
          <a:prstGeom prst="rect">
            <a:avLst/>
          </a:prstGeom>
        </p:spPr>
      </p:pic>
      <p:sp>
        <p:nvSpPr>
          <p:cNvPr id="87" name="Текст 24">
            <a:extLst>
              <a:ext uri="{FF2B5EF4-FFF2-40B4-BE49-F238E27FC236}">
                <a16:creationId xmlns:a16="http://schemas.microsoft.com/office/drawing/2014/main" id="{5F8C011E-9EC7-ED66-3CD4-851713F8E51A}"/>
              </a:ext>
            </a:extLst>
          </p:cNvPr>
          <p:cNvSpPr>
            <a:spLocks noGrp="1"/>
          </p:cNvSpPr>
          <p:nvPr>
            <p:ph type="body" sz="quarter" idx="16"/>
          </p:nvPr>
        </p:nvSpPr>
        <p:spPr>
          <a:xfrm>
            <a:off x="5671302"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8" name="Рисунок 87">
            <a:extLst>
              <a:ext uri="{FF2B5EF4-FFF2-40B4-BE49-F238E27FC236}">
                <a16:creationId xmlns:a16="http://schemas.microsoft.com/office/drawing/2014/main" id="{BAB95509-4FC4-D57B-AA6A-3CDE7D5161CE}"/>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8480702" y="3921302"/>
            <a:ext cx="375569" cy="375569"/>
          </a:xfrm>
          <a:prstGeom prst="rect">
            <a:avLst/>
          </a:prstGeom>
        </p:spPr>
      </p:pic>
      <p:sp>
        <p:nvSpPr>
          <p:cNvPr id="89" name="Текст 24">
            <a:extLst>
              <a:ext uri="{FF2B5EF4-FFF2-40B4-BE49-F238E27FC236}">
                <a16:creationId xmlns:a16="http://schemas.microsoft.com/office/drawing/2014/main" id="{D033A01C-D2D4-D163-74C9-D3ECC2F30813}"/>
              </a:ext>
            </a:extLst>
          </p:cNvPr>
          <p:cNvSpPr>
            <a:spLocks noGrp="1"/>
          </p:cNvSpPr>
          <p:nvPr>
            <p:ph type="body" sz="quarter" idx="17"/>
          </p:nvPr>
        </p:nvSpPr>
        <p:spPr>
          <a:xfrm>
            <a:off x="8990574"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947998611"/>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406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Макет_10">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9EEC1989-5EAE-D6EA-4C47-023A55BB69F2}"/>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35FF3C47-49B2-3CFE-9EDC-61BD563CA0B7}"/>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EBC2ACA9-BC0E-A5B6-CC7A-881108F7AA6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14241B6-D1BF-35EE-EDE1-32F2702D79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027846F2-749D-C483-C999-1A82E9F2A43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17177DFD-4F0B-B960-6AAE-A483ED57F4AA}"/>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E92AF15D-AE5A-8867-60A2-D22006CAD673}"/>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6F7685-88CF-5DF5-86C1-09BA2495F27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DC826204-9E35-3254-1F4E-795EB59FDD26}"/>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F01CDF5-2BC6-90DD-C882-70E0A5981F3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59A3FEC-81F0-7AF7-F01A-B6E719AD591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0A64FD-DB6B-6695-C8E8-5C224BAC2DBF}"/>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A1837912-92E6-349B-4F81-2FBABDDB204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3F95D30E-5FD0-2EF1-F21B-4F86ABC36409}"/>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2CDD2A0-3DC3-DFFC-FE7D-5138C04E2A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917842E-3752-830F-F010-D41EE5062D0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019F60F1-1EA2-681F-0E72-578BAF64F84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B40B3D4D-0DF2-B475-C1B3-21A5A427BE58}"/>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3067D4C-FB0C-7947-B8BE-6AEFFF4802D2}"/>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A5DE7EC2-CF5D-A7AA-3898-9FED0AF2A1B0}"/>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EB7895B-9329-6765-8902-CE6D51C07AF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CAB1058-C8A4-B6E2-986B-F743976D417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6C64854-C2E8-5899-1FF2-29217219ECD5}"/>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F2B008E-7B9D-5EF9-2401-9F48F79CFD3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C299FB7-3F81-5466-40F6-E5F3B12F079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B2118DA-D528-55E4-1360-A81EAEB57722}"/>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2395FC2-7004-0595-A8D0-E987401F4C8D}"/>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2B43F343-8F61-1501-DD98-8053029B072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6A2EF16-E301-0D73-1B45-040C36BDD79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5984396-BE54-2DD1-F3E8-97737DA938D7}"/>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6B82E3E-D126-2E98-CC4B-9F2EE38AC4CA}"/>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A4F4FED-9DAF-2353-92DD-E9AE1EF837B2}"/>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4D754129-9B5D-7704-82C4-58BAA39847C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F2580F2B-205C-07D6-A40B-AE3B5D155F52}"/>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B56C88A3-E79A-73B7-5FB5-FDD81C1A61D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383159-B842-B605-1726-28C880AC0EF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4FBA7C09-A676-45A8-6B3A-67F1D1260839}"/>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C0B5C53-9A28-A4CB-865F-6E246B7584E5}"/>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055723CD-BE0C-D507-847D-3A9EDA379E7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A7F531BD-C857-B5CB-C524-EAA417141AD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1874C5E-C403-3AA1-EF10-F0AD2F70561B}"/>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32336CB-34E6-1800-4B85-E1F9EEA1B1B9}"/>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5B8FFA3-0342-BB57-1E8C-D998AC7628F3}"/>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C1A251A0-84F1-4F36-872D-795C2C481496}"/>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D48CBF2-6824-6992-156A-96E138326B09}"/>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531BF7-8802-D9C0-DD88-938CAE5CC79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BC33E8EF-B375-243F-2266-7D9A5A717FF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8E47925B-8521-77D9-C6FE-F82326E98A98}"/>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043FFBB0-E2BA-0C82-0347-0F5BA3D5A7AE}"/>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31C91185-BCBA-5D5F-9E0D-ACE03438591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43681D48-A1CF-6FE3-D924-FD5127B4F4A9}"/>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FF6656A-B292-5F00-9C2E-D886D47D6F6D}"/>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1D9D305-DC2B-6AC4-54B8-AA98ECCB7237}"/>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BD4F0987-ADD2-C988-80D2-FD1CEB751739}"/>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F07B6F17-519E-B6C5-0DDD-883CF668758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D4812BFA-BC2C-4BA7-2A15-FAAB9CB2EB8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40909A8-70EE-3926-4DE5-5F012CD46FC7}"/>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E61DD109-8757-BB7D-060E-61D30BB935CB}"/>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A1FFF08-E2CE-3E63-16C7-1C97B3DFFEE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49F70891-ADB0-A672-BF6B-1FAA00F9CDB3}"/>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4429EA7-DFD1-A9A7-AC5B-E283FC0F1E7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B0B84D81-1114-A1F7-C52E-119A13B19F8D}"/>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3DF504D6-27C6-8445-6DD0-AA7B1A66367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BEDB0050-E28C-2555-47D6-951A4D19D010}"/>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1642086C-D30A-3F4D-1BF0-C2AE493FAF4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9486C3B-AE2E-54DE-4FD0-A8C5AF50CD46}"/>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436031B-3FAA-4E0B-5ED9-4208E7FDCBD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C06F1E54-D063-E073-E280-D4C81BB75B9D}"/>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3402C64-71ED-820B-0E28-3D7AF05B93D1}"/>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7A194741-185F-B59C-3520-D70480B79595}"/>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9" name="Заголовок 1">
            <a:extLst>
              <a:ext uri="{FF2B5EF4-FFF2-40B4-BE49-F238E27FC236}">
                <a16:creationId xmlns:a16="http://schemas.microsoft.com/office/drawing/2014/main" id="{6A7FEDE9-4F39-4508-3AA0-A2E8B01093FB}"/>
              </a:ext>
            </a:extLst>
          </p:cNvPr>
          <p:cNvSpPr>
            <a:spLocks noGrp="1"/>
          </p:cNvSpPr>
          <p:nvPr>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p:ph type="body" sz="quarter" idx="14"/>
          </p:nvPr>
        </p:nvSpPr>
        <p:spPr>
          <a:xfrm>
            <a:off x="1697043" y="1670020"/>
            <a:ext cx="9809158" cy="1301779"/>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1654560" y="3834215"/>
            <a:ext cx="357642" cy="357642"/>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p:ph type="body" sz="quarter" idx="15"/>
          </p:nvPr>
        </p:nvSpPr>
        <p:spPr>
          <a:xfrm>
            <a:off x="2123649"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4" name="Рисунок 93">
            <a:extLst>
              <a:ext uri="{FF2B5EF4-FFF2-40B4-BE49-F238E27FC236}">
                <a16:creationId xmlns:a16="http://schemas.microsoft.com/office/drawing/2014/main" id="{6C699546-67D7-6573-6A15-F5F1D8C6CD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4177907" y="3834215"/>
            <a:ext cx="357642" cy="357642"/>
          </a:xfrm>
          <a:prstGeom prst="rect">
            <a:avLst/>
          </a:prstGeom>
        </p:spPr>
      </p:pic>
      <p:sp>
        <p:nvSpPr>
          <p:cNvPr id="95" name="Текст 24">
            <a:extLst>
              <a:ext uri="{FF2B5EF4-FFF2-40B4-BE49-F238E27FC236}">
                <a16:creationId xmlns:a16="http://schemas.microsoft.com/office/drawing/2014/main" id="{F99130A2-7D4D-E981-DAEE-CA82D0AA770E}"/>
              </a:ext>
            </a:extLst>
          </p:cNvPr>
          <p:cNvSpPr>
            <a:spLocks noGrp="1"/>
          </p:cNvSpPr>
          <p:nvPr>
            <p:ph type="body" sz="quarter" idx="16"/>
          </p:nvPr>
        </p:nvSpPr>
        <p:spPr>
          <a:xfrm>
            <a:off x="4640272"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6" name="Рисунок 95">
            <a:extLst>
              <a:ext uri="{FF2B5EF4-FFF2-40B4-BE49-F238E27FC236}">
                <a16:creationId xmlns:a16="http://schemas.microsoft.com/office/drawing/2014/main" id="{57EEF973-C13E-340E-4BF4-0E5F9B5C55A5}"/>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6686439" y="3834215"/>
            <a:ext cx="357642" cy="357642"/>
          </a:xfrm>
          <a:prstGeom prst="rect">
            <a:avLst/>
          </a:prstGeom>
        </p:spPr>
      </p:pic>
      <p:sp>
        <p:nvSpPr>
          <p:cNvPr id="97" name="Текст 24">
            <a:extLst>
              <a:ext uri="{FF2B5EF4-FFF2-40B4-BE49-F238E27FC236}">
                <a16:creationId xmlns:a16="http://schemas.microsoft.com/office/drawing/2014/main" id="{649FEFC1-7644-B2EA-ABBB-854436470544}"/>
              </a:ext>
            </a:extLst>
          </p:cNvPr>
          <p:cNvSpPr>
            <a:spLocks noGrp="1"/>
          </p:cNvSpPr>
          <p:nvPr>
            <p:ph type="body" sz="quarter" idx="17"/>
          </p:nvPr>
        </p:nvSpPr>
        <p:spPr>
          <a:xfrm>
            <a:off x="7156895"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8" name="Рисунок 97">
            <a:extLst>
              <a:ext uri="{FF2B5EF4-FFF2-40B4-BE49-F238E27FC236}">
                <a16:creationId xmlns:a16="http://schemas.microsoft.com/office/drawing/2014/main" id="{4D862FEA-F67B-8917-DC57-3F6F581AD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9203061" y="3834215"/>
            <a:ext cx="357642" cy="357642"/>
          </a:xfrm>
          <a:prstGeom prst="rect">
            <a:avLst/>
          </a:prstGeom>
        </p:spPr>
      </p:pic>
      <p:sp>
        <p:nvSpPr>
          <p:cNvPr id="99" name="Текст 24">
            <a:extLst>
              <a:ext uri="{FF2B5EF4-FFF2-40B4-BE49-F238E27FC236}">
                <a16:creationId xmlns:a16="http://schemas.microsoft.com/office/drawing/2014/main" id="{AF7F4E20-85BF-DB26-7DE9-E5F6B1D5AD32}"/>
              </a:ext>
            </a:extLst>
          </p:cNvPr>
          <p:cNvSpPr>
            <a:spLocks noGrp="1"/>
          </p:cNvSpPr>
          <p:nvPr>
            <p:ph type="body" sz="quarter" idx="18"/>
          </p:nvPr>
        </p:nvSpPr>
        <p:spPr>
          <a:xfrm>
            <a:off x="9673518"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625592759"/>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4065" userDrawn="1">
          <p15:clr>
            <a:srgbClr val="FBAE40"/>
          </p15:clr>
        </p15:guide>
        <p15:guide id="6" orient="horz" pos="247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Макет_11">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06</a:t>
            </a:r>
            <a:endParaRPr lang="ru-RU" sz="4400" spc="-150" dirty="0">
              <a:solidFill>
                <a:schemeClr val="accent2"/>
              </a:solidFill>
              <a:latin typeface="+mj-lt"/>
            </a:endParaRP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2"/>
                </a:solidFill>
                <a:latin typeface="+mj-lt"/>
              </a:rPr>
              <a:t>01</a:t>
            </a:r>
            <a:endParaRPr lang="ru-RU" sz="44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04</a:t>
            </a:r>
            <a:endParaRPr lang="ru-RU" sz="44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03</a:t>
            </a:r>
            <a:endParaRPr lang="ru-RU" sz="44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02</a:t>
            </a:r>
            <a:endParaRPr lang="ru-RU" sz="44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06008" y="188976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2"/>
                </a:solidFill>
              </a:rPr>
              <a:t>05</a:t>
            </a:r>
            <a:endParaRPr lang="ru-RU" sz="4400" spc="-150" baseline="0" dirty="0">
              <a:solidFill>
                <a:schemeClr val="accent2"/>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06008" y="27559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06008" y="36322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06008" y="45085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p:ph type="body" sz="quarter" idx="18" hasCustomPrompt="1"/>
          </p:nvPr>
        </p:nvSpPr>
        <p:spPr>
          <a:xfrm>
            <a:off x="2606008" y="53848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09</a:t>
            </a:r>
            <a:endParaRPr lang="ru-RU" sz="4400" spc="-150" dirty="0">
              <a:solidFill>
                <a:schemeClr val="accent2"/>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08</a:t>
            </a:r>
            <a:endParaRPr lang="ru-RU" sz="4400" spc="-150" dirty="0">
              <a:solidFill>
                <a:schemeClr val="accent2"/>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07</a:t>
            </a:r>
            <a:endParaRPr lang="ru-RU" sz="4400" spc="-150" dirty="0">
              <a:solidFill>
                <a:schemeClr val="accent2"/>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p:ph type="body" sz="quarter" idx="19" hasCustomPrompt="1"/>
          </p:nvPr>
        </p:nvSpPr>
        <p:spPr>
          <a:xfrm>
            <a:off x="7526663" y="188976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2"/>
                </a:solidFill>
                <a:latin typeface="+mj-lt"/>
                <a:ea typeface="+mn-ea"/>
                <a:cs typeface="+mn-cs"/>
              </a:rPr>
              <a:t>10</a:t>
            </a:r>
            <a:endParaRPr lang="ru-RU" sz="4400" kern="1200" spc="300" baseline="0" dirty="0">
              <a:solidFill>
                <a:schemeClr val="accent2"/>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p:ph type="body" sz="quarter" idx="20" hasCustomPrompt="1"/>
          </p:nvPr>
        </p:nvSpPr>
        <p:spPr>
          <a:xfrm>
            <a:off x="7526663" y="27559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p:ph type="body" sz="quarter" idx="21" hasCustomPrompt="1"/>
          </p:nvPr>
        </p:nvSpPr>
        <p:spPr>
          <a:xfrm>
            <a:off x="7526663" y="36322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p:ph type="body" sz="quarter" idx="22" hasCustomPrompt="1"/>
          </p:nvPr>
        </p:nvSpPr>
        <p:spPr>
          <a:xfrm>
            <a:off x="7526663" y="45085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p:ph type="body" sz="quarter" idx="23" hasCustomPrompt="1"/>
          </p:nvPr>
        </p:nvSpPr>
        <p:spPr>
          <a:xfrm>
            <a:off x="7526663" y="53848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Tree>
    <p:extLst>
      <p:ext uri="{BB962C8B-B14F-4D97-AF65-F5344CB8AC3E}">
        <p14:creationId xmlns:p14="http://schemas.microsoft.com/office/powerpoint/2010/main" val="3974184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Макет_12">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2"/>
                </a:solidFill>
              </a:rPr>
              <a:t>0</a:t>
            </a:r>
            <a:r>
              <a:rPr lang="ru-RU" dirty="0">
                <a:solidFill>
                  <a:schemeClr val="accent2"/>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7</a:t>
            </a: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01</a:t>
            </a:r>
            <a:endParaRPr lang="ru-RU" sz="48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04</a:t>
            </a:r>
            <a:endParaRPr lang="ru-RU" sz="48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77884" y="1868313"/>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77884" y="3016952"/>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77884" y="4165591"/>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77884" y="5314230"/>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p:ph type="body" sz="quarter" idx="18" hasCustomPrompt="1"/>
          </p:nvPr>
        </p:nvSpPr>
        <p:spPr>
          <a:xfrm>
            <a:off x="7592784" y="1868313"/>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p:ph type="body" sz="quarter" idx="19" hasCustomPrompt="1"/>
          </p:nvPr>
        </p:nvSpPr>
        <p:spPr>
          <a:xfrm>
            <a:off x="7592784" y="3016952"/>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p:ph type="body" sz="quarter" idx="20" hasCustomPrompt="1"/>
          </p:nvPr>
        </p:nvSpPr>
        <p:spPr>
          <a:xfrm>
            <a:off x="7592784" y="4165591"/>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p:ph type="body" sz="quarter" idx="21" hasCustomPrompt="1"/>
          </p:nvPr>
        </p:nvSpPr>
        <p:spPr>
          <a:xfrm>
            <a:off x="7592784" y="5314230"/>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6</a:t>
            </a:r>
          </a:p>
        </p:txBody>
      </p:sp>
    </p:spTree>
    <p:extLst>
      <p:ext uri="{BB962C8B-B14F-4D97-AF65-F5344CB8AC3E}">
        <p14:creationId xmlns:p14="http://schemas.microsoft.com/office/powerpoint/2010/main" val="1192728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Макет_13">
    <p:spTree>
      <p:nvGrpSpPr>
        <p:cNvPr id="1" name=""/>
        <p:cNvGrpSpPr/>
        <p:nvPr/>
      </p:nvGrpSpPr>
      <p:grpSpPr>
        <a:xfrm>
          <a:off x="0" y="0"/>
          <a:ext cx="0" cy="0"/>
          <a:chOff x="0" y="0"/>
          <a:chExt cx="0" cy="0"/>
        </a:xfrm>
      </p:grpSpPr>
      <p:sp>
        <p:nvSpPr>
          <p:cNvPr id="121" name="Полилиния 120">
            <a:extLst>
              <a:ext uri="{FF2B5EF4-FFF2-40B4-BE49-F238E27FC236}">
                <a16:creationId xmlns:a16="http://schemas.microsoft.com/office/drawing/2014/main" id="{CA51DB80-E37A-3BC5-6FD1-0F2508838739}"/>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0" name="Прямоугольник 99">
            <a:extLst>
              <a:ext uri="{FF2B5EF4-FFF2-40B4-BE49-F238E27FC236}">
                <a16:creationId xmlns:a16="http://schemas.microsoft.com/office/drawing/2014/main" id="{9BC08ADE-54D7-164B-B1FD-C4A6C71C0E05}"/>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06</a:t>
            </a:r>
            <a:endParaRPr lang="ru-RU" sz="4400" spc="-150" dirty="0">
              <a:solidFill>
                <a:schemeClr val="accent6">
                  <a:lumMod val="20000"/>
                  <a:lumOff val="80000"/>
                </a:schemeClr>
              </a:solidFill>
              <a:latin typeface="+mj-lt"/>
            </a:endParaRP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6">
                    <a:lumMod val="20000"/>
                    <a:lumOff val="80000"/>
                  </a:schemeClr>
                </a:solidFill>
                <a:latin typeface="+mj-lt"/>
              </a:rPr>
              <a:t>01</a:t>
            </a:r>
            <a:endParaRPr lang="ru-RU" sz="44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04</a:t>
            </a:r>
            <a:endParaRPr lang="ru-RU" sz="44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03</a:t>
            </a:r>
            <a:endParaRPr lang="ru-RU" sz="44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02</a:t>
            </a:r>
            <a:endParaRPr lang="ru-RU" sz="44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06008" y="188976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6">
                    <a:lumMod val="20000"/>
                    <a:lumOff val="80000"/>
                  </a:schemeClr>
                </a:solidFill>
              </a:rPr>
              <a:t>05</a:t>
            </a:r>
            <a:endParaRPr lang="ru-RU" sz="4400" spc="-150" baseline="0" dirty="0">
              <a:solidFill>
                <a:schemeClr val="accent6">
                  <a:lumMod val="20000"/>
                  <a:lumOff val="80000"/>
                </a:schemeClr>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06008" y="27559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06008" y="36322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06008" y="45085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p:ph type="body" sz="quarter" idx="18" hasCustomPrompt="1"/>
          </p:nvPr>
        </p:nvSpPr>
        <p:spPr>
          <a:xfrm>
            <a:off x="2606008" y="53848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09</a:t>
            </a:r>
            <a:endParaRPr lang="ru-RU" sz="4400" spc="-150" dirty="0">
              <a:solidFill>
                <a:schemeClr val="accent6">
                  <a:lumMod val="20000"/>
                  <a:lumOff val="80000"/>
                </a:schemeClr>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08</a:t>
            </a:r>
            <a:endParaRPr lang="ru-RU" sz="4400" spc="-150" dirty="0">
              <a:solidFill>
                <a:schemeClr val="accent6">
                  <a:lumMod val="20000"/>
                  <a:lumOff val="80000"/>
                </a:schemeClr>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07</a:t>
            </a:r>
            <a:endParaRPr lang="ru-RU" sz="4400" spc="-150" dirty="0">
              <a:solidFill>
                <a:schemeClr val="accent6">
                  <a:lumMod val="20000"/>
                  <a:lumOff val="80000"/>
                </a:schemeClr>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p:ph type="body" sz="quarter" idx="19" hasCustomPrompt="1"/>
          </p:nvPr>
        </p:nvSpPr>
        <p:spPr>
          <a:xfrm>
            <a:off x="7526663" y="188976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6">
                    <a:lumMod val="20000"/>
                    <a:lumOff val="80000"/>
                  </a:schemeClr>
                </a:solidFill>
                <a:latin typeface="+mj-lt"/>
                <a:ea typeface="+mn-ea"/>
                <a:cs typeface="+mn-cs"/>
              </a:rPr>
              <a:t>10</a:t>
            </a:r>
            <a:endParaRPr lang="ru-RU" sz="4400" kern="1200" spc="300" baseline="0" dirty="0">
              <a:solidFill>
                <a:schemeClr val="accent6">
                  <a:lumMod val="20000"/>
                  <a:lumOff val="80000"/>
                </a:schemeClr>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p:ph type="body" sz="quarter" idx="20" hasCustomPrompt="1"/>
          </p:nvPr>
        </p:nvSpPr>
        <p:spPr>
          <a:xfrm>
            <a:off x="7526663" y="27559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p:ph type="body" sz="quarter" idx="21" hasCustomPrompt="1"/>
          </p:nvPr>
        </p:nvSpPr>
        <p:spPr>
          <a:xfrm>
            <a:off x="7526663" y="36322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p:ph type="body" sz="quarter" idx="22" hasCustomPrompt="1"/>
          </p:nvPr>
        </p:nvSpPr>
        <p:spPr>
          <a:xfrm>
            <a:off x="7526663" y="45085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p:ph type="body" sz="quarter" idx="23" hasCustomPrompt="1"/>
          </p:nvPr>
        </p:nvSpPr>
        <p:spPr>
          <a:xfrm>
            <a:off x="7526663" y="53848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Tree>
    <p:extLst>
      <p:ext uri="{BB962C8B-B14F-4D97-AF65-F5344CB8AC3E}">
        <p14:creationId xmlns:p14="http://schemas.microsoft.com/office/powerpoint/2010/main" val="210260548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Макет_14">
    <p:spTree>
      <p:nvGrpSpPr>
        <p:cNvPr id="1" name=""/>
        <p:cNvGrpSpPr/>
        <p:nvPr/>
      </p:nvGrpSpPr>
      <p:grpSpPr>
        <a:xfrm>
          <a:off x="0" y="0"/>
          <a:ext cx="0" cy="0"/>
          <a:chOff x="0" y="0"/>
          <a:chExt cx="0" cy="0"/>
        </a:xfrm>
      </p:grpSpPr>
      <p:sp>
        <p:nvSpPr>
          <p:cNvPr id="106" name="Полилиния 105">
            <a:extLst>
              <a:ext uri="{FF2B5EF4-FFF2-40B4-BE49-F238E27FC236}">
                <a16:creationId xmlns:a16="http://schemas.microsoft.com/office/drawing/2014/main" id="{D7436FD7-09FE-488B-0E8F-B75B59DD743D}"/>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9" name="Прямоугольник 98">
            <a:extLst>
              <a:ext uri="{FF2B5EF4-FFF2-40B4-BE49-F238E27FC236}">
                <a16:creationId xmlns:a16="http://schemas.microsoft.com/office/drawing/2014/main" id="{E43C8C1E-826A-9AF8-8651-D8809DAC9E94}"/>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6">
                    <a:lumMod val="20000"/>
                    <a:lumOff val="80000"/>
                  </a:schemeClr>
                </a:solidFill>
              </a:rPr>
              <a:t>0</a:t>
            </a:r>
            <a:r>
              <a:rPr lang="ru-RU" dirty="0">
                <a:solidFill>
                  <a:schemeClr val="accent6">
                    <a:lumMod val="20000"/>
                    <a:lumOff val="80000"/>
                  </a:schemeClr>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7</a:t>
            </a: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6">
                    <a:lumMod val="20000"/>
                    <a:lumOff val="80000"/>
                  </a:schemeClr>
                </a:solidFill>
                <a:latin typeface="+mj-lt"/>
              </a:rPr>
              <a:t>01</a:t>
            </a:r>
            <a:endParaRPr lang="ru-RU" sz="48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04</a:t>
            </a:r>
            <a:endParaRPr lang="ru-RU" sz="48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03</a:t>
            </a:r>
            <a:endParaRPr lang="ru-RU" sz="48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02</a:t>
            </a:r>
            <a:endParaRPr lang="ru-RU" sz="48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77884" y="1868313"/>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77884" y="3016952"/>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77884" y="4165591"/>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77884" y="5314230"/>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p:ph type="body" sz="quarter" idx="18" hasCustomPrompt="1"/>
          </p:nvPr>
        </p:nvSpPr>
        <p:spPr>
          <a:xfrm>
            <a:off x="7592784" y="1868313"/>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p:ph type="body" sz="quarter" idx="19" hasCustomPrompt="1"/>
          </p:nvPr>
        </p:nvSpPr>
        <p:spPr>
          <a:xfrm>
            <a:off x="7592784" y="3016952"/>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p:ph type="body" sz="quarter" idx="20" hasCustomPrompt="1"/>
          </p:nvPr>
        </p:nvSpPr>
        <p:spPr>
          <a:xfrm>
            <a:off x="7592784" y="4165591"/>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p:ph type="body" sz="quarter" idx="21" hasCustomPrompt="1"/>
          </p:nvPr>
        </p:nvSpPr>
        <p:spPr>
          <a:xfrm>
            <a:off x="7592784" y="5314230"/>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6</a:t>
            </a:r>
          </a:p>
        </p:txBody>
      </p:sp>
    </p:spTree>
    <p:extLst>
      <p:ext uri="{BB962C8B-B14F-4D97-AF65-F5344CB8AC3E}">
        <p14:creationId xmlns:p14="http://schemas.microsoft.com/office/powerpoint/2010/main" val="824339983"/>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Макет_15">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99" name="Заголовок 1">
            <a:extLst>
              <a:ext uri="{FF2B5EF4-FFF2-40B4-BE49-F238E27FC236}">
                <a16:creationId xmlns:a16="http://schemas.microsoft.com/office/drawing/2014/main" id="{16BEAE78-02D9-5686-31DB-F618D13BA674}"/>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2" name="Прямоугольник 1">
            <a:extLst>
              <a:ext uri="{FF2B5EF4-FFF2-40B4-BE49-F238E27FC236}">
                <a16:creationId xmlns:a16="http://schemas.microsoft.com/office/drawing/2014/main" id="{492AEEEE-BC58-FCE1-C204-561041ED9107}"/>
              </a:ext>
            </a:extLst>
          </p:cNvPr>
          <p:cNvSpPr/>
          <p:nvPr userDrawn="1"/>
        </p:nvSpPr>
        <p:spPr>
          <a:xfrm>
            <a:off x="1745408" y="1869126"/>
            <a:ext cx="2443113" cy="584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a:extLst>
              <a:ext uri="{FF2B5EF4-FFF2-40B4-BE49-F238E27FC236}">
                <a16:creationId xmlns:a16="http://schemas.microsoft.com/office/drawing/2014/main" id="{FA1A8975-B058-BB07-8988-765641A62BD6}"/>
              </a:ext>
            </a:extLst>
          </p:cNvPr>
          <p:cNvSpPr/>
          <p:nvPr userDrawn="1"/>
        </p:nvSpPr>
        <p:spPr>
          <a:xfrm>
            <a:off x="4190875" y="1869126"/>
            <a:ext cx="2443113" cy="584775"/>
          </a:xfrm>
          <a:prstGeom prst="rect">
            <a:avLst/>
          </a:prstGeom>
          <a:solidFill>
            <a:srgbClr val="F06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Прямоугольник 106">
            <a:extLst>
              <a:ext uri="{FF2B5EF4-FFF2-40B4-BE49-F238E27FC236}">
                <a16:creationId xmlns:a16="http://schemas.microsoft.com/office/drawing/2014/main" id="{5F02C9D8-8A36-F903-AB9F-E39FC0BF14AA}"/>
              </a:ext>
            </a:extLst>
          </p:cNvPr>
          <p:cNvSpPr/>
          <p:nvPr userDrawn="1"/>
        </p:nvSpPr>
        <p:spPr>
          <a:xfrm>
            <a:off x="6633988" y="1869126"/>
            <a:ext cx="2443113" cy="5847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Прямоугольник 107">
            <a:extLst>
              <a:ext uri="{FF2B5EF4-FFF2-40B4-BE49-F238E27FC236}">
                <a16:creationId xmlns:a16="http://schemas.microsoft.com/office/drawing/2014/main" id="{403C6A2B-CE2F-CD86-456C-CBF05734A4EB}"/>
              </a:ext>
            </a:extLst>
          </p:cNvPr>
          <p:cNvSpPr/>
          <p:nvPr userDrawn="1"/>
        </p:nvSpPr>
        <p:spPr>
          <a:xfrm>
            <a:off x="9077101" y="1869126"/>
            <a:ext cx="2443113" cy="5847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Текст 24">
            <a:extLst>
              <a:ext uri="{FF2B5EF4-FFF2-40B4-BE49-F238E27FC236}">
                <a16:creationId xmlns:a16="http://schemas.microsoft.com/office/drawing/2014/main" id="{ED590FE2-2C0E-F1A3-2C12-82928B3A42E7}"/>
              </a:ext>
            </a:extLst>
          </p:cNvPr>
          <p:cNvSpPr>
            <a:spLocks noGrp="1"/>
          </p:cNvSpPr>
          <p:nvPr>
            <p:ph type="body" sz="quarter" idx="10" hasCustomPrompt="1"/>
          </p:nvPr>
        </p:nvSpPr>
        <p:spPr>
          <a:xfrm>
            <a:off x="1742444" y="1869126"/>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5273DD62-E97D-E935-6023-79F3B47DD50B}"/>
              </a:ext>
            </a:extLst>
          </p:cNvPr>
          <p:cNvSpPr>
            <a:spLocks noGrp="1"/>
          </p:cNvSpPr>
          <p:nvPr>
            <p:ph type="body" sz="quarter" idx="11" hasCustomPrompt="1"/>
          </p:nvPr>
        </p:nvSpPr>
        <p:spPr>
          <a:xfrm>
            <a:off x="4193638" y="1869125"/>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3" name="Текст 24">
            <a:extLst>
              <a:ext uri="{FF2B5EF4-FFF2-40B4-BE49-F238E27FC236}">
                <a16:creationId xmlns:a16="http://schemas.microsoft.com/office/drawing/2014/main" id="{829095FB-41F4-EF0D-401A-9A07C6B7A8E8}"/>
              </a:ext>
            </a:extLst>
          </p:cNvPr>
          <p:cNvSpPr>
            <a:spLocks noGrp="1"/>
          </p:cNvSpPr>
          <p:nvPr>
            <p:ph type="body" sz="quarter" idx="12" hasCustomPrompt="1"/>
          </p:nvPr>
        </p:nvSpPr>
        <p:spPr>
          <a:xfrm>
            <a:off x="6651517" y="1869125"/>
            <a:ext cx="2422822"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5" name="Текст 24">
            <a:extLst>
              <a:ext uri="{FF2B5EF4-FFF2-40B4-BE49-F238E27FC236}">
                <a16:creationId xmlns:a16="http://schemas.microsoft.com/office/drawing/2014/main" id="{2839A4FD-7F6C-9FDC-1465-B3440337B8D4}"/>
              </a:ext>
            </a:extLst>
          </p:cNvPr>
          <p:cNvSpPr>
            <a:spLocks noGrp="1"/>
          </p:cNvSpPr>
          <p:nvPr>
            <p:ph type="body" sz="quarter" idx="13" hasCustomPrompt="1"/>
          </p:nvPr>
        </p:nvSpPr>
        <p:spPr>
          <a:xfrm>
            <a:off x="9089106" y="1869125"/>
            <a:ext cx="2425584"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9" name="Текст 24">
            <a:extLst>
              <a:ext uri="{FF2B5EF4-FFF2-40B4-BE49-F238E27FC236}">
                <a16:creationId xmlns:a16="http://schemas.microsoft.com/office/drawing/2014/main" id="{99DBB67C-ACD4-629B-B83D-87BC37D495FB}"/>
              </a:ext>
            </a:extLst>
          </p:cNvPr>
          <p:cNvSpPr>
            <a:spLocks noGrp="1"/>
          </p:cNvSpPr>
          <p:nvPr>
            <p:ph type="body" sz="quarter" idx="16"/>
          </p:nvPr>
        </p:nvSpPr>
        <p:spPr>
          <a:xfrm>
            <a:off x="1749805" y="3626833"/>
            <a:ext cx="1980608"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0" name="Текст 24">
            <a:extLst>
              <a:ext uri="{FF2B5EF4-FFF2-40B4-BE49-F238E27FC236}">
                <a16:creationId xmlns:a16="http://schemas.microsoft.com/office/drawing/2014/main" id="{EDBB57A4-6E7F-DE4E-B45E-FFADDD4169BF}"/>
              </a:ext>
            </a:extLst>
          </p:cNvPr>
          <p:cNvSpPr>
            <a:spLocks noGrp="1"/>
          </p:cNvSpPr>
          <p:nvPr>
            <p:ph type="body" sz="quarter" idx="17" hasCustomPrompt="1"/>
          </p:nvPr>
        </p:nvSpPr>
        <p:spPr>
          <a:xfrm>
            <a:off x="1749804" y="3036199"/>
            <a:ext cx="1980610"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1" name="Текст 24">
            <a:extLst>
              <a:ext uri="{FF2B5EF4-FFF2-40B4-BE49-F238E27FC236}">
                <a16:creationId xmlns:a16="http://schemas.microsoft.com/office/drawing/2014/main" id="{BC303A74-E859-EFBC-B16C-92C686472C18}"/>
              </a:ext>
            </a:extLst>
          </p:cNvPr>
          <p:cNvSpPr>
            <a:spLocks noGrp="1"/>
          </p:cNvSpPr>
          <p:nvPr>
            <p:ph type="body" sz="quarter" idx="18"/>
          </p:nvPr>
        </p:nvSpPr>
        <p:spPr>
          <a:xfrm>
            <a:off x="419803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2" name="Текст 24">
            <a:extLst>
              <a:ext uri="{FF2B5EF4-FFF2-40B4-BE49-F238E27FC236}">
                <a16:creationId xmlns:a16="http://schemas.microsoft.com/office/drawing/2014/main" id="{17E39157-9328-4749-9109-7E3BD8180F01}"/>
              </a:ext>
            </a:extLst>
          </p:cNvPr>
          <p:cNvSpPr>
            <a:spLocks noGrp="1"/>
          </p:cNvSpPr>
          <p:nvPr>
            <p:ph type="body" sz="quarter" idx="19" hasCustomPrompt="1"/>
          </p:nvPr>
        </p:nvSpPr>
        <p:spPr>
          <a:xfrm>
            <a:off x="419803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7" name="Текст 24">
            <a:extLst>
              <a:ext uri="{FF2B5EF4-FFF2-40B4-BE49-F238E27FC236}">
                <a16:creationId xmlns:a16="http://schemas.microsoft.com/office/drawing/2014/main" id="{BED809AB-BFF9-6A8C-462D-87179F5315C9}"/>
              </a:ext>
            </a:extLst>
          </p:cNvPr>
          <p:cNvSpPr>
            <a:spLocks noGrp="1"/>
          </p:cNvSpPr>
          <p:nvPr>
            <p:ph type="body" sz="quarter" idx="20"/>
          </p:nvPr>
        </p:nvSpPr>
        <p:spPr>
          <a:xfrm>
            <a:off x="6655914" y="3626833"/>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8" name="Текст 24">
            <a:extLst>
              <a:ext uri="{FF2B5EF4-FFF2-40B4-BE49-F238E27FC236}">
                <a16:creationId xmlns:a16="http://schemas.microsoft.com/office/drawing/2014/main" id="{EA439770-6BD3-4992-5978-13FBFEBE30B1}"/>
              </a:ext>
            </a:extLst>
          </p:cNvPr>
          <p:cNvSpPr>
            <a:spLocks noGrp="1"/>
          </p:cNvSpPr>
          <p:nvPr>
            <p:ph type="body" sz="quarter" idx="21" hasCustomPrompt="1"/>
          </p:nvPr>
        </p:nvSpPr>
        <p:spPr>
          <a:xfrm>
            <a:off x="6655913" y="3036199"/>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9" name="Текст 24">
            <a:extLst>
              <a:ext uri="{FF2B5EF4-FFF2-40B4-BE49-F238E27FC236}">
                <a16:creationId xmlns:a16="http://schemas.microsoft.com/office/drawing/2014/main" id="{36320C18-FD98-B496-3EFE-FE7FE8E01AF2}"/>
              </a:ext>
            </a:extLst>
          </p:cNvPr>
          <p:cNvSpPr>
            <a:spLocks noGrp="1"/>
          </p:cNvSpPr>
          <p:nvPr>
            <p:ph type="body" sz="quarter" idx="22"/>
          </p:nvPr>
        </p:nvSpPr>
        <p:spPr>
          <a:xfrm>
            <a:off x="909181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30" name="Текст 24">
            <a:extLst>
              <a:ext uri="{FF2B5EF4-FFF2-40B4-BE49-F238E27FC236}">
                <a16:creationId xmlns:a16="http://schemas.microsoft.com/office/drawing/2014/main" id="{99D0410A-45CB-8D96-7A8A-8A2260C8698E}"/>
              </a:ext>
            </a:extLst>
          </p:cNvPr>
          <p:cNvSpPr>
            <a:spLocks noGrp="1"/>
          </p:cNvSpPr>
          <p:nvPr>
            <p:ph type="body" sz="quarter" idx="23" hasCustomPrompt="1"/>
          </p:nvPr>
        </p:nvSpPr>
        <p:spPr>
          <a:xfrm>
            <a:off x="909181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cxnSp>
        <p:nvCxnSpPr>
          <p:cNvPr id="79" name="Прямая соединительная линия 78">
            <a:extLst>
              <a:ext uri="{FF2B5EF4-FFF2-40B4-BE49-F238E27FC236}">
                <a16:creationId xmlns:a16="http://schemas.microsoft.com/office/drawing/2014/main" id="{8A8BAD46-CC66-0BC3-BEB8-A9251A0A2C29}"/>
              </a:ext>
            </a:extLst>
          </p:cNvPr>
          <p:cNvCxnSpPr>
            <a:cxnSpLocks/>
          </p:cNvCxnSpPr>
          <p:nvPr userDrawn="1"/>
        </p:nvCxnSpPr>
        <p:spPr>
          <a:xfrm>
            <a:off x="1746840"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1" name="Прямая соединительная линия 130">
            <a:extLst>
              <a:ext uri="{FF2B5EF4-FFF2-40B4-BE49-F238E27FC236}">
                <a16:creationId xmlns:a16="http://schemas.microsoft.com/office/drawing/2014/main" id="{ED89711D-E795-2D13-D7F1-8FE61647B04F}"/>
              </a:ext>
            </a:extLst>
          </p:cNvPr>
          <p:cNvCxnSpPr>
            <a:cxnSpLocks/>
          </p:cNvCxnSpPr>
          <p:nvPr userDrawn="1"/>
        </p:nvCxnSpPr>
        <p:spPr>
          <a:xfrm>
            <a:off x="6653084"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id="{FCA85121-C3D9-45F6-4A55-D031D12ABC9A}"/>
              </a:ext>
            </a:extLst>
          </p:cNvPr>
          <p:cNvCxnSpPr>
            <a:cxnSpLocks/>
          </p:cNvCxnSpPr>
          <p:nvPr userDrawn="1"/>
        </p:nvCxnSpPr>
        <p:spPr>
          <a:xfrm>
            <a:off x="4193637"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id="{EEC95F0D-A9BC-4697-D362-426F0B1A42C8}"/>
              </a:ext>
            </a:extLst>
          </p:cNvPr>
          <p:cNvCxnSpPr>
            <a:cxnSpLocks/>
          </p:cNvCxnSpPr>
          <p:nvPr userDrawn="1"/>
        </p:nvCxnSpPr>
        <p:spPr>
          <a:xfrm>
            <a:off x="9087234"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1730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Макет_16">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286FDBD-1E3F-1197-C0E5-F3E7F41F12CE}"/>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4" name="Текст 24">
            <a:extLst>
              <a:ext uri="{FF2B5EF4-FFF2-40B4-BE49-F238E27FC236}">
                <a16:creationId xmlns:a16="http://schemas.microsoft.com/office/drawing/2014/main" id="{0F5588C9-8A1D-E9FF-CA35-2AAF75C1D134}"/>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1722438" y="2280692"/>
            <a:ext cx="9798050" cy="4156278"/>
          </a:xfrm>
          <a:solidFill>
            <a:schemeClr val="accent1">
              <a:lumMod val="40000"/>
              <a:lumOff val="60000"/>
            </a:schemeClr>
          </a:solidFill>
        </p:spPr>
        <p:txBody>
          <a:bodyPr anchor="ctr" anchorCtr="1"/>
          <a:lstStyle/>
          <a:p>
            <a:r>
              <a:rPr lang="ru-RU"/>
              <a:t>Вставка диаграммы</a:t>
            </a:r>
            <a:endParaRPr lang="ru-RU" dirty="0"/>
          </a:p>
        </p:txBody>
      </p:sp>
    </p:spTree>
    <p:extLst>
      <p:ext uri="{BB962C8B-B14F-4D97-AF65-F5344CB8AC3E}">
        <p14:creationId xmlns:p14="http://schemas.microsoft.com/office/powerpoint/2010/main" val="30627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Макет_17">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6635750" y="1670021"/>
            <a:ext cx="4884738" cy="4766949"/>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p:ph type="title" hasCustomPrompt="1"/>
          </p:nvPr>
        </p:nvSpPr>
        <p:spPr>
          <a:xfrm>
            <a:off x="1695456"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p:ph type="body" sz="quarter" idx="14"/>
          </p:nvPr>
        </p:nvSpPr>
        <p:spPr>
          <a:xfrm>
            <a:off x="1720850" y="1670021"/>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A21DD8C0-D442-DEF9-355A-B9A9686BA435}"/>
              </a:ext>
            </a:extLst>
          </p:cNvPr>
          <p:cNvSpPr>
            <a:spLocks noGrp="1"/>
          </p:cNvSpPr>
          <p:nvPr>
            <p:ph type="body" sz="quarter" idx="16"/>
          </p:nvPr>
        </p:nvSpPr>
        <p:spPr>
          <a:xfrm>
            <a:off x="1722438"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C644B807-161F-2351-1A0A-0321B692CD14}"/>
              </a:ext>
            </a:extLst>
          </p:cNvPr>
          <p:cNvSpPr>
            <a:spLocks noGrp="1"/>
          </p:cNvSpPr>
          <p:nvPr>
            <p:ph type="body" sz="quarter" idx="17"/>
          </p:nvPr>
        </p:nvSpPr>
        <p:spPr>
          <a:xfrm>
            <a:off x="4071932"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2738540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Макет_18">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1751012" y="1708484"/>
            <a:ext cx="4884738" cy="4728486"/>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p:ph type="title" hasCustomPrompt="1"/>
          </p:nvPr>
        </p:nvSpPr>
        <p:spPr>
          <a:xfrm>
            <a:off x="7104797"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p:ph type="body" sz="quarter" idx="14"/>
          </p:nvPr>
        </p:nvSpPr>
        <p:spPr>
          <a:xfrm>
            <a:off x="7130191" y="2112472"/>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AF19CD83-28DF-DC56-D800-1189F6872AEC}"/>
              </a:ext>
            </a:extLst>
          </p:cNvPr>
          <p:cNvSpPr>
            <a:spLocks noGrp="1"/>
          </p:cNvSpPr>
          <p:nvPr>
            <p:ph type="body" sz="quarter" idx="16"/>
          </p:nvPr>
        </p:nvSpPr>
        <p:spPr>
          <a:xfrm>
            <a:off x="7130191" y="3882278"/>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3452637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Макет_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B88C8-03FA-FC76-45ED-B3B0E86D4698}"/>
              </a:ext>
            </a:extLst>
          </p:cNvPr>
          <p:cNvSpPr>
            <a:spLocks noGrp="1"/>
          </p:cNvSpPr>
          <p:nvPr>
            <p:ph type="title"/>
          </p:nvPr>
        </p:nvSpPr>
        <p:spPr>
          <a:xfrm>
            <a:off x="1686641" y="226234"/>
            <a:ext cx="9837738" cy="584775"/>
          </a:xfrm>
        </p:spPr>
        <p:txBody>
          <a:bodyPr lIns="0" tIns="0" rIns="0" bIns="0" anchor="t" anchorCtr="0">
            <a:noAutofit/>
          </a:bodyPr>
          <a:lstStyle>
            <a:lvl1pPr>
              <a:lnSpc>
                <a:spcPct val="100000"/>
              </a:lnSpc>
              <a:defRPr sz="3800"/>
            </a:lvl1pPr>
          </a:lstStyle>
          <a:p>
            <a:r>
              <a:rPr lang="ru-RU"/>
              <a:t>Образец заголовка</a:t>
            </a:r>
            <a:endParaRPr lang="ru-RU" dirty="0"/>
          </a:p>
        </p:txBody>
      </p:sp>
      <p:sp>
        <p:nvSpPr>
          <p:cNvPr id="7" name="Прямоугольник 6">
            <a:extLst>
              <a:ext uri="{FF2B5EF4-FFF2-40B4-BE49-F238E27FC236}">
                <a16:creationId xmlns:a16="http://schemas.microsoft.com/office/drawing/2014/main" id="{EFDE214E-5CC0-46A1-7918-AE492F094888}"/>
              </a:ext>
            </a:extLst>
          </p:cNvPr>
          <p:cNvSpPr/>
          <p:nvPr userDrawn="1"/>
        </p:nvSpPr>
        <p:spPr>
          <a:xfrm>
            <a:off x="2015882" y="2284484"/>
            <a:ext cx="4352630" cy="416593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Прямоугольник 8">
            <a:extLst>
              <a:ext uri="{FF2B5EF4-FFF2-40B4-BE49-F238E27FC236}">
                <a16:creationId xmlns:a16="http://schemas.microsoft.com/office/drawing/2014/main" id="{0EDC1293-1EBA-E313-E8CF-03B2F9713BCF}"/>
              </a:ext>
            </a:extLst>
          </p:cNvPr>
          <p:cNvSpPr/>
          <p:nvPr userDrawn="1"/>
        </p:nvSpPr>
        <p:spPr>
          <a:xfrm>
            <a:off x="2530670" y="2284750"/>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4">
            <a:extLst>
              <a:ext uri="{FF2B5EF4-FFF2-40B4-BE49-F238E27FC236}">
                <a16:creationId xmlns:a16="http://schemas.microsoft.com/office/drawing/2014/main" id="{580B6701-96E8-359A-3D10-7CA7556E6ABC}"/>
              </a:ext>
            </a:extLst>
          </p:cNvPr>
          <p:cNvSpPr>
            <a:spLocks noGrp="1"/>
          </p:cNvSpPr>
          <p:nvPr>
            <p:ph type="body" sz="quarter" idx="10"/>
          </p:nvPr>
        </p:nvSpPr>
        <p:spPr>
          <a:xfrm>
            <a:off x="2537307" y="2284750"/>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14" name="Текст 13">
            <a:extLst>
              <a:ext uri="{FF2B5EF4-FFF2-40B4-BE49-F238E27FC236}">
                <a16:creationId xmlns:a16="http://schemas.microsoft.com/office/drawing/2014/main" id="{9AD90E2B-FC13-EA00-24AD-5D808A40BD05}"/>
              </a:ext>
            </a:extLst>
          </p:cNvPr>
          <p:cNvSpPr>
            <a:spLocks noGrp="1"/>
          </p:cNvSpPr>
          <p:nvPr>
            <p:ph type="body" sz="quarter" idx="12"/>
          </p:nvPr>
        </p:nvSpPr>
        <p:spPr>
          <a:xfrm>
            <a:off x="2323227"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
        <p:nvSpPr>
          <p:cNvPr id="16" name="Текст 24">
            <a:extLst>
              <a:ext uri="{FF2B5EF4-FFF2-40B4-BE49-F238E27FC236}">
                <a16:creationId xmlns:a16="http://schemas.microsoft.com/office/drawing/2014/main" id="{37956E23-F986-B582-0C7E-7B1C73BE4368}"/>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235" name="Прямоугольник 234">
            <a:extLst>
              <a:ext uri="{FF2B5EF4-FFF2-40B4-BE49-F238E27FC236}">
                <a16:creationId xmlns:a16="http://schemas.microsoft.com/office/drawing/2014/main" id="{AD6FC3DE-FF01-180D-ED66-EF27307DC69A}"/>
              </a:ext>
            </a:extLst>
          </p:cNvPr>
          <p:cNvSpPr/>
          <p:nvPr userDrawn="1"/>
        </p:nvSpPr>
        <p:spPr>
          <a:xfrm>
            <a:off x="6882371" y="2291271"/>
            <a:ext cx="4352630" cy="416191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Прямоугольник 235">
            <a:extLst>
              <a:ext uri="{FF2B5EF4-FFF2-40B4-BE49-F238E27FC236}">
                <a16:creationId xmlns:a16="http://schemas.microsoft.com/office/drawing/2014/main" id="{12A3BDF9-45DB-CF39-B6CB-E62831A5D45B}"/>
              </a:ext>
            </a:extLst>
          </p:cNvPr>
          <p:cNvSpPr/>
          <p:nvPr userDrawn="1"/>
        </p:nvSpPr>
        <p:spPr>
          <a:xfrm>
            <a:off x="7400334" y="2291536"/>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7" name="Текст 24">
            <a:extLst>
              <a:ext uri="{FF2B5EF4-FFF2-40B4-BE49-F238E27FC236}">
                <a16:creationId xmlns:a16="http://schemas.microsoft.com/office/drawing/2014/main" id="{4BF239EF-9E66-6CA3-6B4D-7738E449AA1F}"/>
              </a:ext>
            </a:extLst>
          </p:cNvPr>
          <p:cNvSpPr>
            <a:spLocks noGrp="1"/>
          </p:cNvSpPr>
          <p:nvPr>
            <p:ph type="body" sz="quarter" idx="15"/>
          </p:nvPr>
        </p:nvSpPr>
        <p:spPr>
          <a:xfrm>
            <a:off x="7403796" y="2291536"/>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246" name="Текст 13">
            <a:extLst>
              <a:ext uri="{FF2B5EF4-FFF2-40B4-BE49-F238E27FC236}">
                <a16:creationId xmlns:a16="http://schemas.microsoft.com/office/drawing/2014/main" id="{1F7143F7-0A33-FE59-AE32-5533B3B0CAD0}"/>
              </a:ext>
            </a:extLst>
          </p:cNvPr>
          <p:cNvSpPr>
            <a:spLocks noGrp="1"/>
          </p:cNvSpPr>
          <p:nvPr>
            <p:ph type="body" sz="quarter" idx="16"/>
          </p:nvPr>
        </p:nvSpPr>
        <p:spPr>
          <a:xfrm>
            <a:off x="7191833"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Tree>
    <p:extLst>
      <p:ext uri="{BB962C8B-B14F-4D97-AF65-F5344CB8AC3E}">
        <p14:creationId xmlns:p14="http://schemas.microsoft.com/office/powerpoint/2010/main" val="2790239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65" userDrawn="1">
          <p15:clr>
            <a:srgbClr val="FBAE40"/>
          </p15:clr>
        </p15:guide>
        <p15:guide id="7" orient="horz" pos="75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Макет_19">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2284534"/>
            <a:ext cx="9810750" cy="4168653"/>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82" name="Заголовок 1">
            <a:extLst>
              <a:ext uri="{FF2B5EF4-FFF2-40B4-BE49-F238E27FC236}">
                <a16:creationId xmlns:a16="http://schemas.microsoft.com/office/drawing/2014/main" id="{6FC94706-DD51-3FAF-C2E8-A75995F85DB5}"/>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83" name="Текст 24">
            <a:extLst>
              <a:ext uri="{FF2B5EF4-FFF2-40B4-BE49-F238E27FC236}">
                <a16:creationId xmlns:a16="http://schemas.microsoft.com/office/drawing/2014/main" id="{0862038F-F3F4-90E0-0014-D59B90E4E915}"/>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225044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Макет_20">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1651820"/>
            <a:ext cx="9810750" cy="4801368"/>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7" name="Заголовок 1">
            <a:extLst>
              <a:ext uri="{FF2B5EF4-FFF2-40B4-BE49-F238E27FC236}">
                <a16:creationId xmlns:a16="http://schemas.microsoft.com/office/drawing/2014/main" id="{1C250AB0-7C6A-38CA-495A-F1E3ADA64CAF}"/>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Tree>
    <p:extLst>
      <p:ext uri="{BB962C8B-B14F-4D97-AF65-F5344CB8AC3E}">
        <p14:creationId xmlns:p14="http://schemas.microsoft.com/office/powerpoint/2010/main" val="9038498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Макет_21">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333375"/>
            <a:ext cx="9810750" cy="6119813"/>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3881064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Макет_22">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7BC2D06E-C9F2-BDE3-855E-9775319C0DE7}"/>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525FB254-AEFA-CFEF-DCD6-493511D00F4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20B28173-DED4-1EB6-7CD1-A46320279AA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EB052885-DC08-220D-C724-7F11AE34E63C}"/>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BD4BECC5-0F28-809F-B90E-0CD398C2E3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9EC1ABD-03C3-5107-3133-62D95296D79B}"/>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0D43265F-D9E7-693A-D282-E1330BB04D28}"/>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B1AEE107-A099-AC8A-1E64-157F59DCF5C3}"/>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A6D2EAB0-5AD7-E263-1CE5-B87FE425CC54}"/>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771B743C-9FBE-A71B-C37E-5F89DA3E15D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11E9DFD2-B3F4-37BC-E1E4-97741AE6E7A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B0BBE960-1704-6DB3-1078-7E3B675514A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66EF542-50F4-BEBC-6167-9FC9512C38D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F023BC42-AA52-24EE-9F7F-D9FE9A16DBB0}"/>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157480CC-A837-D472-2143-522835F9339E}"/>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F684378A-28CF-CC03-979A-1A234803797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1CF331CF-95F9-81DE-608A-D30C7BBAFE4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D1B60733-6DC0-5C30-1835-A2AF1972F0B5}"/>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42A07856-0BB1-4903-78B5-939A308C763B}"/>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C3547CA6-A8AC-9A75-EB35-4DC60522F63D}"/>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05409CE-9D74-D0BA-0ADF-A02D9BAA677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033774B-2C19-DFB4-A788-0EABAD4B0387}"/>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A512B8A1-04CA-4DD6-747A-4223A89B548B}"/>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DD373AC-7923-9CB1-0C87-7C615DC779B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A37A8199-C4CB-516F-5C4B-7E7419073A88}"/>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8B072941-E272-3DDF-941D-7D1E83456A85}"/>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9D89A625-95E5-6BE5-2AAB-97F74670B6A0}"/>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2FF3901C-6C08-AEDD-582E-5DCE765CEEAD}"/>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02C119CC-3724-CFD6-499A-4F33449C563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207835D8-1A54-1931-DB6E-6D96AAA5E7B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E038B071-0E6C-9EA2-2E80-9E7D4F5C7BC1}"/>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FD89E7C1-1E44-147C-B7A3-5C81005539D1}"/>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7761DE0-6A75-44D5-9481-5A626457FC9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0BFC48B-3742-68A9-9B97-CF772891BE34}"/>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5D20E53-E610-F10F-057E-379560FE267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96DA0DD-866C-5E17-AA03-83766C7B950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6885EDCA-81A5-DE03-EDB7-9355A39938D2}"/>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17F1663F-4ADB-FAA6-8F5F-FA852E770D01}"/>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1E7A14D2-4532-360E-ACD1-7AB9513228F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A733F46-3511-F66A-E45D-5ED4DCBF76B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B33E8CFF-9741-0AA5-21BA-6F11DA1DEB89}"/>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256DCCC1-B29B-B0A1-9DFB-E934CE6C15DA}"/>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E61929C6-CEBD-A13F-B3F4-6F521FB8A203}"/>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127F4F6D-B0A8-69F2-1E7E-1E7EBF8DE3E2}"/>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0245A684-162C-18BB-5374-DC98D00078C6}"/>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D7C24C5-1E89-6050-4F14-7778DCA8E4C4}"/>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FF2E343A-2044-6278-084A-EDBB6977FBC6}"/>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5AB94B4B-8A0B-AB7A-1D57-703B52A0CE32}"/>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FB24256-02E4-686B-3D58-07A037C6C2F4}"/>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D59BADBD-399E-57A8-D3C1-F3D33C6BC332}"/>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35B7D9EA-5F46-7562-8248-359B48A99C0A}"/>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F19AE6F6-9107-F808-965D-3C526A321E4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A9AA34BF-2523-3F89-8A3A-5FF5C036D090}"/>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0C069EE-B078-78E3-B9EC-03A054CD7203}"/>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FA78E696-AF43-7062-5A3D-DBB6F72BA651}"/>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E3A6C39-DDE6-42B8-5A81-BD60D272FBFC}"/>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7276753-C701-DCDF-2CD4-7809594FC94B}"/>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50117E8A-2380-CF1C-61EC-D7D3CEBC22DC}"/>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246C7D0-7783-09B0-4227-093E70D0EAE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FCCF80C4-CF95-CDA4-ECDC-964BC6DF486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59EBC95-10F1-A3D1-755C-165CAE5B874F}"/>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7AED418C-4486-6449-E7FA-E96D088C6ABA}"/>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65E6B042-A2EE-D1E4-18EA-C9D20CFBDFB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51933A9-413E-CD85-FF0C-86E474991651}"/>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C6AAB05-929A-C823-A38C-E856CA0C68AC}"/>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68E7349D-2291-76D0-89D6-F5F85351A6E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9A9BA729-E21F-FC43-51E6-BEFCB3BA3D3B}"/>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534E7526-422D-E287-ACFD-48C0EF44D32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2B297D19-6C67-403F-3FC5-55314A2947B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CC03B79-055C-C5F7-0AA7-A32C35FF8565}"/>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B9DC9ED-C37F-D96E-21BE-1D311FD3999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649E3DF7-6C01-5535-30F3-FC4C925E384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31819B4E-011E-F5A2-01EC-7551E78E58C3}"/>
              </a:ext>
            </a:extLst>
          </p:cNvPr>
          <p:cNvSpPr>
            <a:spLocks noGrp="1"/>
          </p:cNvSpPr>
          <p:nvPr>
            <p:ph type="title" hasCustomPrompt="1"/>
          </p:nvPr>
        </p:nvSpPr>
        <p:spPr>
          <a:xfrm>
            <a:off x="1695456" y="284950"/>
            <a:ext cx="494029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6" name="Текст 24">
            <a:extLst>
              <a:ext uri="{FF2B5EF4-FFF2-40B4-BE49-F238E27FC236}">
                <a16:creationId xmlns:a16="http://schemas.microsoft.com/office/drawing/2014/main" id="{B00FEDF9-AA79-92E5-DC6B-3F5A020A50D3}"/>
              </a:ext>
            </a:extLst>
          </p:cNvPr>
          <p:cNvSpPr>
            <a:spLocks noGrp="1"/>
          </p:cNvSpPr>
          <p:nvPr>
            <p:ph type="body" sz="quarter" idx="14"/>
          </p:nvPr>
        </p:nvSpPr>
        <p:spPr>
          <a:xfrm>
            <a:off x="1720850" y="1670021"/>
            <a:ext cx="4914900"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Рисунок 78">
            <a:extLst>
              <a:ext uri="{FF2B5EF4-FFF2-40B4-BE49-F238E27FC236}">
                <a16:creationId xmlns:a16="http://schemas.microsoft.com/office/drawing/2014/main" id="{FEDD6905-B654-F0D1-D2CD-7EE59F40443A}"/>
              </a:ext>
            </a:extLst>
          </p:cNvPr>
          <p:cNvSpPr>
            <a:spLocks noGrp="1"/>
          </p:cNvSpPr>
          <p:nvPr>
            <p:ph type="pic" sz="quarter" idx="15"/>
          </p:nvPr>
        </p:nvSpPr>
        <p:spPr>
          <a:xfrm>
            <a:off x="1720851" y="3262740"/>
            <a:ext cx="4914900" cy="2754313"/>
          </a:xfrm>
          <a:solidFill>
            <a:schemeClr val="accent2">
              <a:lumMod val="40000"/>
              <a:lumOff val="60000"/>
            </a:schemeClr>
          </a:solidFill>
        </p:spPr>
        <p:txBody>
          <a:bodyPr anchor="ctr" anchorCtr="1"/>
          <a:lstStyle/>
          <a:p>
            <a:r>
              <a:rPr lang="ru-RU"/>
              <a:t>Вставка рисунка</a:t>
            </a:r>
          </a:p>
        </p:txBody>
      </p:sp>
      <p:sp>
        <p:nvSpPr>
          <p:cNvPr id="80" name="Прямоугольник 79">
            <a:extLst>
              <a:ext uri="{FF2B5EF4-FFF2-40B4-BE49-F238E27FC236}">
                <a16:creationId xmlns:a16="http://schemas.microsoft.com/office/drawing/2014/main" id="{AB8B8782-091C-0AE6-A8DF-D38C0DE53F64}"/>
              </a:ext>
            </a:extLst>
          </p:cNvPr>
          <p:cNvSpPr/>
          <p:nvPr userDrawn="1"/>
        </p:nvSpPr>
        <p:spPr>
          <a:xfrm>
            <a:off x="1720848" y="6017153"/>
            <a:ext cx="4914901" cy="73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Текст 24">
            <a:extLst>
              <a:ext uri="{FF2B5EF4-FFF2-40B4-BE49-F238E27FC236}">
                <a16:creationId xmlns:a16="http://schemas.microsoft.com/office/drawing/2014/main" id="{75EB00F8-F7FF-7C56-9AE7-8868E4EB67EC}"/>
              </a:ext>
            </a:extLst>
          </p:cNvPr>
          <p:cNvSpPr>
            <a:spLocks noGrp="1"/>
          </p:cNvSpPr>
          <p:nvPr>
            <p:ph type="body" sz="quarter" idx="16"/>
          </p:nvPr>
        </p:nvSpPr>
        <p:spPr>
          <a:xfrm>
            <a:off x="7179732" y="3288304"/>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E4DEEAE8-F271-A203-D424-9BC7724B439F}"/>
              </a:ext>
            </a:extLst>
          </p:cNvPr>
          <p:cNvSpPr>
            <a:spLocks noGrp="1"/>
          </p:cNvSpPr>
          <p:nvPr>
            <p:ph type="body" sz="quarter" idx="17"/>
          </p:nvPr>
        </p:nvSpPr>
        <p:spPr>
          <a:xfrm>
            <a:off x="7179732" y="4310067"/>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05BA86FD-A468-E175-B867-0F25C07B8422}"/>
              </a:ext>
            </a:extLst>
          </p:cNvPr>
          <p:cNvSpPr>
            <a:spLocks noGrp="1"/>
          </p:cNvSpPr>
          <p:nvPr>
            <p:ph type="body" sz="quarter" idx="18"/>
          </p:nvPr>
        </p:nvSpPr>
        <p:spPr>
          <a:xfrm>
            <a:off x="7179732" y="5331829"/>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4" name="Прямоугольник 83">
            <a:extLst>
              <a:ext uri="{FF2B5EF4-FFF2-40B4-BE49-F238E27FC236}">
                <a16:creationId xmlns:a16="http://schemas.microsoft.com/office/drawing/2014/main" id="{8FD393F1-9AFA-1233-99C6-7E25C4A33623}"/>
              </a:ext>
            </a:extLst>
          </p:cNvPr>
          <p:cNvSpPr/>
          <p:nvPr userDrawn="1"/>
        </p:nvSpPr>
        <p:spPr>
          <a:xfrm>
            <a:off x="7179731" y="344412"/>
            <a:ext cx="4352630" cy="2081610"/>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1424917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Макет_1">
    <p:spTree>
      <p:nvGrpSpPr>
        <p:cNvPr id="1" name=""/>
        <p:cNvGrpSpPr/>
        <p:nvPr/>
      </p:nvGrpSpPr>
      <p:grpSpPr>
        <a:xfrm>
          <a:off x="0" y="0"/>
          <a:ext cx="0" cy="0"/>
          <a:chOff x="0" y="0"/>
          <a:chExt cx="0" cy="0"/>
        </a:xfrm>
      </p:grpSpPr>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544852943"/>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234E89DA-9F8A-51F4-4237-BD343CE70423}"/>
              </a:ext>
            </a:extLst>
          </p:cNvPr>
          <p:cNvSpPr>
            <a:spLocks noGrp="1"/>
          </p:cNvSpPr>
          <p:nvPr>
            <p:ph type="dt" sz="half" idx="10"/>
          </p:nvPr>
        </p:nvSpPr>
        <p:spPr/>
        <p:txBody>
          <a:bodyPr/>
          <a:lstStyle>
            <a:lvl1pPr>
              <a:defRPr/>
            </a:lvl1pPr>
          </a:lstStyle>
          <a:p>
            <a:pPr>
              <a:defRPr/>
            </a:pPr>
            <a:fld id="{236842BC-BA28-40A7-919E-F1274B312E85}" type="datetime1">
              <a:rPr lang="ru-RU"/>
              <a:pPr>
                <a:defRPr/>
              </a:pPr>
              <a:t>19.10.2022</a:t>
            </a:fld>
            <a:endParaRPr lang="ru-RU"/>
          </a:p>
        </p:txBody>
      </p:sp>
      <p:sp>
        <p:nvSpPr>
          <p:cNvPr id="3" name="Нижний колонтитул 4">
            <a:extLst>
              <a:ext uri="{FF2B5EF4-FFF2-40B4-BE49-F238E27FC236}">
                <a16:creationId xmlns:a16="http://schemas.microsoft.com/office/drawing/2014/main" id="{101A8F3A-9426-8FDE-4D9D-E2627E5F300C}"/>
              </a:ext>
            </a:extLst>
          </p:cNvPr>
          <p:cNvSpPr>
            <a:spLocks noGrp="1"/>
          </p:cNvSpPr>
          <p:nvPr>
            <p:ph type="ftr" sz="quarter" idx="11"/>
          </p:nvPr>
        </p:nvSpPr>
        <p:spPr/>
        <p:txBody>
          <a:bodyPr/>
          <a:lstStyle>
            <a:lvl1pPr>
              <a:defRPr/>
            </a:lvl1pPr>
          </a:lstStyle>
          <a:p>
            <a:pPr>
              <a:defRPr/>
            </a:pPr>
            <a:r>
              <a:rPr lang="ru-RU"/>
              <a:t>© Назаренко С.В. Дисциплина "Управление вознаграждением". Тема 1. Основы организации вознаграждения сотрудников. ВШГА МГУ - 2020</a:t>
            </a:r>
          </a:p>
        </p:txBody>
      </p:sp>
      <p:sp>
        <p:nvSpPr>
          <p:cNvPr id="4" name="Номер слайда 5">
            <a:extLst>
              <a:ext uri="{FF2B5EF4-FFF2-40B4-BE49-F238E27FC236}">
                <a16:creationId xmlns:a16="http://schemas.microsoft.com/office/drawing/2014/main" id="{00F3999E-696E-542E-3AD0-4B96D3F41BC8}"/>
              </a:ext>
            </a:extLst>
          </p:cNvPr>
          <p:cNvSpPr>
            <a:spLocks noGrp="1"/>
          </p:cNvSpPr>
          <p:nvPr>
            <p:ph type="sldNum" sz="quarter" idx="12"/>
          </p:nvPr>
        </p:nvSpPr>
        <p:spPr/>
        <p:txBody>
          <a:bodyPr/>
          <a:lstStyle>
            <a:lvl1pPr>
              <a:defRPr/>
            </a:lvl1pPr>
          </a:lstStyle>
          <a:p>
            <a:pPr>
              <a:defRPr/>
            </a:pPr>
            <a:fld id="{BE8462B9-753B-43AB-BAD3-F097514320C4}" type="slidenum">
              <a:rPr lang="ru-RU" altLang="ru-RU"/>
              <a:pPr>
                <a:defRPr/>
              </a:pPr>
              <a:t>‹#›</a:t>
            </a:fld>
            <a:endParaRPr lang="ru-RU" altLang="ru-RU"/>
          </a:p>
        </p:txBody>
      </p:sp>
    </p:spTree>
    <p:extLst>
      <p:ext uri="{BB962C8B-B14F-4D97-AF65-F5344CB8AC3E}">
        <p14:creationId xmlns:p14="http://schemas.microsoft.com/office/powerpoint/2010/main" val="8352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Макет_2">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1060450" y="0"/>
            <a:ext cx="3702050" cy="6858000"/>
          </a:xfrm>
          <a:solidFill>
            <a:schemeClr val="accent2">
              <a:lumMod val="40000"/>
              <a:lumOff val="60000"/>
            </a:schemeClr>
          </a:solidFill>
        </p:spPr>
        <p:txBody>
          <a:bodyPr anchor="ctr" anchorCtr="1"/>
          <a:lstStyle/>
          <a:p>
            <a:r>
              <a:rPr lang="ru-RU"/>
              <a:t>Вставка рисунка</a:t>
            </a:r>
          </a:p>
        </p:txBody>
      </p:sp>
      <p:grpSp>
        <p:nvGrpSpPr>
          <p:cNvPr id="236" name="Группа 235">
            <a:extLst>
              <a:ext uri="{FF2B5EF4-FFF2-40B4-BE49-F238E27FC236}">
                <a16:creationId xmlns:a16="http://schemas.microsoft.com/office/drawing/2014/main" id="{E9E79A17-B171-1154-23E1-627CEE3F9C39}"/>
              </a:ext>
            </a:extLst>
          </p:cNvPr>
          <p:cNvGrpSpPr/>
          <p:nvPr userDrawn="1"/>
        </p:nvGrpSpPr>
        <p:grpSpPr>
          <a:xfrm>
            <a:off x="0" y="0"/>
            <a:ext cx="1060744" cy="6858000"/>
            <a:chOff x="0" y="3175"/>
            <a:chExt cx="1060744" cy="6858000"/>
          </a:xfrm>
        </p:grpSpPr>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239" name="Группа 238">
              <a:extLst>
                <a:ext uri="{FF2B5EF4-FFF2-40B4-BE49-F238E27FC236}">
                  <a16:creationId xmlns:a16="http://schemas.microsoft.com/office/drawing/2014/main" id="{F7726296-C1BD-F20B-52E5-4824366CA4C6}"/>
                </a:ext>
              </a:extLst>
            </p:cNvPr>
            <p:cNvGrpSpPr/>
            <p:nvPr userDrawn="1"/>
          </p:nvGrpSpPr>
          <p:grpSpPr>
            <a:xfrm rot="16200000">
              <a:off x="-34700" y="5634324"/>
              <a:ext cx="1130146" cy="506607"/>
              <a:chOff x="7539859" y="607333"/>
              <a:chExt cx="3544550" cy="1588892"/>
            </a:xfrm>
          </p:grpSpPr>
          <p:sp>
            <p:nvSpPr>
              <p:cNvPr id="240" name="Полилиния 239">
                <a:extLst>
                  <a:ext uri="{FF2B5EF4-FFF2-40B4-BE49-F238E27FC236}">
                    <a16:creationId xmlns:a16="http://schemas.microsoft.com/office/drawing/2014/main" id="{5F50D1A9-AD4C-E3A1-6C02-E775AEE6EA4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D65493B3-0ADB-A8BB-3E99-D2165D53DDA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0B26F54E-C006-83F0-840E-BA5976E23D9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343B792C-CAAE-F924-302E-B7DE846F6ED5}"/>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09568417-6F28-0226-4BEB-985181EF135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711198F7-FCAE-3667-17AA-F989E8F864C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3BE06F69-829E-E084-9F68-F9A74F3FF83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F1167754-3EA7-C6BF-8669-9DF6F702CF0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248" name="Полилиния 247">
                <a:extLst>
                  <a:ext uri="{FF2B5EF4-FFF2-40B4-BE49-F238E27FC236}">
                    <a16:creationId xmlns:a16="http://schemas.microsoft.com/office/drawing/2014/main" id="{6DCF62D1-4979-078E-9F36-1B6E9DB09E4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249" name="Полилиния 248">
                <a:extLst>
                  <a:ext uri="{FF2B5EF4-FFF2-40B4-BE49-F238E27FC236}">
                    <a16:creationId xmlns:a16="http://schemas.microsoft.com/office/drawing/2014/main" id="{AE76D0A9-AFA5-EBFA-6AF7-3AAE6D84D87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50" name="Полилиния 249">
                <a:extLst>
                  <a:ext uri="{FF2B5EF4-FFF2-40B4-BE49-F238E27FC236}">
                    <a16:creationId xmlns:a16="http://schemas.microsoft.com/office/drawing/2014/main" id="{B3336C97-C8DA-386D-3E0B-290DCAC2D022}"/>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51" name="Полилиния 250">
                <a:extLst>
                  <a:ext uri="{FF2B5EF4-FFF2-40B4-BE49-F238E27FC236}">
                    <a16:creationId xmlns:a16="http://schemas.microsoft.com/office/drawing/2014/main" id="{4051FA8A-268A-DB7C-4C98-DCCE16032635}"/>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52" name="Полилиния 251">
                <a:extLst>
                  <a:ext uri="{FF2B5EF4-FFF2-40B4-BE49-F238E27FC236}">
                    <a16:creationId xmlns:a16="http://schemas.microsoft.com/office/drawing/2014/main" id="{F9334307-3DCB-EDC3-7766-DA551D8C3C5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53" name="Полилиния 252">
                <a:extLst>
                  <a:ext uri="{FF2B5EF4-FFF2-40B4-BE49-F238E27FC236}">
                    <a16:creationId xmlns:a16="http://schemas.microsoft.com/office/drawing/2014/main" id="{5DAD79B1-2212-8339-B709-7EB212B8A3A4}"/>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54" name="Полилиния 253">
                <a:extLst>
                  <a:ext uri="{FF2B5EF4-FFF2-40B4-BE49-F238E27FC236}">
                    <a16:creationId xmlns:a16="http://schemas.microsoft.com/office/drawing/2014/main" id="{975D99D5-C4E0-9283-55AB-77875700DEA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55" name="Полилиния 254">
                <a:extLst>
                  <a:ext uri="{FF2B5EF4-FFF2-40B4-BE49-F238E27FC236}">
                    <a16:creationId xmlns:a16="http://schemas.microsoft.com/office/drawing/2014/main" id="{7BEE9DD9-117A-B800-40D6-5B7A1655D4B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6" name="Полилиния 255">
                <a:extLst>
                  <a:ext uri="{FF2B5EF4-FFF2-40B4-BE49-F238E27FC236}">
                    <a16:creationId xmlns:a16="http://schemas.microsoft.com/office/drawing/2014/main" id="{7031CBF5-78B0-D6AB-2A24-B63881816224}"/>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57" name="Полилиния 256">
                <a:extLst>
                  <a:ext uri="{FF2B5EF4-FFF2-40B4-BE49-F238E27FC236}">
                    <a16:creationId xmlns:a16="http://schemas.microsoft.com/office/drawing/2014/main" id="{D70EBFD1-B9FD-9377-5782-44D6E012D08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8" name="Полилиния 257">
                <a:extLst>
                  <a:ext uri="{FF2B5EF4-FFF2-40B4-BE49-F238E27FC236}">
                    <a16:creationId xmlns:a16="http://schemas.microsoft.com/office/drawing/2014/main" id="{BCD98DDC-272B-6B50-B86F-E2B8FEDDFB31}"/>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59" name="Полилиния 258">
                <a:extLst>
                  <a:ext uri="{FF2B5EF4-FFF2-40B4-BE49-F238E27FC236}">
                    <a16:creationId xmlns:a16="http://schemas.microsoft.com/office/drawing/2014/main" id="{8366312B-272B-E3D7-F356-09611A3A51C8}"/>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60" name="Полилиния 259">
                <a:extLst>
                  <a:ext uri="{FF2B5EF4-FFF2-40B4-BE49-F238E27FC236}">
                    <a16:creationId xmlns:a16="http://schemas.microsoft.com/office/drawing/2014/main" id="{D1AC3A65-9915-0312-F885-B18A70D3031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61" name="Полилиния 260">
                <a:extLst>
                  <a:ext uri="{FF2B5EF4-FFF2-40B4-BE49-F238E27FC236}">
                    <a16:creationId xmlns:a16="http://schemas.microsoft.com/office/drawing/2014/main" id="{2A10FA42-5405-1E41-65B1-562E0B1FCAF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62" name="Полилиния 261">
                <a:extLst>
                  <a:ext uri="{FF2B5EF4-FFF2-40B4-BE49-F238E27FC236}">
                    <a16:creationId xmlns:a16="http://schemas.microsoft.com/office/drawing/2014/main" id="{8A1E04B3-E873-B73D-4406-9CD6E3B0C6E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263" name="Полилиния 262">
                <a:extLst>
                  <a:ext uri="{FF2B5EF4-FFF2-40B4-BE49-F238E27FC236}">
                    <a16:creationId xmlns:a16="http://schemas.microsoft.com/office/drawing/2014/main" id="{3E00E189-08C9-02E9-C78A-D3F924E1AFC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264" name="Полилиния 263">
                <a:extLst>
                  <a:ext uri="{FF2B5EF4-FFF2-40B4-BE49-F238E27FC236}">
                    <a16:creationId xmlns:a16="http://schemas.microsoft.com/office/drawing/2014/main" id="{64B7C150-B35B-617C-299F-2A7F46F16124}"/>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5" name="Полилиния 264">
                <a:extLst>
                  <a:ext uri="{FF2B5EF4-FFF2-40B4-BE49-F238E27FC236}">
                    <a16:creationId xmlns:a16="http://schemas.microsoft.com/office/drawing/2014/main" id="{0D551079-3288-C6BD-E6F4-A50EB9E5D7D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6" name="Полилиния 265">
                <a:extLst>
                  <a:ext uri="{FF2B5EF4-FFF2-40B4-BE49-F238E27FC236}">
                    <a16:creationId xmlns:a16="http://schemas.microsoft.com/office/drawing/2014/main" id="{7AB645C3-E723-283D-00F5-E0F45848246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267" name="Полилиния 266">
                <a:extLst>
                  <a:ext uri="{FF2B5EF4-FFF2-40B4-BE49-F238E27FC236}">
                    <a16:creationId xmlns:a16="http://schemas.microsoft.com/office/drawing/2014/main" id="{D650B72E-F1DF-34B3-068B-DD0658F85095}"/>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268" name="Полилиния 267">
                <a:extLst>
                  <a:ext uri="{FF2B5EF4-FFF2-40B4-BE49-F238E27FC236}">
                    <a16:creationId xmlns:a16="http://schemas.microsoft.com/office/drawing/2014/main" id="{6799851D-3266-1E37-1812-04586450130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269" name="Полилиния 268">
                <a:extLst>
                  <a:ext uri="{FF2B5EF4-FFF2-40B4-BE49-F238E27FC236}">
                    <a16:creationId xmlns:a16="http://schemas.microsoft.com/office/drawing/2014/main" id="{A3D37D52-36B7-80EB-886C-EBC529F96A0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270" name="Полилиния 269">
                <a:extLst>
                  <a:ext uri="{FF2B5EF4-FFF2-40B4-BE49-F238E27FC236}">
                    <a16:creationId xmlns:a16="http://schemas.microsoft.com/office/drawing/2014/main" id="{34552727-77CE-AE52-2B49-1E200CE98C15}"/>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271" name="Полилиния 270">
                <a:extLst>
                  <a:ext uri="{FF2B5EF4-FFF2-40B4-BE49-F238E27FC236}">
                    <a16:creationId xmlns:a16="http://schemas.microsoft.com/office/drawing/2014/main" id="{DA01140D-53EE-EEE2-A991-35CAA637F14C}"/>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272" name="Полилиния 271">
                <a:extLst>
                  <a:ext uri="{FF2B5EF4-FFF2-40B4-BE49-F238E27FC236}">
                    <a16:creationId xmlns:a16="http://schemas.microsoft.com/office/drawing/2014/main" id="{65F90C39-1A1A-B768-3B25-FA6C8A778B99}"/>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273" name="Полилиния 272">
                <a:extLst>
                  <a:ext uri="{FF2B5EF4-FFF2-40B4-BE49-F238E27FC236}">
                    <a16:creationId xmlns:a16="http://schemas.microsoft.com/office/drawing/2014/main" id="{F873404A-4DC7-A267-42CC-18F6CE289F6F}"/>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74" name="Полилиния 273">
                <a:extLst>
                  <a:ext uri="{FF2B5EF4-FFF2-40B4-BE49-F238E27FC236}">
                    <a16:creationId xmlns:a16="http://schemas.microsoft.com/office/drawing/2014/main" id="{A6EE8711-4489-A1F3-16E6-09773C1CCC44}"/>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75" name="Полилиния 274">
                <a:extLst>
                  <a:ext uri="{FF2B5EF4-FFF2-40B4-BE49-F238E27FC236}">
                    <a16:creationId xmlns:a16="http://schemas.microsoft.com/office/drawing/2014/main" id="{2C3D6B14-02A7-56AA-76DB-75A09727FCE6}"/>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76" name="Полилиния 275">
                <a:extLst>
                  <a:ext uri="{FF2B5EF4-FFF2-40B4-BE49-F238E27FC236}">
                    <a16:creationId xmlns:a16="http://schemas.microsoft.com/office/drawing/2014/main" id="{B0D69955-E3B6-7221-D852-0DECAD12060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77" name="Полилиния 276">
                <a:extLst>
                  <a:ext uri="{FF2B5EF4-FFF2-40B4-BE49-F238E27FC236}">
                    <a16:creationId xmlns:a16="http://schemas.microsoft.com/office/drawing/2014/main" id="{5BE58312-422A-6F5D-1797-9F74ADD902E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78" name="Полилиния 277">
                <a:extLst>
                  <a:ext uri="{FF2B5EF4-FFF2-40B4-BE49-F238E27FC236}">
                    <a16:creationId xmlns:a16="http://schemas.microsoft.com/office/drawing/2014/main" id="{304A3C34-F749-7916-0E1D-DD69AE6A8F2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79" name="Полилиния 278">
                <a:extLst>
                  <a:ext uri="{FF2B5EF4-FFF2-40B4-BE49-F238E27FC236}">
                    <a16:creationId xmlns:a16="http://schemas.microsoft.com/office/drawing/2014/main" id="{B17B04F6-C5BC-679F-96B3-FF98B8247BBB}"/>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80" name="Полилиния 279">
                <a:extLst>
                  <a:ext uri="{FF2B5EF4-FFF2-40B4-BE49-F238E27FC236}">
                    <a16:creationId xmlns:a16="http://schemas.microsoft.com/office/drawing/2014/main" id="{773EE59C-00B9-3CEA-DF52-532775E093A0}"/>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81" name="Полилиния 280">
                <a:extLst>
                  <a:ext uri="{FF2B5EF4-FFF2-40B4-BE49-F238E27FC236}">
                    <a16:creationId xmlns:a16="http://schemas.microsoft.com/office/drawing/2014/main" id="{EB7994CC-1F64-CA54-B602-77A8063F1E9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82" name="Полилиния 281">
                <a:extLst>
                  <a:ext uri="{FF2B5EF4-FFF2-40B4-BE49-F238E27FC236}">
                    <a16:creationId xmlns:a16="http://schemas.microsoft.com/office/drawing/2014/main" id="{64BFD1E6-439A-A781-EE14-B4F945B4BA02}"/>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83" name="Полилиния 282">
                <a:extLst>
                  <a:ext uri="{FF2B5EF4-FFF2-40B4-BE49-F238E27FC236}">
                    <a16:creationId xmlns:a16="http://schemas.microsoft.com/office/drawing/2014/main" id="{A0C29922-A8D3-AFF9-D8ED-FBF4E0F8DD77}"/>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84" name="Полилиния 283">
                <a:extLst>
                  <a:ext uri="{FF2B5EF4-FFF2-40B4-BE49-F238E27FC236}">
                    <a16:creationId xmlns:a16="http://schemas.microsoft.com/office/drawing/2014/main" id="{065B7E40-6B8D-0E26-DFD7-9BC4E16CC68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85" name="Полилиния 284">
                <a:extLst>
                  <a:ext uri="{FF2B5EF4-FFF2-40B4-BE49-F238E27FC236}">
                    <a16:creationId xmlns:a16="http://schemas.microsoft.com/office/drawing/2014/main" id="{D193D286-B9A6-5D2C-F9FD-3BB3DDFD0D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86" name="Полилиния 285">
                <a:extLst>
                  <a:ext uri="{FF2B5EF4-FFF2-40B4-BE49-F238E27FC236}">
                    <a16:creationId xmlns:a16="http://schemas.microsoft.com/office/drawing/2014/main" id="{9D492BFF-3565-4E33-C3FC-E210C6014B04}"/>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87" name="Полилиния 286">
                <a:extLst>
                  <a:ext uri="{FF2B5EF4-FFF2-40B4-BE49-F238E27FC236}">
                    <a16:creationId xmlns:a16="http://schemas.microsoft.com/office/drawing/2014/main" id="{77EB73AC-887F-C838-62DF-20898133036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88" name="Полилиния 287">
                <a:extLst>
                  <a:ext uri="{FF2B5EF4-FFF2-40B4-BE49-F238E27FC236}">
                    <a16:creationId xmlns:a16="http://schemas.microsoft.com/office/drawing/2014/main" id="{A77869BC-9920-0AC8-C6DF-A35A9961BD98}"/>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89" name="Полилиния 288">
                <a:extLst>
                  <a:ext uri="{FF2B5EF4-FFF2-40B4-BE49-F238E27FC236}">
                    <a16:creationId xmlns:a16="http://schemas.microsoft.com/office/drawing/2014/main" id="{DABE3CC8-448C-3707-6B5D-53427FE3C58B}"/>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90" name="Полилиния 289">
                <a:extLst>
                  <a:ext uri="{FF2B5EF4-FFF2-40B4-BE49-F238E27FC236}">
                    <a16:creationId xmlns:a16="http://schemas.microsoft.com/office/drawing/2014/main" id="{24F1E564-7378-8D60-483B-C5CD86C8BA75}"/>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91" name="Полилиния 290">
                <a:extLst>
                  <a:ext uri="{FF2B5EF4-FFF2-40B4-BE49-F238E27FC236}">
                    <a16:creationId xmlns:a16="http://schemas.microsoft.com/office/drawing/2014/main" id="{26DDD8DA-F3CF-01D8-41AA-12E9B94003EB}"/>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92" name="Полилиния 291">
                <a:extLst>
                  <a:ext uri="{FF2B5EF4-FFF2-40B4-BE49-F238E27FC236}">
                    <a16:creationId xmlns:a16="http://schemas.microsoft.com/office/drawing/2014/main" id="{D69A029A-E9D5-857E-41CE-648329473573}"/>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93" name="Полилиния 292">
                <a:extLst>
                  <a:ext uri="{FF2B5EF4-FFF2-40B4-BE49-F238E27FC236}">
                    <a16:creationId xmlns:a16="http://schemas.microsoft.com/office/drawing/2014/main" id="{F1C893B3-801E-47F1-167B-5A3F8454156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94" name="Полилиния 293">
                <a:extLst>
                  <a:ext uri="{FF2B5EF4-FFF2-40B4-BE49-F238E27FC236}">
                    <a16:creationId xmlns:a16="http://schemas.microsoft.com/office/drawing/2014/main" id="{1D232991-0710-C8E5-7D45-9F7911CB1F36}"/>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95" name="Полилиния 294">
                <a:extLst>
                  <a:ext uri="{FF2B5EF4-FFF2-40B4-BE49-F238E27FC236}">
                    <a16:creationId xmlns:a16="http://schemas.microsoft.com/office/drawing/2014/main" id="{DF9B34A6-1C89-3B16-E034-11405011989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96" name="Полилиния 295">
                <a:extLst>
                  <a:ext uri="{FF2B5EF4-FFF2-40B4-BE49-F238E27FC236}">
                    <a16:creationId xmlns:a16="http://schemas.microsoft.com/office/drawing/2014/main" id="{856191A2-CE7E-1D12-83BF-57F4F80626B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97" name="Полилиния 296">
                <a:extLst>
                  <a:ext uri="{FF2B5EF4-FFF2-40B4-BE49-F238E27FC236}">
                    <a16:creationId xmlns:a16="http://schemas.microsoft.com/office/drawing/2014/main" id="{8525F4DD-F70B-95C8-B975-39F9DA6C27F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98" name="Полилиния 297">
                <a:extLst>
                  <a:ext uri="{FF2B5EF4-FFF2-40B4-BE49-F238E27FC236}">
                    <a16:creationId xmlns:a16="http://schemas.microsoft.com/office/drawing/2014/main" id="{8BF48314-CA12-7FE5-5E4A-8015D842F37E}"/>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99" name="Полилиния 298">
                <a:extLst>
                  <a:ext uri="{FF2B5EF4-FFF2-40B4-BE49-F238E27FC236}">
                    <a16:creationId xmlns:a16="http://schemas.microsoft.com/office/drawing/2014/main" id="{B666F584-307F-2842-3E3D-1BD8ACA64F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300" name="Полилиния 299">
                <a:extLst>
                  <a:ext uri="{FF2B5EF4-FFF2-40B4-BE49-F238E27FC236}">
                    <a16:creationId xmlns:a16="http://schemas.microsoft.com/office/drawing/2014/main" id="{DB03BC0C-0AB8-2EFA-4D7E-17141E855754}"/>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301" name="Полилиния 300">
                <a:extLst>
                  <a:ext uri="{FF2B5EF4-FFF2-40B4-BE49-F238E27FC236}">
                    <a16:creationId xmlns:a16="http://schemas.microsoft.com/office/drawing/2014/main" id="{72C85E3A-E17D-4438-2BAF-21B791561EE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302" name="Полилиния 301">
                <a:extLst>
                  <a:ext uri="{FF2B5EF4-FFF2-40B4-BE49-F238E27FC236}">
                    <a16:creationId xmlns:a16="http://schemas.microsoft.com/office/drawing/2014/main" id="{000DE412-F179-B2E4-5896-B0DEF8B0EA55}"/>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303" name="Полилиния 302">
                <a:extLst>
                  <a:ext uri="{FF2B5EF4-FFF2-40B4-BE49-F238E27FC236}">
                    <a16:creationId xmlns:a16="http://schemas.microsoft.com/office/drawing/2014/main" id="{CA6A0DCA-2846-4539-5EA5-5FD2D00E19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304" name="Полилиния 303">
                <a:extLst>
                  <a:ext uri="{FF2B5EF4-FFF2-40B4-BE49-F238E27FC236}">
                    <a16:creationId xmlns:a16="http://schemas.microsoft.com/office/drawing/2014/main" id="{B54580DB-80B1-86B3-0B0E-5F5C1FCEFBB2}"/>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305" name="Полилиния 304">
                <a:extLst>
                  <a:ext uri="{FF2B5EF4-FFF2-40B4-BE49-F238E27FC236}">
                    <a16:creationId xmlns:a16="http://schemas.microsoft.com/office/drawing/2014/main" id="{6A83D536-4689-276D-5C89-8ED1EBF2090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306" name="Полилиния 305">
                <a:extLst>
                  <a:ext uri="{FF2B5EF4-FFF2-40B4-BE49-F238E27FC236}">
                    <a16:creationId xmlns:a16="http://schemas.microsoft.com/office/drawing/2014/main" id="{D53D7162-8C49-40DC-6CB3-63A13414DF5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307" name="Полилиния 306">
                <a:extLst>
                  <a:ext uri="{FF2B5EF4-FFF2-40B4-BE49-F238E27FC236}">
                    <a16:creationId xmlns:a16="http://schemas.microsoft.com/office/drawing/2014/main" id="{C21E0EF2-63B8-DF49-237F-F7D45F2890B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314" name="Заголовок 1">
            <a:extLst>
              <a:ext uri="{FF2B5EF4-FFF2-40B4-BE49-F238E27FC236}">
                <a16:creationId xmlns:a16="http://schemas.microsoft.com/office/drawing/2014/main" id="{83E94931-EBB3-A85D-F84C-6C2B0AAAD242}"/>
              </a:ext>
            </a:extLst>
          </p:cNvPr>
          <p:cNvSpPr>
            <a:spLocks noGrp="1"/>
          </p:cNvSpPr>
          <p:nvPr>
            <p:ph type="title" hasCustomPrompt="1"/>
          </p:nvPr>
        </p:nvSpPr>
        <p:spPr>
          <a:xfrm>
            <a:off x="5268919"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p:ph type="body" sz="quarter" idx="14"/>
          </p:nvPr>
        </p:nvSpPr>
        <p:spPr>
          <a:xfrm>
            <a:off x="5294313"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p:ph type="body" sz="quarter" idx="15"/>
          </p:nvPr>
        </p:nvSpPr>
        <p:spPr>
          <a:xfrm>
            <a:off x="5294313"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p:ph type="body" sz="quarter" idx="16" hasCustomPrompt="1"/>
          </p:nvPr>
        </p:nvSpPr>
        <p:spPr>
          <a:xfrm>
            <a:off x="5294313"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p:ph type="body" sz="quarter" idx="17" hasCustomPrompt="1"/>
          </p:nvPr>
        </p:nvSpPr>
        <p:spPr>
          <a:xfrm>
            <a:off x="8650673"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p:ph type="body" sz="quarter" idx="18"/>
          </p:nvPr>
        </p:nvSpPr>
        <p:spPr>
          <a:xfrm>
            <a:off x="5294313"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670153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41"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3000" userDrawn="1">
          <p15:clr>
            <a:srgbClr val="FBAE40"/>
          </p15:clr>
        </p15:guide>
        <p15:guide id="8" pos="533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Макет_3">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grpSp>
        <p:nvGrpSpPr>
          <p:cNvPr id="236" name="Группа 235">
            <a:extLst>
              <a:ext uri="{FF2B5EF4-FFF2-40B4-BE49-F238E27FC236}">
                <a16:creationId xmlns:a16="http://schemas.microsoft.com/office/drawing/2014/main" id="{E9E79A17-B171-1154-23E1-627CEE3F9C39}"/>
              </a:ext>
            </a:extLst>
          </p:cNvPr>
          <p:cNvGrpSpPr/>
          <p:nvPr userDrawn="1"/>
        </p:nvGrpSpPr>
        <p:grpSpPr>
          <a:xfrm>
            <a:off x="0" y="0"/>
            <a:ext cx="1060744" cy="6858000"/>
            <a:chOff x="0" y="3175"/>
            <a:chExt cx="1060744" cy="6858000"/>
          </a:xfrm>
        </p:grpSpPr>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239" name="Группа 238">
              <a:extLst>
                <a:ext uri="{FF2B5EF4-FFF2-40B4-BE49-F238E27FC236}">
                  <a16:creationId xmlns:a16="http://schemas.microsoft.com/office/drawing/2014/main" id="{F7726296-C1BD-F20B-52E5-4824366CA4C6}"/>
                </a:ext>
              </a:extLst>
            </p:cNvPr>
            <p:cNvGrpSpPr/>
            <p:nvPr userDrawn="1"/>
          </p:nvGrpSpPr>
          <p:grpSpPr>
            <a:xfrm rot="16200000">
              <a:off x="-34700" y="5634324"/>
              <a:ext cx="1130146" cy="506607"/>
              <a:chOff x="7539859" y="607333"/>
              <a:chExt cx="3544550" cy="1588892"/>
            </a:xfrm>
          </p:grpSpPr>
          <p:sp>
            <p:nvSpPr>
              <p:cNvPr id="240" name="Полилиния 239">
                <a:extLst>
                  <a:ext uri="{FF2B5EF4-FFF2-40B4-BE49-F238E27FC236}">
                    <a16:creationId xmlns:a16="http://schemas.microsoft.com/office/drawing/2014/main" id="{5F50D1A9-AD4C-E3A1-6C02-E775AEE6EA4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D65493B3-0ADB-A8BB-3E99-D2165D53DDA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0B26F54E-C006-83F0-840E-BA5976E23D9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343B792C-CAAE-F924-302E-B7DE846F6ED5}"/>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09568417-6F28-0226-4BEB-985181EF135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711198F7-FCAE-3667-17AA-F989E8F864C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3BE06F69-829E-E084-9F68-F9A74F3FF83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F1167754-3EA7-C6BF-8669-9DF6F702CF0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248" name="Полилиния 247">
                <a:extLst>
                  <a:ext uri="{FF2B5EF4-FFF2-40B4-BE49-F238E27FC236}">
                    <a16:creationId xmlns:a16="http://schemas.microsoft.com/office/drawing/2014/main" id="{6DCF62D1-4979-078E-9F36-1B6E9DB09E4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249" name="Полилиния 248">
                <a:extLst>
                  <a:ext uri="{FF2B5EF4-FFF2-40B4-BE49-F238E27FC236}">
                    <a16:creationId xmlns:a16="http://schemas.microsoft.com/office/drawing/2014/main" id="{AE76D0A9-AFA5-EBFA-6AF7-3AAE6D84D87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50" name="Полилиния 249">
                <a:extLst>
                  <a:ext uri="{FF2B5EF4-FFF2-40B4-BE49-F238E27FC236}">
                    <a16:creationId xmlns:a16="http://schemas.microsoft.com/office/drawing/2014/main" id="{B3336C97-C8DA-386D-3E0B-290DCAC2D022}"/>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51" name="Полилиния 250">
                <a:extLst>
                  <a:ext uri="{FF2B5EF4-FFF2-40B4-BE49-F238E27FC236}">
                    <a16:creationId xmlns:a16="http://schemas.microsoft.com/office/drawing/2014/main" id="{4051FA8A-268A-DB7C-4C98-DCCE16032635}"/>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52" name="Полилиния 251">
                <a:extLst>
                  <a:ext uri="{FF2B5EF4-FFF2-40B4-BE49-F238E27FC236}">
                    <a16:creationId xmlns:a16="http://schemas.microsoft.com/office/drawing/2014/main" id="{F9334307-3DCB-EDC3-7766-DA551D8C3C5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53" name="Полилиния 252">
                <a:extLst>
                  <a:ext uri="{FF2B5EF4-FFF2-40B4-BE49-F238E27FC236}">
                    <a16:creationId xmlns:a16="http://schemas.microsoft.com/office/drawing/2014/main" id="{5DAD79B1-2212-8339-B709-7EB212B8A3A4}"/>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54" name="Полилиния 253">
                <a:extLst>
                  <a:ext uri="{FF2B5EF4-FFF2-40B4-BE49-F238E27FC236}">
                    <a16:creationId xmlns:a16="http://schemas.microsoft.com/office/drawing/2014/main" id="{975D99D5-C4E0-9283-55AB-77875700DEA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55" name="Полилиния 254">
                <a:extLst>
                  <a:ext uri="{FF2B5EF4-FFF2-40B4-BE49-F238E27FC236}">
                    <a16:creationId xmlns:a16="http://schemas.microsoft.com/office/drawing/2014/main" id="{7BEE9DD9-117A-B800-40D6-5B7A1655D4B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6" name="Полилиния 255">
                <a:extLst>
                  <a:ext uri="{FF2B5EF4-FFF2-40B4-BE49-F238E27FC236}">
                    <a16:creationId xmlns:a16="http://schemas.microsoft.com/office/drawing/2014/main" id="{7031CBF5-78B0-D6AB-2A24-B63881816224}"/>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57" name="Полилиния 256">
                <a:extLst>
                  <a:ext uri="{FF2B5EF4-FFF2-40B4-BE49-F238E27FC236}">
                    <a16:creationId xmlns:a16="http://schemas.microsoft.com/office/drawing/2014/main" id="{D70EBFD1-B9FD-9377-5782-44D6E012D08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8" name="Полилиния 257">
                <a:extLst>
                  <a:ext uri="{FF2B5EF4-FFF2-40B4-BE49-F238E27FC236}">
                    <a16:creationId xmlns:a16="http://schemas.microsoft.com/office/drawing/2014/main" id="{BCD98DDC-272B-6B50-B86F-E2B8FEDDFB31}"/>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59" name="Полилиния 258">
                <a:extLst>
                  <a:ext uri="{FF2B5EF4-FFF2-40B4-BE49-F238E27FC236}">
                    <a16:creationId xmlns:a16="http://schemas.microsoft.com/office/drawing/2014/main" id="{8366312B-272B-E3D7-F356-09611A3A51C8}"/>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60" name="Полилиния 259">
                <a:extLst>
                  <a:ext uri="{FF2B5EF4-FFF2-40B4-BE49-F238E27FC236}">
                    <a16:creationId xmlns:a16="http://schemas.microsoft.com/office/drawing/2014/main" id="{D1AC3A65-9915-0312-F885-B18A70D3031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61" name="Полилиния 260">
                <a:extLst>
                  <a:ext uri="{FF2B5EF4-FFF2-40B4-BE49-F238E27FC236}">
                    <a16:creationId xmlns:a16="http://schemas.microsoft.com/office/drawing/2014/main" id="{2A10FA42-5405-1E41-65B1-562E0B1FCAF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62" name="Полилиния 261">
                <a:extLst>
                  <a:ext uri="{FF2B5EF4-FFF2-40B4-BE49-F238E27FC236}">
                    <a16:creationId xmlns:a16="http://schemas.microsoft.com/office/drawing/2014/main" id="{8A1E04B3-E873-B73D-4406-9CD6E3B0C6E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263" name="Полилиния 262">
                <a:extLst>
                  <a:ext uri="{FF2B5EF4-FFF2-40B4-BE49-F238E27FC236}">
                    <a16:creationId xmlns:a16="http://schemas.microsoft.com/office/drawing/2014/main" id="{3E00E189-08C9-02E9-C78A-D3F924E1AFC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264" name="Полилиния 263">
                <a:extLst>
                  <a:ext uri="{FF2B5EF4-FFF2-40B4-BE49-F238E27FC236}">
                    <a16:creationId xmlns:a16="http://schemas.microsoft.com/office/drawing/2014/main" id="{64B7C150-B35B-617C-299F-2A7F46F16124}"/>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5" name="Полилиния 264">
                <a:extLst>
                  <a:ext uri="{FF2B5EF4-FFF2-40B4-BE49-F238E27FC236}">
                    <a16:creationId xmlns:a16="http://schemas.microsoft.com/office/drawing/2014/main" id="{0D551079-3288-C6BD-E6F4-A50EB9E5D7D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6" name="Полилиния 265">
                <a:extLst>
                  <a:ext uri="{FF2B5EF4-FFF2-40B4-BE49-F238E27FC236}">
                    <a16:creationId xmlns:a16="http://schemas.microsoft.com/office/drawing/2014/main" id="{7AB645C3-E723-283D-00F5-E0F45848246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267" name="Полилиния 266">
                <a:extLst>
                  <a:ext uri="{FF2B5EF4-FFF2-40B4-BE49-F238E27FC236}">
                    <a16:creationId xmlns:a16="http://schemas.microsoft.com/office/drawing/2014/main" id="{D650B72E-F1DF-34B3-068B-DD0658F85095}"/>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268" name="Полилиния 267">
                <a:extLst>
                  <a:ext uri="{FF2B5EF4-FFF2-40B4-BE49-F238E27FC236}">
                    <a16:creationId xmlns:a16="http://schemas.microsoft.com/office/drawing/2014/main" id="{6799851D-3266-1E37-1812-04586450130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269" name="Полилиния 268">
                <a:extLst>
                  <a:ext uri="{FF2B5EF4-FFF2-40B4-BE49-F238E27FC236}">
                    <a16:creationId xmlns:a16="http://schemas.microsoft.com/office/drawing/2014/main" id="{A3D37D52-36B7-80EB-886C-EBC529F96A0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270" name="Полилиния 269">
                <a:extLst>
                  <a:ext uri="{FF2B5EF4-FFF2-40B4-BE49-F238E27FC236}">
                    <a16:creationId xmlns:a16="http://schemas.microsoft.com/office/drawing/2014/main" id="{34552727-77CE-AE52-2B49-1E200CE98C15}"/>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271" name="Полилиния 270">
                <a:extLst>
                  <a:ext uri="{FF2B5EF4-FFF2-40B4-BE49-F238E27FC236}">
                    <a16:creationId xmlns:a16="http://schemas.microsoft.com/office/drawing/2014/main" id="{DA01140D-53EE-EEE2-A991-35CAA637F14C}"/>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272" name="Полилиния 271">
                <a:extLst>
                  <a:ext uri="{FF2B5EF4-FFF2-40B4-BE49-F238E27FC236}">
                    <a16:creationId xmlns:a16="http://schemas.microsoft.com/office/drawing/2014/main" id="{65F90C39-1A1A-B768-3B25-FA6C8A778B99}"/>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273" name="Полилиния 272">
                <a:extLst>
                  <a:ext uri="{FF2B5EF4-FFF2-40B4-BE49-F238E27FC236}">
                    <a16:creationId xmlns:a16="http://schemas.microsoft.com/office/drawing/2014/main" id="{F873404A-4DC7-A267-42CC-18F6CE289F6F}"/>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74" name="Полилиния 273">
                <a:extLst>
                  <a:ext uri="{FF2B5EF4-FFF2-40B4-BE49-F238E27FC236}">
                    <a16:creationId xmlns:a16="http://schemas.microsoft.com/office/drawing/2014/main" id="{A6EE8711-4489-A1F3-16E6-09773C1CCC44}"/>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75" name="Полилиния 274">
                <a:extLst>
                  <a:ext uri="{FF2B5EF4-FFF2-40B4-BE49-F238E27FC236}">
                    <a16:creationId xmlns:a16="http://schemas.microsoft.com/office/drawing/2014/main" id="{2C3D6B14-02A7-56AA-76DB-75A09727FCE6}"/>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76" name="Полилиния 275">
                <a:extLst>
                  <a:ext uri="{FF2B5EF4-FFF2-40B4-BE49-F238E27FC236}">
                    <a16:creationId xmlns:a16="http://schemas.microsoft.com/office/drawing/2014/main" id="{B0D69955-E3B6-7221-D852-0DECAD12060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77" name="Полилиния 276">
                <a:extLst>
                  <a:ext uri="{FF2B5EF4-FFF2-40B4-BE49-F238E27FC236}">
                    <a16:creationId xmlns:a16="http://schemas.microsoft.com/office/drawing/2014/main" id="{5BE58312-422A-6F5D-1797-9F74ADD902E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78" name="Полилиния 277">
                <a:extLst>
                  <a:ext uri="{FF2B5EF4-FFF2-40B4-BE49-F238E27FC236}">
                    <a16:creationId xmlns:a16="http://schemas.microsoft.com/office/drawing/2014/main" id="{304A3C34-F749-7916-0E1D-DD69AE6A8F2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79" name="Полилиния 278">
                <a:extLst>
                  <a:ext uri="{FF2B5EF4-FFF2-40B4-BE49-F238E27FC236}">
                    <a16:creationId xmlns:a16="http://schemas.microsoft.com/office/drawing/2014/main" id="{B17B04F6-C5BC-679F-96B3-FF98B8247BBB}"/>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80" name="Полилиния 279">
                <a:extLst>
                  <a:ext uri="{FF2B5EF4-FFF2-40B4-BE49-F238E27FC236}">
                    <a16:creationId xmlns:a16="http://schemas.microsoft.com/office/drawing/2014/main" id="{773EE59C-00B9-3CEA-DF52-532775E093A0}"/>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81" name="Полилиния 280">
                <a:extLst>
                  <a:ext uri="{FF2B5EF4-FFF2-40B4-BE49-F238E27FC236}">
                    <a16:creationId xmlns:a16="http://schemas.microsoft.com/office/drawing/2014/main" id="{EB7994CC-1F64-CA54-B602-77A8063F1E9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82" name="Полилиния 281">
                <a:extLst>
                  <a:ext uri="{FF2B5EF4-FFF2-40B4-BE49-F238E27FC236}">
                    <a16:creationId xmlns:a16="http://schemas.microsoft.com/office/drawing/2014/main" id="{64BFD1E6-439A-A781-EE14-B4F945B4BA02}"/>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83" name="Полилиния 282">
                <a:extLst>
                  <a:ext uri="{FF2B5EF4-FFF2-40B4-BE49-F238E27FC236}">
                    <a16:creationId xmlns:a16="http://schemas.microsoft.com/office/drawing/2014/main" id="{A0C29922-A8D3-AFF9-D8ED-FBF4E0F8DD77}"/>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84" name="Полилиния 283">
                <a:extLst>
                  <a:ext uri="{FF2B5EF4-FFF2-40B4-BE49-F238E27FC236}">
                    <a16:creationId xmlns:a16="http://schemas.microsoft.com/office/drawing/2014/main" id="{065B7E40-6B8D-0E26-DFD7-9BC4E16CC68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85" name="Полилиния 284">
                <a:extLst>
                  <a:ext uri="{FF2B5EF4-FFF2-40B4-BE49-F238E27FC236}">
                    <a16:creationId xmlns:a16="http://schemas.microsoft.com/office/drawing/2014/main" id="{D193D286-B9A6-5D2C-F9FD-3BB3DDFD0D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86" name="Полилиния 285">
                <a:extLst>
                  <a:ext uri="{FF2B5EF4-FFF2-40B4-BE49-F238E27FC236}">
                    <a16:creationId xmlns:a16="http://schemas.microsoft.com/office/drawing/2014/main" id="{9D492BFF-3565-4E33-C3FC-E210C6014B04}"/>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87" name="Полилиния 286">
                <a:extLst>
                  <a:ext uri="{FF2B5EF4-FFF2-40B4-BE49-F238E27FC236}">
                    <a16:creationId xmlns:a16="http://schemas.microsoft.com/office/drawing/2014/main" id="{77EB73AC-887F-C838-62DF-20898133036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88" name="Полилиния 287">
                <a:extLst>
                  <a:ext uri="{FF2B5EF4-FFF2-40B4-BE49-F238E27FC236}">
                    <a16:creationId xmlns:a16="http://schemas.microsoft.com/office/drawing/2014/main" id="{A77869BC-9920-0AC8-C6DF-A35A9961BD98}"/>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89" name="Полилиния 288">
                <a:extLst>
                  <a:ext uri="{FF2B5EF4-FFF2-40B4-BE49-F238E27FC236}">
                    <a16:creationId xmlns:a16="http://schemas.microsoft.com/office/drawing/2014/main" id="{DABE3CC8-448C-3707-6B5D-53427FE3C58B}"/>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90" name="Полилиния 289">
                <a:extLst>
                  <a:ext uri="{FF2B5EF4-FFF2-40B4-BE49-F238E27FC236}">
                    <a16:creationId xmlns:a16="http://schemas.microsoft.com/office/drawing/2014/main" id="{24F1E564-7378-8D60-483B-C5CD86C8BA75}"/>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91" name="Полилиния 290">
                <a:extLst>
                  <a:ext uri="{FF2B5EF4-FFF2-40B4-BE49-F238E27FC236}">
                    <a16:creationId xmlns:a16="http://schemas.microsoft.com/office/drawing/2014/main" id="{26DDD8DA-F3CF-01D8-41AA-12E9B94003EB}"/>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92" name="Полилиния 291">
                <a:extLst>
                  <a:ext uri="{FF2B5EF4-FFF2-40B4-BE49-F238E27FC236}">
                    <a16:creationId xmlns:a16="http://schemas.microsoft.com/office/drawing/2014/main" id="{D69A029A-E9D5-857E-41CE-648329473573}"/>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93" name="Полилиния 292">
                <a:extLst>
                  <a:ext uri="{FF2B5EF4-FFF2-40B4-BE49-F238E27FC236}">
                    <a16:creationId xmlns:a16="http://schemas.microsoft.com/office/drawing/2014/main" id="{F1C893B3-801E-47F1-167B-5A3F8454156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94" name="Полилиния 293">
                <a:extLst>
                  <a:ext uri="{FF2B5EF4-FFF2-40B4-BE49-F238E27FC236}">
                    <a16:creationId xmlns:a16="http://schemas.microsoft.com/office/drawing/2014/main" id="{1D232991-0710-C8E5-7D45-9F7911CB1F36}"/>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95" name="Полилиния 294">
                <a:extLst>
                  <a:ext uri="{FF2B5EF4-FFF2-40B4-BE49-F238E27FC236}">
                    <a16:creationId xmlns:a16="http://schemas.microsoft.com/office/drawing/2014/main" id="{DF9B34A6-1C89-3B16-E034-11405011989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96" name="Полилиния 295">
                <a:extLst>
                  <a:ext uri="{FF2B5EF4-FFF2-40B4-BE49-F238E27FC236}">
                    <a16:creationId xmlns:a16="http://schemas.microsoft.com/office/drawing/2014/main" id="{856191A2-CE7E-1D12-83BF-57F4F80626B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97" name="Полилиния 296">
                <a:extLst>
                  <a:ext uri="{FF2B5EF4-FFF2-40B4-BE49-F238E27FC236}">
                    <a16:creationId xmlns:a16="http://schemas.microsoft.com/office/drawing/2014/main" id="{8525F4DD-F70B-95C8-B975-39F9DA6C27F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98" name="Полилиния 297">
                <a:extLst>
                  <a:ext uri="{FF2B5EF4-FFF2-40B4-BE49-F238E27FC236}">
                    <a16:creationId xmlns:a16="http://schemas.microsoft.com/office/drawing/2014/main" id="{8BF48314-CA12-7FE5-5E4A-8015D842F37E}"/>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99" name="Полилиния 298">
                <a:extLst>
                  <a:ext uri="{FF2B5EF4-FFF2-40B4-BE49-F238E27FC236}">
                    <a16:creationId xmlns:a16="http://schemas.microsoft.com/office/drawing/2014/main" id="{B666F584-307F-2842-3E3D-1BD8ACA64F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300" name="Полилиния 299">
                <a:extLst>
                  <a:ext uri="{FF2B5EF4-FFF2-40B4-BE49-F238E27FC236}">
                    <a16:creationId xmlns:a16="http://schemas.microsoft.com/office/drawing/2014/main" id="{DB03BC0C-0AB8-2EFA-4D7E-17141E855754}"/>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301" name="Полилиния 300">
                <a:extLst>
                  <a:ext uri="{FF2B5EF4-FFF2-40B4-BE49-F238E27FC236}">
                    <a16:creationId xmlns:a16="http://schemas.microsoft.com/office/drawing/2014/main" id="{72C85E3A-E17D-4438-2BAF-21B791561EE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302" name="Полилиния 301">
                <a:extLst>
                  <a:ext uri="{FF2B5EF4-FFF2-40B4-BE49-F238E27FC236}">
                    <a16:creationId xmlns:a16="http://schemas.microsoft.com/office/drawing/2014/main" id="{000DE412-F179-B2E4-5896-B0DEF8B0EA55}"/>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303" name="Полилиния 302">
                <a:extLst>
                  <a:ext uri="{FF2B5EF4-FFF2-40B4-BE49-F238E27FC236}">
                    <a16:creationId xmlns:a16="http://schemas.microsoft.com/office/drawing/2014/main" id="{CA6A0DCA-2846-4539-5EA5-5FD2D00E19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304" name="Полилиния 303">
                <a:extLst>
                  <a:ext uri="{FF2B5EF4-FFF2-40B4-BE49-F238E27FC236}">
                    <a16:creationId xmlns:a16="http://schemas.microsoft.com/office/drawing/2014/main" id="{B54580DB-80B1-86B3-0B0E-5F5C1FCEFBB2}"/>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305" name="Полилиния 304">
                <a:extLst>
                  <a:ext uri="{FF2B5EF4-FFF2-40B4-BE49-F238E27FC236}">
                    <a16:creationId xmlns:a16="http://schemas.microsoft.com/office/drawing/2014/main" id="{6A83D536-4689-276D-5C89-8ED1EBF2090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306" name="Полилиния 305">
                <a:extLst>
                  <a:ext uri="{FF2B5EF4-FFF2-40B4-BE49-F238E27FC236}">
                    <a16:creationId xmlns:a16="http://schemas.microsoft.com/office/drawing/2014/main" id="{D53D7162-8C49-40DC-6CB3-63A13414DF5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307" name="Полилиния 306">
                <a:extLst>
                  <a:ext uri="{FF2B5EF4-FFF2-40B4-BE49-F238E27FC236}">
                    <a16:creationId xmlns:a16="http://schemas.microsoft.com/office/drawing/2014/main" id="{C21E0EF2-63B8-DF49-237F-F7D45F2890B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314" name="Заголовок 1">
            <a:extLst>
              <a:ext uri="{FF2B5EF4-FFF2-40B4-BE49-F238E27FC236}">
                <a16:creationId xmlns:a16="http://schemas.microsoft.com/office/drawing/2014/main" id="{83E94931-EBB3-A85D-F84C-6C2B0AAAD242}"/>
              </a:ext>
            </a:extLst>
          </p:cNvPr>
          <p:cNvSpPr>
            <a:spLocks noGrp="1"/>
          </p:cNvSpPr>
          <p:nvPr>
            <p:ph type="title" hasCustomPrompt="1"/>
          </p:nvPr>
        </p:nvSpPr>
        <p:spPr>
          <a:xfrm>
            <a:off x="1695456"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p:ph type="body" sz="quarter" idx="14"/>
          </p:nvPr>
        </p:nvSpPr>
        <p:spPr>
          <a:xfrm>
            <a:off x="1720850"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p:ph type="body" sz="quarter" idx="15"/>
          </p:nvPr>
        </p:nvSpPr>
        <p:spPr>
          <a:xfrm>
            <a:off x="1720850"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p:ph type="body" sz="quarter" idx="16" hasCustomPrompt="1"/>
          </p:nvPr>
        </p:nvSpPr>
        <p:spPr>
          <a:xfrm>
            <a:off x="1720850"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p:ph type="body" sz="quarter" idx="17" hasCustomPrompt="1"/>
          </p:nvPr>
        </p:nvSpPr>
        <p:spPr>
          <a:xfrm>
            <a:off x="5077210"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p:ph type="body" sz="quarter" idx="18"/>
          </p:nvPr>
        </p:nvSpPr>
        <p:spPr>
          <a:xfrm>
            <a:off x="1720850"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240950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41"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3000" userDrawn="1">
          <p15:clr>
            <a:srgbClr val="FBAE40"/>
          </p15:clr>
        </p15:guide>
        <p15:guide id="8" pos="533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Макет_4">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BD99079-EE45-80D9-D6D1-4991B30AB3A5}"/>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53814C3-0BB2-54E7-254E-3DD213CE34FA}"/>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AA42597-7698-F86E-5614-BD2C783184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69BEBB3C-3249-2615-B962-32BB5A84E23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EF5AEF4E-5192-E0B5-BCDA-B8697C9DB8F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4842E4B-7FFB-24B1-A6DA-F7E42F37E718}"/>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57A9750C-4EAA-B83A-A19A-15FAD9788727}"/>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8F33793C-9A4F-9D83-5F30-548879B6E27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6D5D9996-FCD9-CAB7-6F53-A93627CB315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33FC84B1-560C-5F0F-F6BB-926518C85F6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EC64154-DC1C-E5A0-59FB-F648F99A234F}"/>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A41F353-860F-849C-F09C-5A2A88ABFCC9}"/>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0328730-1F40-26C4-8B14-B56130CFB971}"/>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A7F3B717-A8FA-0B6F-FEA3-1FC03804D4C1}"/>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A0B634B-D010-B745-6034-4F4670EA1B3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D14303A-2B82-3C34-C9CD-5949EA573423}"/>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BF7BA68F-0FAB-21E9-731A-307601A8EB2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239D033-0915-12FD-D9B2-503FB14587E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59985F5-F1CE-63D9-BD5B-130E39D06FA5}"/>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661A342-4695-EE95-F65C-B9BAD1EB13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EC356396-6256-1127-51F0-A74FA051D82D}"/>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9ECDF78-A765-2C4D-7E46-5662EB082CE3}"/>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C9347A6-0085-93E2-5D23-E481630ACBB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3D03A1D-AF2C-67A6-CE46-4A5BB341A33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E133E1-F65C-6370-447F-4B7F718F4415}"/>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950FCE7-ABC8-9D64-03D3-8CEAA9A6FDD8}"/>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A1C590F-48E2-CAEA-1B03-C4D89FA59F07}"/>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839DCE8C-8C7C-E5ED-E9C0-126F3BCD9380}"/>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B892C4D-CF1C-1E15-EBF3-BF1DCDAD7B3E}"/>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8E3DC26F-FB67-1C52-6C69-A84BEC27321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60B85931-56C0-CC4D-9D4E-73022E8F847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72C80A7E-8950-00D6-AC24-A3F89293FC8B}"/>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712BB362-F092-45D3-423B-9692CA236A1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19575DF-4F7A-9F69-04EB-7E597229B6B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70BF9943-AD87-8D22-9FD0-8D6FC8C0A7C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5792D30-0586-E634-D7A9-1EE6D5943E49}"/>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5312C7C3-9714-57DD-8258-FC2925044F7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86A1E7E-2209-AF97-B367-0C405B67F40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25C836-982E-3D90-09CD-A66A56FBD2B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6A1327EE-1DB3-A942-64D4-8178A771058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61E78BC-E642-328C-343B-57F2EC4BE58E}"/>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8F725D5-E5F8-1CAA-5BDA-6CB94D339D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E4D674B2-DE17-9891-560D-5EA68407317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6B1F28D5-0F24-F709-A35C-FE5333E6BC0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DAD242CA-8CAA-E33A-6133-D8894304302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A78DBC42-A686-E862-B323-43DB2737E4E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061B008A-D179-1519-917E-C903B0CD8AE9}"/>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05A358B1-4DB8-D4B0-FE82-AFE37E5F55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7E078E6-4932-019A-7EF4-32254E369F19}"/>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242DE1-9FD6-B033-BD96-EF2EEA414390}"/>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95FC143E-16C6-A6A9-99F6-A4D28C08B55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BEB7A0B-BB86-FA93-117C-FA4C5F812B85}"/>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EE79ECCB-84E7-9573-C575-139EE52BE88B}"/>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014413C-ECC3-3F56-CB0B-573C050EC89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954AF5D4-E0AB-2454-0F92-0E58D19FFFA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A48DEC5C-DEE5-BDE1-9332-18E220F7D26D}"/>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AED718B-C41F-8F26-5A01-1233B069F72E}"/>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5A7B3EAC-EA5E-AD5A-B498-2985FAD44F2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F8B6260-1056-12C8-597F-7CB3E0BE04D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69C53BF0-9EC5-077E-87A5-1AD591BE6F72}"/>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C85E65DC-9A80-4259-D3F2-97AAC952B1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EA107DB0-9BF0-22FE-505A-B9ADC479162F}"/>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5181FE6C-7A4E-FC20-2FA1-6152E0522BCE}"/>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8A89EE-DBE2-751D-CD27-A49FC9A317E7}"/>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78BC84C-8706-FA70-D325-ACAF05B12EC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18997133-C896-0F26-4DF0-AE7407265CAB}"/>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E80E99E-B93D-F991-1E25-0139FBF25863}"/>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6F18B0B3-70E1-0EF5-0BB4-EB2B4A752E73}"/>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050F79E2-B5D3-72CE-90A5-32A2A0E533B3}"/>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7F909DBE-F26D-B5AF-DE71-4097FDC9B6FE}"/>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81A267BE-931F-37E6-1F7E-96697622290D}"/>
              </a:ext>
            </a:extLst>
          </p:cNvPr>
          <p:cNvSpPr>
            <a:spLocks noGrp="1"/>
          </p:cNvSpPr>
          <p:nvPr>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785621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Макет_5">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BD99079-EE45-80D9-D6D1-4991B30AB3A5}"/>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53814C3-0BB2-54E7-254E-3DD213CE34FA}"/>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AA42597-7698-F86E-5614-BD2C783184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69BEBB3C-3249-2615-B962-32BB5A84E23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EF5AEF4E-5192-E0B5-BCDA-B8697C9DB8F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4842E4B-7FFB-24B1-A6DA-F7E42F37E718}"/>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57A9750C-4EAA-B83A-A19A-15FAD9788727}"/>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8F33793C-9A4F-9D83-5F30-548879B6E27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6D5D9996-FCD9-CAB7-6F53-A93627CB315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33FC84B1-560C-5F0F-F6BB-926518C85F6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EC64154-DC1C-E5A0-59FB-F648F99A234F}"/>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A41F353-860F-849C-F09C-5A2A88ABFCC9}"/>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0328730-1F40-26C4-8B14-B56130CFB971}"/>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A7F3B717-A8FA-0B6F-FEA3-1FC03804D4C1}"/>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A0B634B-D010-B745-6034-4F4670EA1B3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D14303A-2B82-3C34-C9CD-5949EA573423}"/>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BF7BA68F-0FAB-21E9-731A-307601A8EB2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239D033-0915-12FD-D9B2-503FB14587E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59985F5-F1CE-63D9-BD5B-130E39D06FA5}"/>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661A342-4695-EE95-F65C-B9BAD1EB13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EC356396-6256-1127-51F0-A74FA051D82D}"/>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9ECDF78-A765-2C4D-7E46-5662EB082CE3}"/>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C9347A6-0085-93E2-5D23-E481630ACBB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3D03A1D-AF2C-67A6-CE46-4A5BB341A33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E133E1-F65C-6370-447F-4B7F718F4415}"/>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950FCE7-ABC8-9D64-03D3-8CEAA9A6FDD8}"/>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A1C590F-48E2-CAEA-1B03-C4D89FA59F07}"/>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839DCE8C-8C7C-E5ED-E9C0-126F3BCD9380}"/>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B892C4D-CF1C-1E15-EBF3-BF1DCDAD7B3E}"/>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8E3DC26F-FB67-1C52-6C69-A84BEC27321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60B85931-56C0-CC4D-9D4E-73022E8F847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72C80A7E-8950-00D6-AC24-A3F89293FC8B}"/>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712BB362-F092-45D3-423B-9692CA236A1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19575DF-4F7A-9F69-04EB-7E597229B6B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70BF9943-AD87-8D22-9FD0-8D6FC8C0A7C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5792D30-0586-E634-D7A9-1EE6D5943E49}"/>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5312C7C3-9714-57DD-8258-FC2925044F7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86A1E7E-2209-AF97-B367-0C405B67F40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25C836-982E-3D90-09CD-A66A56FBD2B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6A1327EE-1DB3-A942-64D4-8178A771058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61E78BC-E642-328C-343B-57F2EC4BE58E}"/>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8F725D5-E5F8-1CAA-5BDA-6CB94D339D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E4D674B2-DE17-9891-560D-5EA68407317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6B1F28D5-0F24-F709-A35C-FE5333E6BC0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DAD242CA-8CAA-E33A-6133-D8894304302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A78DBC42-A686-E862-B323-43DB2737E4E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061B008A-D179-1519-917E-C903B0CD8AE9}"/>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05A358B1-4DB8-D4B0-FE82-AFE37E5F55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7E078E6-4932-019A-7EF4-32254E369F19}"/>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242DE1-9FD6-B033-BD96-EF2EEA414390}"/>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95FC143E-16C6-A6A9-99F6-A4D28C08B55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BEB7A0B-BB86-FA93-117C-FA4C5F812B85}"/>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EE79ECCB-84E7-9573-C575-139EE52BE88B}"/>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014413C-ECC3-3F56-CB0B-573C050EC89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954AF5D4-E0AB-2454-0F92-0E58D19FFFA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A48DEC5C-DEE5-BDE1-9332-18E220F7D26D}"/>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AED718B-C41F-8F26-5A01-1233B069F72E}"/>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5A7B3EAC-EA5E-AD5A-B498-2985FAD44F2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F8B6260-1056-12C8-597F-7CB3E0BE04D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69C53BF0-9EC5-077E-87A5-1AD591BE6F72}"/>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C85E65DC-9A80-4259-D3F2-97AAC952B1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EA107DB0-9BF0-22FE-505A-B9ADC479162F}"/>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5181FE6C-7A4E-FC20-2FA1-6152E0522BCE}"/>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8A89EE-DBE2-751D-CD27-A49FC9A317E7}"/>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78BC84C-8706-FA70-D325-ACAF05B12EC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18997133-C896-0F26-4DF0-AE7407265CAB}"/>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E80E99E-B93D-F991-1E25-0139FBF25863}"/>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6F18B0B3-70E1-0EF5-0BB4-EB2B4A752E73}"/>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050F79E2-B5D3-72CE-90A5-32A2A0E533B3}"/>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7F909DBE-F26D-B5AF-DE71-4097FDC9B6FE}"/>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81A267BE-931F-37E6-1F7E-96697622290D}"/>
              </a:ext>
            </a:extLst>
          </p:cNvPr>
          <p:cNvSpPr>
            <a:spLocks noGrp="1"/>
          </p:cNvSpPr>
          <p:nvPr>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p:ph type="pic" sz="quarter" idx="12"/>
          </p:nvPr>
        </p:nvSpPr>
        <p:spPr>
          <a:xfrm>
            <a:off x="2555817"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2038143"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3265663"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p:ph type="pic" sz="quarter" idx="13"/>
          </p:nvPr>
        </p:nvSpPr>
        <p:spPr>
          <a:xfrm>
            <a:off x="585364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p:ph type="pic" sz="quarter" idx="14"/>
          </p:nvPr>
        </p:nvSpPr>
        <p:spPr>
          <a:xfrm>
            <a:off x="9130494"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p:ph type="body" sz="quarter" idx="20"/>
          </p:nvPr>
        </p:nvSpPr>
        <p:spPr>
          <a:xfrm>
            <a:off x="2310082"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p:ph type="body" sz="quarter" idx="21" hasCustomPrompt="1"/>
          </p:nvPr>
        </p:nvSpPr>
        <p:spPr>
          <a:xfrm>
            <a:off x="2312226"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533550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656302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p:ph type="body" sz="quarter" idx="22"/>
          </p:nvPr>
        </p:nvSpPr>
        <p:spPr>
          <a:xfrm>
            <a:off x="560744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p:ph type="body" sz="quarter" idx="23" hasCustomPrompt="1"/>
          </p:nvPr>
        </p:nvSpPr>
        <p:spPr>
          <a:xfrm>
            <a:off x="560851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5" name="Прямоугольник 94">
            <a:extLst>
              <a:ext uri="{FF2B5EF4-FFF2-40B4-BE49-F238E27FC236}">
                <a16:creationId xmlns:a16="http://schemas.microsoft.com/office/drawing/2014/main" id="{3DB8DCFA-D423-F9B3-41A4-D600EFBD92E5}"/>
              </a:ext>
            </a:extLst>
          </p:cNvPr>
          <p:cNvSpPr/>
          <p:nvPr userDrawn="1"/>
        </p:nvSpPr>
        <p:spPr>
          <a:xfrm>
            <a:off x="8625455" y="3548363"/>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3" name="Прямоугольник 102">
            <a:extLst>
              <a:ext uri="{FF2B5EF4-FFF2-40B4-BE49-F238E27FC236}">
                <a16:creationId xmlns:a16="http://schemas.microsoft.com/office/drawing/2014/main" id="{34433338-CF56-B860-848F-0BCCB1FBE93D}"/>
              </a:ext>
            </a:extLst>
          </p:cNvPr>
          <p:cNvSpPr/>
          <p:nvPr userDrawn="1"/>
        </p:nvSpPr>
        <p:spPr>
          <a:xfrm rot="5400000" flipH="1">
            <a:off x="9852975" y="563871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Текст 24">
            <a:extLst>
              <a:ext uri="{FF2B5EF4-FFF2-40B4-BE49-F238E27FC236}">
                <a16:creationId xmlns:a16="http://schemas.microsoft.com/office/drawing/2014/main" id="{AF56F496-B2D7-D378-E0CB-3F143C5259F8}"/>
              </a:ext>
            </a:extLst>
          </p:cNvPr>
          <p:cNvSpPr>
            <a:spLocks noGrp="1"/>
          </p:cNvSpPr>
          <p:nvPr>
            <p:ph type="body" sz="quarter" idx="24"/>
          </p:nvPr>
        </p:nvSpPr>
        <p:spPr>
          <a:xfrm>
            <a:off x="8897394" y="4198548"/>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5" name="Текст 24">
            <a:extLst>
              <a:ext uri="{FF2B5EF4-FFF2-40B4-BE49-F238E27FC236}">
                <a16:creationId xmlns:a16="http://schemas.microsoft.com/office/drawing/2014/main" id="{0BF18C03-42F7-2349-76E1-FF9D93D53434}"/>
              </a:ext>
            </a:extLst>
          </p:cNvPr>
          <p:cNvSpPr>
            <a:spLocks noGrp="1"/>
          </p:cNvSpPr>
          <p:nvPr>
            <p:ph type="body" sz="quarter" idx="25" hasCustomPrompt="1"/>
          </p:nvPr>
        </p:nvSpPr>
        <p:spPr>
          <a:xfrm>
            <a:off x="8899538" y="3722124"/>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307657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Макет_6">
    <p:spTree>
      <p:nvGrpSpPr>
        <p:cNvPr id="1" name=""/>
        <p:cNvGrpSpPr/>
        <p:nvPr/>
      </p:nvGrpSpPr>
      <p:grpSpPr>
        <a:xfrm>
          <a:off x="0" y="0"/>
          <a:ext cx="0" cy="0"/>
          <a:chOff x="0" y="0"/>
          <a:chExt cx="0" cy="0"/>
        </a:xfrm>
      </p:grpSpPr>
      <p:pic>
        <p:nvPicPr>
          <p:cNvPr id="118" name="Рисунок 117" descr="Изображение выглядит как небо, внешний, город&#10;&#10;Автоматически созданное описание">
            <a:extLst>
              <a:ext uri="{FF2B5EF4-FFF2-40B4-BE49-F238E27FC236}">
                <a16:creationId xmlns:a16="http://schemas.microsoft.com/office/drawing/2014/main" id="{9E3366D9-DF71-998B-A864-7945D80B39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 t="6492" r="29488" b="16131"/>
          <a:stretch/>
        </p:blipFill>
        <p:spPr>
          <a:xfrm>
            <a:off x="1036008" y="-1270"/>
            <a:ext cx="11183989" cy="6859270"/>
          </a:xfrm>
          <a:prstGeom prst="rect">
            <a:avLst/>
          </a:prstGeom>
        </p:spPr>
      </p:pic>
      <p:sp>
        <p:nvSpPr>
          <p:cNvPr id="96" name="Прямоугольник 95">
            <a:extLst>
              <a:ext uri="{FF2B5EF4-FFF2-40B4-BE49-F238E27FC236}">
                <a16:creationId xmlns:a16="http://schemas.microsoft.com/office/drawing/2014/main" id="{CFF5B896-D2EC-6E60-F4D7-BCF5B6BDEC8F}"/>
              </a:ext>
            </a:extLst>
          </p:cNvPr>
          <p:cNvSpPr/>
          <p:nvPr userDrawn="1"/>
        </p:nvSpPr>
        <p:spPr>
          <a:xfrm>
            <a:off x="1062676" y="-1270"/>
            <a:ext cx="11157321"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 name="Группа 2">
            <a:extLst>
              <a:ext uri="{FF2B5EF4-FFF2-40B4-BE49-F238E27FC236}">
                <a16:creationId xmlns:a16="http://schemas.microsoft.com/office/drawing/2014/main" id="{241A2245-00FF-3A69-6D00-3B2BBB0336F9}"/>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0DC1438B-ED55-08F0-6C5D-C54BE782DD70}"/>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E54CB439-0EC6-0848-DDC3-6BF944F9216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EA966A6-20C0-AED8-C02D-C39A649D24B8}"/>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0B6D6BF-94DD-62EC-39F0-44CDC1DA64E5}"/>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85B3ACB6-40B2-731E-D11E-33264363A0EB}"/>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AC2BCD18-F2E9-8518-767F-64307ABC877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B150B0F-1E06-C216-335B-5E50C66E174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E88E56BE-C480-8217-7CFB-0CC012A69C82}"/>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607A3D35-48B0-CB3C-18DE-E14160304972}"/>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86D96E30-0CB3-459F-1F31-34BCDFBF9AA7}"/>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7AE2F4C-5AFF-75D5-9836-F306CDEA2C6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49586A06-B13D-94D2-76DA-FF5FB8247DD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CCC3793-78C6-2219-4D36-FF2D37820EA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207360A-3778-0457-EA56-0991C32114D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582A89D-70D5-3247-493F-5E3124EE3697}"/>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B0CE9F32-C536-E291-BF17-5653E9A3C2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734BD301-A401-8775-6F15-FC22DD1FF46A}"/>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3E02C680-11CC-976D-03D1-56C5E1B6F1F9}"/>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D5262A0B-83EE-C967-D2B3-310214C6D1F1}"/>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5E530932-3638-EC60-F88B-D9467EB8AF93}"/>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19DBE82-3423-FE9A-CA40-F5231E92B8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74253D65-285D-EC13-720D-AB87FFAF4BDB}"/>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7D9367C-D67D-BF13-60C4-9D151B6B337A}"/>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67E0D16-79FC-7D2E-CC2B-67BB196C4A0F}"/>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AD624E65-4AD4-B68C-9F13-1476FD3F5F0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A7D1BF-5321-7124-5646-74493F9F1E4E}"/>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19D2C586-D496-C693-6FAE-8B49598624A1}"/>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E1305E5-6D8E-F0B9-53B7-FF2C373C6CB3}"/>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DBDFDC5D-1670-69DF-6908-D6F6DA45A60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8F92111-9091-7D10-E24C-D0F4036443E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95150B6A-704A-E629-52A2-11B7FBD6867F}"/>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5EB73356-89B0-06FD-53A9-E5AF87C6733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A6059DA-805A-2739-9567-C076A025CC8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37854A7C-92B4-A237-0B7F-2763D8006E7C}"/>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1EB2F84-669D-39E4-6DEF-AB12E44482F6}"/>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DEC23BEE-F43D-4820-AC5D-F473DC246468}"/>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9B82BC8D-3C23-F9CC-59D5-69F721464310}"/>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6A98ECA2-2792-EB59-2331-E3F03D7182DF}"/>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4AB58D-2812-9BCB-BDF4-CEC449FA8F89}"/>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4C5833C-8E4D-1D0C-DBD7-5E5FBA26061C}"/>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72464D-8C6D-59C2-5A45-D69B5ED3A24D}"/>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2ADBF8F-CA32-7066-D3D8-5CC8D8C933A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585C3CD5-79E6-6BD9-F7A1-D4472DAF280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3DBFF0F5-A044-A892-B93A-A891584A2D5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52AF149F-4268-D081-973D-F30B903598F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445BDD7E-65CE-3C02-3436-33FDBE141BA5}"/>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BD19F61-D828-61A9-CA59-4375AE129B88}"/>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2EEA9CB8-F3C6-A4B5-D657-66C01A8C6D1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1044A0-34E8-FDCD-F364-8CE8580E23D6}"/>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79A748F9-0C23-828F-4B1D-8E15C16A237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64724FD-31CC-605A-ABE8-1F25F8E09F2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E6C641C8-FE7D-5C45-A28A-7271252661D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AB7F682-7E01-9F14-B276-E9BC3587BBFC}"/>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5CA52C02-1A8D-F83C-8D56-C930AEC1AD7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18419AA3-EA22-B19C-3CBC-33B1C4941BB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BF150738-09F1-4CDE-7D8B-9033856761C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90E27BD-1097-A8AE-BB4F-2A6599A65686}"/>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95DA5DFA-72B2-3A51-3E80-70F0915BA04C}"/>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2E03B805-7ECB-A139-323D-245FD2C9AF08}"/>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5CEE7882-4F95-3BB4-4F0D-A94BC9F4AC2B}"/>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FAE129FD-A1FD-D3C6-E500-F7D4DAA7087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54B53A6-3074-4258-031A-1FAC32245A2F}"/>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737D3EF5-1D6C-8BD7-E750-1DAA12C27908}"/>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BFEE40AC-E1DE-DB1C-B02C-49F55452FD86}"/>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2D2307B5-0C47-7CD0-F91B-A259EADCCB8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A9935BE5-1DB7-18F7-1BB6-6CB8C040814B}"/>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1E3B631-AB66-B169-6826-7557AF04A122}"/>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D1616317-3AA9-BBA9-AD16-1AC397F6CF8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FE43562-30A3-FA74-8879-40235BEDB296}"/>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9242EF5-04E0-CC33-478C-81BC9A48ED12}"/>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937A0A-F05A-327D-647D-2D50770846BA}"/>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98" name="Прямоугольник 97">
            <a:extLst>
              <a:ext uri="{FF2B5EF4-FFF2-40B4-BE49-F238E27FC236}">
                <a16:creationId xmlns:a16="http://schemas.microsoft.com/office/drawing/2014/main" id="{170296B5-9B0D-18B7-7C9F-8665A08FB431}"/>
              </a:ext>
            </a:extLst>
          </p:cNvPr>
          <p:cNvSpPr/>
          <p:nvPr userDrawn="1"/>
        </p:nvSpPr>
        <p:spPr>
          <a:xfrm>
            <a:off x="1722438" y="1091565"/>
            <a:ext cx="5839898" cy="468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9" name="Прямоугольник 98">
            <a:extLst>
              <a:ext uri="{FF2B5EF4-FFF2-40B4-BE49-F238E27FC236}">
                <a16:creationId xmlns:a16="http://schemas.microsoft.com/office/drawing/2014/main" id="{81380A6A-C0B5-07FA-0095-FA71FB3AA1F3}"/>
              </a:ext>
            </a:extLst>
          </p:cNvPr>
          <p:cNvSpPr/>
          <p:nvPr userDrawn="1"/>
        </p:nvSpPr>
        <p:spPr>
          <a:xfrm>
            <a:off x="6956855" y="1711411"/>
            <a:ext cx="4576334" cy="3435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a:extLst>
              <a:ext uri="{FF2B5EF4-FFF2-40B4-BE49-F238E27FC236}">
                <a16:creationId xmlns:a16="http://schemas.microsoft.com/office/drawing/2014/main" id="{F0819C8A-A32A-DCAF-6DC0-E27F0620D339}"/>
              </a:ext>
            </a:extLst>
          </p:cNvPr>
          <p:cNvSpPr/>
          <p:nvPr userDrawn="1"/>
        </p:nvSpPr>
        <p:spPr>
          <a:xfrm>
            <a:off x="6820930" y="2452817"/>
            <a:ext cx="284205" cy="1952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Рисунок 106">
            <a:extLst>
              <a:ext uri="{FF2B5EF4-FFF2-40B4-BE49-F238E27FC236}">
                <a16:creationId xmlns:a16="http://schemas.microsoft.com/office/drawing/2014/main" id="{862D787A-F321-898D-AFBF-C994E04BEED7}"/>
              </a:ext>
            </a:extLst>
          </p:cNvPr>
          <p:cNvSpPr>
            <a:spLocks noGrp="1" noChangeAspect="1"/>
          </p:cNvSpPr>
          <p:nvPr>
            <p:ph type="pic" sz="quarter" idx="10"/>
          </p:nvPr>
        </p:nvSpPr>
        <p:spPr>
          <a:xfrm>
            <a:off x="8558997" y="2010157"/>
            <a:ext cx="1429200" cy="1429200"/>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8" name="Текст 24">
            <a:extLst>
              <a:ext uri="{FF2B5EF4-FFF2-40B4-BE49-F238E27FC236}">
                <a16:creationId xmlns:a16="http://schemas.microsoft.com/office/drawing/2014/main" id="{F2F47F17-C72A-20B8-2EC9-EF1ECB542A81}"/>
              </a:ext>
            </a:extLst>
          </p:cNvPr>
          <p:cNvSpPr>
            <a:spLocks noGrp="1"/>
          </p:cNvSpPr>
          <p:nvPr>
            <p:ph type="body" sz="quarter" idx="14"/>
          </p:nvPr>
        </p:nvSpPr>
        <p:spPr>
          <a:xfrm>
            <a:off x="7399737" y="3936831"/>
            <a:ext cx="3835529" cy="991157"/>
          </a:xfrm>
        </p:spPr>
        <p:txBody>
          <a:bodyPr lIns="0" tIns="0" rIns="0" bIns="0" anchor="t" anchorCtr="0">
            <a:normAutofit/>
          </a:bodyPr>
          <a:lstStyle>
            <a:lvl1pPr>
              <a:lnSpc>
                <a:spcPct val="120000"/>
              </a:lnSpc>
              <a:spcBef>
                <a:spcPts val="0"/>
              </a:spcBef>
              <a:defRPr sz="1200">
                <a:solidFill>
                  <a:schemeClr val="bg1"/>
                </a:solidFill>
                <a:latin typeface="+mn-lt"/>
              </a:defRPr>
            </a:lvl1pPr>
          </a:lstStyle>
          <a:p>
            <a:pPr lvl="0"/>
            <a:r>
              <a:rPr lang="ru-RU"/>
              <a:t>Образец текста</a:t>
            </a:r>
          </a:p>
        </p:txBody>
      </p:sp>
      <p:sp>
        <p:nvSpPr>
          <p:cNvPr id="109" name="Заголовок 1">
            <a:extLst>
              <a:ext uri="{FF2B5EF4-FFF2-40B4-BE49-F238E27FC236}">
                <a16:creationId xmlns:a16="http://schemas.microsoft.com/office/drawing/2014/main" id="{9C793C0A-DAFD-9C9A-FB73-C50584656484}"/>
              </a:ext>
            </a:extLst>
          </p:cNvPr>
          <p:cNvSpPr>
            <a:spLocks noGrp="1"/>
          </p:cNvSpPr>
          <p:nvPr>
            <p:ph type="title" hasCustomPrompt="1"/>
          </p:nvPr>
        </p:nvSpPr>
        <p:spPr>
          <a:xfrm>
            <a:off x="2105842" y="1374111"/>
            <a:ext cx="4263208" cy="1062000"/>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113" name="Текст 24">
            <a:extLst>
              <a:ext uri="{FF2B5EF4-FFF2-40B4-BE49-F238E27FC236}">
                <a16:creationId xmlns:a16="http://schemas.microsoft.com/office/drawing/2014/main" id="{D813DA6D-420F-1204-2DBE-CE889D15C18B}"/>
              </a:ext>
            </a:extLst>
          </p:cNvPr>
          <p:cNvSpPr>
            <a:spLocks noGrp="1"/>
          </p:cNvSpPr>
          <p:nvPr>
            <p:ph type="body" sz="quarter" idx="15"/>
          </p:nvPr>
        </p:nvSpPr>
        <p:spPr>
          <a:xfrm>
            <a:off x="2133265" y="2760837"/>
            <a:ext cx="4261661" cy="26218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15" name="Текст 24">
            <a:extLst>
              <a:ext uri="{FF2B5EF4-FFF2-40B4-BE49-F238E27FC236}">
                <a16:creationId xmlns:a16="http://schemas.microsoft.com/office/drawing/2014/main" id="{1D0B2648-93B5-4536-C933-F042ECBE6263}"/>
              </a:ext>
            </a:extLst>
          </p:cNvPr>
          <p:cNvSpPr>
            <a:spLocks noGrp="1"/>
          </p:cNvSpPr>
          <p:nvPr>
            <p:ph type="body" sz="quarter" idx="16"/>
          </p:nvPr>
        </p:nvSpPr>
        <p:spPr>
          <a:xfrm>
            <a:off x="7399737" y="3661422"/>
            <a:ext cx="3835529" cy="228203"/>
          </a:xfrm>
        </p:spPr>
        <p:txBody>
          <a:bodyPr lIns="0" tIns="0" rIns="0" bIns="0" anchor="t" anchorCtr="1">
            <a:normAutofit/>
          </a:bodyPr>
          <a:lstStyle>
            <a:lvl1pPr algn="ctr">
              <a:lnSpc>
                <a:spcPct val="100000"/>
              </a:lnSpc>
              <a:spcBef>
                <a:spcPts val="0"/>
              </a:spcBef>
              <a:defRPr sz="1200">
                <a:solidFill>
                  <a:schemeClr val="bg1"/>
                </a:solidFill>
                <a:latin typeface="+mj-lt"/>
              </a:defRPr>
            </a:lvl1pPr>
          </a:lstStyle>
          <a:p>
            <a:pPr lvl="0"/>
            <a:r>
              <a:rPr lang="ru-RU"/>
              <a:t>Образец текста</a:t>
            </a:r>
          </a:p>
        </p:txBody>
      </p:sp>
    </p:spTree>
    <p:extLst>
      <p:ext uri="{BB962C8B-B14F-4D97-AF65-F5344CB8AC3E}">
        <p14:creationId xmlns:p14="http://schemas.microsoft.com/office/powerpoint/2010/main" val="3034964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12"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1350" userDrawn="1">
          <p15:clr>
            <a:srgbClr val="FBAE40"/>
          </p15:clr>
        </p15:guide>
        <p15:guide id="9" pos="41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Макет_7">
    <p:spTree>
      <p:nvGrpSpPr>
        <p:cNvPr id="1" name=""/>
        <p:cNvGrpSpPr/>
        <p:nvPr/>
      </p:nvGrpSpPr>
      <p:grpSpPr>
        <a:xfrm>
          <a:off x="0" y="0"/>
          <a:ext cx="0" cy="0"/>
          <a:chOff x="0" y="0"/>
          <a:chExt cx="0" cy="0"/>
        </a:xfrm>
      </p:grpSpPr>
      <p:sp>
        <p:nvSpPr>
          <p:cNvPr id="89" name="Прямоугольник 88">
            <a:extLst>
              <a:ext uri="{FF2B5EF4-FFF2-40B4-BE49-F238E27FC236}">
                <a16:creationId xmlns:a16="http://schemas.microsoft.com/office/drawing/2014/main" id="{BD173F79-53C6-AA6A-F4FC-231E7A0DF919}"/>
              </a:ext>
            </a:extLst>
          </p:cNvPr>
          <p:cNvSpPr/>
          <p:nvPr userDrawn="1"/>
        </p:nvSpPr>
        <p:spPr>
          <a:xfrm>
            <a:off x="1723079"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3" name="Группа 2">
            <a:extLst>
              <a:ext uri="{FF2B5EF4-FFF2-40B4-BE49-F238E27FC236}">
                <a16:creationId xmlns:a16="http://schemas.microsoft.com/office/drawing/2014/main" id="{DBAFDB32-8A0F-239F-5CE6-B7678C29CC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60486B3A-95C7-3E39-298A-20F287EF7B03}"/>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CC25B7EE-88B4-C44B-D8E2-861541ECED5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F80BB012-D169-FC1C-DEEF-C18484B0768B}"/>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0816BCB6-B985-69A2-959F-8259B7CF50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32782A4D-7377-9F3F-8857-76CA0F6D17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1992C1A3-59A9-2682-4D60-EA92C9FEB12A}"/>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C9F4AAB8-76D6-6075-6730-52F30144DD2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BD115FFE-46DC-093D-3DA5-641025D930F1}"/>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9B553644-483A-4979-229A-B7801C72C6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2163CC9-8454-AE11-D7B7-761D87E4B52B}"/>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FA76E33E-65C5-E81B-B07E-AC3046894A8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F147CAA-C215-E910-430D-C8C64CC13E8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F5FD354-DB31-51A0-3C1C-E539AA28120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4E31B63B-C7E4-BB27-007F-B10375A08996}"/>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DEEF0C6-D24E-1F87-7C9E-5D988B828C0E}"/>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DB87D420-3574-29D2-692B-1AD06C721A0D}"/>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AA729F66-7E71-C916-6D56-EE2995F9D31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156CF4CC-14A8-C945-0C36-2EA65F8229A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3B5BF977-3D6D-EF55-2A83-90570E2C07D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242DA67F-27AA-ED10-EA5A-CED4AF1AD3B1}"/>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D1FB3AB2-7317-305C-32B2-42D3D6ACF94E}"/>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9D3040BD-BFC3-51AB-2EE5-95C096D98F53}"/>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DE33CD37-5320-5EAC-6F9B-D11F726FC2EE}"/>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406E323E-A59A-546B-862F-6CE358891B4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4C4B1F9-72C1-CBFB-6FB2-7510A4D17E64}"/>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3E03F9E-30CA-4E80-CDF3-E36AE13309FE}"/>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07CBDE2B-11D9-B821-0EC6-911C0330A6F4}"/>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C87459C4-F9F3-8897-FE8A-4EB20F0BCE6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01FF0AD4-1665-9B9E-2761-E2D10FE0AE49}"/>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D6B64D20-8070-9607-97CE-CD5DBBE70F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6FF96D9C-D349-4D7D-DE37-C99175CF415D}"/>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F6C865AA-225A-C8E6-D985-943D0DC2F58D}"/>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15CFB9BD-5D51-BBD4-E635-9D375AB6FB0C}"/>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19077A2D-7422-AF41-28E3-A2BABA70FF52}"/>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2EB21782-BD95-5D80-52B8-2E1C6C7B181A}"/>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B58AF0D6-95C9-C225-1C0A-FBD79FCC8322}"/>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809B586-4C29-6C0E-7E1E-B721DECBF18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48B76F8C-995B-FA16-10FC-94859AD48593}"/>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92C7D555-8D98-D708-AC09-3D6C6E7F8E7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F4F5AA5F-6ED5-43F3-1B63-89C81ECACE62}"/>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8A38246A-B2AD-36CD-73E8-B564E86DA9EF}"/>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5EB8F90-D686-D0A1-E192-3F5EF71B2E06}"/>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7B954BFD-A1F8-CD6F-70BB-5AFD9F9833E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63E0A9D9-3612-2D60-913A-3486926B97EB}"/>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76BA9E5-6FC3-AC04-8B45-2831305959CC}"/>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8B95B8D-4CB8-FE82-0EC0-4E00639E202B}"/>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71586CCA-6BE8-5EDE-983F-4168A9CA08F5}"/>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FA2E832-D908-5B12-F40A-1681ED12284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A8FB576-A847-C366-1598-E1B3685162C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22B50B3A-5A74-9C39-7494-07EAB6A5E7B6}"/>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F681241A-6292-6920-9D9E-6C3F94F08F75}"/>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A78A0DF6-7096-E406-5E3B-1C6A2F2CE59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90E064B1-3180-5DA2-FA53-12F1B6B0492C}"/>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FEF49D35-5E12-A72A-81C8-6DD41BD3E3F8}"/>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AAC1F2C6-B546-5AC7-EE7E-C42CD9289DC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514B20D0-8C76-F855-0860-622B51B2AC9B}"/>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8FEAC2A6-AC7A-B6C5-2E5E-82CA618D895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DE7BAED-F34C-0D3B-2921-756FBF6516F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EFB1E937-1548-AD2D-129A-FCD8F0B34A5E}"/>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E4F65EC-E92E-4C64-C090-D30D99AC138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B49C4BCA-54D5-FB5F-588F-842A82CCB7ED}"/>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9164A40-82F4-9691-67DC-7E707316CAFF}"/>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F1659AFD-F0F6-B631-9CD7-A184F58EC1E3}"/>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EC825954-D2BF-B809-F860-E61511FF063D}"/>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18D6CC72-F3E6-7F0C-4EE7-181F454053EB}"/>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2A038BE8-412F-5C3E-7461-4B4BD4E6D083}"/>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7D567A1C-6522-0001-5DBA-0FC06102A094}"/>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C0DE46C4-9A78-9B3D-C2E1-E87FC1A29D4E}"/>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213614A2-7D69-E78A-1407-BDD546E3594A}"/>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BE5390FD-C1AA-8B85-B5E5-A0E2D3AA9D8E}"/>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AA22F603-4A76-A4F6-D634-56D1812376FB}"/>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6" name="Рисунок 39">
            <a:extLst>
              <a:ext uri="{FF2B5EF4-FFF2-40B4-BE49-F238E27FC236}">
                <a16:creationId xmlns:a16="http://schemas.microsoft.com/office/drawing/2014/main" id="{68DA6C7E-BC94-3C97-C4D7-8CBFB564A100}"/>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77" name="Заголовок 1">
            <a:extLst>
              <a:ext uri="{FF2B5EF4-FFF2-40B4-BE49-F238E27FC236}">
                <a16:creationId xmlns:a16="http://schemas.microsoft.com/office/drawing/2014/main" id="{E7648C65-7E31-3E8B-1061-8FEBBA1AF8A1}"/>
              </a:ext>
            </a:extLst>
          </p:cNvPr>
          <p:cNvSpPr>
            <a:spLocks noGrp="1"/>
          </p:cNvSpPr>
          <p:nvPr>
            <p:ph type="title" hasCustomPrompt="1"/>
          </p:nvPr>
        </p:nvSpPr>
        <p:spPr>
          <a:xfrm>
            <a:off x="1697044"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8" name="Текст 24">
            <a:extLst>
              <a:ext uri="{FF2B5EF4-FFF2-40B4-BE49-F238E27FC236}">
                <a16:creationId xmlns:a16="http://schemas.microsoft.com/office/drawing/2014/main" id="{D91B5219-F84F-4498-781A-EE13BEC1D1A0}"/>
              </a:ext>
            </a:extLst>
          </p:cNvPr>
          <p:cNvSpPr>
            <a:spLocks noGrp="1"/>
          </p:cNvSpPr>
          <p:nvPr>
            <p:ph type="body" sz="quarter" idx="14"/>
          </p:nvPr>
        </p:nvSpPr>
        <p:spPr>
          <a:xfrm>
            <a:off x="1697044"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E1760BE7-6D27-FF6D-B50E-E7EB88BBFDFE}"/>
              </a:ext>
            </a:extLst>
          </p:cNvPr>
          <p:cNvSpPr>
            <a:spLocks noGrp="1"/>
          </p:cNvSpPr>
          <p:nvPr>
            <p:ph type="body" sz="quarter" idx="15" hasCustomPrompt="1"/>
          </p:nvPr>
        </p:nvSpPr>
        <p:spPr>
          <a:xfrm>
            <a:off x="1697044" y="2763174"/>
            <a:ext cx="6244258" cy="511367"/>
          </a:xfrm>
        </p:spPr>
        <p:txBody>
          <a:bodyPr lIns="0" tIns="0" rIns="0" bIns="0" anchor="t" anchorCtr="0">
            <a:normAutofit/>
          </a:bodyPr>
          <a:lstStyle>
            <a:lvl1pPr>
              <a:lnSpc>
                <a:spcPct val="114000"/>
              </a:lnSpc>
              <a:spcBef>
                <a:spcPts val="0"/>
              </a:spcBef>
              <a:defRPr sz="1400">
                <a:solidFill>
                  <a:schemeClr val="tx1"/>
                </a:solidFill>
                <a:latin typeface="+mn-lt"/>
              </a:defRPr>
            </a:lvl1pPr>
          </a:lstStyle>
          <a:p>
            <a:r>
              <a:rPr lang="ru-RU" dirty="0"/>
              <a:t>Образец</a:t>
            </a:r>
            <a:br>
              <a:rPr lang="ru-RU" dirty="0"/>
            </a:br>
            <a:r>
              <a:rPr lang="ru-RU" dirty="0"/>
              <a:t>текста</a:t>
            </a:r>
          </a:p>
        </p:txBody>
      </p:sp>
      <p:sp>
        <p:nvSpPr>
          <p:cNvPr id="81" name="Текст 24">
            <a:extLst>
              <a:ext uri="{FF2B5EF4-FFF2-40B4-BE49-F238E27FC236}">
                <a16:creationId xmlns:a16="http://schemas.microsoft.com/office/drawing/2014/main" id="{AE606EBC-18F8-943B-ED75-B0F5D4BA9419}"/>
              </a:ext>
            </a:extLst>
          </p:cNvPr>
          <p:cNvSpPr>
            <a:spLocks noGrp="1"/>
          </p:cNvSpPr>
          <p:nvPr>
            <p:ph type="body" sz="quarter" idx="16"/>
          </p:nvPr>
        </p:nvSpPr>
        <p:spPr>
          <a:xfrm>
            <a:off x="1903207"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2" name="Прямоугольник 91">
            <a:extLst>
              <a:ext uri="{FF2B5EF4-FFF2-40B4-BE49-F238E27FC236}">
                <a16:creationId xmlns:a16="http://schemas.microsoft.com/office/drawing/2014/main" id="{E0D86FE1-85EE-E9B1-6982-38DCFD12BF48}"/>
              </a:ext>
            </a:extLst>
          </p:cNvPr>
          <p:cNvSpPr/>
          <p:nvPr userDrawn="1"/>
        </p:nvSpPr>
        <p:spPr>
          <a:xfrm rot="5400000" flipH="1">
            <a:off x="3056535"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a:extLst>
              <a:ext uri="{FF2B5EF4-FFF2-40B4-BE49-F238E27FC236}">
                <a16:creationId xmlns:a16="http://schemas.microsoft.com/office/drawing/2014/main" id="{8BFC3425-C0E6-D6DF-FE89-066BDDFEDBEA}"/>
              </a:ext>
            </a:extLst>
          </p:cNvPr>
          <p:cNvSpPr/>
          <p:nvPr userDrawn="1"/>
        </p:nvSpPr>
        <p:spPr>
          <a:xfrm>
            <a:off x="5128932"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4" name="Текст 24">
            <a:extLst>
              <a:ext uri="{FF2B5EF4-FFF2-40B4-BE49-F238E27FC236}">
                <a16:creationId xmlns:a16="http://schemas.microsoft.com/office/drawing/2014/main" id="{51940EE1-4A01-9939-B2E3-DA58D8E77686}"/>
              </a:ext>
            </a:extLst>
          </p:cNvPr>
          <p:cNvSpPr>
            <a:spLocks noGrp="1"/>
          </p:cNvSpPr>
          <p:nvPr>
            <p:ph type="body" sz="quarter" idx="17"/>
          </p:nvPr>
        </p:nvSpPr>
        <p:spPr>
          <a:xfrm>
            <a:off x="5309060"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5" name="Прямоугольник 94">
            <a:extLst>
              <a:ext uri="{FF2B5EF4-FFF2-40B4-BE49-F238E27FC236}">
                <a16:creationId xmlns:a16="http://schemas.microsoft.com/office/drawing/2014/main" id="{B5089E85-19CA-7382-148B-A796C7328CE3}"/>
              </a:ext>
            </a:extLst>
          </p:cNvPr>
          <p:cNvSpPr/>
          <p:nvPr userDrawn="1"/>
        </p:nvSpPr>
        <p:spPr>
          <a:xfrm rot="5400000" flipH="1">
            <a:off x="6462388"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a16="http://schemas.microsoft.com/office/drawing/2014/main" id="{FD926DA3-B3AA-794A-B2FB-EF4580666796}"/>
              </a:ext>
            </a:extLst>
          </p:cNvPr>
          <p:cNvSpPr/>
          <p:nvPr userDrawn="1"/>
        </p:nvSpPr>
        <p:spPr>
          <a:xfrm>
            <a:off x="1723079"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7" name="Текст 24">
            <a:extLst>
              <a:ext uri="{FF2B5EF4-FFF2-40B4-BE49-F238E27FC236}">
                <a16:creationId xmlns:a16="http://schemas.microsoft.com/office/drawing/2014/main" id="{98FC3508-1424-577D-BC96-2855FE8F416F}"/>
              </a:ext>
            </a:extLst>
          </p:cNvPr>
          <p:cNvSpPr>
            <a:spLocks noGrp="1"/>
          </p:cNvSpPr>
          <p:nvPr>
            <p:ph type="body" sz="quarter" idx="18"/>
          </p:nvPr>
        </p:nvSpPr>
        <p:spPr>
          <a:xfrm>
            <a:off x="1903207"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8" name="Прямоугольник 97">
            <a:extLst>
              <a:ext uri="{FF2B5EF4-FFF2-40B4-BE49-F238E27FC236}">
                <a16:creationId xmlns:a16="http://schemas.microsoft.com/office/drawing/2014/main" id="{EDE7640A-4CCC-01DF-B035-A5B0C87689A9}"/>
              </a:ext>
            </a:extLst>
          </p:cNvPr>
          <p:cNvSpPr/>
          <p:nvPr userDrawn="1"/>
        </p:nvSpPr>
        <p:spPr>
          <a:xfrm rot="5400000" flipH="1">
            <a:off x="3056535"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98">
            <a:extLst>
              <a:ext uri="{FF2B5EF4-FFF2-40B4-BE49-F238E27FC236}">
                <a16:creationId xmlns:a16="http://schemas.microsoft.com/office/drawing/2014/main" id="{153A37A6-A02C-19DD-683D-13DE5778CE14}"/>
              </a:ext>
            </a:extLst>
          </p:cNvPr>
          <p:cNvSpPr/>
          <p:nvPr userDrawn="1"/>
        </p:nvSpPr>
        <p:spPr>
          <a:xfrm>
            <a:off x="5128932"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0" name="Текст 24">
            <a:extLst>
              <a:ext uri="{FF2B5EF4-FFF2-40B4-BE49-F238E27FC236}">
                <a16:creationId xmlns:a16="http://schemas.microsoft.com/office/drawing/2014/main" id="{BBED5334-A869-6CC1-145D-03DF0B229D3C}"/>
              </a:ext>
            </a:extLst>
          </p:cNvPr>
          <p:cNvSpPr>
            <a:spLocks noGrp="1"/>
          </p:cNvSpPr>
          <p:nvPr>
            <p:ph type="body" sz="quarter" idx="19"/>
          </p:nvPr>
        </p:nvSpPr>
        <p:spPr>
          <a:xfrm>
            <a:off x="5309060"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101" name="Прямоугольник 100">
            <a:extLst>
              <a:ext uri="{FF2B5EF4-FFF2-40B4-BE49-F238E27FC236}">
                <a16:creationId xmlns:a16="http://schemas.microsoft.com/office/drawing/2014/main" id="{75953F19-0FF4-4CFE-CC14-CD1BEB2598F0}"/>
              </a:ext>
            </a:extLst>
          </p:cNvPr>
          <p:cNvSpPr/>
          <p:nvPr userDrawn="1"/>
        </p:nvSpPr>
        <p:spPr>
          <a:xfrm rot="5400000" flipH="1">
            <a:off x="6462388"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09908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guide id="7" pos="3004" userDrawn="1">
          <p15:clr>
            <a:srgbClr val="FBAE40"/>
          </p15:clr>
        </p15:guide>
        <p15:guide id="8" pos="53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Макет_8">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276F398F-FE04-3933-252D-7289D7D71C89}"/>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6BF1B54E-77A0-2F6B-6251-EB79CC9DAA63}"/>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F578E172-520C-EC48-A48B-AE7A0F0DE79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01B2C2E5-7FE0-3AD9-5A07-34903CF7EABB}"/>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C59BA99C-6A48-4FFE-70B3-4EFF274777C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EC15639C-07BF-5EDD-0C40-5FB7D1DE61E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4FEB1BA9-F550-ED8F-BA62-5958076E5C3A}"/>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BDCC902C-A3B3-42C2-FFB2-C58BB863A5EF}"/>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3651E60B-20F7-073A-E479-D29D47E2224F}"/>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B3482D6C-BAFA-DE57-7841-885EE5D85C5C}"/>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701CD42-8696-3698-C860-1A7DA91F30B0}"/>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8846910-B3EC-24F0-EE97-D8C268345200}"/>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77579042-D966-8080-7629-AAFCAEC4B5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6C17D0C6-9EE3-B9B7-A2FD-07402B48AD9A}"/>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DE2B7A14-E43A-8036-6BB6-7864AC675DC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9E18782F-53D5-D0FB-EF91-CC9E2C86B88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537F6408-E366-43DB-55AE-38F11BA8B16D}"/>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0A77C46-C9A7-49A4-DD64-5135E8A3AB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4A7913EA-8A2F-F4D9-0238-C48E5945886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0A2FBA4A-CD56-6590-3201-6830FD223D06}"/>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8C30F06B-22E5-6390-22B2-3A34FEF8283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07B3623-A984-5190-D623-40EEF5A36E6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209BA03B-61C1-D186-1C53-3C7E0D190A59}"/>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12A457F7-9F95-824A-C04D-06377FD7AEF0}"/>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67C83AF-8B30-D445-2A21-DF5AA972DCC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38E4B4C4-097A-FD2F-395F-BF4346604DA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9C1A341C-7857-03D6-9BBA-AE4CDF714ADC}"/>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9EA37A7-DC91-76ED-3C6B-3D33BFD6536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3466BAD2-1FFA-3C8F-2D16-B49D3B8F3D2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FEF7699D-45F1-92FD-1145-168FD7CF9F7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4C64212E-AEB9-E1FE-FAD7-B33B3C23444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C3E8152-E6C6-1765-7C20-B56327D42F79}"/>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A55A497-F370-47FC-0040-233D0DEE495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F6CA6AF-063F-7719-226A-6ACFAF113DF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5679690-1A9F-975E-A3BB-136B50232E1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59763C6-8462-7D7B-A9E0-0567B817641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A8B4C088-A335-81DF-B016-549B58BB732E}"/>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44D752A3-F226-514C-3232-A5D0CCF8EEBE}"/>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9D011BA8-930F-9F72-E6D9-4B87917F04D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81A4D66F-04BB-3CDA-C287-10759BBF5EDC}"/>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666D5909-6585-AB07-58C4-62D775B3DD71}"/>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38D40272-E94C-EE23-F3B5-609BA9188826}"/>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93C8B27-21A8-83D9-A52C-166522D9077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05EDAB08-0953-5506-A666-AA3FBEDC915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37858294-56BF-BBB6-23FE-9E3679A4F8BE}"/>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5AFE5BF-8575-84DD-9DC9-12DF84B6C75E}"/>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7A0BE8C3-AFA6-C4F7-0C05-8E99413C4D20}"/>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5A988455-FFA3-AD84-9F30-09D0CEECBF4A}"/>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333FAD3-84CD-4DDE-23C2-22D7D618E49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5EFDE8BD-180C-8390-6BE0-CCB134D6CD73}"/>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3057A58A-B182-D5C8-AAC8-9F64EBC5FE25}"/>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EB92E10E-E6FD-51F6-5D9D-25633CE60652}"/>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39BF68B7-CF38-71C3-1A22-93C65491971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5C100564-EAED-3D54-BBAE-DCEBF3917389}"/>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7EED054B-5005-3F93-FE24-64EE030C17DA}"/>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DA92B77-72E5-99A1-16DE-D5D67BC83246}"/>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F3F3BA6F-AC5F-43E1-FFE3-7935F1751AC1}"/>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1779BBF2-5208-D85E-E057-B5E1F0266B3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AC385413-4E3B-C8B3-1594-F0F9F64C917F}"/>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C7F4735A-3A77-29E7-FF26-C20D57214722}"/>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0AE12C84-55FC-DE75-9B4E-1A933BC89ED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027622B9-F0C2-76FA-9811-AD97806BD30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7DAE5E49-0BF5-4014-EBF8-B055C9B3C9F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8B8AEDED-D5DE-1FAB-7E54-8D4D008AD99C}"/>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14756D3D-145A-3409-A462-1DD63784046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549B0FA3-E965-0993-67D6-6756C0F7F4EE}"/>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46AD37F-AB2A-C663-AADB-7B7D1B13159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6ECE5358-CEAA-18F2-0A4D-7CBB96C2EDBF}"/>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BDEBE25-5C4F-9717-D959-5CF77C61F83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C06D2037-A603-F6D3-FCFC-33C9D8F80564}"/>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917EF75C-EE28-89FE-E562-DFC07EBD9FB8}"/>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28B4F664-1852-1745-48F9-88BEF9288DE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87" name="Заголовок 1">
            <a:extLst>
              <a:ext uri="{FF2B5EF4-FFF2-40B4-BE49-F238E27FC236}">
                <a16:creationId xmlns:a16="http://schemas.microsoft.com/office/drawing/2014/main" id="{625D6996-ABE0-2283-5153-08B864AA4B9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88" name="Текст 24">
            <a:extLst>
              <a:ext uri="{FF2B5EF4-FFF2-40B4-BE49-F238E27FC236}">
                <a16:creationId xmlns:a16="http://schemas.microsoft.com/office/drawing/2014/main" id="{64F747F8-A6EA-E19C-1F4E-2D4D20CED716}"/>
              </a:ext>
            </a:extLst>
          </p:cNvPr>
          <p:cNvSpPr>
            <a:spLocks noGrp="1"/>
          </p:cNvSpPr>
          <p:nvPr>
            <p:ph type="body" sz="quarter" idx="14"/>
          </p:nvPr>
        </p:nvSpPr>
        <p:spPr>
          <a:xfrm>
            <a:off x="1708430" y="1670022"/>
            <a:ext cx="9821925" cy="9684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90" name="Рисунок 89">
            <a:extLst>
              <a:ext uri="{FF2B5EF4-FFF2-40B4-BE49-F238E27FC236}">
                <a16:creationId xmlns:a16="http://schemas.microsoft.com/office/drawing/2014/main" id="{5C23556E-16B5-93DF-88E4-C4E63166E021}"/>
              </a:ext>
            </a:extLst>
          </p:cNvPr>
          <p:cNvSpPr>
            <a:spLocks noGrp="1"/>
          </p:cNvSpPr>
          <p:nvPr>
            <p:ph type="pic" sz="quarter" idx="15"/>
          </p:nvPr>
        </p:nvSpPr>
        <p:spPr>
          <a:xfrm>
            <a:off x="1720850" y="2849159"/>
            <a:ext cx="2111375" cy="1067026"/>
          </a:xfrm>
          <a:noFill/>
        </p:spPr>
        <p:txBody>
          <a:bodyPr anchor="ctr" anchorCtr="1"/>
          <a:lstStyle/>
          <a:p>
            <a:r>
              <a:rPr lang="ru-RU"/>
              <a:t>Вставка рисунка</a:t>
            </a:r>
            <a:endParaRPr lang="ru-RU" dirty="0"/>
          </a:p>
        </p:txBody>
      </p:sp>
      <p:sp>
        <p:nvSpPr>
          <p:cNvPr id="91" name="Рисунок 89">
            <a:extLst>
              <a:ext uri="{FF2B5EF4-FFF2-40B4-BE49-F238E27FC236}">
                <a16:creationId xmlns:a16="http://schemas.microsoft.com/office/drawing/2014/main" id="{9ED2DC1C-0D9D-E1A1-DBAB-999CA7DED10F}"/>
              </a:ext>
            </a:extLst>
          </p:cNvPr>
          <p:cNvSpPr>
            <a:spLocks noGrp="1"/>
          </p:cNvSpPr>
          <p:nvPr>
            <p:ph type="pic" sz="quarter" idx="16"/>
          </p:nvPr>
        </p:nvSpPr>
        <p:spPr>
          <a:xfrm>
            <a:off x="4286250" y="2849159"/>
            <a:ext cx="2111375" cy="1067026"/>
          </a:xfrm>
          <a:noFill/>
        </p:spPr>
        <p:txBody>
          <a:bodyPr anchor="ctr" anchorCtr="1"/>
          <a:lstStyle/>
          <a:p>
            <a:r>
              <a:rPr lang="ru-RU"/>
              <a:t>Вставка рисунка</a:t>
            </a:r>
          </a:p>
        </p:txBody>
      </p:sp>
      <p:sp>
        <p:nvSpPr>
          <p:cNvPr id="92" name="Рисунок 89">
            <a:extLst>
              <a:ext uri="{FF2B5EF4-FFF2-40B4-BE49-F238E27FC236}">
                <a16:creationId xmlns:a16="http://schemas.microsoft.com/office/drawing/2014/main" id="{9DFD902F-2691-32B8-9612-4E33E7611245}"/>
              </a:ext>
            </a:extLst>
          </p:cNvPr>
          <p:cNvSpPr>
            <a:spLocks noGrp="1"/>
          </p:cNvSpPr>
          <p:nvPr>
            <p:ph type="pic" sz="quarter" idx="17"/>
          </p:nvPr>
        </p:nvSpPr>
        <p:spPr>
          <a:xfrm>
            <a:off x="6851650" y="2849159"/>
            <a:ext cx="2111375" cy="1067026"/>
          </a:xfrm>
          <a:noFill/>
        </p:spPr>
        <p:txBody>
          <a:bodyPr anchor="ctr" anchorCtr="1"/>
          <a:lstStyle/>
          <a:p>
            <a:r>
              <a:rPr lang="ru-RU"/>
              <a:t>Вставка рисунка</a:t>
            </a:r>
          </a:p>
        </p:txBody>
      </p:sp>
      <p:sp>
        <p:nvSpPr>
          <p:cNvPr id="93" name="Рисунок 89">
            <a:extLst>
              <a:ext uri="{FF2B5EF4-FFF2-40B4-BE49-F238E27FC236}">
                <a16:creationId xmlns:a16="http://schemas.microsoft.com/office/drawing/2014/main" id="{9FD2D451-4E32-EA27-9765-E31217038AE8}"/>
              </a:ext>
            </a:extLst>
          </p:cNvPr>
          <p:cNvSpPr>
            <a:spLocks noGrp="1"/>
          </p:cNvSpPr>
          <p:nvPr>
            <p:ph type="pic" sz="quarter" idx="18"/>
          </p:nvPr>
        </p:nvSpPr>
        <p:spPr>
          <a:xfrm>
            <a:off x="9417049" y="2849159"/>
            <a:ext cx="2111375" cy="1067026"/>
          </a:xfrm>
          <a:noFill/>
        </p:spPr>
        <p:txBody>
          <a:bodyPr anchor="ctr" anchorCtr="1"/>
          <a:lstStyle/>
          <a:p>
            <a:r>
              <a:rPr lang="ru-RU"/>
              <a:t>Вставка рисунка</a:t>
            </a:r>
          </a:p>
        </p:txBody>
      </p:sp>
      <p:sp>
        <p:nvSpPr>
          <p:cNvPr id="100" name="Текст 24">
            <a:extLst>
              <a:ext uri="{FF2B5EF4-FFF2-40B4-BE49-F238E27FC236}">
                <a16:creationId xmlns:a16="http://schemas.microsoft.com/office/drawing/2014/main" id="{FFB5F8BB-3F8E-2AB4-8103-D6B2DEFB3227}"/>
              </a:ext>
            </a:extLst>
          </p:cNvPr>
          <p:cNvSpPr>
            <a:spLocks noGrp="1"/>
          </p:cNvSpPr>
          <p:nvPr>
            <p:ph type="body" sz="quarter" idx="23" hasCustomPrompt="1"/>
          </p:nvPr>
        </p:nvSpPr>
        <p:spPr>
          <a:xfrm>
            <a:off x="1719671" y="3939097"/>
            <a:ext cx="2111375" cy="61188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1" name="Текст 24">
            <a:extLst>
              <a:ext uri="{FF2B5EF4-FFF2-40B4-BE49-F238E27FC236}">
                <a16:creationId xmlns:a16="http://schemas.microsoft.com/office/drawing/2014/main" id="{660207FF-FA4F-AE47-4426-F5E6D3BDB215}"/>
              </a:ext>
            </a:extLst>
          </p:cNvPr>
          <p:cNvSpPr>
            <a:spLocks noGrp="1"/>
          </p:cNvSpPr>
          <p:nvPr>
            <p:ph type="body" sz="quarter" idx="24" hasCustomPrompt="1"/>
          </p:nvPr>
        </p:nvSpPr>
        <p:spPr>
          <a:xfrm>
            <a:off x="42862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2" name="Текст 24">
            <a:extLst>
              <a:ext uri="{FF2B5EF4-FFF2-40B4-BE49-F238E27FC236}">
                <a16:creationId xmlns:a16="http://schemas.microsoft.com/office/drawing/2014/main" id="{35D36C85-9D87-33AC-6472-8555545CC7AC}"/>
              </a:ext>
            </a:extLst>
          </p:cNvPr>
          <p:cNvSpPr>
            <a:spLocks noGrp="1"/>
          </p:cNvSpPr>
          <p:nvPr>
            <p:ph type="body" sz="quarter" idx="25" hasCustomPrompt="1"/>
          </p:nvPr>
        </p:nvSpPr>
        <p:spPr>
          <a:xfrm>
            <a:off x="68516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3" name="Текст 24">
            <a:extLst>
              <a:ext uri="{FF2B5EF4-FFF2-40B4-BE49-F238E27FC236}">
                <a16:creationId xmlns:a16="http://schemas.microsoft.com/office/drawing/2014/main" id="{2FA1905F-93CB-B69D-4571-6F0BDE50FFDE}"/>
              </a:ext>
            </a:extLst>
          </p:cNvPr>
          <p:cNvSpPr>
            <a:spLocks noGrp="1"/>
          </p:cNvSpPr>
          <p:nvPr>
            <p:ph type="body" sz="quarter" idx="26" hasCustomPrompt="1"/>
          </p:nvPr>
        </p:nvSpPr>
        <p:spPr>
          <a:xfrm>
            <a:off x="9416641"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4" name="Рисунок 89">
            <a:extLst>
              <a:ext uri="{FF2B5EF4-FFF2-40B4-BE49-F238E27FC236}">
                <a16:creationId xmlns:a16="http://schemas.microsoft.com/office/drawing/2014/main" id="{022CA6DB-E6BE-5D91-CB04-B58AA4B66146}"/>
              </a:ext>
            </a:extLst>
          </p:cNvPr>
          <p:cNvSpPr>
            <a:spLocks noGrp="1"/>
          </p:cNvSpPr>
          <p:nvPr>
            <p:ph type="pic" sz="quarter" idx="27"/>
          </p:nvPr>
        </p:nvSpPr>
        <p:spPr>
          <a:xfrm>
            <a:off x="1720850" y="4763020"/>
            <a:ext cx="2111375" cy="1067026"/>
          </a:xfrm>
          <a:noFill/>
        </p:spPr>
        <p:txBody>
          <a:bodyPr anchor="ctr" anchorCtr="1"/>
          <a:lstStyle/>
          <a:p>
            <a:r>
              <a:rPr lang="ru-RU"/>
              <a:t>Вставка рисунка</a:t>
            </a:r>
          </a:p>
        </p:txBody>
      </p:sp>
      <p:sp>
        <p:nvSpPr>
          <p:cNvPr id="105" name="Рисунок 89">
            <a:extLst>
              <a:ext uri="{FF2B5EF4-FFF2-40B4-BE49-F238E27FC236}">
                <a16:creationId xmlns:a16="http://schemas.microsoft.com/office/drawing/2014/main" id="{38A01FB1-CB99-CCCF-FA33-7FB485771063}"/>
              </a:ext>
            </a:extLst>
          </p:cNvPr>
          <p:cNvSpPr>
            <a:spLocks noGrp="1"/>
          </p:cNvSpPr>
          <p:nvPr>
            <p:ph type="pic" sz="quarter" idx="28"/>
          </p:nvPr>
        </p:nvSpPr>
        <p:spPr>
          <a:xfrm>
            <a:off x="4286250" y="4763020"/>
            <a:ext cx="2111375" cy="1067026"/>
          </a:xfrm>
          <a:noFill/>
        </p:spPr>
        <p:txBody>
          <a:bodyPr anchor="ctr" anchorCtr="1"/>
          <a:lstStyle/>
          <a:p>
            <a:r>
              <a:rPr lang="ru-RU"/>
              <a:t>Вставка рисунка</a:t>
            </a:r>
          </a:p>
        </p:txBody>
      </p:sp>
      <p:sp>
        <p:nvSpPr>
          <p:cNvPr id="106" name="Рисунок 89">
            <a:extLst>
              <a:ext uri="{FF2B5EF4-FFF2-40B4-BE49-F238E27FC236}">
                <a16:creationId xmlns:a16="http://schemas.microsoft.com/office/drawing/2014/main" id="{25137577-0B86-D050-2DE5-8C1EEBCBCF30}"/>
              </a:ext>
            </a:extLst>
          </p:cNvPr>
          <p:cNvSpPr>
            <a:spLocks noGrp="1"/>
          </p:cNvSpPr>
          <p:nvPr>
            <p:ph type="pic" sz="quarter" idx="29"/>
          </p:nvPr>
        </p:nvSpPr>
        <p:spPr>
          <a:xfrm>
            <a:off x="6851650" y="4763020"/>
            <a:ext cx="2111375" cy="1067026"/>
          </a:xfrm>
          <a:noFill/>
        </p:spPr>
        <p:txBody>
          <a:bodyPr anchor="ctr" anchorCtr="1"/>
          <a:lstStyle/>
          <a:p>
            <a:r>
              <a:rPr lang="ru-RU"/>
              <a:t>Вставка рисунка</a:t>
            </a:r>
          </a:p>
        </p:txBody>
      </p:sp>
      <p:sp>
        <p:nvSpPr>
          <p:cNvPr id="107" name="Рисунок 89">
            <a:extLst>
              <a:ext uri="{FF2B5EF4-FFF2-40B4-BE49-F238E27FC236}">
                <a16:creationId xmlns:a16="http://schemas.microsoft.com/office/drawing/2014/main" id="{2327BEFA-8039-DE60-FE2B-EC4A72B57537}"/>
              </a:ext>
            </a:extLst>
          </p:cNvPr>
          <p:cNvSpPr>
            <a:spLocks noGrp="1"/>
          </p:cNvSpPr>
          <p:nvPr>
            <p:ph type="pic" sz="quarter" idx="30"/>
          </p:nvPr>
        </p:nvSpPr>
        <p:spPr>
          <a:xfrm>
            <a:off x="9417049" y="4763020"/>
            <a:ext cx="2111375" cy="1067026"/>
          </a:xfrm>
          <a:noFill/>
        </p:spPr>
        <p:txBody>
          <a:bodyPr anchor="ctr" anchorCtr="1"/>
          <a:lstStyle/>
          <a:p>
            <a:r>
              <a:rPr lang="ru-RU"/>
              <a:t>Вставка рисунка</a:t>
            </a:r>
          </a:p>
        </p:txBody>
      </p:sp>
      <p:sp>
        <p:nvSpPr>
          <p:cNvPr id="109" name="Текст 24">
            <a:extLst>
              <a:ext uri="{FF2B5EF4-FFF2-40B4-BE49-F238E27FC236}">
                <a16:creationId xmlns:a16="http://schemas.microsoft.com/office/drawing/2014/main" id="{6CDCDFA4-802A-B38C-C25B-5422977D4ACE}"/>
              </a:ext>
            </a:extLst>
          </p:cNvPr>
          <p:cNvSpPr>
            <a:spLocks noGrp="1"/>
          </p:cNvSpPr>
          <p:nvPr>
            <p:ph type="body" sz="quarter" idx="31" hasCustomPrompt="1"/>
          </p:nvPr>
        </p:nvSpPr>
        <p:spPr>
          <a:xfrm>
            <a:off x="1719671" y="5852957"/>
            <a:ext cx="2111375" cy="615477"/>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0" name="Текст 24">
            <a:extLst>
              <a:ext uri="{FF2B5EF4-FFF2-40B4-BE49-F238E27FC236}">
                <a16:creationId xmlns:a16="http://schemas.microsoft.com/office/drawing/2014/main" id="{3A1E0FF2-6188-EA43-DC05-751C7C69BA43}"/>
              </a:ext>
            </a:extLst>
          </p:cNvPr>
          <p:cNvSpPr>
            <a:spLocks noGrp="1"/>
          </p:cNvSpPr>
          <p:nvPr>
            <p:ph type="body" sz="quarter" idx="32" hasCustomPrompt="1"/>
          </p:nvPr>
        </p:nvSpPr>
        <p:spPr>
          <a:xfrm>
            <a:off x="42862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CFADC54C-E154-94CE-1587-5DFF051ADBC1}"/>
              </a:ext>
            </a:extLst>
          </p:cNvPr>
          <p:cNvSpPr>
            <a:spLocks noGrp="1"/>
          </p:cNvSpPr>
          <p:nvPr>
            <p:ph type="body" sz="quarter" idx="33" hasCustomPrompt="1"/>
          </p:nvPr>
        </p:nvSpPr>
        <p:spPr>
          <a:xfrm>
            <a:off x="68516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2" name="Текст 24">
            <a:extLst>
              <a:ext uri="{FF2B5EF4-FFF2-40B4-BE49-F238E27FC236}">
                <a16:creationId xmlns:a16="http://schemas.microsoft.com/office/drawing/2014/main" id="{AD8A490A-4233-023C-98FF-33DF88FA4A47}"/>
              </a:ext>
            </a:extLst>
          </p:cNvPr>
          <p:cNvSpPr>
            <a:spLocks noGrp="1"/>
          </p:cNvSpPr>
          <p:nvPr>
            <p:ph type="body" sz="quarter" idx="34" hasCustomPrompt="1"/>
          </p:nvPr>
        </p:nvSpPr>
        <p:spPr>
          <a:xfrm>
            <a:off x="9416641"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3942630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85C36A-5183-D04E-3ECF-04737DBEC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C0A82777-1BEE-AE99-0C7B-7F59CD68F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14405972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68" r:id="rId4"/>
    <p:sldLayoutId id="2147483659" r:id="rId5"/>
    <p:sldLayoutId id="2147483660" r:id="rId6"/>
    <p:sldLayoutId id="2147483658" r:id="rId7"/>
    <p:sldLayoutId id="2147483663" r:id="rId8"/>
    <p:sldLayoutId id="2147483661" r:id="rId9"/>
    <p:sldLayoutId id="2147483662" r:id="rId10"/>
    <p:sldLayoutId id="2147483667" r:id="rId11"/>
    <p:sldLayoutId id="2147483664" r:id="rId12"/>
    <p:sldLayoutId id="2147483666" r:id="rId13"/>
    <p:sldLayoutId id="2147483674" r:id="rId14"/>
    <p:sldLayoutId id="2147483675" r:id="rId15"/>
    <p:sldLayoutId id="2147483673" r:id="rId16"/>
    <p:sldLayoutId id="2147483665" r:id="rId17"/>
    <p:sldLayoutId id="2147483669" r:id="rId18"/>
    <p:sldLayoutId id="2147483670" r:id="rId19"/>
    <p:sldLayoutId id="2147483671" r:id="rId20"/>
    <p:sldLayoutId id="2147483672" r:id="rId21"/>
    <p:sldLayoutId id="2147483676" r:id="rId22"/>
    <p:sldLayoutId id="2147483677" r:id="rId23"/>
    <p:sldLayoutId id="2147483679" r:id="rId24"/>
    <p:sldLayoutId id="2147483678" r:id="rId25"/>
  </p:sldLayoutIdLst>
  <p:txStyles>
    <p:titleStyle>
      <a:lvl1pPr algn="l" defTabSz="914400" rtl="0" eaLnBrk="1" latinLnBrk="0" hangingPunct="1">
        <a:lnSpc>
          <a:spcPct val="90000"/>
        </a:lnSpc>
        <a:spcBef>
          <a:spcPct val="0"/>
        </a:spcBef>
        <a:buNone/>
        <a:defRPr sz="38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osuslugi.ru/category" TargetMode="Externa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suslugi.ru/category"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suslugi.ru/category"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hyperlink" Target="http://www.consultant.ru/document/cons_doc_LAW_15861/" TargetMode="Externa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consultant.ru/document/cons_doc_LAW_48601/13935f8c409f17f399cf2cddcf5da0638c9e6fe4/" TargetMode="Externa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hyperlink" Target="http://www.consultant.ru/document/cons_doc_LAW_358750/" TargetMode="Externa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8">
            <a:extLst>
              <a:ext uri="{FF2B5EF4-FFF2-40B4-BE49-F238E27FC236}">
                <a16:creationId xmlns:a16="http://schemas.microsoft.com/office/drawing/2014/main" id="{BBCD487F-BF0E-AA3A-D3DA-0F994FD8B96D}"/>
              </a:ext>
            </a:extLst>
          </p:cNvPr>
          <p:cNvSpPr>
            <a:spLocks noChangeArrowheads="1"/>
          </p:cNvSpPr>
          <p:nvPr/>
        </p:nvSpPr>
        <p:spPr bwMode="auto">
          <a:xfrm>
            <a:off x="3844031" y="142660"/>
            <a:ext cx="812309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400" b="1" dirty="0">
                <a:solidFill>
                  <a:schemeClr val="bg1"/>
                </a:solidFill>
                <a:latin typeface="Arial" panose="020B0604020202020204" pitchFamily="34" charset="0"/>
              </a:rPr>
              <a:t>Межфакультетский учебный курс МГУ</a:t>
            </a:r>
            <a:endParaRPr lang="ru-RU" altLang="ru-RU" sz="1400" b="1" dirty="0">
              <a:solidFill>
                <a:srgbClr val="FF0000"/>
              </a:solidFill>
              <a:latin typeface="Arial" panose="020B0604020202020204" pitchFamily="34" charset="0"/>
            </a:endParaRPr>
          </a:p>
          <a:p>
            <a:pPr algn="ctr" eaLnBrk="1" hangingPunct="1">
              <a:spcBef>
                <a:spcPct val="0"/>
              </a:spcBef>
              <a:buFontTx/>
              <a:buNone/>
            </a:pPr>
            <a:r>
              <a:rPr lang="ru-RU" altLang="ru-RU" sz="100" b="1" dirty="0">
                <a:solidFill>
                  <a:srgbClr val="FF0000"/>
                </a:solidFill>
                <a:latin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spcBef>
                <a:spcPct val="0"/>
              </a:spcBef>
              <a:buFontTx/>
              <a:buNone/>
            </a:pPr>
            <a:r>
              <a:rPr lang="ru-RU" altLang="ru-RU" sz="1400" b="1" dirty="0">
                <a:solidFill>
                  <a:schemeClr val="bg1"/>
                </a:solidFill>
                <a:latin typeface="Arial" panose="020B0604020202020204" pitchFamily="34" charset="0"/>
              </a:rPr>
              <a:t>Искусственный интеллект и цифровая эволюция государственного администрирования</a:t>
            </a:r>
          </a:p>
        </p:txBody>
      </p:sp>
      <p:sp>
        <p:nvSpPr>
          <p:cNvPr id="5" name="Прямоугольник 8">
            <a:extLst>
              <a:ext uri="{FF2B5EF4-FFF2-40B4-BE49-F238E27FC236}">
                <a16:creationId xmlns:a16="http://schemas.microsoft.com/office/drawing/2014/main" id="{B0570D8A-B3B2-27BA-9B7F-05A2D7F33653}"/>
              </a:ext>
            </a:extLst>
          </p:cNvPr>
          <p:cNvSpPr>
            <a:spLocks noChangeArrowheads="1"/>
          </p:cNvSpPr>
          <p:nvPr/>
        </p:nvSpPr>
        <p:spPr bwMode="auto">
          <a:xfrm>
            <a:off x="2015232" y="1343704"/>
            <a:ext cx="923257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800" b="1" dirty="0">
                <a:solidFill>
                  <a:schemeClr val="bg1"/>
                </a:solidFill>
                <a:latin typeface="Arial" panose="020B0604020202020204" pitchFamily="34" charset="0"/>
              </a:rPr>
              <a:t>Тема № 2.1.</a:t>
            </a:r>
          </a:p>
          <a:p>
            <a:pPr algn="ctr" eaLnBrk="1" hangingPunct="1">
              <a:spcBef>
                <a:spcPct val="0"/>
              </a:spcBef>
              <a:buFontTx/>
              <a:buNone/>
            </a:pPr>
            <a:r>
              <a:rPr lang="ru-RU" altLang="ru-RU" sz="2800" b="1" dirty="0">
                <a:solidFill>
                  <a:schemeClr val="bg1"/>
                </a:solidFill>
                <a:latin typeface="Arial" panose="020B0604020202020204" pitchFamily="34" charset="0"/>
              </a:rPr>
              <a:t> </a:t>
            </a:r>
          </a:p>
          <a:p>
            <a:pPr algn="ctr" eaLnBrk="1" hangingPunct="1">
              <a:spcBef>
                <a:spcPct val="0"/>
              </a:spcBef>
              <a:buFontTx/>
              <a:buNone/>
            </a:pPr>
            <a:r>
              <a:rPr lang="ru-RU" altLang="ru-RU" sz="2800" b="1" dirty="0">
                <a:solidFill>
                  <a:schemeClr val="bg1"/>
                </a:solidFill>
                <a:latin typeface="Arial" panose="020B0604020202020204" pitchFamily="34" charset="0"/>
              </a:rPr>
              <a:t>Теоретико-методологические основы</a:t>
            </a:r>
          </a:p>
          <a:p>
            <a:pPr algn="ctr" eaLnBrk="1" hangingPunct="1">
              <a:spcBef>
                <a:spcPct val="0"/>
              </a:spcBef>
              <a:buFontTx/>
              <a:buNone/>
            </a:pPr>
            <a:r>
              <a:rPr lang="ru-RU" altLang="ru-RU" sz="2800" b="1" dirty="0">
                <a:solidFill>
                  <a:schemeClr val="bg1"/>
                </a:solidFill>
                <a:latin typeface="Arial" panose="020B0604020202020204" pitchFamily="34" charset="0"/>
              </a:rPr>
              <a:t>разработки, развития и реализации искусственного интеллекта </a:t>
            </a:r>
          </a:p>
          <a:p>
            <a:pPr algn="ctr" eaLnBrk="1" hangingPunct="1">
              <a:spcBef>
                <a:spcPct val="0"/>
              </a:spcBef>
              <a:buFontTx/>
              <a:buNone/>
            </a:pPr>
            <a:r>
              <a:rPr lang="ru-RU" altLang="ru-RU" sz="2800" b="1" dirty="0">
                <a:solidFill>
                  <a:schemeClr val="bg1"/>
                </a:solidFill>
                <a:latin typeface="Arial" panose="020B0604020202020204" pitchFamily="34" charset="0"/>
              </a:rPr>
              <a:t>в институциональных практиках</a:t>
            </a:r>
          </a:p>
          <a:p>
            <a:pPr algn="ctr" eaLnBrk="1" hangingPunct="1">
              <a:spcBef>
                <a:spcPct val="0"/>
              </a:spcBef>
              <a:buFontTx/>
              <a:buNone/>
            </a:pPr>
            <a:r>
              <a:rPr lang="ru-RU" altLang="ru-RU" sz="2800" b="1" dirty="0">
                <a:solidFill>
                  <a:schemeClr val="bg1"/>
                </a:solidFill>
                <a:latin typeface="Arial" panose="020B0604020202020204" pitchFamily="34" charset="0"/>
              </a:rPr>
              <a:t>управления/администрирования </a:t>
            </a:r>
          </a:p>
          <a:p>
            <a:pPr algn="ctr" eaLnBrk="1" hangingPunct="1">
              <a:spcBef>
                <a:spcPct val="0"/>
              </a:spcBef>
              <a:buFontTx/>
              <a:buNone/>
            </a:pPr>
            <a:r>
              <a:rPr lang="ru-RU" altLang="ru-RU" sz="2800" b="1" dirty="0">
                <a:solidFill>
                  <a:schemeClr val="bg1"/>
                </a:solidFill>
                <a:latin typeface="Arial" panose="020B0604020202020204" pitchFamily="34" charset="0"/>
              </a:rPr>
              <a:t>и контрольной/надзорной деятельности</a:t>
            </a:r>
            <a:endParaRPr lang="ru-RU" altLang="ru-RU" sz="2000" b="1" dirty="0">
              <a:solidFill>
                <a:schemeClr val="bg1"/>
              </a:solidFill>
              <a:latin typeface="Arial" panose="020B0604020202020204" pitchFamily="34" charset="0"/>
            </a:endParaRPr>
          </a:p>
        </p:txBody>
      </p:sp>
      <p:sp>
        <p:nvSpPr>
          <p:cNvPr id="6" name="TextBox 5">
            <a:extLst>
              <a:ext uri="{FF2B5EF4-FFF2-40B4-BE49-F238E27FC236}">
                <a16:creationId xmlns:a16="http://schemas.microsoft.com/office/drawing/2014/main" id="{ECBCFB2F-AF29-C35A-25D0-EC9E8F6F433C}"/>
              </a:ext>
            </a:extLst>
          </p:cNvPr>
          <p:cNvSpPr txBox="1"/>
          <p:nvPr/>
        </p:nvSpPr>
        <p:spPr>
          <a:xfrm>
            <a:off x="5770487" y="5452152"/>
            <a:ext cx="6285390" cy="954107"/>
          </a:xfrm>
          <a:prstGeom prst="rect">
            <a:avLst/>
          </a:prstGeom>
          <a:noFill/>
        </p:spPr>
        <p:txBody>
          <a:bodyPr wrap="square">
            <a:spAutoFit/>
          </a:bodyPr>
          <a:lstStyle/>
          <a:p>
            <a:pPr defTabSz="457200">
              <a:defRPr/>
            </a:pPr>
            <a:r>
              <a:rPr lang="ru-RU" sz="1400" b="1" u="sng" kern="0" dirty="0">
                <a:solidFill>
                  <a:schemeClr val="bg1"/>
                </a:solidFill>
              </a:rPr>
              <a:t>Лектор</a:t>
            </a:r>
            <a:r>
              <a:rPr lang="ru-RU" sz="1400" kern="0" dirty="0">
                <a:solidFill>
                  <a:schemeClr val="bg1"/>
                </a:solidFill>
              </a:rPr>
              <a:t>: 	доцент кафедры «Государственное администрирование»</a:t>
            </a:r>
          </a:p>
          <a:p>
            <a:pPr defTabSz="457200">
              <a:defRPr/>
            </a:pPr>
            <a:r>
              <a:rPr lang="ru-RU" sz="1400" kern="0" dirty="0">
                <a:solidFill>
                  <a:schemeClr val="bg1"/>
                </a:solidFill>
              </a:rPr>
              <a:t>		ВШГА МГУ им. </a:t>
            </a:r>
            <a:r>
              <a:rPr lang="ru-RU" sz="1400" kern="0" dirty="0" err="1">
                <a:solidFill>
                  <a:schemeClr val="bg1"/>
                </a:solidFill>
              </a:rPr>
              <a:t>М.В.Ломоносова</a:t>
            </a:r>
            <a:endParaRPr lang="ru-RU" sz="1400" kern="0" dirty="0">
              <a:solidFill>
                <a:schemeClr val="bg1"/>
              </a:solidFill>
            </a:endParaRPr>
          </a:p>
          <a:p>
            <a:pPr defTabSz="457200">
              <a:defRPr/>
            </a:pPr>
            <a:r>
              <a:rPr lang="ru-RU" sz="1400" kern="0" dirty="0">
                <a:solidFill>
                  <a:schemeClr val="bg1"/>
                </a:solidFill>
              </a:rPr>
              <a:t>    		Назаренко Сергей Владимирович</a:t>
            </a:r>
          </a:p>
          <a:p>
            <a:pPr defTabSz="457200">
              <a:defRPr/>
            </a:pPr>
            <a:r>
              <a:rPr lang="ru-RU" sz="1400" kern="0" dirty="0">
                <a:solidFill>
                  <a:schemeClr val="bg1"/>
                </a:solidFill>
              </a:rPr>
              <a:t>	     	кандидат социологических наук, доцент</a:t>
            </a:r>
          </a:p>
        </p:txBody>
      </p:sp>
      <p:sp>
        <p:nvSpPr>
          <p:cNvPr id="7" name="TextBox 6">
            <a:extLst>
              <a:ext uri="{FF2B5EF4-FFF2-40B4-BE49-F238E27FC236}">
                <a16:creationId xmlns:a16="http://schemas.microsoft.com/office/drawing/2014/main" id="{8A5489CC-C6AD-6844-3694-F169008D5176}"/>
              </a:ext>
            </a:extLst>
          </p:cNvPr>
          <p:cNvSpPr txBox="1"/>
          <p:nvPr/>
        </p:nvSpPr>
        <p:spPr>
          <a:xfrm>
            <a:off x="914401" y="6473363"/>
            <a:ext cx="1944350" cy="307777"/>
          </a:xfrm>
          <a:prstGeom prst="rect">
            <a:avLst/>
          </a:prstGeom>
          <a:noFill/>
        </p:spPr>
        <p:txBody>
          <a:bodyPr wrap="square">
            <a:spAutoFit/>
          </a:bodyPr>
          <a:lstStyle/>
          <a:p>
            <a:pPr algn="ctr" defTabSz="457200">
              <a:defRPr/>
            </a:pPr>
            <a:r>
              <a:rPr lang="ru-RU" sz="1400" kern="0" dirty="0">
                <a:solidFill>
                  <a:schemeClr val="bg1"/>
                </a:solidFill>
              </a:rPr>
              <a:t>г. Москва – 2022</a:t>
            </a:r>
          </a:p>
        </p:txBody>
      </p:sp>
      <p:sp>
        <p:nvSpPr>
          <p:cNvPr id="2" name="Нижний колонтитул 2">
            <a:extLst>
              <a:ext uri="{FF2B5EF4-FFF2-40B4-BE49-F238E27FC236}">
                <a16:creationId xmlns:a16="http://schemas.microsoft.com/office/drawing/2014/main" id="{AE228F32-84DE-A6DA-CD26-E16F2ADC6EB5}"/>
              </a:ext>
            </a:extLst>
          </p:cNvPr>
          <p:cNvSpPr txBox="1">
            <a:spLocks/>
          </p:cNvSpPr>
          <p:nvPr/>
        </p:nvSpPr>
        <p:spPr>
          <a:xfrm>
            <a:off x="6685364" y="6406259"/>
            <a:ext cx="5370513" cy="391201"/>
          </a:xfr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sz="600">
                <a:latin typeface="Arial" panose="020B0604020202020204" pitchFamily="34" charset="0"/>
                <a:cs typeface="Arial" panose="020B0604020202020204" pitchFamily="34" charset="0"/>
              </a:rPr>
              <a:t>© Назаренко С.В. МФК «Искусственный интеллект и цифровая эволюция государственного администрирования». </a:t>
            </a:r>
          </a:p>
          <a:p>
            <a:pPr>
              <a:defRPr/>
            </a:pPr>
            <a:r>
              <a:rPr lang="ru-RU" sz="600">
                <a:latin typeface="Arial" panose="020B0604020202020204" pitchFamily="34" charset="0"/>
                <a:cs typeface="Arial" panose="020B0604020202020204" pitchFamily="34" charset="0"/>
              </a:rPr>
              <a:t>Тема 2. Теоретико-методологические основы разработки, развития и реализации искусственного интеллекта в институциональных практиках управления/администрирования и контрольной/надзорной деятельности.</a:t>
            </a:r>
            <a:r>
              <a:rPr lang="ru-RU" sz="600" i="1">
                <a:latin typeface="Arial" panose="020B0604020202020204" pitchFamily="34" charset="0"/>
                <a:cs typeface="Arial" panose="020B0604020202020204" pitchFamily="34" charset="0"/>
              </a:rPr>
              <a:t> ВШГА МГУ - 2022</a:t>
            </a:r>
            <a:endParaRPr lang="ru-RU" sz="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33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9E375092-8FA6-032C-D56C-DAE56CB84D02}"/>
              </a:ext>
            </a:extLst>
          </p:cNvPr>
          <p:cNvSpPr txBox="1">
            <a:spLocks noChangeArrowheads="1"/>
          </p:cNvSpPr>
          <p:nvPr/>
        </p:nvSpPr>
        <p:spPr bwMode="auto">
          <a:xfrm>
            <a:off x="1614488" y="1268413"/>
            <a:ext cx="8945562" cy="48244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defRPr/>
            </a:pPr>
            <a:r>
              <a:rPr lang="ru-RU" altLang="ru-RU" sz="1800" b="1" dirty="0">
                <a:solidFill>
                  <a:schemeClr val="tx2"/>
                </a:solidFill>
                <a:latin typeface="Arial" panose="020B0604020202020204" pitchFamily="34" charset="0"/>
              </a:rPr>
              <a:t>Организационные формы государственного/муниципального управления/администрирования и контроля/надзора отличаются многообразием и классифицированы по различным основаниям:</a:t>
            </a:r>
          </a:p>
          <a:p>
            <a:pPr marL="971550" lvl="2" indent="-285750" algn="just">
              <a:spcBef>
                <a:spcPct val="0"/>
              </a:spcBef>
              <a:defRPr/>
            </a:pPr>
            <a:r>
              <a:rPr lang="ru-RU" altLang="ru-RU" sz="1800" b="1" dirty="0">
                <a:solidFill>
                  <a:srgbClr val="FF0000"/>
                </a:solidFill>
                <a:latin typeface="Arial" panose="020B0604020202020204" pitchFamily="34" charset="0"/>
              </a:rPr>
              <a:t> </a:t>
            </a:r>
            <a:r>
              <a:rPr lang="ru-RU" altLang="ru-RU" sz="1800" b="1" dirty="0">
                <a:solidFill>
                  <a:schemeClr val="tx2"/>
                </a:solidFill>
                <a:latin typeface="Arial" panose="020B0604020202020204" pitchFamily="34" charset="0"/>
              </a:rPr>
              <a:t>форма организации;</a:t>
            </a:r>
          </a:p>
          <a:p>
            <a:pPr marL="971550" lvl="2" indent="-285750" algn="just">
              <a:spcBef>
                <a:spcPct val="0"/>
              </a:spcBef>
              <a:defRPr/>
            </a:pPr>
            <a:r>
              <a:rPr lang="ru-RU" altLang="ru-RU" sz="1800" b="1" dirty="0">
                <a:solidFill>
                  <a:srgbClr val="FF0000"/>
                </a:solidFill>
                <a:latin typeface="Arial" panose="020B0604020202020204" pitchFamily="34" charset="0"/>
              </a:rPr>
              <a:t> </a:t>
            </a:r>
            <a:r>
              <a:rPr lang="ru-RU" altLang="ru-RU" sz="1800" b="1" dirty="0">
                <a:solidFill>
                  <a:schemeClr val="tx2"/>
                </a:solidFill>
                <a:latin typeface="Arial" panose="020B0604020202020204" pitchFamily="34" charset="0"/>
              </a:rPr>
              <a:t>степень автономности;</a:t>
            </a:r>
          </a:p>
          <a:p>
            <a:pPr marL="971550" lvl="2" indent="-285750" algn="just">
              <a:spcBef>
                <a:spcPct val="0"/>
              </a:spcBef>
              <a:defRPr/>
            </a:pPr>
            <a:r>
              <a:rPr lang="ru-RU" altLang="ru-RU" sz="1800" b="1" dirty="0">
                <a:solidFill>
                  <a:srgbClr val="FF0000"/>
                </a:solidFill>
                <a:latin typeface="Arial" panose="020B0604020202020204" pitchFamily="34" charset="0"/>
              </a:rPr>
              <a:t> </a:t>
            </a:r>
            <a:r>
              <a:rPr lang="ru-RU" altLang="ru-RU" sz="1800" b="1" dirty="0">
                <a:solidFill>
                  <a:schemeClr val="tx2"/>
                </a:solidFill>
                <a:latin typeface="Arial" panose="020B0604020202020204" pitchFamily="34" charset="0"/>
              </a:rPr>
              <a:t>способ реализации прав населения на участие в управлении.</a:t>
            </a:r>
          </a:p>
          <a:p>
            <a:pPr marL="0" lvl="1" algn="just">
              <a:spcBef>
                <a:spcPct val="0"/>
              </a:spcBef>
              <a:buNone/>
              <a:defRPr/>
            </a:pPr>
            <a:endParaRPr lang="ru-RU" altLang="ru-RU" sz="1800" b="1" dirty="0">
              <a:solidFill>
                <a:schemeClr val="tx2"/>
              </a:solidFill>
              <a:latin typeface="Arial" panose="020B0604020202020204" pitchFamily="34" charset="0"/>
            </a:endParaRPr>
          </a:p>
          <a:p>
            <a:pPr marL="0" lvl="1" algn="just">
              <a:spcBef>
                <a:spcPct val="0"/>
              </a:spcBef>
              <a:buNone/>
              <a:defRPr/>
            </a:pPr>
            <a:r>
              <a:rPr lang="ru-RU" altLang="ru-RU" sz="1800" b="1" dirty="0">
                <a:solidFill>
                  <a:srgbClr val="0000FF"/>
                </a:solidFill>
                <a:latin typeface="Arial" panose="020B0604020202020204" pitchFamily="34" charset="0"/>
              </a:rPr>
              <a:t>Типичная форма организации (структура):</a:t>
            </a:r>
          </a:p>
          <a:p>
            <a:pPr marL="342900" lvl="1" indent="-342900" algn="just">
              <a:spcBef>
                <a:spcPct val="0"/>
              </a:spcBef>
              <a:buFont typeface="+mj-lt"/>
              <a:buAutoNum type="arabicPeriod"/>
              <a:defRPr/>
            </a:pPr>
            <a:r>
              <a:rPr lang="ru-RU" altLang="ru-RU" sz="1800" b="1" dirty="0">
                <a:solidFill>
                  <a:srgbClr val="FF0000"/>
                </a:solidFill>
                <a:latin typeface="Arial" panose="020B0604020202020204" pitchFamily="34" charset="0"/>
              </a:rPr>
              <a:t> </a:t>
            </a:r>
            <a:r>
              <a:rPr lang="ru-RU" altLang="ru-RU" sz="1800" b="1" dirty="0">
                <a:solidFill>
                  <a:schemeClr val="tx2"/>
                </a:solidFill>
                <a:latin typeface="Arial" panose="020B0604020202020204" pitchFamily="34" charset="0"/>
              </a:rPr>
              <a:t>Высшее должностное лицо РФ/ субъекта РФ,  Председатель Правительства РФ / субъекта РФ;</a:t>
            </a:r>
          </a:p>
          <a:p>
            <a:pPr marL="342900" lvl="1" indent="-342900" algn="just">
              <a:spcBef>
                <a:spcPct val="0"/>
              </a:spcBef>
              <a:buFont typeface="+mj-lt"/>
              <a:buAutoNum type="arabicPeriod"/>
              <a:defRPr/>
            </a:pPr>
            <a:r>
              <a:rPr lang="ru-RU" altLang="ru-RU" sz="1800" b="1" dirty="0">
                <a:solidFill>
                  <a:srgbClr val="FF0000"/>
                </a:solidFill>
                <a:latin typeface="Arial" panose="020B0604020202020204" pitchFamily="34" charset="0"/>
              </a:rPr>
              <a:t> </a:t>
            </a:r>
            <a:r>
              <a:rPr lang="ru-RU" altLang="ru-RU" sz="1800" b="1" dirty="0">
                <a:solidFill>
                  <a:schemeClr val="tx2"/>
                </a:solidFill>
                <a:latin typeface="Arial" panose="020B0604020202020204" pitchFamily="34" charset="0"/>
              </a:rPr>
              <a:t>Администрация Президента РФ / Главы республики, губернатора области;</a:t>
            </a:r>
          </a:p>
          <a:p>
            <a:pPr marL="342900" lvl="1" indent="-342900" algn="just">
              <a:spcBef>
                <a:spcPct val="0"/>
              </a:spcBef>
              <a:buFont typeface="+mj-lt"/>
              <a:buAutoNum type="arabicPeriod"/>
              <a:defRPr/>
            </a:pPr>
            <a:r>
              <a:rPr lang="ru-RU" altLang="ru-RU" sz="1800" b="1" dirty="0">
                <a:solidFill>
                  <a:srgbClr val="FF0000"/>
                </a:solidFill>
                <a:latin typeface="Arial" panose="020B0604020202020204" pitchFamily="34" charset="0"/>
              </a:rPr>
              <a:t> </a:t>
            </a:r>
            <a:r>
              <a:rPr lang="ru-RU" altLang="ru-RU" sz="1800" b="1" dirty="0">
                <a:solidFill>
                  <a:schemeClr val="tx2"/>
                </a:solidFill>
                <a:latin typeface="Arial" panose="020B0604020202020204" pitchFamily="34" charset="0"/>
              </a:rPr>
              <a:t>Министерства РФ / Министерства субъекта РФ, в т.ч. агентства, службы / департаменты, управления.</a:t>
            </a:r>
          </a:p>
          <a:p>
            <a:pPr marL="342900" lvl="1" indent="-342900" algn="just">
              <a:spcBef>
                <a:spcPct val="0"/>
              </a:spcBef>
              <a:buFont typeface="+mj-lt"/>
              <a:buAutoNum type="arabicPeriod"/>
              <a:defRPr/>
            </a:pPr>
            <a:endParaRPr lang="ru-RU" altLang="ru-RU" sz="1800" b="1" dirty="0">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977F7B6B-B23E-F896-9C60-50CBAE0A8C8F}"/>
              </a:ext>
            </a:extLst>
          </p:cNvPr>
          <p:cNvSpPr txBox="1">
            <a:spLocks/>
          </p:cNvSpPr>
          <p:nvPr/>
        </p:nvSpPr>
        <p:spPr bwMode="auto">
          <a:xfrm>
            <a:off x="4295776" y="87313"/>
            <a:ext cx="6264275"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Институциональные практики организационных форм управления</a:t>
            </a:r>
          </a:p>
        </p:txBody>
      </p:sp>
      <p:sp>
        <p:nvSpPr>
          <p:cNvPr id="6" name="Нижний колонтитул 2">
            <a:extLst>
              <a:ext uri="{FF2B5EF4-FFF2-40B4-BE49-F238E27FC236}">
                <a16:creationId xmlns:a16="http://schemas.microsoft.com/office/drawing/2014/main" id="{D835DA65-0D19-B66F-CB15-54869AE5B2D6}"/>
              </a:ext>
            </a:extLst>
          </p:cNvPr>
          <p:cNvSpPr>
            <a:spLocks noGrp="1"/>
          </p:cNvSpPr>
          <p:nvPr>
            <p:ph type="ftr" sz="quarter" idx="11"/>
          </p:nvPr>
        </p:nvSpPr>
        <p:spPr>
          <a:xfrm>
            <a:off x="5232401" y="6704013"/>
            <a:ext cx="5370513" cy="254000"/>
          </a:xfrm>
        </p:spPr>
        <p:txBody>
          <a:bodyPr/>
          <a:lstStyle/>
          <a:p>
            <a:pPr>
              <a:defRPr/>
            </a:pPr>
            <a:r>
              <a:rPr lang="ru-RU" sz="600" dirty="0">
                <a:latin typeface="Arial" panose="020B0604020202020204" pitchFamily="34" charset="0"/>
                <a:cs typeface="Arial" panose="020B0604020202020204" pitchFamily="34" charset="0"/>
              </a:rPr>
              <a:t>© Назаренко С.В. МФК «Искусственный интеллект в государственном контроле (надзоре)». </a:t>
            </a:r>
          </a:p>
          <a:p>
            <a:pPr>
              <a:defRPr/>
            </a:pPr>
            <a:r>
              <a:rPr lang="ru-RU" sz="600" dirty="0">
                <a:latin typeface="Arial" panose="020B0604020202020204" pitchFamily="34" charset="0"/>
                <a:cs typeface="Arial" panose="020B0604020202020204" pitchFamily="34" charset="0"/>
              </a:rPr>
              <a:t>Тема 2. Теоретико-методологические основы разработки, развития и реализации искусственного интеллекта в институциональных практиках управления/администрирования и контрольной/надзорной деятельности.</a:t>
            </a:r>
            <a:r>
              <a:rPr lang="ru-RU" sz="600" i="1" dirty="0">
                <a:latin typeface="Arial" panose="020B0604020202020204" pitchFamily="34" charset="0"/>
                <a:cs typeface="Arial" panose="020B0604020202020204" pitchFamily="34" charset="0"/>
              </a:rPr>
              <a:t> ВШГА МГУ - 2021</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Содержимое 2">
            <a:extLst>
              <a:ext uri="{FF2B5EF4-FFF2-40B4-BE49-F238E27FC236}">
                <a16:creationId xmlns:a16="http://schemas.microsoft.com/office/drawing/2014/main" id="{BB997EEB-4C0E-B063-1938-E6CD916C28D1}"/>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Виды активности:</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местный референдум;</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голосование по отзыву депутата или выборного должностного лица органа МСУ;</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выборы депутатов местного самоуправления и иных выборных должностных лиц;</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голосование по поводу преобразования или изменения границ муниципального образования;</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сход граждан;</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территориальное общественное самоуправление;</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правотворческая инициатива граждан;</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конференция граждан / собрание делегатов от населения;</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публичные слушания / обсуждение проектов муниципальных законодательных актов;</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опрос граждан;</a:t>
            </a:r>
          </a:p>
          <a:p>
            <a:pPr lvl="2" algn="just" eaLnBrk="1" hangingPunct="1">
              <a:spcBef>
                <a:spcPct val="0"/>
              </a:spcBef>
              <a:buFont typeface="Calibri" panose="020F0502020204030204" pitchFamily="34" charset="0"/>
              <a:buAutoNum type="arabicParenR"/>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индивидуальные или коллективные обращения граждан в органы МСУ. </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Многообразие институциональных практик </a:t>
            </a:r>
          </a:p>
          <a:p>
            <a:pPr marL="0" lvl="1" algn="just">
              <a:spcBef>
                <a:spcPct val="0"/>
              </a:spcBef>
              <a:buNone/>
            </a:pPr>
            <a:r>
              <a:rPr lang="ru-RU" altLang="ru-RU" sz="1800" b="1">
                <a:solidFill>
                  <a:schemeClr val="tx2"/>
                </a:solidFill>
                <a:latin typeface="Arial" panose="020B0604020202020204" pitchFamily="34" charset="0"/>
              </a:rPr>
              <a:t>дает населению широкие возможности </a:t>
            </a:r>
          </a:p>
          <a:p>
            <a:pPr marL="0" lvl="1" algn="just">
              <a:spcBef>
                <a:spcPct val="0"/>
              </a:spcBef>
              <a:buNone/>
            </a:pPr>
            <a:r>
              <a:rPr lang="ru-RU" altLang="ru-RU" sz="1800" b="1">
                <a:solidFill>
                  <a:schemeClr val="tx2"/>
                </a:solidFill>
                <a:latin typeface="Arial" panose="020B0604020202020204" pitchFamily="34" charset="0"/>
              </a:rPr>
              <a:t>для отстаивания своих интересов </a:t>
            </a:r>
          </a:p>
          <a:p>
            <a:pPr marL="0" lvl="1" algn="just">
              <a:spcBef>
                <a:spcPct val="0"/>
              </a:spcBef>
              <a:buNone/>
            </a:pPr>
            <a:r>
              <a:rPr lang="ru-RU" altLang="ru-RU" sz="1800" b="1">
                <a:solidFill>
                  <a:schemeClr val="tx2"/>
                </a:solidFill>
                <a:latin typeface="Arial" panose="020B0604020202020204" pitchFamily="34" charset="0"/>
              </a:rPr>
              <a:t>        и реализации гражданских прав и свобод.</a:t>
            </a:r>
          </a:p>
        </p:txBody>
      </p:sp>
      <p:sp>
        <p:nvSpPr>
          <p:cNvPr id="9" name="Заголовок 1">
            <a:extLst>
              <a:ext uri="{FF2B5EF4-FFF2-40B4-BE49-F238E27FC236}">
                <a16:creationId xmlns:a16="http://schemas.microsoft.com/office/drawing/2014/main" id="{06DD81CB-7006-BC22-7F41-935A33A85A1E}"/>
              </a:ext>
            </a:extLst>
          </p:cNvPr>
          <p:cNvSpPr txBox="1">
            <a:spLocks/>
          </p:cNvSpPr>
          <p:nvPr/>
        </p:nvSpPr>
        <p:spPr bwMode="auto">
          <a:xfrm>
            <a:off x="4295776" y="87313"/>
            <a:ext cx="6264275"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Институциональные практики местного самоуправления</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Содержимое 2">
            <a:extLst>
              <a:ext uri="{FF2B5EF4-FFF2-40B4-BE49-F238E27FC236}">
                <a16:creationId xmlns:a16="http://schemas.microsoft.com/office/drawing/2014/main" id="{8BFDBF9D-F680-AE3C-D1D7-1FEF3EE077F0}"/>
              </a:ext>
            </a:extLst>
          </p:cNvPr>
          <p:cNvSpPr txBox="1">
            <a:spLocks noChangeArrowheads="1"/>
          </p:cNvSpPr>
          <p:nvPr/>
        </p:nvSpPr>
        <p:spPr bwMode="auto">
          <a:xfrm>
            <a:off x="1687513" y="5876926"/>
            <a:ext cx="40322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en-US" altLang="ru-RU" sz="1800" b="1">
                <a:solidFill>
                  <a:schemeClr val="tx2"/>
                </a:solidFill>
                <a:latin typeface="Arial" panose="020B0604020202020204" pitchFamily="34" charset="0"/>
                <a:hlinkClick r:id="rId2"/>
              </a:rPr>
              <a:t>https://www.gosuslugi.ru/category</a:t>
            </a:r>
            <a:r>
              <a:rPr lang="ru-RU" altLang="ru-RU" sz="1800" b="1">
                <a:solidFill>
                  <a:schemeClr val="tx2"/>
                </a:solidFill>
                <a:latin typeface="Arial" panose="020B0604020202020204" pitchFamily="34" charset="0"/>
              </a:rPr>
              <a:t> </a:t>
            </a:r>
          </a:p>
        </p:txBody>
      </p:sp>
      <p:sp>
        <p:nvSpPr>
          <p:cNvPr id="9" name="Заголовок 1">
            <a:extLst>
              <a:ext uri="{FF2B5EF4-FFF2-40B4-BE49-F238E27FC236}">
                <a16:creationId xmlns:a16="http://schemas.microsoft.com/office/drawing/2014/main" id="{691763B7-5AD2-2E16-1083-75D4A2FCE1CF}"/>
              </a:ext>
            </a:extLst>
          </p:cNvPr>
          <p:cNvSpPr txBox="1">
            <a:spLocks/>
          </p:cNvSpPr>
          <p:nvPr/>
        </p:nvSpPr>
        <p:spPr bwMode="auto">
          <a:xfrm>
            <a:off x="4295776" y="87313"/>
            <a:ext cx="6264275"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Категории адресатов государственных и муниципальных услуг</a:t>
            </a:r>
          </a:p>
        </p:txBody>
      </p:sp>
      <p:pic>
        <p:nvPicPr>
          <p:cNvPr id="18438" name="Рисунок 2">
            <a:extLst>
              <a:ext uri="{FF2B5EF4-FFF2-40B4-BE49-F238E27FC236}">
                <a16:creationId xmlns:a16="http://schemas.microsoft.com/office/drawing/2014/main" id="{4D383B2B-AA94-F992-EA84-41DAA5283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1" y="1211263"/>
            <a:ext cx="6704013"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Содержимое 2">
            <a:extLst>
              <a:ext uri="{FF2B5EF4-FFF2-40B4-BE49-F238E27FC236}">
                <a16:creationId xmlns:a16="http://schemas.microsoft.com/office/drawing/2014/main" id="{B940829E-D9C5-5766-5FAF-38454F66025B}"/>
              </a:ext>
            </a:extLst>
          </p:cNvPr>
          <p:cNvSpPr txBox="1">
            <a:spLocks noChangeArrowheads="1"/>
          </p:cNvSpPr>
          <p:nvPr/>
        </p:nvSpPr>
        <p:spPr bwMode="auto">
          <a:xfrm>
            <a:off x="1687513" y="5956300"/>
            <a:ext cx="40322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u="sng">
                <a:solidFill>
                  <a:srgbClr val="FF0000"/>
                </a:solidFill>
                <a:latin typeface="Arial" panose="020B0604020202020204" pitchFamily="34" charset="0"/>
                <a:hlinkClick r:id="rId2"/>
              </a:rPr>
              <a:t>731 вид услуг</a:t>
            </a:r>
          </a:p>
          <a:p>
            <a:pPr marL="0" lvl="1" algn="just">
              <a:spcBef>
                <a:spcPct val="0"/>
              </a:spcBef>
              <a:buNone/>
            </a:pPr>
            <a:r>
              <a:rPr lang="en-US" altLang="ru-RU" sz="1800" b="1">
                <a:solidFill>
                  <a:srgbClr val="0000FF"/>
                </a:solidFill>
                <a:latin typeface="Arial" panose="020B0604020202020204" pitchFamily="34" charset="0"/>
                <a:hlinkClick r:id="rId2"/>
              </a:rPr>
              <a:t>https://www.mos.ru/uslugi/</a:t>
            </a: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29CE1874-B6AD-4AA5-8711-8A1699C26AD3}"/>
              </a:ext>
            </a:extLst>
          </p:cNvPr>
          <p:cNvSpPr txBox="1">
            <a:spLocks/>
          </p:cNvSpPr>
          <p:nvPr/>
        </p:nvSpPr>
        <p:spPr bwMode="auto">
          <a:xfrm>
            <a:off x="4295776" y="87313"/>
            <a:ext cx="6264275"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Категории адресатов государственных и муниципальных услуг</a:t>
            </a:r>
          </a:p>
        </p:txBody>
      </p:sp>
      <p:pic>
        <p:nvPicPr>
          <p:cNvPr id="19462" name="Рисунок 3">
            <a:extLst>
              <a:ext uri="{FF2B5EF4-FFF2-40B4-BE49-F238E27FC236}">
                <a16:creationId xmlns:a16="http://schemas.microsoft.com/office/drawing/2014/main" id="{236F8819-5060-2A86-0849-4A269950C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1027114"/>
            <a:ext cx="65532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Содержимое 2">
            <a:extLst>
              <a:ext uri="{FF2B5EF4-FFF2-40B4-BE49-F238E27FC236}">
                <a16:creationId xmlns:a16="http://schemas.microsoft.com/office/drawing/2014/main" id="{C1BDC4DE-5343-CD9C-D864-56726AA38A15}"/>
              </a:ext>
            </a:extLst>
          </p:cNvPr>
          <p:cNvSpPr txBox="1">
            <a:spLocks noChangeArrowheads="1"/>
          </p:cNvSpPr>
          <p:nvPr/>
        </p:nvSpPr>
        <p:spPr bwMode="auto">
          <a:xfrm>
            <a:off x="1687513" y="5956300"/>
            <a:ext cx="40322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hlinkClick r:id="rId2"/>
              </a:rPr>
              <a:t>264 вида услуг</a:t>
            </a:r>
          </a:p>
          <a:p>
            <a:pPr marL="0" lvl="1" algn="just">
              <a:spcBef>
                <a:spcPct val="0"/>
              </a:spcBef>
              <a:buNone/>
            </a:pPr>
            <a:r>
              <a:rPr lang="en-US" altLang="ru-RU" sz="1800" b="1">
                <a:solidFill>
                  <a:srgbClr val="0000FF"/>
                </a:solidFill>
                <a:latin typeface="Arial" panose="020B0604020202020204" pitchFamily="34" charset="0"/>
                <a:hlinkClick r:id="rId2"/>
              </a:rPr>
              <a:t>https://www.mos.ru/biznes/</a:t>
            </a: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BE00BED5-4294-E1F3-1FB4-BA30D4148148}"/>
              </a:ext>
            </a:extLst>
          </p:cNvPr>
          <p:cNvSpPr txBox="1">
            <a:spLocks/>
          </p:cNvSpPr>
          <p:nvPr/>
        </p:nvSpPr>
        <p:spPr bwMode="auto">
          <a:xfrm>
            <a:off x="4295776" y="87313"/>
            <a:ext cx="6264275"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Категории адресатов государственных и муниципальных услуг</a:t>
            </a:r>
          </a:p>
        </p:txBody>
      </p:sp>
      <p:pic>
        <p:nvPicPr>
          <p:cNvPr id="20486" name="Рисунок 2">
            <a:extLst>
              <a:ext uri="{FF2B5EF4-FFF2-40B4-BE49-F238E27FC236}">
                <a16:creationId xmlns:a16="http://schemas.microsoft.com/office/drawing/2014/main" id="{8FCC332F-8965-D0D1-4794-891004AF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089" y="1127126"/>
            <a:ext cx="6981825"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Содержимое 2">
            <a:extLst>
              <a:ext uri="{FF2B5EF4-FFF2-40B4-BE49-F238E27FC236}">
                <a16:creationId xmlns:a16="http://schemas.microsoft.com/office/drawing/2014/main" id="{9195F830-83C2-0E28-9780-05D33BAEDFF1}"/>
              </a:ext>
            </a:extLst>
          </p:cNvPr>
          <p:cNvSpPr txBox="1">
            <a:spLocks noChangeArrowheads="1"/>
          </p:cNvSpPr>
          <p:nvPr/>
        </p:nvSpPr>
        <p:spPr bwMode="auto">
          <a:xfrm>
            <a:off x="1614488" y="10525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Институциональная методология </a:t>
            </a:r>
          </a:p>
          <a:p>
            <a:pPr marL="0" lvl="1" algn="just">
              <a:spcBef>
                <a:spcPct val="0"/>
              </a:spcBef>
              <a:buNone/>
            </a:pPr>
            <a:r>
              <a:rPr lang="ru-RU" altLang="ru-RU" sz="1800" b="1">
                <a:solidFill>
                  <a:schemeClr val="tx2"/>
                </a:solidFill>
                <a:latin typeface="Arial" panose="020B0604020202020204" pitchFamily="34" charset="0"/>
              </a:rPr>
              <a:t>– логика становления и содержания институтов </a:t>
            </a:r>
          </a:p>
          <a:p>
            <a:pPr marL="0" lvl="1" algn="just">
              <a:spcBef>
                <a:spcPct val="0"/>
              </a:spcBef>
              <a:buNone/>
            </a:pPr>
            <a:r>
              <a:rPr lang="ru-RU" altLang="ru-RU" sz="1800" b="1">
                <a:solidFill>
                  <a:schemeClr val="tx2"/>
                </a:solidFill>
                <a:latin typeface="Arial" panose="020B0604020202020204" pitchFamily="34" charset="0"/>
              </a:rPr>
              <a:t>на институциональном, организационном и индивидуальном уровнях </a:t>
            </a:r>
            <a:r>
              <a:rPr lang="ru-RU" altLang="ru-RU" sz="1800" i="1">
                <a:solidFill>
                  <a:schemeClr val="tx2"/>
                </a:solidFill>
                <a:latin typeface="Arial" panose="020B0604020202020204" pitchFamily="34" charset="0"/>
              </a:rPr>
              <a:t>(институциональная среда – структура – практика), </a:t>
            </a:r>
            <a:r>
              <a:rPr lang="ru-RU" altLang="ru-RU" sz="1800" b="1">
                <a:solidFill>
                  <a:schemeClr val="tx2"/>
                </a:solidFill>
                <a:latin typeface="Arial" panose="020B0604020202020204" pitchFamily="34" charset="0"/>
              </a:rPr>
              <a:t>что позволяет:</a:t>
            </a:r>
          </a:p>
          <a:p>
            <a:pPr lvl="2" algn="just" eaLnBrk="1" hangingPunct="1">
              <a:spcBef>
                <a:spcPct val="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проследить закономерности генезиса институциональной среды, формальных правил и неформальных норм, открытых и скрытых установок, которые в целом приводят в порядок и делают предсказуемыми взаимодействия;</a:t>
            </a:r>
          </a:p>
          <a:p>
            <a:pPr lvl="2" algn="just" eaLnBrk="1" hangingPunct="1">
              <a:spcBef>
                <a:spcPct val="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определить основы институционального согласия, то есть взаимосвязь политически конституированных организационных форм (государство, политические партии, общественные объединения и т. п.) и социальной среды, а также договоренностей об обязательном содержании дополнительных «внутренних» ограничений, которые дополняют действующие «правила игры»;</a:t>
            </a:r>
          </a:p>
          <a:p>
            <a:pPr lvl="2" algn="just" eaLnBrk="1" hangingPunct="1">
              <a:spcBef>
                <a:spcPct val="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рассмотреть особенности институциональных практик, то есть реализацию институциональных компромиссов через поведение акторов в рамках различных организаций.</a:t>
            </a:r>
          </a:p>
        </p:txBody>
      </p:sp>
      <p:sp>
        <p:nvSpPr>
          <p:cNvPr id="9" name="Заголовок 1">
            <a:extLst>
              <a:ext uri="{FF2B5EF4-FFF2-40B4-BE49-F238E27FC236}">
                <a16:creationId xmlns:a16="http://schemas.microsoft.com/office/drawing/2014/main" id="{0A22DC5C-64A6-ADC6-DB41-4835427FBD2C}"/>
              </a:ext>
            </a:extLst>
          </p:cNvPr>
          <p:cNvSpPr txBox="1">
            <a:spLocks/>
          </p:cNvSpPr>
          <p:nvPr/>
        </p:nvSpPr>
        <p:spPr bwMode="auto">
          <a:xfrm>
            <a:off x="4799014" y="87313"/>
            <a:ext cx="5761037"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Институциональная методология</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Содержимое 2">
            <a:extLst>
              <a:ext uri="{FF2B5EF4-FFF2-40B4-BE49-F238E27FC236}">
                <a16:creationId xmlns:a16="http://schemas.microsoft.com/office/drawing/2014/main" id="{602FBF2C-6A21-7C1F-DB22-83B0C63B520E}"/>
              </a:ext>
            </a:extLst>
          </p:cNvPr>
          <p:cNvSpPr txBox="1">
            <a:spLocks noChangeArrowheads="1"/>
          </p:cNvSpPr>
          <p:nvPr/>
        </p:nvSpPr>
        <p:spPr bwMode="auto">
          <a:xfrm>
            <a:off x="1614488" y="1052513"/>
            <a:ext cx="89455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Перспективность исследований институциональных практик:</a:t>
            </a:r>
          </a:p>
          <a:p>
            <a:pPr lvl="2" algn="just">
              <a:spcBef>
                <a:spcPts val="120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анализ институтов содержит значительный эвристический потенциал для понимания вариативности развития различных социальных систем как в исторической ретроспективе, так и в конкретный период общественно-исторического развития;</a:t>
            </a:r>
          </a:p>
          <a:p>
            <a:pPr lvl="2" algn="just">
              <a:spcBef>
                <a:spcPts val="120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институты обеспечивают упорядоченность и предсказуемость отношений и делают эгоистических индивидов сознательными акторами, способными на основании существующих норм принять решение, то есть определить целесообразность собственных действий и соразмерную меру ответственности за их осуществление;</a:t>
            </a:r>
          </a:p>
          <a:p>
            <a:pPr lvl="2" algn="just">
              <a:spcBef>
                <a:spcPts val="120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институциональная методология позволяет комплексно рассмотреть становление и содержание политических и социальных институтов на институциональном, организационном и индивидуальном уровнях, что отражено в алгоритме «институциональная среда – структура – институциональная практика»;</a:t>
            </a:r>
          </a:p>
          <a:p>
            <a:pPr lvl="2" algn="just">
              <a:spcBef>
                <a:spcPts val="1200"/>
              </a:spcBef>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институциональная методология основа для разработки, внедрения, развития и реализации искусственного интеллекта в институциональных практиках управления/администрирования и контрольной/надзорной деятельности</a:t>
            </a:r>
          </a:p>
          <a:p>
            <a:pPr lvl="2" algn="just" eaLnBrk="1" hangingPunct="1">
              <a:spcBef>
                <a:spcPct val="0"/>
              </a:spcBef>
            </a:pPr>
            <a:endParaRPr lang="ru-RU" altLang="ru-RU" sz="14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AA382324-646D-9F9F-5647-A51F36423D57}"/>
              </a:ext>
            </a:extLst>
          </p:cNvPr>
          <p:cNvSpPr txBox="1">
            <a:spLocks/>
          </p:cNvSpPr>
          <p:nvPr/>
        </p:nvSpPr>
        <p:spPr bwMode="auto">
          <a:xfrm>
            <a:off x="4799014" y="87313"/>
            <a:ext cx="5761037"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Институциональная методология</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4B4FB440-978D-6DB5-AB36-BE6293135979}"/>
              </a:ext>
            </a:extLst>
          </p:cNvPr>
          <p:cNvSpPr txBox="1">
            <a:spLocks noChangeArrowheads="1"/>
          </p:cNvSpPr>
          <p:nvPr/>
        </p:nvSpPr>
        <p:spPr bwMode="auto">
          <a:xfrm>
            <a:off x="1614488" y="1268413"/>
            <a:ext cx="8945562" cy="48244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spcBef>
                <a:spcPts val="0"/>
              </a:spcBef>
              <a:buNone/>
              <a:defRPr/>
            </a:pPr>
            <a:r>
              <a:rPr lang="ru-RU" sz="1800" b="1" dirty="0">
                <a:solidFill>
                  <a:schemeClr val="tx2"/>
                </a:solidFill>
                <a:latin typeface="Arial" panose="020B0604020202020204" pitchFamily="34" charset="0"/>
                <a:ea typeface="Calibri" panose="020F0502020204030204" pitchFamily="34" charset="0"/>
              </a:rPr>
              <a:t>В пространстве управления особое место занимает политический класс </a:t>
            </a:r>
          </a:p>
          <a:p>
            <a:pPr marL="0" indent="0" algn="just">
              <a:spcBef>
                <a:spcPts val="0"/>
              </a:spcBef>
              <a:buNone/>
              <a:defRPr/>
            </a:pPr>
            <a:r>
              <a:rPr lang="ru-RU" sz="1800" b="1" dirty="0">
                <a:solidFill>
                  <a:schemeClr val="tx2"/>
                </a:solidFill>
                <a:latin typeface="Arial" panose="020B0604020202020204" pitchFamily="34" charset="0"/>
                <a:ea typeface="Calibri" panose="020F0502020204030204" pitchFamily="34" charset="0"/>
              </a:rPr>
              <a:t>– </a:t>
            </a:r>
            <a:r>
              <a:rPr lang="ru-RU" sz="1800" b="1" dirty="0" err="1">
                <a:solidFill>
                  <a:schemeClr val="tx2"/>
                </a:solidFill>
                <a:latin typeface="Arial" panose="020B0604020202020204" pitchFamily="34" charset="0"/>
                <a:ea typeface="Calibri" panose="020F0502020204030204" pitchFamily="34" charset="0"/>
              </a:rPr>
              <a:t>акторы</a:t>
            </a:r>
            <a:r>
              <a:rPr lang="ru-RU" sz="1800" b="1" dirty="0">
                <a:solidFill>
                  <a:schemeClr val="tx2"/>
                </a:solidFill>
                <a:latin typeface="Arial" panose="020B0604020202020204" pitchFamily="34" charset="0"/>
                <a:ea typeface="Calibri" panose="020F0502020204030204" pitchFamily="34" charset="0"/>
              </a:rPr>
              <a:t>:</a:t>
            </a:r>
          </a:p>
          <a:p>
            <a:pPr lvl="1" algn="just">
              <a:spcBef>
                <a:spcPts val="0"/>
              </a:spcBef>
              <a:defRPr/>
            </a:pPr>
            <a:r>
              <a:rPr lang="ru-RU" sz="1400" b="1" dirty="0">
                <a:solidFill>
                  <a:schemeClr val="tx2"/>
                </a:solidFill>
                <a:latin typeface="Arial" panose="020B0604020202020204" pitchFamily="34" charset="0"/>
                <a:ea typeface="Calibri" panose="020F0502020204030204" pitchFamily="34" charset="0"/>
              </a:rPr>
              <a:t>а) владеющие политическим капиталом;</a:t>
            </a:r>
          </a:p>
          <a:p>
            <a:pPr lvl="1" algn="just">
              <a:spcBef>
                <a:spcPts val="0"/>
              </a:spcBef>
              <a:defRPr/>
            </a:pPr>
            <a:r>
              <a:rPr lang="ru-RU" sz="1400" b="1" dirty="0">
                <a:solidFill>
                  <a:schemeClr val="tx2"/>
                </a:solidFill>
                <a:latin typeface="Arial" panose="020B0604020202020204" pitchFamily="34" charset="0"/>
                <a:ea typeface="Calibri" panose="020F0502020204030204" pitchFamily="34" charset="0"/>
              </a:rPr>
              <a:t>б) находящиеся внутри государственной корпорации;</a:t>
            </a:r>
          </a:p>
          <a:p>
            <a:pPr lvl="1" algn="just">
              <a:spcBef>
                <a:spcPts val="0"/>
              </a:spcBef>
              <a:defRPr/>
            </a:pPr>
            <a:r>
              <a:rPr lang="ru-RU" sz="1400" b="1" dirty="0">
                <a:solidFill>
                  <a:schemeClr val="tx2"/>
                </a:solidFill>
                <a:latin typeface="Arial" panose="020B0604020202020204" pitchFamily="34" charset="0"/>
                <a:ea typeface="Calibri" panose="020F0502020204030204" pitchFamily="34" charset="0"/>
              </a:rPr>
              <a:t>в) являющиеся инсайдерами, то есть членами специальной группы – группы:</a:t>
            </a:r>
          </a:p>
          <a:p>
            <a:pPr lvl="2" algn="just">
              <a:spcBef>
                <a:spcPts val="0"/>
              </a:spcBef>
              <a:defRPr/>
            </a:pPr>
            <a:r>
              <a:rPr lang="ru-RU" sz="1400" b="1" i="1" dirty="0">
                <a:solidFill>
                  <a:srgbClr val="0000FF"/>
                </a:solidFill>
                <a:latin typeface="Arial" panose="020B0604020202020204" pitchFamily="34" charset="0"/>
                <a:ea typeface="Calibri" panose="020F0502020204030204" pitchFamily="34" charset="0"/>
              </a:rPr>
              <a:t>государственных деятелей</a:t>
            </a:r>
            <a:r>
              <a:rPr lang="ru-RU" sz="1400" b="1" dirty="0">
                <a:solidFill>
                  <a:schemeClr val="tx2"/>
                </a:solidFill>
                <a:latin typeface="Arial" panose="020B0604020202020204" pitchFamily="34" charset="0"/>
                <a:ea typeface="Calibri" panose="020F0502020204030204" pitchFamily="34" charset="0"/>
              </a:rPr>
              <a:t>, находящихся на государственных должностях, </a:t>
            </a:r>
          </a:p>
          <a:p>
            <a:pPr lvl="2" algn="just">
              <a:spcBef>
                <a:spcPts val="0"/>
              </a:spcBef>
              <a:defRPr/>
            </a:pPr>
            <a:r>
              <a:rPr lang="ru-RU" sz="1400" b="1" i="1" dirty="0">
                <a:solidFill>
                  <a:srgbClr val="FF0000"/>
                </a:solidFill>
                <a:latin typeface="Arial" panose="020B0604020202020204" pitchFamily="34" charset="0"/>
                <a:ea typeface="Calibri" panose="020F0502020204030204" pitchFamily="34" charset="0"/>
              </a:rPr>
              <a:t>государственных служащих</a:t>
            </a:r>
            <a:r>
              <a:rPr lang="ru-RU" sz="1400" b="1" dirty="0">
                <a:solidFill>
                  <a:schemeClr val="tx2"/>
                </a:solidFill>
                <a:latin typeface="Arial" panose="020B0604020202020204" pitchFamily="34" charset="0"/>
                <a:ea typeface="Calibri" panose="020F0502020204030204" pitchFamily="34" charset="0"/>
              </a:rPr>
              <a:t>, находящихся на должностях государственной гражданской службы, имеющей доступ к информации (секретной / конфиденциальной, скрытой / закрытой) недоступной широкой публике, то есть всем гражданам страны.</a:t>
            </a:r>
          </a:p>
          <a:p>
            <a:pPr marL="0" indent="0" algn="just">
              <a:spcBef>
                <a:spcPts val="0"/>
              </a:spcBef>
              <a:buNone/>
              <a:defRPr/>
            </a:pPr>
            <a:endParaRPr lang="ru-RU" sz="1800" b="1" dirty="0">
              <a:solidFill>
                <a:schemeClr val="tx2"/>
              </a:solidFill>
              <a:latin typeface="Arial" panose="020B0604020202020204" pitchFamily="34" charset="0"/>
              <a:ea typeface="Calibri" panose="020F0502020204030204" pitchFamily="34" charset="0"/>
            </a:endParaRPr>
          </a:p>
          <a:p>
            <a:pPr marL="0" indent="0" algn="just">
              <a:spcBef>
                <a:spcPts val="0"/>
              </a:spcBef>
              <a:buNone/>
              <a:defRPr/>
            </a:pPr>
            <a:r>
              <a:rPr lang="ru-RU" sz="1800" b="1" dirty="0">
                <a:solidFill>
                  <a:schemeClr val="tx2"/>
                </a:solidFill>
                <a:latin typeface="Arial" panose="020B0604020202020204" pitchFamily="34" charset="0"/>
                <a:ea typeface="Calibri" panose="020F0502020204030204" pitchFamily="34" charset="0"/>
              </a:rPr>
              <a:t>В структуре политического класса выделяют виды групп:</a:t>
            </a:r>
          </a:p>
          <a:p>
            <a:pPr lvl="1" algn="just">
              <a:spcBef>
                <a:spcPts val="0"/>
              </a:spcBef>
              <a:defRPr/>
            </a:pPr>
            <a:r>
              <a:rPr lang="ru-RU" sz="1400" b="1" dirty="0">
                <a:solidFill>
                  <a:schemeClr val="tx2"/>
                </a:solidFill>
                <a:latin typeface="Arial" panose="020B0604020202020204" pitchFamily="34" charset="0"/>
                <a:ea typeface="Calibri" panose="020F0502020204030204" pitchFamily="34" charset="0"/>
              </a:rPr>
              <a:t> </a:t>
            </a:r>
            <a:r>
              <a:rPr lang="ru-RU" sz="1400" b="1" dirty="0" err="1">
                <a:solidFill>
                  <a:schemeClr val="tx2"/>
                </a:solidFill>
                <a:latin typeface="Arial" panose="020B0604020202020204" pitchFamily="34" charset="0"/>
                <a:ea typeface="Calibri" panose="020F0502020204030204" pitchFamily="34" charset="0"/>
              </a:rPr>
              <a:t>ruling</a:t>
            </a:r>
            <a:r>
              <a:rPr lang="ru-RU" sz="1400" b="1" dirty="0">
                <a:solidFill>
                  <a:schemeClr val="tx2"/>
                </a:solidFill>
                <a:latin typeface="Arial" panose="020B0604020202020204" pitchFamily="34" charset="0"/>
                <a:ea typeface="Calibri" panose="020F0502020204030204" pitchFamily="34" charset="0"/>
              </a:rPr>
              <a:t> </a:t>
            </a:r>
            <a:r>
              <a:rPr lang="ru-RU" sz="1400" b="1" dirty="0" err="1">
                <a:solidFill>
                  <a:schemeClr val="tx2"/>
                </a:solidFill>
                <a:latin typeface="Arial" panose="020B0604020202020204" pitchFamily="34" charset="0"/>
                <a:ea typeface="Calibri" panose="020F0502020204030204" pitchFamily="34" charset="0"/>
              </a:rPr>
              <a:t>class</a:t>
            </a:r>
            <a:r>
              <a:rPr lang="ru-RU" sz="1400" b="1" dirty="0">
                <a:solidFill>
                  <a:schemeClr val="tx2"/>
                </a:solidFill>
                <a:latin typeface="Arial" panose="020B0604020202020204" pitchFamily="34" charset="0"/>
                <a:ea typeface="Calibri" panose="020F0502020204030204" pitchFamily="34" charset="0"/>
              </a:rPr>
              <a:t> (правящий) – «собственник», </a:t>
            </a:r>
          </a:p>
          <a:p>
            <a:pPr lvl="1" algn="just">
              <a:spcBef>
                <a:spcPts val="0"/>
              </a:spcBef>
              <a:defRPr/>
            </a:pPr>
            <a:r>
              <a:rPr lang="ru-RU" sz="1400" b="1" dirty="0">
                <a:solidFill>
                  <a:schemeClr val="tx2"/>
                </a:solidFill>
                <a:latin typeface="Arial" panose="020B0604020202020204" pitchFamily="34" charset="0"/>
                <a:ea typeface="Calibri" panose="020F0502020204030204" pitchFamily="34" charset="0"/>
              </a:rPr>
              <a:t> </a:t>
            </a:r>
            <a:r>
              <a:rPr lang="ru-RU" sz="1400" b="1" dirty="0" err="1">
                <a:solidFill>
                  <a:schemeClr val="tx2"/>
                </a:solidFill>
                <a:latin typeface="Arial" panose="020B0604020202020204" pitchFamily="34" charset="0"/>
                <a:ea typeface="Calibri" panose="020F0502020204030204" pitchFamily="34" charset="0"/>
              </a:rPr>
              <a:t>power</a:t>
            </a:r>
            <a:r>
              <a:rPr lang="ru-RU" sz="1400" b="1" dirty="0">
                <a:solidFill>
                  <a:schemeClr val="tx2"/>
                </a:solidFill>
                <a:latin typeface="Arial" panose="020B0604020202020204" pitchFamily="34" charset="0"/>
                <a:ea typeface="Calibri" panose="020F0502020204030204" pitchFamily="34" charset="0"/>
              </a:rPr>
              <a:t> </a:t>
            </a:r>
            <a:r>
              <a:rPr lang="ru-RU" sz="1400" b="1" dirty="0" err="1">
                <a:solidFill>
                  <a:schemeClr val="tx2"/>
                </a:solidFill>
                <a:latin typeface="Arial" panose="020B0604020202020204" pitchFamily="34" charset="0"/>
                <a:ea typeface="Calibri" panose="020F0502020204030204" pitchFamily="34" charset="0"/>
              </a:rPr>
              <a:t>class</a:t>
            </a:r>
            <a:r>
              <a:rPr lang="ru-RU" sz="1400" b="1" dirty="0">
                <a:solidFill>
                  <a:schemeClr val="tx2"/>
                </a:solidFill>
                <a:latin typeface="Arial" panose="020B0604020202020204" pitchFamily="34" charset="0"/>
                <a:ea typeface="Calibri" panose="020F0502020204030204" pitchFamily="34" charset="0"/>
              </a:rPr>
              <a:t> (властвующий), </a:t>
            </a:r>
          </a:p>
          <a:p>
            <a:pPr lvl="1" algn="just">
              <a:spcBef>
                <a:spcPts val="0"/>
              </a:spcBef>
              <a:defRPr/>
            </a:pPr>
            <a:r>
              <a:rPr lang="ru-RU" sz="1400" b="1" dirty="0">
                <a:solidFill>
                  <a:schemeClr val="tx2"/>
                </a:solidFill>
                <a:latin typeface="Arial" panose="020B0604020202020204" pitchFamily="34" charset="0"/>
                <a:ea typeface="Calibri" panose="020F0502020204030204" pitchFamily="34" charset="0"/>
              </a:rPr>
              <a:t> </a:t>
            </a:r>
            <a:r>
              <a:rPr lang="ru-RU" sz="1400" b="1" dirty="0" err="1">
                <a:solidFill>
                  <a:schemeClr val="tx2"/>
                </a:solidFill>
                <a:latin typeface="Arial" panose="020B0604020202020204" pitchFamily="34" charset="0"/>
                <a:ea typeface="Calibri" panose="020F0502020204030204" pitchFamily="34" charset="0"/>
              </a:rPr>
              <a:t>governing</a:t>
            </a:r>
            <a:r>
              <a:rPr lang="ru-RU" sz="1400" b="1" dirty="0">
                <a:solidFill>
                  <a:schemeClr val="tx2"/>
                </a:solidFill>
                <a:latin typeface="Arial" panose="020B0604020202020204" pitchFamily="34" charset="0"/>
                <a:ea typeface="Calibri" panose="020F0502020204030204" pitchFamily="34" charset="0"/>
              </a:rPr>
              <a:t> </a:t>
            </a:r>
            <a:r>
              <a:rPr lang="ru-RU" sz="1400" b="1" dirty="0" err="1">
                <a:solidFill>
                  <a:schemeClr val="tx2"/>
                </a:solidFill>
                <a:latin typeface="Arial" panose="020B0604020202020204" pitchFamily="34" charset="0"/>
                <a:ea typeface="Calibri" panose="020F0502020204030204" pitchFamily="34" charset="0"/>
              </a:rPr>
              <a:t>class</a:t>
            </a:r>
            <a:r>
              <a:rPr lang="ru-RU" sz="1400" b="1" dirty="0">
                <a:solidFill>
                  <a:schemeClr val="tx2"/>
                </a:solidFill>
                <a:latin typeface="Arial" panose="020B0604020202020204" pitchFamily="34" charset="0"/>
                <a:ea typeface="Calibri" panose="020F0502020204030204" pitchFamily="34" charset="0"/>
              </a:rPr>
              <a:t> (управляющий) – «менеджер».</a:t>
            </a:r>
          </a:p>
          <a:p>
            <a:pPr marL="0" indent="0" algn="just">
              <a:spcBef>
                <a:spcPts val="0"/>
              </a:spcBef>
              <a:buNone/>
              <a:defRPr/>
            </a:pPr>
            <a:r>
              <a:rPr lang="ru-RU" sz="1800" b="1" dirty="0">
                <a:solidFill>
                  <a:schemeClr val="tx2"/>
                </a:solidFill>
                <a:latin typeface="Arial" panose="020B0604020202020204" pitchFamily="34" charset="0"/>
                <a:ea typeface="Calibri" panose="020F0502020204030204" pitchFamily="34" charset="0"/>
              </a:rPr>
              <a:t> </a:t>
            </a:r>
          </a:p>
          <a:p>
            <a:pPr marL="0" indent="0" algn="just">
              <a:spcBef>
                <a:spcPts val="0"/>
              </a:spcBef>
              <a:buNone/>
              <a:defRPr/>
            </a:pPr>
            <a:r>
              <a:rPr lang="ru-RU" sz="1800" b="1" dirty="0">
                <a:solidFill>
                  <a:schemeClr val="tx2"/>
                </a:solidFill>
                <a:latin typeface="Arial" panose="020B0604020202020204" pitchFamily="34" charset="0"/>
                <a:ea typeface="Calibri" panose="020F0502020204030204" pitchFamily="34" charset="0"/>
              </a:rPr>
              <a:t>Исходя из этого следует, что </a:t>
            </a:r>
          </a:p>
          <a:p>
            <a:pPr marL="0" indent="0" algn="just">
              <a:spcBef>
                <a:spcPts val="0"/>
              </a:spcBef>
              <a:buNone/>
              <a:defRPr/>
            </a:pPr>
            <a:r>
              <a:rPr lang="ru-RU" sz="1800" b="1" dirty="0">
                <a:solidFill>
                  <a:srgbClr val="0000FF"/>
                </a:solidFill>
                <a:latin typeface="Arial" panose="020B0604020202020204" pitchFamily="34" charset="0"/>
                <a:ea typeface="Calibri" panose="020F0502020204030204" pitchFamily="34" charset="0"/>
              </a:rPr>
              <a:t>политик</a:t>
            </a:r>
            <a:r>
              <a:rPr lang="ru-RU" sz="1800" b="1" dirty="0">
                <a:solidFill>
                  <a:schemeClr val="tx2"/>
                </a:solidFill>
                <a:latin typeface="Arial" panose="020B0604020202020204" pitchFamily="34" charset="0"/>
                <a:ea typeface="Calibri" panose="020F0502020204030204" pitchFamily="34" charset="0"/>
              </a:rPr>
              <a:t> – это тот, кто участвует в обсуждении и принятии решений, а </a:t>
            </a:r>
          </a:p>
          <a:p>
            <a:pPr marL="0" indent="0" algn="just">
              <a:spcBef>
                <a:spcPts val="0"/>
              </a:spcBef>
              <a:buNone/>
              <a:defRPr/>
            </a:pPr>
            <a:r>
              <a:rPr lang="ru-RU" sz="1800" b="1" dirty="0">
                <a:solidFill>
                  <a:srgbClr val="FF0000"/>
                </a:solidFill>
                <a:latin typeface="Arial" panose="020B0604020202020204" pitchFamily="34" charset="0"/>
                <a:ea typeface="Calibri" panose="020F0502020204030204" pitchFamily="34" charset="0"/>
              </a:rPr>
              <a:t>администратор</a:t>
            </a:r>
            <a:r>
              <a:rPr lang="ru-RU" sz="1800" b="1" dirty="0">
                <a:solidFill>
                  <a:schemeClr val="tx2"/>
                </a:solidFill>
                <a:latin typeface="Arial" panose="020B0604020202020204" pitchFamily="34" charset="0"/>
                <a:ea typeface="Calibri" panose="020F0502020204030204" pitchFamily="34" charset="0"/>
              </a:rPr>
              <a:t> – это тот, кто реализует обсужденные и принятые решения. </a:t>
            </a:r>
          </a:p>
          <a:p>
            <a:pPr marL="0" indent="0" algn="just">
              <a:spcBef>
                <a:spcPts val="0"/>
              </a:spcBef>
              <a:buNone/>
              <a:defRPr/>
            </a:pPr>
            <a:r>
              <a:rPr lang="ru-RU" sz="1800" b="1" dirty="0">
                <a:solidFill>
                  <a:schemeClr val="tx2"/>
                </a:solidFill>
                <a:latin typeface="Arial" panose="020B0604020202020204" pitchFamily="34" charset="0"/>
                <a:ea typeface="Calibri" panose="020F0502020204030204" pitchFamily="34" charset="0"/>
              </a:rPr>
              <a:t> </a:t>
            </a:r>
          </a:p>
          <a:p>
            <a:pPr marL="0" lvl="1" algn="just">
              <a:spcBef>
                <a:spcPct val="0"/>
              </a:spcBef>
              <a:buNone/>
              <a:defRPr/>
            </a:pPr>
            <a:endParaRPr lang="ru-RU" altLang="ru-RU" sz="1800" b="1" dirty="0">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3999D54B-A2B2-2D67-BB9E-B3DBC41EE711}"/>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Политический класс, государственные деятели и служащие.</a:t>
            </a:r>
          </a:p>
        </p:txBody>
      </p:sp>
      <p:sp>
        <p:nvSpPr>
          <p:cNvPr id="2" name="Нижний колонтитул 2">
            <a:extLst>
              <a:ext uri="{FF2B5EF4-FFF2-40B4-BE49-F238E27FC236}">
                <a16:creationId xmlns:a16="http://schemas.microsoft.com/office/drawing/2014/main" id="{F6662818-A729-D831-3A50-CB84EDAB9F24}"/>
              </a:ext>
            </a:extLst>
          </p:cNvPr>
          <p:cNvSpPr>
            <a:spLocks noGrp="1"/>
          </p:cNvSpPr>
          <p:nvPr>
            <p:ph type="ftr" sz="quarter" idx="11"/>
          </p:nvPr>
        </p:nvSpPr>
        <p:spPr>
          <a:xfrm>
            <a:off x="5188013" y="6277884"/>
            <a:ext cx="5370513" cy="391201"/>
          </a:xfrm>
        </p:spPr>
        <p:txBody>
          <a:bodyPr/>
          <a:lstStyle/>
          <a:p>
            <a:pPr>
              <a:defRPr/>
            </a:pPr>
            <a:r>
              <a:rPr lang="ru-RU" sz="600" dirty="0">
                <a:latin typeface="Arial" panose="020B0604020202020204" pitchFamily="34" charset="0"/>
                <a:cs typeface="Arial" panose="020B0604020202020204" pitchFamily="34" charset="0"/>
              </a:rPr>
              <a:t>© Назаренко С.В. МФК «Искусственный интеллект и цифровая эволюция государственного администрирования». </a:t>
            </a:r>
          </a:p>
          <a:p>
            <a:pPr>
              <a:defRPr/>
            </a:pPr>
            <a:r>
              <a:rPr lang="ru-RU" sz="600" dirty="0">
                <a:latin typeface="Arial" panose="020B0604020202020204" pitchFamily="34" charset="0"/>
                <a:cs typeface="Arial" panose="020B0604020202020204" pitchFamily="34" charset="0"/>
              </a:rPr>
              <a:t>Тема 2. Теоретико-методологические основы разработки, развития и реализации искусственного интеллекта в институциональных практиках управления/администрирования и контрольной/надзорной деятельности.</a:t>
            </a:r>
            <a:r>
              <a:rPr lang="ru-RU" sz="600" i="1" dirty="0">
                <a:latin typeface="Arial" panose="020B0604020202020204" pitchFamily="34" charset="0"/>
                <a:cs typeface="Arial" panose="020B0604020202020204" pitchFamily="34" charset="0"/>
              </a:rPr>
              <a:t> ВШГА МГУ - 2022</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Содержимое 2">
            <a:extLst>
              <a:ext uri="{FF2B5EF4-FFF2-40B4-BE49-F238E27FC236}">
                <a16:creationId xmlns:a16="http://schemas.microsoft.com/office/drawing/2014/main" id="{6211CC79-9028-B026-865F-17BEBD2B998D}"/>
              </a:ext>
            </a:extLst>
          </p:cNvPr>
          <p:cNvSpPr txBox="1">
            <a:spLocks noChangeArrowheads="1"/>
          </p:cNvSpPr>
          <p:nvPr/>
        </p:nvSpPr>
        <p:spPr bwMode="auto">
          <a:xfrm>
            <a:off x="1614489" y="1268413"/>
            <a:ext cx="88741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Государственные должности Российской Федерации: </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должности, устанавливаемые Конституцией Российской Федерации, федеральными законами для непосредственного исполнения полномочий федеральных государственных органов;</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должности, устанавливаемые конституциями (уставами), законами субъектов Российской Федерации для непосредственного исполнения полномочий государственных органов субъектов Российской Федерации.</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Государственные должности Российской Федерации отличаются от должностей государственной службы.</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Указ Президента РФ от 11.01.1995 N 32 </a:t>
            </a:r>
            <a:r>
              <a:rPr lang="ru-RU" altLang="ru-RU" sz="1400" i="1">
                <a:solidFill>
                  <a:schemeClr val="tx2"/>
                </a:solidFill>
                <a:latin typeface="Arial" panose="020B0604020202020204" pitchFamily="34" charset="0"/>
              </a:rPr>
              <a:t>(С изменениями и дополнениями от: </a:t>
            </a:r>
          </a:p>
          <a:p>
            <a:pPr marL="0" lvl="1" algn="just">
              <a:spcBef>
                <a:spcPct val="0"/>
              </a:spcBef>
              <a:buNone/>
            </a:pPr>
            <a:r>
              <a:rPr lang="ru-RU" altLang="ru-RU" sz="1400" i="1">
                <a:solidFill>
                  <a:schemeClr val="tx2"/>
                </a:solidFill>
                <a:latin typeface="Arial" panose="020B0604020202020204" pitchFamily="34" charset="0"/>
              </a:rPr>
              <a:t>20 декабря 1996 г., 23 октября 1998 г., 20 марта 2006 г., 31 мая 2007 г., 12 мая, 21 октября, 1 декабря 2008 г., 14 января 2011 г., 12 июля 2012 г., 25 июля, 31 декабря 2014 г., 26 января 2017 г., 15 мая 2018 г., 16, 21 января 2020 г., 30 января 2021 г., 20 апреля 2021 г.) </a:t>
            </a:r>
          </a:p>
          <a:p>
            <a:pPr marL="0" lvl="1" algn="just">
              <a:spcBef>
                <a:spcPct val="0"/>
              </a:spcBef>
              <a:buNone/>
            </a:pPr>
            <a:r>
              <a:rPr lang="ru-RU" altLang="ru-RU" sz="1800" b="1">
                <a:solidFill>
                  <a:schemeClr val="tx2"/>
                </a:solidFill>
                <a:latin typeface="Arial" panose="020B0604020202020204" pitchFamily="34" charset="0"/>
              </a:rPr>
              <a:t>«О государственных должностях Российской Федерации». </a:t>
            </a:r>
          </a:p>
          <a:p>
            <a:pPr marL="0" lvl="1" algn="just">
              <a:spcBef>
                <a:spcPct val="0"/>
              </a:spcBef>
              <a:buNone/>
            </a:pPr>
            <a:r>
              <a:rPr lang="en-US" altLang="ru-RU" sz="1800" b="1">
                <a:solidFill>
                  <a:schemeClr val="tx2"/>
                </a:solidFill>
                <a:latin typeface="Arial" panose="020B0604020202020204" pitchFamily="34" charset="0"/>
                <a:hlinkClick r:id="rId2"/>
              </a:rPr>
              <a:t>http://www.consultant.ru/document/cons_doc_LAW_15861/</a:t>
            </a:r>
            <a:r>
              <a:rPr lang="ru-RU" altLang="ru-RU" sz="1800" b="1">
                <a:solidFill>
                  <a:schemeClr val="tx2"/>
                </a:solidFill>
                <a:latin typeface="Arial" panose="020B0604020202020204" pitchFamily="34" charset="0"/>
              </a:rPr>
              <a:t> </a:t>
            </a:r>
          </a:p>
          <a:p>
            <a:pPr marL="0" lvl="1" algn="just">
              <a:spcBef>
                <a:spcPct val="0"/>
              </a:spcBef>
              <a:buNone/>
            </a:pPr>
            <a:r>
              <a:rPr lang="ru-RU" altLang="ru-RU" sz="1800" b="1">
                <a:solidFill>
                  <a:schemeClr val="tx2"/>
                </a:solidFill>
                <a:latin typeface="Arial" panose="020B0604020202020204" pitchFamily="34" charset="0"/>
              </a:rPr>
              <a:t>Сводный перечень государственных должностей Российской Федерации включает </a:t>
            </a:r>
            <a:r>
              <a:rPr lang="ru-RU" altLang="ru-RU" sz="1800" b="1">
                <a:solidFill>
                  <a:srgbClr val="FF0000"/>
                </a:solidFill>
                <a:latin typeface="Arial" panose="020B0604020202020204" pitchFamily="34" charset="0"/>
              </a:rPr>
              <a:t>49 должностей.</a:t>
            </a: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4D3110B5-92F0-F392-67AA-638BD06FD5D2}"/>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Государственные должности Российской Федерации</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Содержимое 2">
            <a:extLst>
              <a:ext uri="{FF2B5EF4-FFF2-40B4-BE49-F238E27FC236}">
                <a16:creationId xmlns:a16="http://schemas.microsoft.com/office/drawing/2014/main" id="{8F3B944C-06D9-0A1B-B07C-85674C85DD39}"/>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Государственные должности субъекта Российской Федерации: </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должности, утверждаемые Президентом Российской Федерации.</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Лицом, замещающим государственную должность субъекта Российской Федерации, может быть гражданин Российской Федерации, не имеющий гражданства (подданства) иностранного государства либо вида на жительство или иного документа, подтверждающего право на постоянное проживание гражданина Российской Федерации на территории иностранного государства.</a:t>
            </a:r>
            <a:endParaRPr lang="ru-RU" altLang="ru-RU" sz="1800" b="1">
              <a:solidFill>
                <a:schemeClr val="tx2"/>
              </a:solidFill>
              <a:latin typeface="Arial" panose="020B0604020202020204" pitchFamily="34" charset="0"/>
            </a:endParaRPr>
          </a:p>
          <a:p>
            <a:pPr marL="0" lvl="1" algn="just">
              <a:spcBef>
                <a:spcPct val="0"/>
              </a:spcBef>
              <a:buNone/>
            </a:pPr>
            <a:endParaRPr lang="ru-RU" altLang="ru-RU" sz="5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Указ Президента РФ от 4 декабря 2009 г. N 1381 </a:t>
            </a:r>
          </a:p>
          <a:p>
            <a:pPr marL="0" lvl="1" algn="just">
              <a:spcBef>
                <a:spcPct val="0"/>
              </a:spcBef>
              <a:buNone/>
            </a:pPr>
            <a:r>
              <a:rPr lang="ru-RU" altLang="ru-RU" sz="1800" b="1">
                <a:solidFill>
                  <a:schemeClr val="tx2"/>
                </a:solidFill>
                <a:latin typeface="Arial" panose="020B0604020202020204" pitchFamily="34" charset="0"/>
              </a:rPr>
              <a:t>«О типовых государственных должностях </a:t>
            </a:r>
          </a:p>
          <a:p>
            <a:pPr marL="0" lvl="1" algn="just">
              <a:spcBef>
                <a:spcPct val="0"/>
              </a:spcBef>
              <a:buNone/>
            </a:pPr>
            <a:r>
              <a:rPr lang="ru-RU" altLang="ru-RU" sz="1800" b="1">
                <a:solidFill>
                  <a:schemeClr val="tx2"/>
                </a:solidFill>
                <a:latin typeface="Arial" panose="020B0604020202020204" pitchFamily="34" charset="0"/>
              </a:rPr>
              <a:t>субъектов Российской Федерации»</a:t>
            </a:r>
          </a:p>
          <a:p>
            <a:pPr marL="0" lvl="1" algn="just">
              <a:spcBef>
                <a:spcPct val="0"/>
              </a:spcBef>
              <a:buNone/>
            </a:pPr>
            <a:r>
              <a:rPr lang="ru-RU" altLang="ru-RU" sz="1800" i="1">
                <a:solidFill>
                  <a:schemeClr val="tx2"/>
                </a:solidFill>
                <a:latin typeface="Arial" panose="020B0604020202020204" pitchFamily="34" charset="0"/>
              </a:rPr>
              <a:t>С изменениями и дополнениями от: 5 октября 2015 г.</a:t>
            </a:r>
          </a:p>
          <a:p>
            <a:pPr marL="0" lvl="1" algn="just">
              <a:spcBef>
                <a:spcPct val="0"/>
              </a:spcBef>
              <a:buNone/>
            </a:pPr>
            <a:endParaRPr lang="ru-RU" altLang="ru-RU" sz="5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В соответствии с пунктом 1 статьи 2.1 Федерального закона </a:t>
            </a:r>
          </a:p>
          <a:p>
            <a:pPr marL="0" lvl="1" algn="just">
              <a:spcBef>
                <a:spcPct val="0"/>
              </a:spcBef>
              <a:buNone/>
            </a:pPr>
            <a:r>
              <a:rPr lang="ru-RU" altLang="ru-RU" sz="1800" b="1">
                <a:solidFill>
                  <a:schemeClr val="tx2"/>
                </a:solidFill>
                <a:latin typeface="Arial" panose="020B0604020202020204" pitchFamily="34" charset="0"/>
              </a:rPr>
              <a:t>от 6 октября 1999 г. № 184-ФЗ </a:t>
            </a:r>
          </a:p>
          <a:p>
            <a:pPr marL="0" lvl="1" algn="just">
              <a:spcBef>
                <a:spcPct val="0"/>
              </a:spcBef>
              <a:buNone/>
            </a:pPr>
            <a:r>
              <a:rPr lang="ru-RU" altLang="ru-RU" sz="1800" b="1">
                <a:solidFill>
                  <a:schemeClr val="tx2"/>
                </a:solidFill>
                <a:latin typeface="Arial" panose="020B0604020202020204" pitchFamily="34" charset="0"/>
              </a:rPr>
              <a:t>«Об общих принципах организации законодательных (представительных) и исполнительных органов государственной власти субъектов Российской Федерации» утвержден Перечень типовых государственных должностей субъектов Российской Федерации.</a:t>
            </a:r>
          </a:p>
          <a:p>
            <a:pPr marL="0" lvl="1" algn="just">
              <a:spcBef>
                <a:spcPct val="0"/>
              </a:spcBef>
              <a:buNone/>
            </a:pPr>
            <a:endParaRPr lang="ru-RU" altLang="ru-RU" sz="5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Перечень государственных должностей субъекта Российской Федерации включает </a:t>
            </a:r>
            <a:r>
              <a:rPr lang="ru-RU" altLang="ru-RU" sz="1800" b="1">
                <a:solidFill>
                  <a:srgbClr val="FF0000"/>
                </a:solidFill>
                <a:latin typeface="Arial" panose="020B0604020202020204" pitchFamily="34" charset="0"/>
              </a:rPr>
              <a:t>17 должностей.</a:t>
            </a: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7690841F-C698-2750-D004-A711BB266452}"/>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Государственные должности субъекта РФ</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E61D0006-C612-1D9C-52A0-B0DEDE58936F}"/>
              </a:ext>
            </a:extLst>
          </p:cNvPr>
          <p:cNvSpPr txBox="1">
            <a:spLocks/>
          </p:cNvSpPr>
          <p:nvPr/>
        </p:nvSpPr>
        <p:spPr bwMode="auto">
          <a:xfrm>
            <a:off x="4008439" y="188914"/>
            <a:ext cx="6650037" cy="549275"/>
          </a:xfrm>
          <a:prstGeom prst="rect">
            <a:avLst/>
          </a:prstGeom>
          <a:noFill/>
          <a:ln w="9525">
            <a:noFill/>
            <a:miter lim="800000"/>
            <a:headEnd/>
            <a:tailEnd/>
          </a:ln>
        </p:spPr>
        <p:txBody>
          <a:bodyPr anchor="ctr"/>
          <a:lstStyle/>
          <a:p>
            <a:pPr algn="ctr" eaLnBrk="1" hangingPunct="1">
              <a:defRPr/>
            </a:pPr>
            <a:r>
              <a:rPr lang="ru-RU" sz="2000" b="1" dirty="0">
                <a:solidFill>
                  <a:srgbClr val="632523"/>
                </a:solidFill>
                <a:ea typeface="+mj-ea"/>
              </a:rPr>
              <a:t>Учебные вопросы:</a:t>
            </a:r>
          </a:p>
        </p:txBody>
      </p:sp>
      <p:sp>
        <p:nvSpPr>
          <p:cNvPr id="4100" name="Содержимое 2">
            <a:extLst>
              <a:ext uri="{FF2B5EF4-FFF2-40B4-BE49-F238E27FC236}">
                <a16:creationId xmlns:a16="http://schemas.microsoft.com/office/drawing/2014/main" id="{7932FC3A-7421-4E59-41C2-0E767CFB4469}"/>
              </a:ext>
            </a:extLst>
          </p:cNvPr>
          <p:cNvSpPr txBox="1">
            <a:spLocks/>
          </p:cNvSpPr>
          <p:nvPr/>
        </p:nvSpPr>
        <p:spPr bwMode="auto">
          <a:xfrm>
            <a:off x="2100264" y="1773239"/>
            <a:ext cx="8567737"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pPr>
            <a:endParaRPr lang="ru-RU" altLang="ru-RU" sz="2000" b="1">
              <a:solidFill>
                <a:schemeClr val="tx2"/>
              </a:solidFill>
              <a:latin typeface="Arial" panose="020B0604020202020204" pitchFamily="34" charset="0"/>
            </a:endParaRPr>
          </a:p>
          <a:p>
            <a:pPr marL="0" lvl="1">
              <a:spcBef>
                <a:spcPct val="0"/>
              </a:spcBef>
              <a:buNone/>
            </a:pPr>
            <a:r>
              <a:rPr lang="ru-RU" altLang="ru-RU" sz="2000" b="1">
                <a:solidFill>
                  <a:srgbClr val="FF0000"/>
                </a:solidFill>
                <a:latin typeface="Arial" panose="020B0604020202020204" pitchFamily="34" charset="0"/>
              </a:rPr>
              <a:t>1. </a:t>
            </a:r>
            <a:r>
              <a:rPr lang="ru-RU" altLang="ru-RU" sz="2000" b="1">
                <a:solidFill>
                  <a:schemeClr val="tx2"/>
                </a:solidFill>
                <a:latin typeface="Arial" panose="020B0604020202020204" pitchFamily="34" charset="0"/>
              </a:rPr>
              <a:t>Институты и институциональные практики.</a:t>
            </a:r>
          </a:p>
          <a:p>
            <a:pPr marL="0" lvl="1">
              <a:spcBef>
                <a:spcPct val="0"/>
              </a:spcBef>
              <a:buNone/>
            </a:pPr>
            <a:endParaRPr lang="ru-RU" altLang="ru-RU" sz="2000" b="1">
              <a:solidFill>
                <a:schemeClr val="tx2"/>
              </a:solidFill>
              <a:latin typeface="Arial" panose="020B0604020202020204" pitchFamily="34" charset="0"/>
            </a:endParaRPr>
          </a:p>
          <a:p>
            <a:pPr marL="0" lvl="1">
              <a:spcBef>
                <a:spcPct val="0"/>
              </a:spcBef>
              <a:buNone/>
            </a:pPr>
            <a:r>
              <a:rPr lang="ru-RU" altLang="ru-RU" sz="2000" b="1">
                <a:solidFill>
                  <a:srgbClr val="FF0000"/>
                </a:solidFill>
                <a:latin typeface="Arial" panose="020B0604020202020204" pitchFamily="34" charset="0"/>
              </a:rPr>
              <a:t>2. </a:t>
            </a:r>
            <a:r>
              <a:rPr lang="ru-RU" altLang="ru-RU" sz="2000" b="1">
                <a:solidFill>
                  <a:schemeClr val="tx2"/>
                </a:solidFill>
                <a:latin typeface="Arial" panose="020B0604020202020204" pitchFamily="34" charset="0"/>
              </a:rPr>
              <a:t>Государственное / муниципальное управление / </a:t>
            </a:r>
          </a:p>
          <a:p>
            <a:pPr marL="0" lvl="1">
              <a:spcBef>
                <a:spcPct val="0"/>
              </a:spcBef>
              <a:buNone/>
            </a:pPr>
            <a:r>
              <a:rPr lang="ru-RU" altLang="ru-RU" sz="2000" b="1">
                <a:solidFill>
                  <a:schemeClr val="tx2"/>
                </a:solidFill>
                <a:latin typeface="Arial" panose="020B0604020202020204" pitchFamily="34" charset="0"/>
              </a:rPr>
              <a:t>    администрирование и контрольная / надзорная деятельность  </a:t>
            </a:r>
          </a:p>
          <a:p>
            <a:pPr marL="0" lvl="1">
              <a:spcBef>
                <a:spcPct val="0"/>
              </a:spcBef>
              <a:buNone/>
            </a:pPr>
            <a:endParaRPr lang="ru-RU" altLang="ru-RU" sz="2000" b="1">
              <a:solidFill>
                <a:schemeClr val="tx2"/>
              </a:solidFill>
              <a:latin typeface="Arial" panose="020B0604020202020204" pitchFamily="34" charset="0"/>
            </a:endParaRPr>
          </a:p>
          <a:p>
            <a:pPr marL="0" lvl="1">
              <a:spcBef>
                <a:spcPct val="0"/>
              </a:spcBef>
              <a:buNone/>
            </a:pPr>
            <a:r>
              <a:rPr lang="ru-RU" altLang="ru-RU" sz="2000" b="1">
                <a:solidFill>
                  <a:srgbClr val="FF0000"/>
                </a:solidFill>
                <a:latin typeface="Arial" panose="020B0604020202020204" pitchFamily="34" charset="0"/>
              </a:rPr>
              <a:t>3. </a:t>
            </a:r>
            <a:r>
              <a:rPr lang="ru-RU" altLang="ru-RU" sz="2000" b="1">
                <a:solidFill>
                  <a:schemeClr val="tx2"/>
                </a:solidFill>
                <a:latin typeface="Arial" panose="020B0604020202020204" pitchFamily="34" charset="0"/>
              </a:rPr>
              <a:t>Содержание государственного контроля (надзора) и муниципального контроля в Российской Федерации</a:t>
            </a:r>
          </a:p>
          <a:p>
            <a:pPr marL="0" lvl="1">
              <a:spcBef>
                <a:spcPct val="0"/>
              </a:spcBef>
              <a:buNone/>
            </a:pPr>
            <a:endParaRPr lang="ru-RU" altLang="ru-RU" sz="2000" b="1">
              <a:solidFill>
                <a:schemeClr val="tx2"/>
              </a:solidFill>
              <a:latin typeface="Arial" panose="020B0604020202020204" pitchFamily="34" charset="0"/>
            </a:endParaRPr>
          </a:p>
        </p:txBody>
      </p:sp>
      <p:sp>
        <p:nvSpPr>
          <p:cNvPr id="7" name="Нижний колонтитул 2">
            <a:extLst>
              <a:ext uri="{FF2B5EF4-FFF2-40B4-BE49-F238E27FC236}">
                <a16:creationId xmlns:a16="http://schemas.microsoft.com/office/drawing/2014/main" id="{8FEFE730-EC4B-A3B9-A036-1E700077C057}"/>
              </a:ext>
            </a:extLst>
          </p:cNvPr>
          <p:cNvSpPr>
            <a:spLocks noGrp="1"/>
          </p:cNvSpPr>
          <p:nvPr>
            <p:ph type="ftr" sz="quarter" idx="11"/>
          </p:nvPr>
        </p:nvSpPr>
        <p:spPr>
          <a:xfrm>
            <a:off x="5188013" y="6277884"/>
            <a:ext cx="5370513" cy="391201"/>
          </a:xfrm>
        </p:spPr>
        <p:txBody>
          <a:bodyPr/>
          <a:lstStyle/>
          <a:p>
            <a:pPr>
              <a:defRPr/>
            </a:pPr>
            <a:r>
              <a:rPr lang="ru-RU" sz="600" dirty="0">
                <a:latin typeface="Arial" panose="020B0604020202020204" pitchFamily="34" charset="0"/>
                <a:cs typeface="Arial" panose="020B0604020202020204" pitchFamily="34" charset="0"/>
              </a:rPr>
              <a:t>© Назаренко С.В. МФК «Искусственный интеллект и цифровая эволюция государственного администрирования». </a:t>
            </a:r>
          </a:p>
          <a:p>
            <a:pPr>
              <a:defRPr/>
            </a:pPr>
            <a:r>
              <a:rPr lang="ru-RU" sz="600" dirty="0">
                <a:latin typeface="Arial" panose="020B0604020202020204" pitchFamily="34" charset="0"/>
                <a:cs typeface="Arial" panose="020B0604020202020204" pitchFamily="34" charset="0"/>
              </a:rPr>
              <a:t>Тема 2. Теоретико-методологические основы разработки, развития и реализации искусственного интеллекта в институциональных практиках управления/администрирования и контрольной/надзорной деятельности.</a:t>
            </a:r>
            <a:r>
              <a:rPr lang="ru-RU" sz="600" i="1" dirty="0">
                <a:latin typeface="Arial" panose="020B0604020202020204" pitchFamily="34" charset="0"/>
                <a:cs typeface="Arial" panose="020B0604020202020204" pitchFamily="34" charset="0"/>
              </a:rPr>
              <a:t> ВШГА МГУ - 2022</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Содержимое 2">
            <a:extLst>
              <a:ext uri="{FF2B5EF4-FFF2-40B4-BE49-F238E27FC236}">
                <a16:creationId xmlns:a16="http://schemas.microsoft.com/office/drawing/2014/main" id="{53B26298-4109-D9B9-1174-213988B18747}"/>
              </a:ext>
            </a:extLst>
          </p:cNvPr>
          <p:cNvSpPr txBox="1">
            <a:spLocks noChangeArrowheads="1"/>
          </p:cNvSpPr>
          <p:nvPr/>
        </p:nvSpPr>
        <p:spPr bwMode="auto">
          <a:xfrm>
            <a:off x="1614488" y="1123950"/>
            <a:ext cx="8945562"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chemeClr val="tx2"/>
                </a:solidFill>
                <a:latin typeface="Arial" panose="020B0604020202020204" pitchFamily="34" charset="0"/>
              </a:rPr>
              <a:t>Должности государственной службы распределяются </a:t>
            </a:r>
          </a:p>
          <a:p>
            <a:pPr marL="0" lvl="1" algn="just">
              <a:spcBef>
                <a:spcPct val="0"/>
              </a:spcBef>
              <a:buNone/>
            </a:pPr>
            <a:r>
              <a:rPr lang="ru-RU" altLang="ru-RU" sz="1800" b="1">
                <a:solidFill>
                  <a:schemeClr val="tx2"/>
                </a:solidFill>
                <a:latin typeface="Arial" panose="020B0604020202020204" pitchFamily="34" charset="0"/>
              </a:rPr>
              <a:t>по группам и (или) категориям в соответствии </a:t>
            </a:r>
          </a:p>
          <a:p>
            <a:pPr marL="0" lvl="1" algn="just">
              <a:spcBef>
                <a:spcPct val="0"/>
              </a:spcBef>
              <a:buNone/>
            </a:pPr>
            <a:r>
              <a:rPr lang="ru-RU" altLang="ru-RU" sz="1800" b="1">
                <a:solidFill>
                  <a:schemeClr val="tx2"/>
                </a:solidFill>
                <a:latin typeface="Arial" panose="020B0604020202020204" pitchFamily="34" charset="0"/>
              </a:rPr>
              <a:t>с федеральными законами о видах государственной службы </a:t>
            </a:r>
          </a:p>
          <a:p>
            <a:pPr marL="0" lvl="1" algn="just">
              <a:spcBef>
                <a:spcPct val="0"/>
              </a:spcBef>
              <a:buNone/>
            </a:pPr>
            <a:r>
              <a:rPr lang="ru-RU" altLang="ru-RU" sz="1800" b="1">
                <a:solidFill>
                  <a:schemeClr val="tx2"/>
                </a:solidFill>
                <a:latin typeface="Arial" panose="020B0604020202020204" pitchFamily="34" charset="0"/>
              </a:rPr>
              <a:t>и законами субъектов Российской Федерации </a:t>
            </a:r>
          </a:p>
          <a:p>
            <a:pPr marL="0" lvl="1" algn="just">
              <a:spcBef>
                <a:spcPct val="0"/>
              </a:spcBef>
              <a:buNone/>
            </a:pPr>
            <a:r>
              <a:rPr lang="ru-RU" altLang="ru-RU" sz="1800" b="1">
                <a:solidFill>
                  <a:schemeClr val="tx2"/>
                </a:solidFill>
                <a:latin typeface="Arial" panose="020B0604020202020204" pitchFamily="34" charset="0"/>
              </a:rPr>
              <a:t>о государственной гражданской службе субъектов Российской Федерации.</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 </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400" b="1">
                <a:solidFill>
                  <a:schemeClr val="tx2"/>
                </a:solidFill>
                <a:latin typeface="Arial" panose="020B0604020202020204" pitchFamily="34" charset="0"/>
              </a:rPr>
              <a:t>См.: Федеральный закон от 27.07.2004 N 79-ФЗ (ред. от 08.12.2020) "О государственной гражданской службе Российской Федерации"</a:t>
            </a:r>
          </a:p>
          <a:p>
            <a:pPr marL="0" lvl="1" algn="just">
              <a:spcBef>
                <a:spcPct val="0"/>
              </a:spcBef>
              <a:buNone/>
            </a:pPr>
            <a:r>
              <a:rPr lang="ru-RU" altLang="ru-RU" sz="1400" b="1">
                <a:solidFill>
                  <a:schemeClr val="tx2"/>
                </a:solidFill>
                <a:latin typeface="Arial" panose="020B0604020202020204" pitchFamily="34" charset="0"/>
              </a:rPr>
              <a:t> 9. Классификация должностей гражданской службы</a:t>
            </a:r>
          </a:p>
          <a:p>
            <a:pPr marL="0" lvl="1" algn="just">
              <a:spcBef>
                <a:spcPct val="0"/>
              </a:spcBef>
              <a:buNone/>
            </a:pPr>
            <a:r>
              <a:rPr lang="ru-RU" altLang="ru-RU" sz="1400" b="1">
                <a:solidFill>
                  <a:schemeClr val="tx2"/>
                </a:solidFill>
                <a:latin typeface="Arial" panose="020B0604020202020204" pitchFamily="34" charset="0"/>
                <a:hlinkClick r:id="rId2"/>
              </a:rPr>
              <a:t>http://www.consultant.ru/document/cons_doc_LAW_48601/13935f8c409f17f399cf2cddcf5da0638c9e6fe4/</a:t>
            </a:r>
            <a:r>
              <a:rPr lang="ru-RU" altLang="ru-RU" sz="1400" b="1">
                <a:solidFill>
                  <a:schemeClr val="tx2"/>
                </a:solidFill>
                <a:latin typeface="Arial" panose="020B0604020202020204" pitchFamily="34" charset="0"/>
              </a:rPr>
              <a:t> </a:t>
            </a:r>
          </a:p>
        </p:txBody>
      </p:sp>
      <p:sp>
        <p:nvSpPr>
          <p:cNvPr id="9" name="Заголовок 1">
            <a:extLst>
              <a:ext uri="{FF2B5EF4-FFF2-40B4-BE49-F238E27FC236}">
                <a16:creationId xmlns:a16="http://schemas.microsoft.com/office/drawing/2014/main" id="{DD6F5032-1051-3268-31D0-A8A6576E2EF3}"/>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a:t>
            </a:r>
          </a:p>
        </p:txBody>
      </p:sp>
      <p:pic>
        <p:nvPicPr>
          <p:cNvPr id="26630" name="Рисунок 6">
            <a:extLst>
              <a:ext uri="{FF2B5EF4-FFF2-40B4-BE49-F238E27FC236}">
                <a16:creationId xmlns:a16="http://schemas.microsoft.com/office/drawing/2014/main" id="{2EBE14D6-47C8-44BC-3AA6-24DEFA685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101" y="2551114"/>
            <a:ext cx="4627563"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47E716B9-469B-F46D-5FC7-47AD4CFC2F35}"/>
              </a:ext>
            </a:extLst>
          </p:cNvPr>
          <p:cNvSpPr txBox="1">
            <a:spLocks noChangeArrowheads="1"/>
          </p:cNvSpPr>
          <p:nvPr/>
        </p:nvSpPr>
        <p:spPr bwMode="auto">
          <a:xfrm>
            <a:off x="1614488" y="1268413"/>
            <a:ext cx="9053512" cy="48244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defRPr/>
            </a:pPr>
            <a:r>
              <a:rPr lang="ru-RU" altLang="ru-RU" sz="1800" b="1" dirty="0">
                <a:solidFill>
                  <a:srgbClr val="FF0000"/>
                </a:solidFill>
                <a:latin typeface="Arial" panose="020B0604020202020204" pitchFamily="34" charset="0"/>
              </a:rPr>
              <a:t>Государственное управление </a:t>
            </a:r>
          </a:p>
          <a:p>
            <a:pPr marL="360000" lvl="2" indent="-285750" algn="just">
              <a:spcBef>
                <a:spcPct val="0"/>
              </a:spcBef>
              <a:defRPr/>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деятельность органов государственной власти и их должностных лиц по практическому воплощению выработанного плана во благо общества и укреплению государства;</a:t>
            </a:r>
          </a:p>
          <a:p>
            <a:pPr marL="360000" lvl="2" indent="-285750" algn="just">
              <a:spcBef>
                <a:spcPct val="0"/>
              </a:spcBef>
              <a:defRPr/>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управление делами общества, осуществляемое государство в целом – все ветви власти, соответствующие государственные учреждения и организации, а также структуры местного самоуправления </a:t>
            </a:r>
            <a:r>
              <a:rPr lang="ru-RU" altLang="ru-RU" sz="1400" i="1" dirty="0">
                <a:solidFill>
                  <a:schemeClr val="tx2"/>
                </a:solidFill>
                <a:latin typeface="Arial" panose="020B0604020202020204" pitchFamily="34" charset="0"/>
              </a:rPr>
              <a:t>(в широком смысле) </a:t>
            </a:r>
          </a:p>
          <a:p>
            <a:pPr marL="360000" lvl="2" indent="-285750" algn="just">
              <a:spcBef>
                <a:spcPct val="0"/>
              </a:spcBef>
              <a:defRPr/>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управление делами общества органами исполнительной власти посредством соответствующей формы </a:t>
            </a:r>
            <a:r>
              <a:rPr lang="ru-RU" altLang="ru-RU" sz="1400" b="1" dirty="0">
                <a:solidFill>
                  <a:srgbClr val="0000FF"/>
                </a:solidFill>
                <a:latin typeface="Arial" panose="020B0604020202020204" pitchFamily="34" charset="0"/>
              </a:rPr>
              <a:t>исполнительно-распорядительной</a:t>
            </a:r>
            <a:r>
              <a:rPr lang="ru-RU" altLang="ru-RU" sz="1400" b="1" dirty="0">
                <a:solidFill>
                  <a:schemeClr val="tx2"/>
                </a:solidFill>
                <a:latin typeface="Arial" panose="020B0604020202020204" pitchFamily="34" charset="0"/>
              </a:rPr>
              <a:t> и </a:t>
            </a:r>
            <a:r>
              <a:rPr lang="ru-RU" altLang="ru-RU" sz="1400" b="1" u="sng" dirty="0">
                <a:solidFill>
                  <a:srgbClr val="0000FF"/>
                </a:solidFill>
                <a:latin typeface="Arial" panose="020B0604020202020204" pitchFamily="34" charset="0"/>
              </a:rPr>
              <a:t>контрольно-надзорной</a:t>
            </a:r>
            <a:r>
              <a:rPr lang="ru-RU" altLang="ru-RU" sz="1400" b="1" dirty="0">
                <a:solidFill>
                  <a:schemeClr val="tx2"/>
                </a:solidFill>
                <a:latin typeface="Arial" panose="020B0604020202020204" pitchFamily="34" charset="0"/>
              </a:rPr>
              <a:t> деятельности, носит четко выраженный организующий, координирующий и распорядительный характер </a:t>
            </a:r>
            <a:r>
              <a:rPr lang="ru-RU" altLang="ru-RU" sz="1400" i="1" dirty="0">
                <a:solidFill>
                  <a:schemeClr val="tx2"/>
                </a:solidFill>
                <a:latin typeface="Arial" panose="020B0604020202020204" pitchFamily="34" charset="0"/>
              </a:rPr>
              <a:t>(в узком смысле)</a:t>
            </a:r>
          </a:p>
          <a:p>
            <a:pPr marL="0" lvl="1" algn="just">
              <a:spcBef>
                <a:spcPct val="0"/>
              </a:spcBef>
              <a:buNone/>
              <a:defRPr/>
            </a:pPr>
            <a:endParaRPr lang="ru-RU" altLang="ru-RU" sz="1800" b="1" dirty="0">
              <a:solidFill>
                <a:schemeClr val="tx2"/>
              </a:solidFill>
              <a:latin typeface="Arial" panose="020B0604020202020204" pitchFamily="34" charset="0"/>
            </a:endParaRPr>
          </a:p>
          <a:p>
            <a:pPr marL="0" lvl="1" algn="just">
              <a:spcBef>
                <a:spcPct val="0"/>
              </a:spcBef>
              <a:buNone/>
              <a:defRPr/>
            </a:pPr>
            <a:r>
              <a:rPr lang="ru-RU" altLang="ru-RU" sz="1800" b="1" dirty="0">
                <a:solidFill>
                  <a:schemeClr val="tx2"/>
                </a:solidFill>
                <a:latin typeface="Arial" panose="020B0604020202020204" pitchFamily="34" charset="0"/>
              </a:rPr>
              <a:t>Деятельность по государственному управлению противопоставляется, </a:t>
            </a:r>
          </a:p>
          <a:p>
            <a:pPr marL="971550" lvl="2" indent="-285750" algn="just">
              <a:spcBef>
                <a:spcPct val="0"/>
              </a:spcBef>
              <a:defRPr/>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с одной стороны, политической деятельности, </a:t>
            </a:r>
          </a:p>
          <a:p>
            <a:pPr marL="971550" lvl="2" indent="-285750" algn="just">
              <a:spcBef>
                <a:spcPct val="0"/>
              </a:spcBef>
              <a:defRPr/>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с другой стороны, – деятельности по формулированию политического курса.</a:t>
            </a:r>
          </a:p>
          <a:p>
            <a:pPr marL="0" lvl="1" algn="just">
              <a:spcBef>
                <a:spcPct val="0"/>
              </a:spcBef>
              <a:buNone/>
              <a:defRPr/>
            </a:pPr>
            <a:endParaRPr lang="ru-RU" altLang="ru-RU" sz="1800" b="1" dirty="0">
              <a:solidFill>
                <a:schemeClr val="tx2"/>
              </a:solidFill>
              <a:latin typeface="Arial" panose="020B0604020202020204" pitchFamily="34" charset="0"/>
            </a:endParaRPr>
          </a:p>
          <a:p>
            <a:pPr marL="0" lvl="1" algn="just">
              <a:spcBef>
                <a:spcPct val="0"/>
              </a:spcBef>
              <a:buNone/>
              <a:defRPr/>
            </a:pPr>
            <a:r>
              <a:rPr lang="ru-RU" altLang="ru-RU" sz="1800" b="1" dirty="0">
                <a:solidFill>
                  <a:schemeClr val="tx2"/>
                </a:solidFill>
                <a:latin typeface="Arial" panose="020B0604020202020204" pitchFamily="34" charset="0"/>
              </a:rPr>
              <a:t>Действия государственных служащих определяются базовыми принципами:</a:t>
            </a:r>
          </a:p>
          <a:p>
            <a:pPr marL="971550" lvl="2" indent="-285750" algn="just">
              <a:spcBef>
                <a:spcPct val="0"/>
              </a:spcBef>
              <a:defRPr/>
            </a:pPr>
            <a:r>
              <a:rPr lang="ru-RU" altLang="ru-RU" sz="1400" b="1" dirty="0">
                <a:solidFill>
                  <a:srgbClr val="0000FF"/>
                </a:solidFill>
                <a:latin typeface="Arial" panose="020B0604020202020204" pitchFamily="34" charset="0"/>
              </a:rPr>
              <a:t> </a:t>
            </a:r>
            <a:r>
              <a:rPr lang="ru-RU" altLang="ru-RU" sz="1400" b="1" dirty="0">
                <a:solidFill>
                  <a:schemeClr val="tx2"/>
                </a:solidFill>
                <a:latin typeface="Arial" panose="020B0604020202020204" pitchFamily="34" charset="0"/>
              </a:rPr>
              <a:t>следования принципу верховенства права </a:t>
            </a:r>
            <a:r>
              <a:rPr lang="ru-RU" altLang="ru-RU" sz="1400" i="1" dirty="0">
                <a:solidFill>
                  <a:schemeClr val="tx2"/>
                </a:solidFill>
                <a:latin typeface="Arial" panose="020B0604020202020204" pitchFamily="34" charset="0"/>
              </a:rPr>
              <a:t>(правовой подход)</a:t>
            </a:r>
          </a:p>
          <a:p>
            <a:pPr marL="971550" lvl="2" indent="-285750" algn="just">
              <a:spcBef>
                <a:spcPct val="0"/>
              </a:spcBef>
              <a:defRPr/>
            </a:pPr>
            <a:r>
              <a:rPr lang="ru-RU" altLang="ru-RU" sz="1400" b="1" dirty="0">
                <a:solidFill>
                  <a:srgbClr val="0000FF"/>
                </a:solidFill>
                <a:latin typeface="Arial" panose="020B0604020202020204" pitchFamily="34" charset="0"/>
              </a:rPr>
              <a:t> </a:t>
            </a:r>
            <a:r>
              <a:rPr lang="ru-RU" altLang="ru-RU" sz="1400" b="1" dirty="0">
                <a:solidFill>
                  <a:schemeClr val="tx2"/>
                </a:solidFill>
                <a:latin typeface="Arial" panose="020B0604020202020204" pitchFamily="34" charset="0"/>
              </a:rPr>
              <a:t>следования воле народа </a:t>
            </a:r>
            <a:r>
              <a:rPr lang="ru-RU" altLang="ru-RU" sz="1400" i="1" dirty="0">
                <a:solidFill>
                  <a:schemeClr val="tx2"/>
                </a:solidFill>
                <a:latin typeface="Arial" panose="020B0604020202020204" pitchFamily="34" charset="0"/>
              </a:rPr>
              <a:t>(политический подход)</a:t>
            </a:r>
          </a:p>
          <a:p>
            <a:pPr marL="971550" lvl="2" indent="-285750" algn="just">
              <a:spcBef>
                <a:spcPct val="0"/>
              </a:spcBef>
              <a:defRPr/>
            </a:pPr>
            <a:r>
              <a:rPr lang="ru-RU" altLang="ru-RU" sz="1400" b="1" dirty="0">
                <a:solidFill>
                  <a:srgbClr val="0000FF"/>
                </a:solidFill>
                <a:latin typeface="Arial" panose="020B0604020202020204" pitchFamily="34" charset="0"/>
              </a:rPr>
              <a:t> </a:t>
            </a:r>
            <a:r>
              <a:rPr lang="ru-RU" altLang="ru-RU" sz="1400" b="1" dirty="0">
                <a:solidFill>
                  <a:schemeClr val="tx2"/>
                </a:solidFill>
                <a:latin typeface="Arial" panose="020B0604020202020204" pitchFamily="34" charset="0"/>
              </a:rPr>
              <a:t>следования цели получения нужного социально-экономического результата </a:t>
            </a:r>
            <a:r>
              <a:rPr lang="ru-RU" altLang="ru-RU" sz="1400" i="1" dirty="0">
                <a:solidFill>
                  <a:schemeClr val="tx2"/>
                </a:solidFill>
                <a:latin typeface="Arial" panose="020B0604020202020204" pitchFamily="34" charset="0"/>
              </a:rPr>
              <a:t>(управленческий подход)</a:t>
            </a:r>
          </a:p>
        </p:txBody>
      </p:sp>
      <p:sp>
        <p:nvSpPr>
          <p:cNvPr id="9" name="Заголовок 1">
            <a:extLst>
              <a:ext uri="{FF2B5EF4-FFF2-40B4-BE49-F238E27FC236}">
                <a16:creationId xmlns:a16="http://schemas.microsoft.com/office/drawing/2014/main" id="{560BF261-27CF-42C0-8C4C-DA38F911DA3D}"/>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Государственное управление</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Содержимое 2">
            <a:extLst>
              <a:ext uri="{FF2B5EF4-FFF2-40B4-BE49-F238E27FC236}">
                <a16:creationId xmlns:a16="http://schemas.microsoft.com/office/drawing/2014/main" id="{313D6C2C-53AA-0C11-DEAD-F21633195386}"/>
              </a:ext>
            </a:extLst>
          </p:cNvPr>
          <p:cNvSpPr txBox="1">
            <a:spLocks noChangeArrowheads="1"/>
          </p:cNvSpPr>
          <p:nvPr/>
        </p:nvSpPr>
        <p:spPr bwMode="auto">
          <a:xfrm>
            <a:off x="1614488" y="1052514"/>
            <a:ext cx="8945562"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dirty="0">
                <a:solidFill>
                  <a:srgbClr val="FF0000"/>
                </a:solidFill>
                <a:latin typeface="Arial" panose="020B0604020202020204" pitchFamily="34" charset="0"/>
              </a:rPr>
              <a:t>Муниципальное управление</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самостоятельный вид профессиональной деятельности, основанный на принципе самоуправления и направленный на удовлетворение общественных интересов и потребностей в рамках, определенных законом.</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управление общностями на основе территориального принципа в целях обеспечения оптимальных условий для функционирования и развития территориальных общностей, располагающих статусом относительно самостоятельной хозяйственной единицы.</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форма управления территориальным хозяйством в городах, районах и т.д., включающая в себя производственную и социальную сферы экономики (в широком смысле)</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форма управления местной (муниципальной) собственностью (в узком смысле).</a:t>
            </a:r>
          </a:p>
          <a:p>
            <a:pPr marL="0" lvl="1" algn="just">
              <a:spcBef>
                <a:spcPct val="0"/>
              </a:spcBef>
              <a:buNone/>
            </a:pPr>
            <a:endParaRPr lang="ru-RU" altLang="ru-RU" sz="500" b="1" dirty="0">
              <a:solidFill>
                <a:schemeClr val="tx2"/>
              </a:solidFill>
              <a:latin typeface="Arial" panose="020B0604020202020204" pitchFamily="34" charset="0"/>
            </a:endParaRPr>
          </a:p>
          <a:p>
            <a:pPr marL="0" lvl="1" algn="just">
              <a:spcBef>
                <a:spcPct val="0"/>
              </a:spcBef>
              <a:buNone/>
            </a:pPr>
            <a:r>
              <a:rPr lang="ru-RU" altLang="ru-RU" sz="1400" b="1" dirty="0">
                <a:solidFill>
                  <a:schemeClr val="tx2"/>
                </a:solidFill>
                <a:latin typeface="Arial" panose="020B0604020202020204" pitchFamily="34" charset="0"/>
              </a:rPr>
              <a:t>В системе муниципального управления в качестве объектов управления рассматриваются:</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местные сообщества;</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муниципальное образование как социально-экономическая система;</a:t>
            </a:r>
          </a:p>
          <a:p>
            <a:pPr lvl="2" algn="just"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муниципальная организация местного самоуправления;</a:t>
            </a:r>
          </a:p>
          <a:p>
            <a:pPr lvl="2" eaLnBrk="1" hangingPunct="1">
              <a:spcBef>
                <a:spcPct val="0"/>
              </a:spcBef>
            </a:pPr>
            <a:r>
              <a:rPr lang="ru-RU" altLang="ru-RU" sz="1400" b="1" dirty="0">
                <a:solidFill>
                  <a:srgbClr val="FF0000"/>
                </a:solidFill>
                <a:latin typeface="Arial" panose="020B0604020202020204" pitchFamily="34" charset="0"/>
              </a:rPr>
              <a:t> </a:t>
            </a:r>
            <a:r>
              <a:rPr lang="ru-RU" altLang="ru-RU" sz="1400" b="1" dirty="0">
                <a:solidFill>
                  <a:schemeClr val="tx2"/>
                </a:solidFill>
                <a:latin typeface="Arial" panose="020B0604020202020204" pitchFamily="34" charset="0"/>
              </a:rPr>
              <a:t>происходящие на территории муниципального образования социально-экономические и социально-политические и идеологические процессы.</a:t>
            </a:r>
            <a:r>
              <a:rPr lang="ru-RU" altLang="ru-RU" sz="1800" b="1" dirty="0">
                <a:solidFill>
                  <a:srgbClr val="0000FF"/>
                </a:solidFill>
                <a:latin typeface="Arial" panose="020B0604020202020204" pitchFamily="34" charset="0"/>
              </a:rPr>
              <a:t> </a:t>
            </a:r>
          </a:p>
          <a:p>
            <a:pPr marL="0" lvl="1" algn="just">
              <a:spcBef>
                <a:spcPct val="0"/>
              </a:spcBef>
              <a:buNone/>
            </a:pPr>
            <a:r>
              <a:rPr lang="ru-RU" altLang="ru-RU" sz="1800" b="1" dirty="0">
                <a:solidFill>
                  <a:srgbClr val="0000FF"/>
                </a:solidFill>
                <a:latin typeface="Arial" panose="020B0604020202020204" pitchFamily="34" charset="0"/>
              </a:rPr>
              <a:t>Принцип самоуправления </a:t>
            </a:r>
          </a:p>
          <a:p>
            <a:pPr marL="0" lvl="1" algn="just">
              <a:spcBef>
                <a:spcPct val="0"/>
              </a:spcBef>
              <a:buNone/>
            </a:pPr>
            <a:r>
              <a:rPr lang="ru-RU" altLang="ru-RU" sz="1400" b="1" dirty="0">
                <a:solidFill>
                  <a:schemeClr val="tx2"/>
                </a:solidFill>
                <a:latin typeface="Arial" panose="020B0604020202020204" pitchFamily="34" charset="0"/>
              </a:rPr>
              <a:t>– правило, которым необходимо руководствоваться при разработке форм народовластия, </a:t>
            </a:r>
          </a:p>
          <a:p>
            <a:pPr marL="0" lvl="1" algn="just">
              <a:spcBef>
                <a:spcPct val="0"/>
              </a:spcBef>
              <a:buNone/>
            </a:pPr>
            <a:r>
              <a:rPr lang="ru-RU" altLang="ru-RU" sz="1400" b="1" dirty="0">
                <a:solidFill>
                  <a:schemeClr val="tx2"/>
                </a:solidFill>
                <a:latin typeface="Arial" panose="020B0604020202020204" pitchFamily="34" charset="0"/>
              </a:rPr>
              <a:t>что  обеспечивает организацию деятельности населения </a:t>
            </a:r>
          </a:p>
          <a:p>
            <a:pPr marL="0" lvl="1" algn="just">
              <a:spcBef>
                <a:spcPct val="0"/>
              </a:spcBef>
              <a:buNone/>
            </a:pPr>
            <a:r>
              <a:rPr lang="ru-RU" altLang="ru-RU" sz="1400" b="1" dirty="0">
                <a:solidFill>
                  <a:schemeClr val="tx2"/>
                </a:solidFill>
                <a:latin typeface="Arial" panose="020B0604020202020204" pitchFamily="34" charset="0"/>
              </a:rPr>
              <a:t>для самостоятельного и под свою ответственность решения вопросов местного значения.</a:t>
            </a:r>
          </a:p>
          <a:p>
            <a:pPr lvl="2" algn="just" eaLnBrk="1" hangingPunct="1">
              <a:spcBef>
                <a:spcPct val="0"/>
              </a:spcBef>
            </a:pPr>
            <a:endParaRPr lang="ru-RU" altLang="ru-RU" sz="1400" b="1" dirty="0">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17BE8780-A497-BADB-DB40-93DB4BA4F069}"/>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Муниципальное управление</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Содержимое 2">
            <a:extLst>
              <a:ext uri="{FF2B5EF4-FFF2-40B4-BE49-F238E27FC236}">
                <a16:creationId xmlns:a16="http://schemas.microsoft.com/office/drawing/2014/main" id="{E8887B52-341F-5144-FEA8-15201077E59F}"/>
              </a:ext>
            </a:extLst>
          </p:cNvPr>
          <p:cNvSpPr txBox="1">
            <a:spLocks noChangeArrowheads="1"/>
          </p:cNvSpPr>
          <p:nvPr/>
        </p:nvSpPr>
        <p:spPr bwMode="auto">
          <a:xfrm>
            <a:off x="1625601" y="1311276"/>
            <a:ext cx="894556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Государственное администрирование </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деятельность профессиональных государственных служащих по осуществлению общественной политики</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рациональная система / организованная структура, предназначенная для квалифицированного и эффективного исполнения общественной политики. </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имеет достаточно острую иерархию власти, посредством которой ответственность за выполнение государственных решений спускается сверху вниз</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практическая деятельность государственных органов, технологический процесс подготовки, принятия и исполнения управленческих решений в сово­купности методов и средств, с помощью которых решаются задачи государства и его структур различного уровня, осуществляется прямое, систематическое и специализированное воздействие органов управления на подведомственные им органы и объекты на основе административной ответственности за выполнение решений.</a:t>
            </a:r>
          </a:p>
          <a:p>
            <a:pPr marL="0" lvl="1" algn="just">
              <a:spcBef>
                <a:spcPct val="0"/>
              </a:spcBef>
              <a:buNone/>
            </a:pPr>
            <a:endParaRPr lang="ru-RU" altLang="ru-RU" sz="500" b="1">
              <a:solidFill>
                <a:srgbClr val="0000FF"/>
              </a:solidFill>
              <a:latin typeface="Arial" panose="020B0604020202020204" pitchFamily="34" charset="0"/>
            </a:endParaRPr>
          </a:p>
          <a:p>
            <a:pPr marL="0" lvl="1" algn="just">
              <a:spcBef>
                <a:spcPct val="0"/>
              </a:spcBef>
              <a:buNone/>
            </a:pPr>
            <a:r>
              <a:rPr lang="ru-RU" altLang="ru-RU" sz="1800" b="1">
                <a:solidFill>
                  <a:srgbClr val="0000FF"/>
                </a:solidFill>
                <a:latin typeface="Arial" panose="020B0604020202020204" pitchFamily="34" charset="0"/>
              </a:rPr>
              <a:t>«Администрация» / «бюрократия» </a:t>
            </a:r>
          </a:p>
          <a:p>
            <a:pPr marL="0" lvl="1" algn="just">
              <a:spcBef>
                <a:spcPct val="0"/>
              </a:spcBef>
              <a:buNone/>
            </a:pPr>
            <a:r>
              <a:rPr lang="ru-RU" altLang="ru-RU" sz="1400" b="1">
                <a:solidFill>
                  <a:schemeClr val="tx2"/>
                </a:solidFill>
                <a:latin typeface="Arial" panose="020B0604020202020204" pitchFamily="34" charset="0"/>
              </a:rPr>
              <a:t>– крупномасштабная организация профессиональных служащих, основная обязанность которых состоит в том, чтобы осуществлять политику тех, кто принимает решения.</a:t>
            </a:r>
          </a:p>
          <a:p>
            <a:pPr marL="0" lvl="1" algn="just">
              <a:spcBef>
                <a:spcPct val="0"/>
              </a:spcBef>
              <a:buNone/>
            </a:pPr>
            <a:endParaRPr lang="ru-RU" altLang="ru-RU" sz="500" b="1">
              <a:solidFill>
                <a:schemeClr val="tx2"/>
              </a:solidFill>
              <a:latin typeface="Arial" panose="020B0604020202020204" pitchFamily="34" charset="0"/>
            </a:endParaRPr>
          </a:p>
          <a:p>
            <a:pPr marL="0" lvl="1" algn="just">
              <a:spcBef>
                <a:spcPct val="0"/>
              </a:spcBef>
              <a:buNone/>
            </a:pPr>
            <a:r>
              <a:rPr lang="ru-RU" altLang="ru-RU" sz="1800" b="1">
                <a:solidFill>
                  <a:srgbClr val="FF0000"/>
                </a:solidFill>
                <a:latin typeface="Arial" panose="020B0604020202020204" pitchFamily="34" charset="0"/>
              </a:rPr>
              <a:t>«Рublic administration» </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все виды деятельности, направленные на осуществление решений правительства.</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профессиональная деятельность государственных чиновников </a:t>
            </a:r>
            <a:r>
              <a:rPr lang="ru-RU" altLang="ru-RU" sz="1400" i="1">
                <a:solidFill>
                  <a:schemeClr val="tx2"/>
                </a:solidFill>
                <a:latin typeface="Arial" panose="020B0604020202020204" pitchFamily="34" charset="0"/>
              </a:rPr>
              <a:t>(в узком смысле). </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вся система административных институтов с достаточно строгой иерархией власти, посредством которой ответственность за выполнение государственных решений спускается сверху вниз </a:t>
            </a:r>
            <a:r>
              <a:rPr lang="ru-RU" altLang="ru-RU" sz="1400" b="1" i="1">
                <a:solidFill>
                  <a:schemeClr val="tx2"/>
                </a:solidFill>
                <a:latin typeface="Arial" panose="020B0604020202020204" pitchFamily="34" charset="0"/>
              </a:rPr>
              <a:t>(в широком смысле – административно-государственное управление)</a:t>
            </a:r>
          </a:p>
        </p:txBody>
      </p:sp>
      <p:sp>
        <p:nvSpPr>
          <p:cNvPr id="9" name="Заголовок 1">
            <a:extLst>
              <a:ext uri="{FF2B5EF4-FFF2-40B4-BE49-F238E27FC236}">
                <a16:creationId xmlns:a16="http://schemas.microsoft.com/office/drawing/2014/main" id="{B96B876D-5DC0-D09C-EDF3-3EC61F68998D}"/>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Государственное администрирование</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Содержимое 2">
            <a:extLst>
              <a:ext uri="{FF2B5EF4-FFF2-40B4-BE49-F238E27FC236}">
                <a16:creationId xmlns:a16="http://schemas.microsoft.com/office/drawing/2014/main" id="{EA30D059-3549-9AD0-C642-F66FCEAE46CB}"/>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Характеристика модели административно-государственной деятельности:</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rgbClr val="0000FF"/>
                </a:solidFill>
                <a:latin typeface="Arial" panose="020B0604020202020204" pitchFamily="34" charset="0"/>
              </a:rPr>
              <a:t>применение</a:t>
            </a:r>
            <a:r>
              <a:rPr lang="ru-RU" altLang="ru-RU" sz="1400" b="1">
                <a:solidFill>
                  <a:schemeClr val="tx2"/>
                </a:solidFill>
                <a:latin typeface="Arial" panose="020B0604020202020204" pitchFamily="34" charset="0"/>
              </a:rPr>
              <a:t> современных методов социально-политической и социально-экономической диагностики, идентификации и распознавания образов, агрегирования информации и ее компьютерной обработки (с использованием методов математического моделирования социальных процессов при разработке управленческих решений на локальном, региональном и национальном уровнях):</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rgbClr val="0000FF"/>
                </a:solidFill>
                <a:latin typeface="Arial" panose="020B0604020202020204" pitchFamily="34" charset="0"/>
              </a:rPr>
              <a:t>прогнозирование и учет </a:t>
            </a:r>
            <a:r>
              <a:rPr lang="ru-RU" altLang="ru-RU" sz="1400" b="1">
                <a:solidFill>
                  <a:schemeClr val="tx2"/>
                </a:solidFill>
                <a:latin typeface="Arial" panose="020B0604020202020204" pitchFamily="34" charset="0"/>
              </a:rPr>
              <a:t>в практической деятельности позитивных и негативных тенденций в развитии общественных явлений, разработка мероприятий по локализации и устранению недостатков, определение потребности в изменениях и нововведениях и осуществление практических действий по их реализации;</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rgbClr val="0000FF"/>
                </a:solidFill>
                <a:latin typeface="Arial" panose="020B0604020202020204" pitchFamily="34" charset="0"/>
              </a:rPr>
              <a:t>анализирование, обобщение и интерпретирование </a:t>
            </a:r>
            <a:r>
              <a:rPr lang="ru-RU" altLang="ru-RU" sz="1400" b="1">
                <a:solidFill>
                  <a:schemeClr val="tx2"/>
                </a:solidFill>
                <a:latin typeface="Arial" panose="020B0604020202020204" pitchFamily="34" charset="0"/>
              </a:rPr>
              <a:t>социальных, политических и экономических показателей, характеризующих состояние района, региона, страны;</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rgbClr val="0000FF"/>
                </a:solidFill>
                <a:latin typeface="Arial" panose="020B0604020202020204" pitchFamily="34" charset="0"/>
              </a:rPr>
              <a:t>организация и проведение </a:t>
            </a:r>
            <a:r>
              <a:rPr lang="ru-RU" altLang="ru-RU" sz="1400" b="1">
                <a:solidFill>
                  <a:schemeClr val="tx2"/>
                </a:solidFill>
                <a:latin typeface="Arial" panose="020B0604020202020204" pitchFamily="34" charset="0"/>
              </a:rPr>
              <a:t>эмпирических исследований по изучению социально-политических и социально-экономических процессов в области (регионе, стране) для поиска оптимальных управленческих решений, принятие таких решений;</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rgbClr val="0000FF"/>
                </a:solidFill>
                <a:latin typeface="Arial" panose="020B0604020202020204" pitchFamily="34" charset="0"/>
              </a:rPr>
              <a:t>прогнозирование</a:t>
            </a:r>
            <a:r>
              <a:rPr lang="ru-RU" altLang="ru-RU" sz="1400" b="1">
                <a:solidFill>
                  <a:schemeClr val="tx2"/>
                </a:solidFill>
                <a:latin typeface="Arial" panose="020B0604020202020204" pitchFamily="34" charset="0"/>
              </a:rPr>
              <a:t> развития социально-политических, социально-экономических и организационных процессов в объектах управления, проектирование программ нововведений и осуществление этих программ;</a:t>
            </a:r>
          </a:p>
          <a:p>
            <a:pPr lvl="2" algn="just" eaLnBrk="1" hangingPunct="1">
              <a:spcBef>
                <a:spcPct val="0"/>
              </a:spcBef>
            </a:pPr>
            <a:r>
              <a:rPr lang="ru-RU" altLang="ru-RU" sz="1400" b="1">
                <a:solidFill>
                  <a:srgbClr val="FF0000"/>
                </a:solidFill>
                <a:latin typeface="Arial" panose="020B0604020202020204" pitchFamily="34" charset="0"/>
              </a:rPr>
              <a:t> </a:t>
            </a:r>
            <a:r>
              <a:rPr lang="ru-RU" altLang="ru-RU" sz="1400" b="1">
                <a:solidFill>
                  <a:srgbClr val="0000FF"/>
                </a:solidFill>
                <a:latin typeface="Arial" panose="020B0604020202020204" pitchFamily="34" charset="0"/>
              </a:rPr>
              <a:t>применение</a:t>
            </a:r>
            <a:r>
              <a:rPr lang="ru-RU" altLang="ru-RU" sz="1400" b="1">
                <a:solidFill>
                  <a:schemeClr val="tx2"/>
                </a:solidFill>
                <a:latin typeface="Arial" panose="020B0604020202020204" pitchFamily="34" charset="0"/>
              </a:rPr>
              <a:t> рациональных приемов поиска, обработки, хранения и использования необходимой социальной, политической, экономической и научной информации. </a:t>
            </a:r>
          </a:p>
        </p:txBody>
      </p:sp>
      <p:sp>
        <p:nvSpPr>
          <p:cNvPr id="9" name="Заголовок 1">
            <a:extLst>
              <a:ext uri="{FF2B5EF4-FFF2-40B4-BE49-F238E27FC236}">
                <a16:creationId xmlns:a16="http://schemas.microsoft.com/office/drawing/2014/main" id="{2FFBFDC9-9CF8-B048-6519-A61C0DBE17BA}"/>
              </a:ext>
            </a:extLst>
          </p:cNvPr>
          <p:cNvSpPr txBox="1">
            <a:spLocks/>
          </p:cNvSpPr>
          <p:nvPr/>
        </p:nvSpPr>
        <p:spPr bwMode="auto">
          <a:xfrm>
            <a:off x="3792538" y="87313"/>
            <a:ext cx="67675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Современная модель административно-государственной деятельности</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Содержимое 2">
            <a:extLst>
              <a:ext uri="{FF2B5EF4-FFF2-40B4-BE49-F238E27FC236}">
                <a16:creationId xmlns:a16="http://schemas.microsoft.com/office/drawing/2014/main" id="{82DA4F09-A75C-CB4B-17ED-240A9AE4C2D4}"/>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815975" indent="-2857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Контрольная деятельность </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правовая форма деятельности уполномоченных органов государства, должностных лиц, иных субъектов, выражающаяся в совершении юридических действий по наблюдению и проверке соответствия исполнения и соблюдения подконтрольными субъектами правовых предписаний и пресечению правонарушений соответствующими организационно-правовыми средствами;</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применение различных форм контроля, отвечающих особенностям проверяемых объектов.</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функция уполномоченных органов исполнительной власти на федеральном, региональном (уровне субъекта Российской Федерации) и муниципальном уровнях по систематической и внеплановой оценке соответствия объектов контроля установленным для них нормативными правовыми актами требованиям </a:t>
            </a:r>
            <a:r>
              <a:rPr lang="ru-RU" altLang="ru-RU" sz="1400" b="1" u="sng">
                <a:solidFill>
                  <a:srgbClr val="0000FF"/>
                </a:solidFill>
                <a:latin typeface="Arial" panose="020B0604020202020204" pitchFamily="34" charset="0"/>
              </a:rPr>
              <a:t>в целях:</a:t>
            </a:r>
          </a:p>
          <a:p>
            <a:pPr lvl="3" algn="just" eaLnBrk="1" hangingPunct="1">
              <a:spcBef>
                <a:spcPct val="0"/>
              </a:spcBef>
              <a:buFont typeface="Calibri" panose="020F0502020204030204" pitchFamily="34" charset="0"/>
              <a:buAutoNum type="arabicPeriod"/>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Предупреждения нарушений и отклонений от таких требований.</a:t>
            </a:r>
          </a:p>
          <a:p>
            <a:pPr lvl="3" algn="just" eaLnBrk="1" hangingPunct="1">
              <a:spcBef>
                <a:spcPct val="0"/>
              </a:spcBef>
              <a:buFont typeface="Calibri" panose="020F0502020204030204" pitchFamily="34" charset="0"/>
              <a:buAutoNum type="arabicPeriod"/>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Выявления, описания и фиксации соответствующих нарушений.</a:t>
            </a:r>
          </a:p>
          <a:p>
            <a:pPr lvl="3" algn="just" eaLnBrk="1" hangingPunct="1">
              <a:spcBef>
                <a:spcPct val="0"/>
              </a:spcBef>
              <a:buFont typeface="Calibri" panose="020F0502020204030204" pitchFamily="34" charset="0"/>
              <a:buAutoNum type="arabicPeriod"/>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Пресечения деятельности или эксплуатации объектов контроля.</a:t>
            </a:r>
          </a:p>
          <a:p>
            <a:pPr lvl="3" algn="just" eaLnBrk="1" hangingPunct="1">
              <a:spcBef>
                <a:spcPct val="0"/>
              </a:spcBef>
              <a:buFont typeface="Calibri" panose="020F0502020204030204" pitchFamily="34" charset="0"/>
              <a:buAutoNum type="arabicPeriod"/>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Приведения состояния объекта контроля в соответствие с установленными для них нормативными правовыми актами требованиями.</a:t>
            </a:r>
          </a:p>
          <a:p>
            <a:pPr lvl="3" algn="just" eaLnBrk="1" hangingPunct="1">
              <a:spcBef>
                <a:spcPct val="0"/>
              </a:spcBef>
              <a:buFont typeface="Calibri" panose="020F0502020204030204" pitchFamily="34" charset="0"/>
              <a:buAutoNum type="arabicPeriod"/>
            </a:pPr>
            <a:r>
              <a:rPr lang="ru-RU" altLang="ru-RU" sz="1400" b="1">
                <a:solidFill>
                  <a:srgbClr val="0000FF"/>
                </a:solidFill>
                <a:latin typeface="Arial" panose="020B0604020202020204" pitchFamily="34" charset="0"/>
              </a:rPr>
              <a:t> </a:t>
            </a:r>
            <a:r>
              <a:rPr lang="ru-RU" altLang="ru-RU" sz="1400" b="1">
                <a:solidFill>
                  <a:schemeClr val="tx2"/>
                </a:solidFill>
                <a:latin typeface="Arial" panose="020B0604020202020204" pitchFamily="34" charset="0"/>
              </a:rPr>
              <a:t>Обеспечения привлечения к ответственности лиц, совершивших такие нарушения</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EA7D9753-09DF-8C53-BA65-545FB07903F9}"/>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Содержимое 2">
            <a:extLst>
              <a:ext uri="{FF2B5EF4-FFF2-40B4-BE49-F238E27FC236}">
                <a16:creationId xmlns:a16="http://schemas.microsoft.com/office/drawing/2014/main" id="{D590F5D2-8107-45EE-B5CD-B448FC7B359F}"/>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Предмет контрольной деятельности </a:t>
            </a:r>
          </a:p>
          <a:p>
            <a:pPr marL="0" lvl="1" algn="just">
              <a:spcBef>
                <a:spcPct val="0"/>
              </a:spcBef>
              <a:buNone/>
            </a:pPr>
            <a:r>
              <a:rPr lang="ru-RU" altLang="ru-RU" sz="1800" b="1">
                <a:solidFill>
                  <a:schemeClr val="tx2"/>
                </a:solidFill>
                <a:latin typeface="Arial" panose="020B0604020202020204" pitchFamily="34" charset="0"/>
              </a:rPr>
              <a:t>– контроль установленным нормативными правовыми актами требований:</a:t>
            </a:r>
          </a:p>
          <a:p>
            <a:pPr lvl="2" algn="just" eaLnBrk="1" hangingPunct="1">
              <a:spcBef>
                <a:spcPct val="0"/>
              </a:spcBef>
            </a:pPr>
            <a:r>
              <a:rPr lang="ru-RU" altLang="ru-RU" sz="1600" b="1">
                <a:solidFill>
                  <a:srgbClr val="FF0000"/>
                </a:solidFill>
                <a:latin typeface="Arial" panose="020B0604020202020204" pitchFamily="34" charset="0"/>
              </a:rPr>
              <a:t>законности</a:t>
            </a:r>
            <a:r>
              <a:rPr lang="ru-RU" altLang="ru-RU" sz="1600" b="1">
                <a:solidFill>
                  <a:schemeClr val="tx2"/>
                </a:solidFill>
                <a:latin typeface="Arial" panose="020B0604020202020204" pitchFamily="34" charset="0"/>
              </a:rPr>
              <a:t>, т.е. соответствия деятельности юридического или физического лица, являющего объектом контроля, его собственником, иным законным владельцем либо работником, определенному нормативными правовыми актами порядку ее осуществления;</a:t>
            </a:r>
          </a:p>
          <a:p>
            <a:pPr lvl="2" algn="just" eaLnBrk="1" hangingPunct="1">
              <a:spcBef>
                <a:spcPct val="0"/>
              </a:spcBef>
            </a:pPr>
            <a:r>
              <a:rPr lang="ru-RU" altLang="ru-RU" sz="1600" b="1">
                <a:solidFill>
                  <a:srgbClr val="FF0000"/>
                </a:solidFill>
                <a:latin typeface="Arial" panose="020B0604020202020204" pitchFamily="34" charset="0"/>
              </a:rPr>
              <a:t>целесообразности</a:t>
            </a:r>
            <a:r>
              <a:rPr lang="ru-RU" altLang="ru-RU" sz="1600" b="1">
                <a:solidFill>
                  <a:schemeClr val="tx2"/>
                </a:solidFill>
                <a:latin typeface="Arial" panose="020B0604020202020204" pitchFamily="34" charset="0"/>
              </a:rPr>
              <a:t> – направленности соответствующего вида деятельности на достижение конкретного социально полезного результата;</a:t>
            </a:r>
          </a:p>
          <a:p>
            <a:pPr lvl="2" algn="just" eaLnBrk="1" hangingPunct="1">
              <a:spcBef>
                <a:spcPct val="0"/>
              </a:spcBef>
            </a:pPr>
            <a:r>
              <a:rPr lang="ru-RU" altLang="ru-RU" sz="1600" b="1">
                <a:solidFill>
                  <a:srgbClr val="FF0000"/>
                </a:solidFill>
                <a:latin typeface="Arial" panose="020B0604020202020204" pitchFamily="34" charset="0"/>
              </a:rPr>
              <a:t>эффективности</a:t>
            </a:r>
            <a:r>
              <a:rPr lang="ru-RU" altLang="ru-RU" sz="1600" b="1">
                <a:solidFill>
                  <a:schemeClr val="tx2"/>
                </a:solidFill>
                <a:latin typeface="Arial" panose="020B0604020202020204" pitchFamily="34" charset="0"/>
              </a:rPr>
              <a:t> – степени достижения конкретного социально полезного результата того или иного вида контролируемой деятельности, определяемого соотношением этого результата и цели соответствующей деятельности;</a:t>
            </a:r>
          </a:p>
          <a:p>
            <a:pPr lvl="2" algn="just" eaLnBrk="1" hangingPunct="1">
              <a:spcBef>
                <a:spcPct val="0"/>
              </a:spcBef>
            </a:pPr>
            <a:r>
              <a:rPr lang="ru-RU" altLang="ru-RU" sz="1600" b="1">
                <a:solidFill>
                  <a:srgbClr val="FF0000"/>
                </a:solidFill>
                <a:latin typeface="Arial" panose="020B0604020202020204" pitchFamily="34" charset="0"/>
              </a:rPr>
              <a:t>экономичности</a:t>
            </a:r>
            <a:r>
              <a:rPr lang="ru-RU" altLang="ru-RU" sz="1600" b="1">
                <a:solidFill>
                  <a:schemeClr val="tx2"/>
                </a:solidFill>
                <a:latin typeface="Arial" panose="020B0604020202020204" pitchFamily="34" charset="0"/>
              </a:rPr>
              <a:t> – достижения запланированного результата при наименьших затратах;</a:t>
            </a:r>
          </a:p>
          <a:p>
            <a:pPr lvl="2" algn="just" eaLnBrk="1" hangingPunct="1">
              <a:spcBef>
                <a:spcPct val="0"/>
              </a:spcBef>
            </a:pPr>
            <a:r>
              <a:rPr lang="ru-RU" altLang="ru-RU" sz="1600" b="1">
                <a:solidFill>
                  <a:srgbClr val="FF0000"/>
                </a:solidFill>
                <a:latin typeface="Arial" panose="020B0604020202020204" pitchFamily="34" charset="0"/>
              </a:rPr>
              <a:t>оптимальности</a:t>
            </a:r>
            <a:r>
              <a:rPr lang="ru-RU" altLang="ru-RU" sz="1600" b="1">
                <a:solidFill>
                  <a:schemeClr val="tx2"/>
                </a:solidFill>
                <a:latin typeface="Arial" panose="020B0604020202020204" pitchFamily="34" charset="0"/>
              </a:rPr>
              <a:t> - достижения наибольшей эффективности с наименьшими затратами и при минимуме негативных последствий;</a:t>
            </a:r>
          </a:p>
          <a:p>
            <a:pPr lvl="2" algn="just" eaLnBrk="1" hangingPunct="1">
              <a:spcBef>
                <a:spcPct val="0"/>
              </a:spcBef>
            </a:pPr>
            <a:r>
              <a:rPr lang="ru-RU" altLang="ru-RU" sz="1600" b="1">
                <a:solidFill>
                  <a:srgbClr val="FF0000"/>
                </a:solidFill>
                <a:latin typeface="Arial" panose="020B0604020202020204" pitchFamily="34" charset="0"/>
              </a:rPr>
              <a:t>этичности</a:t>
            </a:r>
            <a:r>
              <a:rPr lang="ru-RU" altLang="ru-RU" sz="1600" b="1">
                <a:solidFill>
                  <a:schemeClr val="tx2"/>
                </a:solidFill>
                <a:latin typeface="Arial" panose="020B0604020202020204" pitchFamily="34" charset="0"/>
              </a:rPr>
              <a:t> – соблюдения в своей деятельности принципов добросовестности, противодействия коррупции, социальности ответственности, открытости.</a:t>
            </a: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3A265812-7139-A371-10BB-DD7BC197BA33}"/>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Предмет контрольной деятельности</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B39193E4-2340-0175-9F94-0B8F72A0378C}"/>
              </a:ext>
            </a:extLst>
          </p:cNvPr>
          <p:cNvSpPr txBox="1">
            <a:spLocks noChangeArrowheads="1"/>
          </p:cNvSpPr>
          <p:nvPr/>
        </p:nvSpPr>
        <p:spPr bwMode="auto">
          <a:xfrm>
            <a:off x="1614488" y="1125539"/>
            <a:ext cx="8945562"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Субъекты контрольной деятельности:</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федеральные органы исполнительной власти, органы исполнительной власти субъектов Российской Федерации и органы местного самоуправления, для которых соответствующая функция является единственной, основной или дополнительной внешней функцией, т.е. функцией контроля в отношении неподведомственных и неподчиненных объектов, их деятельности, доходов и расходов, а также имущества, находящегося в собственности или в ином законном владении;</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учреждения таких органов, которым федеральным законом на определенный срок переданы полномочия по осуществлению отдельных контрольных мероприятий;</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должностные лица таких органов и учреждений, наделенные полномочиями по проведению контрольных мероприятий, в отношении отдельных объектов контроля или групп таких объектов;</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комиссии, образованные из числа должностных лиц таких органов и аккредитованных при таких органах экспертов;</a:t>
            </a:r>
          </a:p>
          <a:p>
            <a:pPr lvl="2" algn="just">
              <a:spcBef>
                <a:spcPts val="600"/>
              </a:spcBef>
            </a:pPr>
            <a:r>
              <a:rPr lang="ru-RU" altLang="ru-RU" sz="1400" b="1">
                <a:solidFill>
                  <a:srgbClr val="FF0000"/>
                </a:solidFill>
                <a:latin typeface="Arial" panose="020B0604020202020204" pitchFamily="34" charset="0"/>
              </a:rPr>
              <a:t> </a:t>
            </a:r>
            <a:r>
              <a:rPr lang="ru-RU" altLang="ru-RU" sz="1400" b="1">
                <a:solidFill>
                  <a:schemeClr val="tx2"/>
                </a:solidFill>
                <a:latin typeface="Arial" panose="020B0604020202020204" pitchFamily="34" charset="0"/>
              </a:rPr>
              <a:t>комиссии, образованные из числа должностных лиц таких органов и представителей общероссийских, региональных и (или) локальных общественных объединений..</a:t>
            </a:r>
          </a:p>
        </p:txBody>
      </p:sp>
      <p:sp>
        <p:nvSpPr>
          <p:cNvPr id="9" name="Заголовок 1">
            <a:extLst>
              <a:ext uri="{FF2B5EF4-FFF2-40B4-BE49-F238E27FC236}">
                <a16:creationId xmlns:a16="http://schemas.microsoft.com/office/drawing/2014/main" id="{9F09C466-97EB-10EB-7237-E3ABDFC4BA05}"/>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Субъекты контрольной деятельности</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Содержимое 2">
            <a:extLst>
              <a:ext uri="{FF2B5EF4-FFF2-40B4-BE49-F238E27FC236}">
                <a16:creationId xmlns:a16="http://schemas.microsoft.com/office/drawing/2014/main" id="{E36880F9-1200-A982-C133-303D5A60F619}"/>
              </a:ext>
            </a:extLst>
          </p:cNvPr>
          <p:cNvSpPr txBox="1">
            <a:spLocks noChangeArrowheads="1"/>
          </p:cNvSpPr>
          <p:nvPr/>
        </p:nvSpPr>
        <p:spPr bwMode="auto">
          <a:xfrm>
            <a:off x="1614488" y="1268413"/>
            <a:ext cx="894556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Формы исполнительного надзора </a:t>
            </a:r>
          </a:p>
          <a:p>
            <a:pPr marL="0" lvl="1" algn="just">
              <a:spcBef>
                <a:spcPct val="0"/>
              </a:spcBef>
              <a:buNone/>
            </a:pPr>
            <a:r>
              <a:rPr lang="ru-RU" altLang="ru-RU" sz="1800" b="1">
                <a:solidFill>
                  <a:srgbClr val="0000FF"/>
                </a:solidFill>
                <a:latin typeface="Arial" panose="020B0604020202020204" pitchFamily="34" charset="0"/>
              </a:rPr>
              <a:t>/ плановые контрольные мероприятия: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периодическое наблюдение за всей или частью совокупности однородных объектов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непрерывное наблюдение за всей или частью совокупности однородных объектов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периодические опросы физических лиц, в том числе собственников, владельцев, должностных лиц, иных работников всей или части совокупности однородных объектов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плановое документарное обследование конкретного объекта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плановое выездное обследование конкретного объекта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периодическое документарное обследование всей или части совокупности однородных объектов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периодическое выездное обследование всей или части совокупности однородных объектов контроля;</a:t>
            </a:r>
          </a:p>
          <a:p>
            <a:pPr lvl="2" algn="just">
              <a:spcBef>
                <a:spcPts val="600"/>
              </a:spcBef>
            </a:pPr>
            <a:r>
              <a:rPr lang="ru-RU" altLang="ru-RU" sz="1600" b="1">
                <a:solidFill>
                  <a:srgbClr val="FF0000"/>
                </a:solidFill>
                <a:latin typeface="Arial" panose="020B0604020202020204" pitchFamily="34" charset="0"/>
              </a:rPr>
              <a:t> </a:t>
            </a:r>
            <a:r>
              <a:rPr lang="ru-RU" altLang="ru-RU" sz="1600" b="1">
                <a:solidFill>
                  <a:schemeClr val="tx2"/>
                </a:solidFill>
                <a:latin typeface="Arial" panose="020B0604020202020204" pitchFamily="34" charset="0"/>
              </a:rPr>
              <a:t>мониторинг всей или части совокупности объектов контроля.</a:t>
            </a:r>
          </a:p>
        </p:txBody>
      </p:sp>
      <p:sp>
        <p:nvSpPr>
          <p:cNvPr id="9" name="Заголовок 1">
            <a:extLst>
              <a:ext uri="{FF2B5EF4-FFF2-40B4-BE49-F238E27FC236}">
                <a16:creationId xmlns:a16="http://schemas.microsoft.com/office/drawing/2014/main" id="{12E59337-75DF-D884-70BA-8C95560A14BF}"/>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Формы исполнительного контроля / надзора</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Содержимое 2">
            <a:extLst>
              <a:ext uri="{FF2B5EF4-FFF2-40B4-BE49-F238E27FC236}">
                <a16:creationId xmlns:a16="http://schemas.microsoft.com/office/drawing/2014/main" id="{0C8E5D72-9989-B082-7602-7716EBAC6357}"/>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Формы исполнительного контроля </a:t>
            </a:r>
          </a:p>
          <a:p>
            <a:pPr marL="0" lvl="1" algn="just">
              <a:spcBef>
                <a:spcPct val="0"/>
              </a:spcBef>
              <a:buNone/>
            </a:pPr>
            <a:r>
              <a:rPr lang="ru-RU" altLang="ru-RU" sz="1800" b="1">
                <a:solidFill>
                  <a:srgbClr val="0000FF"/>
                </a:solidFill>
                <a:latin typeface="Arial" panose="020B0604020202020204" pitchFamily="34" charset="0"/>
              </a:rPr>
              <a:t>/ внеплановые контрольные мероприятия:</a:t>
            </a:r>
          </a:p>
          <a:p>
            <a:pPr lvl="2" algn="just">
              <a:spcBef>
                <a:spcPts val="600"/>
              </a:spcBef>
            </a:pPr>
            <a:r>
              <a:rPr lang="ru-RU" altLang="ru-RU" sz="1600" b="1">
                <a:solidFill>
                  <a:schemeClr val="tx2"/>
                </a:solidFill>
                <a:latin typeface="Arial" panose="020B0604020202020204" pitchFamily="34" charset="0"/>
              </a:rPr>
              <a:t>осмотр конкретного объекта (объектов) контроля или части объекта контроля, в том числе досмотр физического лица;</a:t>
            </a:r>
          </a:p>
          <a:p>
            <a:pPr lvl="2" algn="just">
              <a:spcBef>
                <a:spcPts val="600"/>
              </a:spcBef>
            </a:pPr>
            <a:r>
              <a:rPr lang="ru-RU" altLang="ru-RU" sz="1600" b="1">
                <a:solidFill>
                  <a:schemeClr val="tx2"/>
                </a:solidFill>
                <a:latin typeface="Arial" panose="020B0604020202020204" pitchFamily="34" charset="0"/>
              </a:rPr>
              <a:t>наблюдение за конкретным объектом (объектами) контроля;</a:t>
            </a:r>
          </a:p>
          <a:p>
            <a:pPr lvl="2" algn="just">
              <a:spcBef>
                <a:spcPts val="600"/>
              </a:spcBef>
            </a:pPr>
            <a:r>
              <a:rPr lang="ru-RU" altLang="ru-RU" sz="1600" b="1">
                <a:solidFill>
                  <a:schemeClr val="tx2"/>
                </a:solidFill>
                <a:latin typeface="Arial" panose="020B0604020202020204" pitchFamily="34" charset="0"/>
              </a:rPr>
              <a:t>опрос физического лица, в том числе собственника, владельца, должностного лица, иного работника объекта контроля;</a:t>
            </a:r>
          </a:p>
          <a:p>
            <a:pPr lvl="2" algn="just">
              <a:spcBef>
                <a:spcPts val="600"/>
              </a:spcBef>
            </a:pPr>
            <a:r>
              <a:rPr lang="ru-RU" altLang="ru-RU" sz="1600" b="1">
                <a:solidFill>
                  <a:schemeClr val="tx2"/>
                </a:solidFill>
                <a:latin typeface="Arial" panose="020B0604020202020204" pitchFamily="34" charset="0"/>
              </a:rPr>
              <a:t>измерение отдельных свойств конкретных объектов контроля, в том числе контрольная закупка товаров;</a:t>
            </a:r>
          </a:p>
          <a:p>
            <a:pPr lvl="2" algn="just">
              <a:spcBef>
                <a:spcPts val="600"/>
              </a:spcBef>
            </a:pPr>
            <a:r>
              <a:rPr lang="ru-RU" altLang="ru-RU" sz="1600" b="1">
                <a:solidFill>
                  <a:schemeClr val="tx2"/>
                </a:solidFill>
                <a:latin typeface="Arial" panose="020B0604020202020204" pitchFamily="34" charset="0"/>
              </a:rPr>
              <a:t>проверка объекта контроля документарная;</a:t>
            </a:r>
          </a:p>
          <a:p>
            <a:pPr lvl="2" algn="just">
              <a:spcBef>
                <a:spcPts val="600"/>
              </a:spcBef>
            </a:pPr>
            <a:r>
              <a:rPr lang="ru-RU" altLang="ru-RU" sz="1600" b="1">
                <a:solidFill>
                  <a:schemeClr val="tx2"/>
                </a:solidFill>
                <a:latin typeface="Arial" panose="020B0604020202020204" pitchFamily="34" charset="0"/>
              </a:rPr>
              <a:t>проверка объекта контроля выездная.</a:t>
            </a:r>
          </a:p>
        </p:txBody>
      </p:sp>
      <p:sp>
        <p:nvSpPr>
          <p:cNvPr id="9" name="Заголовок 1">
            <a:extLst>
              <a:ext uri="{FF2B5EF4-FFF2-40B4-BE49-F238E27FC236}">
                <a16:creationId xmlns:a16="http://schemas.microsoft.com/office/drawing/2014/main" id="{C31C7F3B-B9D5-FB1E-F407-8624A4B28487}"/>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Формы исполнительного контроля / надзора</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73FA7163-4F17-9A7A-75E6-B851B4956B79}"/>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358775"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dirty="0">
                <a:solidFill>
                  <a:srgbClr val="FF0000"/>
                </a:solidFill>
                <a:latin typeface="Arial" panose="020B0604020202020204" pitchFamily="34" charset="0"/>
              </a:rPr>
              <a:t>Институты:</a:t>
            </a:r>
            <a:r>
              <a:rPr lang="ru-RU" altLang="ru-RU" sz="1800" b="1" dirty="0">
                <a:solidFill>
                  <a:schemeClr val="tx2"/>
                </a:solidFill>
                <a:latin typeface="Arial" panose="020B0604020202020204" pitchFamily="34" charset="0"/>
              </a:rPr>
              <a:t> </a:t>
            </a:r>
          </a:p>
          <a:p>
            <a:pPr lvl="2" algn="just">
              <a:spcBef>
                <a:spcPts val="600"/>
              </a:spcBef>
            </a:pP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конституирующие правила и нормы;</a:t>
            </a:r>
          </a:p>
          <a:p>
            <a:pPr lvl="2" algn="just">
              <a:spcBef>
                <a:spcPts val="600"/>
              </a:spcBef>
            </a:pP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устойчивые, значимые и воспроизводящиеся формы поведения;</a:t>
            </a:r>
          </a:p>
          <a:p>
            <a:pPr lvl="2" algn="just">
              <a:spcBef>
                <a:spcPts val="600"/>
              </a:spcBef>
            </a:pP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политическое установление, комплекс формальных и неформальных принципов, норм, правил, обусловливающих и регулирующих деятельность человека в конкретной сфере, области;</a:t>
            </a:r>
          </a:p>
          <a:p>
            <a:pPr lvl="2" algn="just">
              <a:spcBef>
                <a:spcPts val="600"/>
              </a:spcBef>
            </a:pP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образование/учреждение/организация, определенным образом организованное объединение людей, та или иная структура;</a:t>
            </a:r>
          </a:p>
          <a:p>
            <a:pPr lvl="2" algn="just">
              <a:spcBef>
                <a:spcPts val="600"/>
              </a:spcBef>
            </a:pP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устойчивый тип поведения, выражающийся в определенной системе коллективных действий, процедуре, механизме;</a:t>
            </a:r>
          </a:p>
          <a:p>
            <a:pPr lvl="2" algn="just">
              <a:spcBef>
                <a:spcPts val="600"/>
              </a:spcBef>
            </a:pP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устойчивое социальное ценностно-нормативное или ролевое взаимодействие, возникающее вокруг определенной культурной ценности,</a:t>
            </a:r>
            <a:r>
              <a:rPr lang="ru-RU" altLang="ru-RU" sz="1800" b="1" dirty="0">
                <a:solidFill>
                  <a:srgbClr val="0000FF"/>
                </a:solidFill>
                <a:latin typeface="Arial" panose="020B0604020202020204" pitchFamily="34" charset="0"/>
              </a:rPr>
              <a:t> </a:t>
            </a:r>
            <a:r>
              <a:rPr lang="ru-RU" altLang="ru-RU" sz="1800" b="1" dirty="0">
                <a:solidFill>
                  <a:schemeClr val="tx2"/>
                </a:solidFill>
                <a:latin typeface="Arial" panose="020B0604020202020204" pitchFamily="34" charset="0"/>
              </a:rPr>
              <a:t>закрепленное в праве и регулируемое правовым образом.</a:t>
            </a:r>
          </a:p>
          <a:p>
            <a:pPr marL="0" lvl="1" algn="just">
              <a:spcBef>
                <a:spcPct val="0"/>
              </a:spcBef>
              <a:buNone/>
            </a:pPr>
            <a:endParaRPr lang="ru-RU" altLang="ru-RU" sz="1800" b="1" dirty="0">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37985324-8FCA-59BA-A3F3-0E3ED10DDC78}"/>
              </a:ext>
            </a:extLst>
          </p:cNvPr>
          <p:cNvSpPr txBox="1">
            <a:spLocks/>
          </p:cNvSpPr>
          <p:nvPr/>
        </p:nvSpPr>
        <p:spPr bwMode="auto">
          <a:xfrm>
            <a:off x="4799014" y="87313"/>
            <a:ext cx="5761037"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Институты</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Содержимое 2">
            <a:extLst>
              <a:ext uri="{FF2B5EF4-FFF2-40B4-BE49-F238E27FC236}">
                <a16:creationId xmlns:a16="http://schemas.microsoft.com/office/drawing/2014/main" id="{24520CD5-1008-5157-9CC5-9B2EF4523CA2}"/>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chemeClr val="tx2"/>
                </a:solidFill>
                <a:latin typeface="Arial" panose="020B0604020202020204" pitchFamily="34" charset="0"/>
              </a:rPr>
              <a:t>Федеральный закон </a:t>
            </a:r>
          </a:p>
          <a:p>
            <a:pPr marL="0" lvl="1" algn="just">
              <a:spcBef>
                <a:spcPct val="0"/>
              </a:spcBef>
              <a:buNone/>
            </a:pPr>
            <a:r>
              <a:rPr lang="ru-RU" altLang="ru-RU" sz="1800" b="1">
                <a:solidFill>
                  <a:srgbClr val="FF0000"/>
                </a:solidFill>
                <a:latin typeface="Arial" panose="020B0604020202020204" pitchFamily="34" charset="0"/>
              </a:rPr>
              <a:t>«О государственном контроле (надзоре) </a:t>
            </a:r>
          </a:p>
          <a:p>
            <a:pPr marL="0" lvl="1" algn="just">
              <a:spcBef>
                <a:spcPct val="0"/>
              </a:spcBef>
              <a:buNone/>
            </a:pPr>
            <a:r>
              <a:rPr lang="ru-RU" altLang="ru-RU" sz="1800" b="1">
                <a:solidFill>
                  <a:srgbClr val="FF0000"/>
                </a:solidFill>
                <a:latin typeface="Arial" panose="020B0604020202020204" pitchFamily="34" charset="0"/>
              </a:rPr>
              <a:t>и муниципальном контроле в Российской Федерации» </a:t>
            </a:r>
          </a:p>
          <a:p>
            <a:pPr marL="0" lvl="1" algn="just">
              <a:spcBef>
                <a:spcPct val="0"/>
              </a:spcBef>
              <a:buNone/>
            </a:pPr>
            <a:r>
              <a:rPr lang="ru-RU" altLang="ru-RU" sz="1800" b="1">
                <a:solidFill>
                  <a:schemeClr val="tx2"/>
                </a:solidFill>
                <a:latin typeface="Arial" panose="020B0604020202020204" pitchFamily="34" charset="0"/>
              </a:rPr>
              <a:t>от 31.07.2020 N 248-ФЗ (в ред. от 11.06.2021 N 170-ФЗ)</a:t>
            </a:r>
          </a:p>
          <a:p>
            <a:pPr marL="0" lvl="1" algn="just">
              <a:spcBef>
                <a:spcPct val="0"/>
              </a:spcBef>
              <a:buNone/>
            </a:pPr>
            <a:r>
              <a:rPr lang="ru-RU" altLang="ru-RU" sz="1800" b="1">
                <a:solidFill>
                  <a:schemeClr val="tx2"/>
                </a:solidFill>
                <a:latin typeface="Arial" panose="020B0604020202020204" pitchFamily="34" charset="0"/>
              </a:rPr>
              <a:t> </a:t>
            </a:r>
          </a:p>
          <a:p>
            <a:pPr marL="0" lvl="1" algn="just">
              <a:spcBef>
                <a:spcPct val="0"/>
              </a:spcBef>
              <a:buNone/>
            </a:pPr>
            <a:r>
              <a:rPr lang="ru-RU" altLang="ru-RU" sz="1800" b="1">
                <a:solidFill>
                  <a:schemeClr val="tx2"/>
                </a:solidFill>
                <a:latin typeface="Arial" panose="020B0604020202020204" pitchFamily="34" charset="0"/>
              </a:rPr>
              <a:t>Принят Государственной Думой 			22 июля 2020 года</a:t>
            </a:r>
          </a:p>
          <a:p>
            <a:pPr marL="0" lvl="1" algn="just">
              <a:spcBef>
                <a:spcPct val="0"/>
              </a:spcBef>
              <a:buNone/>
            </a:pPr>
            <a:r>
              <a:rPr lang="ru-RU" altLang="ru-RU" sz="1800" b="1">
                <a:solidFill>
                  <a:schemeClr val="tx2"/>
                </a:solidFill>
                <a:latin typeface="Arial" panose="020B0604020202020204" pitchFamily="34" charset="0"/>
              </a:rPr>
              <a:t>Одобрен Советом Федерации 				24 июля 2020 года</a:t>
            </a:r>
          </a:p>
          <a:p>
            <a:pPr marL="0" lvl="1" algn="just">
              <a:spcBef>
                <a:spcPct val="0"/>
              </a:spcBef>
              <a:buNone/>
            </a:pPr>
            <a:r>
              <a:rPr lang="ru-RU" altLang="ru-RU" sz="1800" b="1">
                <a:solidFill>
                  <a:schemeClr val="tx2"/>
                </a:solidFill>
                <a:latin typeface="Arial" panose="020B0604020202020204" pitchFamily="34" charset="0"/>
              </a:rPr>
              <a:t>Подписан Президентом Российской Федерации 	31 июля 2020 года</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en-US" altLang="ru-RU" sz="1800" b="1">
                <a:solidFill>
                  <a:schemeClr val="tx2"/>
                </a:solidFill>
                <a:latin typeface="Arial" panose="020B0604020202020204" pitchFamily="34" charset="0"/>
                <a:hlinkClick r:id="rId2"/>
              </a:rPr>
              <a:t>http://www.consultant.ru/document/cons_doc_LAW_358750/</a:t>
            </a:r>
            <a:r>
              <a:rPr lang="ru-RU" altLang="ru-RU" sz="1800" b="1">
                <a:solidFill>
                  <a:schemeClr val="tx2"/>
                </a:solidFill>
                <a:latin typeface="Arial" panose="020B0604020202020204" pitchFamily="34" charset="0"/>
              </a:rPr>
              <a:t> </a:t>
            </a:r>
          </a:p>
        </p:txBody>
      </p:sp>
      <p:sp>
        <p:nvSpPr>
          <p:cNvPr id="9" name="Заголовок 1">
            <a:extLst>
              <a:ext uri="{FF2B5EF4-FFF2-40B4-BE49-F238E27FC236}">
                <a16:creationId xmlns:a16="http://schemas.microsoft.com/office/drawing/2014/main" id="{87B2B60C-7233-E115-566D-FDF259A6C18B}"/>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2. Государственное / муниципальное управление / </a:t>
            </a:r>
          </a:p>
          <a:p>
            <a:pPr algn="ctr" eaLnBrk="1" hangingPunct="1">
              <a:defRPr/>
            </a:pPr>
            <a:r>
              <a:rPr lang="ru-RU" sz="1400" b="1" dirty="0">
                <a:solidFill>
                  <a:srgbClr val="632523"/>
                </a:solidFill>
                <a:ea typeface="+mj-ea"/>
              </a:rPr>
              <a:t>    администрирование и контрольная / надзорная деятельность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Федеральный закон</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Содержимое 2">
            <a:extLst>
              <a:ext uri="{FF2B5EF4-FFF2-40B4-BE49-F238E27FC236}">
                <a16:creationId xmlns:a16="http://schemas.microsoft.com/office/drawing/2014/main" id="{DECD4B3F-CA35-05A8-E53A-1239FCEE1CB5}"/>
              </a:ext>
            </a:extLst>
          </p:cNvPr>
          <p:cNvSpPr txBox="1">
            <a:spLocks noChangeArrowheads="1"/>
          </p:cNvSpPr>
          <p:nvPr/>
        </p:nvSpPr>
        <p:spPr bwMode="auto">
          <a:xfrm>
            <a:off x="1614488" y="1268413"/>
            <a:ext cx="9053512" cy="48244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defRPr/>
            </a:pPr>
            <a:r>
              <a:rPr lang="ru-RU" altLang="ru-RU" sz="1800" b="1" dirty="0">
                <a:solidFill>
                  <a:srgbClr val="0000FF"/>
                </a:solidFill>
                <a:latin typeface="Arial" panose="020B0604020202020204" pitchFamily="34" charset="0"/>
              </a:rPr>
              <a:t>Принципы государственного контроля (надзора), муниципального контроля:</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Законность и обоснованность</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Стимулирование добросовестного соблюдения обязательных требований</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Соразмерность вмешательства в деятельность контролируемых лиц</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Охрана прав и законных интересов, уважение достоинства личности, деловой репутации контролируемых лиц</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Недопустимость злоупотребления правом</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Соблюдение охраняемой законом тайны</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Открытость и доступность информации об организации и осуществлении государственного контроля (надзора), муниципального контроля</a:t>
            </a:r>
          </a:p>
          <a:p>
            <a:pPr marL="342900" lvl="1" indent="-342900" algn="just">
              <a:spcBef>
                <a:spcPts val="600"/>
              </a:spcBef>
              <a:buFont typeface="+mj-lt"/>
              <a:buAutoNum type="arabicPeriod"/>
              <a:defRPr/>
            </a:pPr>
            <a:r>
              <a:rPr lang="ru-RU" altLang="ru-RU" sz="1800" b="1" dirty="0">
                <a:solidFill>
                  <a:schemeClr val="tx2"/>
                </a:solidFill>
                <a:latin typeface="Arial" panose="020B0604020202020204" pitchFamily="34" charset="0"/>
              </a:rPr>
              <a:t>Оперативность при осуществлении государственного контроля (надзора), муниципального контроля</a:t>
            </a:r>
          </a:p>
          <a:p>
            <a:pPr marL="0" lvl="1" algn="just">
              <a:spcBef>
                <a:spcPct val="0"/>
              </a:spcBef>
              <a:buNone/>
              <a:defRPr/>
            </a:pPr>
            <a:endParaRPr lang="ru-RU" altLang="ru-RU" sz="1800" b="1" dirty="0">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EC41E419-9477-3E9C-7DFF-5865D0BB4CFE}"/>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3. Содержание государственного контроля (надзора) и муниципального контроля в Российской Федерации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Принципы государственного контроля (надзора)</a:t>
            </a:r>
          </a:p>
        </p:txBody>
      </p:sp>
      <p:sp>
        <p:nvSpPr>
          <p:cNvPr id="2" name="Нижний колонтитул 2">
            <a:extLst>
              <a:ext uri="{FF2B5EF4-FFF2-40B4-BE49-F238E27FC236}">
                <a16:creationId xmlns:a16="http://schemas.microsoft.com/office/drawing/2014/main" id="{280249E0-A931-714F-FF11-D2A268EDAC9A}"/>
              </a:ext>
            </a:extLst>
          </p:cNvPr>
          <p:cNvSpPr>
            <a:spLocks noGrp="1"/>
          </p:cNvSpPr>
          <p:nvPr>
            <p:ph type="ftr" sz="quarter" idx="11"/>
          </p:nvPr>
        </p:nvSpPr>
        <p:spPr>
          <a:xfrm>
            <a:off x="5188013" y="6277884"/>
            <a:ext cx="5370513" cy="391201"/>
          </a:xfrm>
        </p:spPr>
        <p:txBody>
          <a:bodyPr/>
          <a:lstStyle/>
          <a:p>
            <a:pPr>
              <a:defRPr/>
            </a:pPr>
            <a:r>
              <a:rPr lang="ru-RU" sz="600" dirty="0">
                <a:latin typeface="Arial" panose="020B0604020202020204" pitchFamily="34" charset="0"/>
                <a:cs typeface="Arial" panose="020B0604020202020204" pitchFamily="34" charset="0"/>
              </a:rPr>
              <a:t>© Назаренко С.В. МФК «Искусственный интеллект и цифровая эволюция государственного администрирования». </a:t>
            </a:r>
          </a:p>
          <a:p>
            <a:pPr>
              <a:defRPr/>
            </a:pPr>
            <a:r>
              <a:rPr lang="ru-RU" sz="600" dirty="0">
                <a:latin typeface="Arial" panose="020B0604020202020204" pitchFamily="34" charset="0"/>
                <a:cs typeface="Arial" panose="020B0604020202020204" pitchFamily="34" charset="0"/>
              </a:rPr>
              <a:t>Тема 2. Теоретико-методологические основы разработки, развития и реализации искусственного интеллекта в институциональных практиках управления/администрирования и контрольной/надзорной деятельности.</a:t>
            </a:r>
            <a:r>
              <a:rPr lang="ru-RU" sz="600" i="1" dirty="0">
                <a:latin typeface="Arial" panose="020B0604020202020204" pitchFamily="34" charset="0"/>
                <a:cs typeface="Arial" panose="020B0604020202020204" pitchFamily="34" charset="0"/>
              </a:rPr>
              <a:t> ВШГА МГУ - 2022</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Содержимое 2">
            <a:extLst>
              <a:ext uri="{FF2B5EF4-FFF2-40B4-BE49-F238E27FC236}">
                <a16:creationId xmlns:a16="http://schemas.microsoft.com/office/drawing/2014/main" id="{01CA0292-2A29-DE57-D95E-2DDBE4974BB1}"/>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Контрольные (надзорные) органы. </a:t>
            </a:r>
          </a:p>
          <a:p>
            <a:pPr marL="0" lvl="1" algn="just">
              <a:spcBef>
                <a:spcPct val="0"/>
              </a:spcBef>
              <a:buNone/>
            </a:pPr>
            <a:r>
              <a:rPr lang="ru-RU" altLang="ru-RU" sz="1800" b="1">
                <a:solidFill>
                  <a:srgbClr val="FF0000"/>
                </a:solidFill>
                <a:latin typeface="Arial" panose="020B0604020202020204" pitchFamily="34" charset="0"/>
              </a:rPr>
              <a:t>Должностные лица контрольных (надзорных) органов</a:t>
            </a:r>
          </a:p>
          <a:p>
            <a:pPr lvl="2" algn="just" eaLnBrk="1" hangingPunct="1">
              <a:spcBef>
                <a:spcPct val="0"/>
              </a:spcBef>
            </a:pPr>
            <a:r>
              <a:rPr lang="ru-RU" altLang="ru-RU" sz="1400" b="1">
                <a:solidFill>
                  <a:schemeClr val="tx2"/>
                </a:solidFill>
                <a:latin typeface="Arial" panose="020B0604020202020204" pitchFamily="34" charset="0"/>
              </a:rPr>
              <a:t>Контрольные (надзорные) органы</a:t>
            </a:r>
          </a:p>
          <a:p>
            <a:pPr lvl="2" algn="just" eaLnBrk="1" hangingPunct="1">
              <a:spcBef>
                <a:spcPct val="0"/>
              </a:spcBef>
            </a:pPr>
            <a:r>
              <a:rPr lang="ru-RU" altLang="ru-RU" sz="1400" b="1">
                <a:solidFill>
                  <a:schemeClr val="tx2"/>
                </a:solidFill>
                <a:latin typeface="Arial" panose="020B0604020202020204" pitchFamily="34" charset="0"/>
              </a:rPr>
              <a:t>Должностные лица контрольных (надзорных) органов</a:t>
            </a:r>
          </a:p>
          <a:p>
            <a:pPr lvl="2" algn="just" eaLnBrk="1" hangingPunct="1">
              <a:spcBef>
                <a:spcPct val="0"/>
              </a:spcBef>
            </a:pPr>
            <a:r>
              <a:rPr lang="ru-RU" altLang="ru-RU" sz="1400" b="1">
                <a:solidFill>
                  <a:schemeClr val="tx2"/>
                </a:solidFill>
                <a:latin typeface="Arial" panose="020B0604020202020204" pitchFamily="34" charset="0"/>
              </a:rPr>
              <a:t>Квалификационные требования для замещения должности инспектора</a:t>
            </a:r>
          </a:p>
          <a:p>
            <a:pPr lvl="2" algn="just" eaLnBrk="1" hangingPunct="1">
              <a:spcBef>
                <a:spcPct val="0"/>
              </a:spcBef>
            </a:pPr>
            <a:r>
              <a:rPr lang="ru-RU" altLang="ru-RU" sz="1400" b="1">
                <a:solidFill>
                  <a:schemeClr val="tx2"/>
                </a:solidFill>
                <a:latin typeface="Arial" panose="020B0604020202020204" pitchFamily="34" charset="0"/>
              </a:rPr>
              <a:t>Права и обязанности инспектора</a:t>
            </a:r>
          </a:p>
          <a:p>
            <a:pPr lvl="2" algn="just" eaLnBrk="1" hangingPunct="1">
              <a:spcBef>
                <a:spcPct val="0"/>
              </a:spcBef>
            </a:pPr>
            <a:r>
              <a:rPr lang="ru-RU" altLang="ru-RU" sz="1400" b="1">
                <a:solidFill>
                  <a:schemeClr val="tx2"/>
                </a:solidFill>
                <a:latin typeface="Arial" panose="020B0604020202020204" pitchFamily="34" charset="0"/>
              </a:rPr>
              <a:t>Оценка результативности и эффективности деятельности контрольных (надзорных) органов</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800" b="1">
                <a:solidFill>
                  <a:srgbClr val="0000FF"/>
                </a:solidFill>
                <a:latin typeface="Arial" panose="020B0604020202020204" pitchFamily="34" charset="0"/>
              </a:rPr>
              <a:t>Контролируемые лица. Иные участники государственного контроля (надзора), муниципального контроля</a:t>
            </a:r>
          </a:p>
          <a:p>
            <a:pPr lvl="2" algn="just" eaLnBrk="1" hangingPunct="1">
              <a:spcBef>
                <a:spcPct val="0"/>
              </a:spcBef>
            </a:pPr>
            <a:r>
              <a:rPr lang="ru-RU" altLang="ru-RU" sz="1400" b="1">
                <a:solidFill>
                  <a:schemeClr val="tx2"/>
                </a:solidFill>
                <a:latin typeface="Arial" panose="020B0604020202020204" pitchFamily="34" charset="0"/>
              </a:rPr>
              <a:t>Контролируемые лица</a:t>
            </a:r>
          </a:p>
          <a:p>
            <a:pPr lvl="2" algn="just" eaLnBrk="1" hangingPunct="1">
              <a:spcBef>
                <a:spcPct val="0"/>
              </a:spcBef>
            </a:pPr>
            <a:r>
              <a:rPr lang="ru-RU" altLang="ru-RU" sz="1400" b="1">
                <a:solidFill>
                  <a:schemeClr val="tx2"/>
                </a:solidFill>
                <a:latin typeface="Arial" panose="020B0604020202020204" pitchFamily="34" charset="0"/>
              </a:rPr>
              <a:t>Свидетель</a:t>
            </a:r>
          </a:p>
          <a:p>
            <a:pPr lvl="2" algn="just" eaLnBrk="1" hangingPunct="1">
              <a:spcBef>
                <a:spcPct val="0"/>
              </a:spcBef>
            </a:pPr>
            <a:r>
              <a:rPr lang="ru-RU" altLang="ru-RU" sz="1400" b="1">
                <a:solidFill>
                  <a:schemeClr val="tx2"/>
                </a:solidFill>
                <a:latin typeface="Arial" panose="020B0604020202020204" pitchFamily="34" charset="0"/>
              </a:rPr>
              <a:t>Эксперт. Экспертная организация</a:t>
            </a:r>
          </a:p>
          <a:p>
            <a:pPr lvl="2" algn="just" eaLnBrk="1" hangingPunct="1">
              <a:spcBef>
                <a:spcPct val="0"/>
              </a:spcBef>
            </a:pPr>
            <a:r>
              <a:rPr lang="ru-RU" altLang="ru-RU" sz="1400" b="1">
                <a:solidFill>
                  <a:schemeClr val="tx2"/>
                </a:solidFill>
                <a:latin typeface="Arial" panose="020B0604020202020204" pitchFamily="34" charset="0"/>
              </a:rPr>
              <a:t>Специалист</a:t>
            </a:r>
          </a:p>
          <a:p>
            <a:pPr lvl="2" algn="just" eaLnBrk="1" hangingPunct="1">
              <a:spcBef>
                <a:spcPct val="0"/>
              </a:spcBef>
            </a:pPr>
            <a:r>
              <a:rPr lang="ru-RU" altLang="ru-RU" sz="1400" b="1">
                <a:solidFill>
                  <a:schemeClr val="tx2"/>
                </a:solidFill>
                <a:latin typeface="Arial" panose="020B0604020202020204" pitchFamily="34" charset="0"/>
              </a:rPr>
              <a:t>Возмещение расходов свидетелю, специалисту, эксперту, экспертной организации</a:t>
            </a: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045A176A-5D9C-C8F9-03FE-6AF422554D83}"/>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3. Содержание государственного контроля (надзора) и муниципального контроля в Российской Федерации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Контрольные органы и контролируемые лица</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Содержимое 2">
            <a:extLst>
              <a:ext uri="{FF2B5EF4-FFF2-40B4-BE49-F238E27FC236}">
                <a16:creationId xmlns:a16="http://schemas.microsoft.com/office/drawing/2014/main" id="{8BCCD5BE-42CE-8D6D-B85D-2CE53F08B2BA}"/>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6858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Виды профилактических мероприятий</a:t>
            </a:r>
          </a:p>
          <a:p>
            <a:pPr lvl="2" algn="just">
              <a:spcBef>
                <a:spcPts val="600"/>
              </a:spcBef>
              <a:buNone/>
            </a:pPr>
            <a:r>
              <a:rPr lang="ru-RU" altLang="ru-RU" sz="1800" b="1">
                <a:solidFill>
                  <a:schemeClr val="tx2"/>
                </a:solidFill>
                <a:latin typeface="Arial" panose="020B0604020202020204" pitchFamily="34" charset="0"/>
              </a:rPr>
              <a:t>1) информирование;</a:t>
            </a:r>
          </a:p>
          <a:p>
            <a:pPr lvl="2" algn="just">
              <a:spcBef>
                <a:spcPts val="600"/>
              </a:spcBef>
              <a:buNone/>
            </a:pPr>
            <a:r>
              <a:rPr lang="ru-RU" altLang="ru-RU" sz="1800" b="1">
                <a:solidFill>
                  <a:schemeClr val="tx2"/>
                </a:solidFill>
                <a:latin typeface="Arial" panose="020B0604020202020204" pitchFamily="34" charset="0"/>
              </a:rPr>
              <a:t>2) обобщение правоприменительной практики;</a:t>
            </a:r>
          </a:p>
          <a:p>
            <a:pPr lvl="2" algn="just">
              <a:spcBef>
                <a:spcPts val="600"/>
              </a:spcBef>
              <a:buNone/>
            </a:pPr>
            <a:r>
              <a:rPr lang="ru-RU" altLang="ru-RU" sz="1800" b="1">
                <a:solidFill>
                  <a:schemeClr val="tx2"/>
                </a:solidFill>
                <a:latin typeface="Arial" panose="020B0604020202020204" pitchFamily="34" charset="0"/>
              </a:rPr>
              <a:t>3) меры стимулирования добросовестности;</a:t>
            </a:r>
          </a:p>
          <a:p>
            <a:pPr lvl="2" algn="just">
              <a:spcBef>
                <a:spcPts val="600"/>
              </a:spcBef>
              <a:buNone/>
            </a:pPr>
            <a:r>
              <a:rPr lang="ru-RU" altLang="ru-RU" sz="1800" b="1">
                <a:solidFill>
                  <a:schemeClr val="tx2"/>
                </a:solidFill>
                <a:latin typeface="Arial" panose="020B0604020202020204" pitchFamily="34" charset="0"/>
              </a:rPr>
              <a:t>4) объявление предостережения;</a:t>
            </a:r>
          </a:p>
          <a:p>
            <a:pPr lvl="2" algn="just">
              <a:spcBef>
                <a:spcPts val="600"/>
              </a:spcBef>
              <a:buNone/>
            </a:pPr>
            <a:r>
              <a:rPr lang="ru-RU" altLang="ru-RU" sz="1800" b="1">
                <a:solidFill>
                  <a:schemeClr val="tx2"/>
                </a:solidFill>
                <a:latin typeface="Arial" panose="020B0604020202020204" pitchFamily="34" charset="0"/>
              </a:rPr>
              <a:t>5) консультирование;</a:t>
            </a:r>
          </a:p>
          <a:p>
            <a:pPr lvl="2" algn="just">
              <a:spcBef>
                <a:spcPts val="600"/>
              </a:spcBef>
              <a:buNone/>
            </a:pPr>
            <a:r>
              <a:rPr lang="ru-RU" altLang="ru-RU" sz="1800" b="1">
                <a:solidFill>
                  <a:schemeClr val="tx2"/>
                </a:solidFill>
                <a:latin typeface="Arial" panose="020B0604020202020204" pitchFamily="34" charset="0"/>
              </a:rPr>
              <a:t>6) самообследование;</a:t>
            </a:r>
          </a:p>
          <a:p>
            <a:pPr lvl="2" algn="just">
              <a:spcBef>
                <a:spcPts val="600"/>
              </a:spcBef>
              <a:buNone/>
            </a:pPr>
            <a:r>
              <a:rPr lang="ru-RU" altLang="ru-RU" sz="1800" b="1">
                <a:solidFill>
                  <a:schemeClr val="tx2"/>
                </a:solidFill>
                <a:latin typeface="Arial" panose="020B0604020202020204" pitchFamily="34" charset="0"/>
              </a:rPr>
              <a:t>7) профилактический визит.</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32ABA814-3950-BB54-7270-E42D148BC4CB}"/>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3. Содержание государственного контроля (надзора) и муниципального контроля в Российской Федерации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Профилактические мероприятия</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Содержимое 2">
            <a:extLst>
              <a:ext uri="{FF2B5EF4-FFF2-40B4-BE49-F238E27FC236}">
                <a16:creationId xmlns:a16="http://schemas.microsoft.com/office/drawing/2014/main" id="{CBDE142C-6A18-E55F-6ABC-6EA45A2F9DB0}"/>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Контрольные (надзорные) мероприятия:</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Контрольная закупка</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Мониторинговая закупка</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Выборочный контроль</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Инспекционный визит</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Рейдовый осмотр</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Документарная проверка</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Выездная проверка</a:t>
            </a:r>
          </a:p>
          <a:p>
            <a:pPr lvl="2">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Наблюдение за соблюдением обязательных требований (мониторинг безопасности)</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Выездное обследование</a:t>
            </a: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D1CFCCD4-3B44-0207-4308-6C266B6CDB84}"/>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3. Содержание государственного контроля (надзора) и муниципального контроля в Российской Федерации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Контрольные (надзорные) мероприятия</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Содержимое 2">
            <a:extLst>
              <a:ext uri="{FF2B5EF4-FFF2-40B4-BE49-F238E27FC236}">
                <a16:creationId xmlns:a16="http://schemas.microsoft.com/office/drawing/2014/main" id="{491BEFD2-F0CC-AC0E-2058-61B09671B9A0}"/>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0000FF"/>
                </a:solidFill>
                <a:latin typeface="Arial" panose="020B0604020202020204" pitchFamily="34" charset="0"/>
              </a:rPr>
              <a:t>Контрольные (надзорные) действия:</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Осмотр</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Досмотр</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Опрос</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Получение письменных объяснений</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Истребование документов</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Отбор проб (образцов)</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Инструментальное обследование</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Испытание</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Экспертиза</a:t>
            </a:r>
          </a:p>
          <a:p>
            <a:pPr lvl="2" algn="just">
              <a:spcBef>
                <a:spcPts val="600"/>
              </a:spcBef>
              <a:buFont typeface="Calibri" panose="020F0502020204030204" pitchFamily="34" charset="0"/>
              <a:buAutoNum type="arabicPeriod"/>
            </a:pPr>
            <a:r>
              <a:rPr lang="ru-RU" altLang="ru-RU" sz="1800" b="1">
                <a:solidFill>
                  <a:schemeClr val="tx2"/>
                </a:solidFill>
                <a:latin typeface="Arial" panose="020B0604020202020204" pitchFamily="34" charset="0"/>
              </a:rPr>
              <a:t>Эксперимент</a:t>
            </a:r>
          </a:p>
          <a:p>
            <a:pPr marL="0" lvl="1" algn="just">
              <a:spcBef>
                <a:spcPct val="0"/>
              </a:spcBef>
              <a:buNone/>
            </a:pPr>
            <a:endParaRPr lang="ru-RU" altLang="ru-RU" sz="1800" b="1">
              <a:solidFill>
                <a:schemeClr val="tx2"/>
              </a:solidFill>
              <a:latin typeface="Arial" panose="020B0604020202020204" pitchFamily="34" charset="0"/>
            </a:endParaRPr>
          </a:p>
        </p:txBody>
      </p:sp>
      <p:sp>
        <p:nvSpPr>
          <p:cNvPr id="9" name="Заголовок 1">
            <a:extLst>
              <a:ext uri="{FF2B5EF4-FFF2-40B4-BE49-F238E27FC236}">
                <a16:creationId xmlns:a16="http://schemas.microsoft.com/office/drawing/2014/main" id="{ECA86119-9DAB-9B4F-3D0B-920E57275960}"/>
              </a:ext>
            </a:extLst>
          </p:cNvPr>
          <p:cNvSpPr txBox="1">
            <a:spLocks/>
          </p:cNvSpPr>
          <p:nvPr/>
        </p:nvSpPr>
        <p:spPr bwMode="auto">
          <a:xfrm>
            <a:off x="4440238" y="87313"/>
            <a:ext cx="6119812"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3. Содержание государственного контроля (надзора) и муниципального контроля в Российской Федерации </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Контрольные (надзорные) действия</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8">
            <a:extLst>
              <a:ext uri="{FF2B5EF4-FFF2-40B4-BE49-F238E27FC236}">
                <a16:creationId xmlns:a16="http://schemas.microsoft.com/office/drawing/2014/main" id="{BBCD487F-BF0E-AA3A-D3DA-0F994FD8B96D}"/>
              </a:ext>
            </a:extLst>
          </p:cNvPr>
          <p:cNvSpPr>
            <a:spLocks noChangeArrowheads="1"/>
          </p:cNvSpPr>
          <p:nvPr/>
        </p:nvSpPr>
        <p:spPr bwMode="auto">
          <a:xfrm>
            <a:off x="3844031" y="142660"/>
            <a:ext cx="812309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400" b="1" dirty="0">
                <a:solidFill>
                  <a:schemeClr val="bg1"/>
                </a:solidFill>
                <a:latin typeface="Arial" panose="020B0604020202020204" pitchFamily="34" charset="0"/>
              </a:rPr>
              <a:t>Межфакультетский учебный курс МГУ</a:t>
            </a:r>
            <a:endParaRPr lang="ru-RU" altLang="ru-RU" sz="1400" b="1" dirty="0">
              <a:solidFill>
                <a:srgbClr val="FF0000"/>
              </a:solidFill>
              <a:latin typeface="Arial" panose="020B0604020202020204" pitchFamily="34" charset="0"/>
            </a:endParaRPr>
          </a:p>
          <a:p>
            <a:pPr algn="ctr" eaLnBrk="1" hangingPunct="1">
              <a:spcBef>
                <a:spcPct val="0"/>
              </a:spcBef>
              <a:buFontTx/>
              <a:buNone/>
            </a:pPr>
            <a:r>
              <a:rPr lang="ru-RU" altLang="ru-RU" sz="100" b="1" dirty="0">
                <a:solidFill>
                  <a:srgbClr val="FF0000"/>
                </a:solidFill>
                <a:latin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spcBef>
                <a:spcPct val="0"/>
              </a:spcBef>
              <a:buFontTx/>
              <a:buNone/>
            </a:pPr>
            <a:r>
              <a:rPr lang="ru-RU" altLang="ru-RU" sz="1400" b="1" dirty="0">
                <a:solidFill>
                  <a:schemeClr val="bg1"/>
                </a:solidFill>
                <a:latin typeface="Arial" panose="020B0604020202020204" pitchFamily="34" charset="0"/>
              </a:rPr>
              <a:t>Искусственный интеллект и цифровая эволюция государственного администрирования</a:t>
            </a:r>
          </a:p>
        </p:txBody>
      </p:sp>
      <p:sp>
        <p:nvSpPr>
          <p:cNvPr id="5" name="Прямоугольник 8">
            <a:extLst>
              <a:ext uri="{FF2B5EF4-FFF2-40B4-BE49-F238E27FC236}">
                <a16:creationId xmlns:a16="http://schemas.microsoft.com/office/drawing/2014/main" id="{B0570D8A-B3B2-27BA-9B7F-05A2D7F33653}"/>
              </a:ext>
            </a:extLst>
          </p:cNvPr>
          <p:cNvSpPr>
            <a:spLocks noChangeArrowheads="1"/>
          </p:cNvSpPr>
          <p:nvPr/>
        </p:nvSpPr>
        <p:spPr bwMode="auto">
          <a:xfrm>
            <a:off x="2015232" y="1343704"/>
            <a:ext cx="923257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800" b="1" dirty="0">
                <a:solidFill>
                  <a:schemeClr val="bg1"/>
                </a:solidFill>
                <a:latin typeface="Arial" panose="020B0604020202020204" pitchFamily="34" charset="0"/>
              </a:rPr>
              <a:t>Тема № 2.</a:t>
            </a:r>
          </a:p>
          <a:p>
            <a:pPr algn="ctr" eaLnBrk="1" hangingPunct="1">
              <a:spcBef>
                <a:spcPct val="0"/>
              </a:spcBef>
              <a:buFontTx/>
              <a:buNone/>
            </a:pPr>
            <a:r>
              <a:rPr lang="ru-RU" altLang="ru-RU" sz="1200" b="1" dirty="0">
                <a:solidFill>
                  <a:schemeClr val="bg1"/>
                </a:solidFill>
                <a:latin typeface="Arial" panose="020B0604020202020204" pitchFamily="34" charset="0"/>
              </a:rPr>
              <a:t> </a:t>
            </a:r>
          </a:p>
          <a:p>
            <a:pPr algn="ctr" eaLnBrk="1" hangingPunct="1">
              <a:spcBef>
                <a:spcPct val="0"/>
              </a:spcBef>
              <a:buFontTx/>
              <a:buNone/>
            </a:pPr>
            <a:r>
              <a:rPr lang="ru-RU" altLang="ru-RU" sz="2800" b="1" dirty="0">
                <a:solidFill>
                  <a:schemeClr val="bg1"/>
                </a:solidFill>
                <a:latin typeface="Arial" panose="020B0604020202020204" pitchFamily="34" charset="0"/>
              </a:rPr>
              <a:t>Теоретико-методологические основы</a:t>
            </a:r>
          </a:p>
          <a:p>
            <a:pPr algn="ctr" eaLnBrk="1" hangingPunct="1">
              <a:spcBef>
                <a:spcPct val="0"/>
              </a:spcBef>
              <a:buFontTx/>
              <a:buNone/>
            </a:pPr>
            <a:r>
              <a:rPr lang="ru-RU" altLang="ru-RU" sz="2800" b="1" dirty="0">
                <a:solidFill>
                  <a:schemeClr val="bg1"/>
                </a:solidFill>
                <a:latin typeface="Arial" panose="020B0604020202020204" pitchFamily="34" charset="0"/>
              </a:rPr>
              <a:t>разработки, развития и реализации искусственного интеллекта </a:t>
            </a:r>
          </a:p>
          <a:p>
            <a:pPr algn="ctr" eaLnBrk="1" hangingPunct="1">
              <a:spcBef>
                <a:spcPct val="0"/>
              </a:spcBef>
              <a:buFontTx/>
              <a:buNone/>
            </a:pPr>
            <a:r>
              <a:rPr lang="ru-RU" altLang="ru-RU" sz="2800" b="1" dirty="0">
                <a:solidFill>
                  <a:schemeClr val="bg1"/>
                </a:solidFill>
                <a:latin typeface="Arial" panose="020B0604020202020204" pitchFamily="34" charset="0"/>
              </a:rPr>
              <a:t>в институциональных практиках</a:t>
            </a:r>
          </a:p>
          <a:p>
            <a:pPr algn="ctr" eaLnBrk="1" hangingPunct="1">
              <a:spcBef>
                <a:spcPct val="0"/>
              </a:spcBef>
              <a:buFontTx/>
              <a:buNone/>
            </a:pPr>
            <a:r>
              <a:rPr lang="ru-RU" altLang="ru-RU" sz="2800" b="1" dirty="0">
                <a:solidFill>
                  <a:schemeClr val="bg1"/>
                </a:solidFill>
                <a:latin typeface="Arial" panose="020B0604020202020204" pitchFamily="34" charset="0"/>
              </a:rPr>
              <a:t>управления/администрирования </a:t>
            </a:r>
          </a:p>
          <a:p>
            <a:pPr algn="ctr" eaLnBrk="1" hangingPunct="1">
              <a:spcBef>
                <a:spcPct val="0"/>
              </a:spcBef>
              <a:buFontTx/>
              <a:buNone/>
            </a:pPr>
            <a:r>
              <a:rPr lang="ru-RU" altLang="ru-RU" sz="2800" b="1" dirty="0">
                <a:solidFill>
                  <a:schemeClr val="bg1"/>
                </a:solidFill>
                <a:latin typeface="Arial" panose="020B0604020202020204" pitchFamily="34" charset="0"/>
              </a:rPr>
              <a:t>и контрольной/надзорной деятельности</a:t>
            </a:r>
            <a:endParaRPr lang="ru-RU" altLang="ru-RU" sz="2000" b="1" dirty="0">
              <a:solidFill>
                <a:schemeClr val="bg1"/>
              </a:solidFill>
              <a:latin typeface="Arial" panose="020B0604020202020204" pitchFamily="34" charset="0"/>
            </a:endParaRPr>
          </a:p>
        </p:txBody>
      </p:sp>
      <p:sp>
        <p:nvSpPr>
          <p:cNvPr id="6" name="TextBox 5">
            <a:extLst>
              <a:ext uri="{FF2B5EF4-FFF2-40B4-BE49-F238E27FC236}">
                <a16:creationId xmlns:a16="http://schemas.microsoft.com/office/drawing/2014/main" id="{ECBCFB2F-AF29-C35A-25D0-EC9E8F6F433C}"/>
              </a:ext>
            </a:extLst>
          </p:cNvPr>
          <p:cNvSpPr txBox="1"/>
          <p:nvPr/>
        </p:nvSpPr>
        <p:spPr>
          <a:xfrm>
            <a:off x="4322763" y="5465479"/>
            <a:ext cx="6285390" cy="954107"/>
          </a:xfrm>
          <a:prstGeom prst="rect">
            <a:avLst/>
          </a:prstGeom>
          <a:noFill/>
        </p:spPr>
        <p:txBody>
          <a:bodyPr wrap="square">
            <a:spAutoFit/>
          </a:bodyPr>
          <a:lstStyle/>
          <a:p>
            <a:pPr defTabSz="457200">
              <a:defRPr/>
            </a:pPr>
            <a:r>
              <a:rPr lang="ru-RU" sz="1400" b="1" u="sng" kern="0" dirty="0">
                <a:solidFill>
                  <a:schemeClr val="bg1"/>
                </a:solidFill>
              </a:rPr>
              <a:t>Лектор</a:t>
            </a:r>
            <a:r>
              <a:rPr lang="ru-RU" sz="1400" kern="0" dirty="0">
                <a:solidFill>
                  <a:schemeClr val="bg1"/>
                </a:solidFill>
              </a:rPr>
              <a:t>: 	доцент кафедры «Государственное администрирование»</a:t>
            </a:r>
          </a:p>
          <a:p>
            <a:pPr defTabSz="457200">
              <a:defRPr/>
            </a:pPr>
            <a:r>
              <a:rPr lang="ru-RU" sz="1400" kern="0" dirty="0">
                <a:solidFill>
                  <a:schemeClr val="bg1"/>
                </a:solidFill>
              </a:rPr>
              <a:t>		ВШГА МГУ им. </a:t>
            </a:r>
            <a:r>
              <a:rPr lang="ru-RU" sz="1400" kern="0" dirty="0" err="1">
                <a:solidFill>
                  <a:schemeClr val="bg1"/>
                </a:solidFill>
              </a:rPr>
              <a:t>М.В.Ломоносова</a:t>
            </a:r>
            <a:endParaRPr lang="ru-RU" sz="1400" kern="0" dirty="0">
              <a:solidFill>
                <a:schemeClr val="bg1"/>
              </a:solidFill>
            </a:endParaRPr>
          </a:p>
          <a:p>
            <a:pPr defTabSz="457200">
              <a:defRPr/>
            </a:pPr>
            <a:r>
              <a:rPr lang="ru-RU" sz="1400" kern="0" dirty="0">
                <a:solidFill>
                  <a:schemeClr val="bg1"/>
                </a:solidFill>
              </a:rPr>
              <a:t>    		Назаренко Сергей Владимирович</a:t>
            </a:r>
          </a:p>
          <a:p>
            <a:pPr defTabSz="457200">
              <a:defRPr/>
            </a:pPr>
            <a:r>
              <a:rPr lang="ru-RU" sz="1400" kern="0" dirty="0">
                <a:solidFill>
                  <a:schemeClr val="bg1"/>
                </a:solidFill>
              </a:rPr>
              <a:t>	     	кандидат социологических наук, доцент</a:t>
            </a:r>
          </a:p>
        </p:txBody>
      </p:sp>
      <p:sp>
        <p:nvSpPr>
          <p:cNvPr id="7" name="TextBox 6">
            <a:extLst>
              <a:ext uri="{FF2B5EF4-FFF2-40B4-BE49-F238E27FC236}">
                <a16:creationId xmlns:a16="http://schemas.microsoft.com/office/drawing/2014/main" id="{8A5489CC-C6AD-6844-3694-F169008D5176}"/>
              </a:ext>
            </a:extLst>
          </p:cNvPr>
          <p:cNvSpPr txBox="1"/>
          <p:nvPr/>
        </p:nvSpPr>
        <p:spPr>
          <a:xfrm>
            <a:off x="914401" y="6473363"/>
            <a:ext cx="1944350" cy="307777"/>
          </a:xfrm>
          <a:prstGeom prst="rect">
            <a:avLst/>
          </a:prstGeom>
          <a:noFill/>
        </p:spPr>
        <p:txBody>
          <a:bodyPr wrap="square">
            <a:spAutoFit/>
          </a:bodyPr>
          <a:lstStyle/>
          <a:p>
            <a:pPr algn="ctr" defTabSz="457200">
              <a:defRPr/>
            </a:pPr>
            <a:r>
              <a:rPr lang="ru-RU" sz="1400" kern="0" dirty="0">
                <a:solidFill>
                  <a:schemeClr val="bg1"/>
                </a:solidFill>
              </a:rPr>
              <a:t>г. Москва – 2022</a:t>
            </a:r>
          </a:p>
        </p:txBody>
      </p:sp>
      <p:sp>
        <p:nvSpPr>
          <p:cNvPr id="2" name="TextBox 1">
            <a:extLst>
              <a:ext uri="{FF2B5EF4-FFF2-40B4-BE49-F238E27FC236}">
                <a16:creationId xmlns:a16="http://schemas.microsoft.com/office/drawing/2014/main" id="{B7AC2EDE-D2EA-F6B0-4604-FD7A90B4F166}"/>
              </a:ext>
            </a:extLst>
          </p:cNvPr>
          <p:cNvSpPr txBox="1">
            <a:spLocks noChangeArrowheads="1"/>
          </p:cNvSpPr>
          <p:nvPr/>
        </p:nvSpPr>
        <p:spPr bwMode="auto">
          <a:xfrm>
            <a:off x="4322763" y="4724400"/>
            <a:ext cx="565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b="1" dirty="0">
                <a:solidFill>
                  <a:srgbClr val="FF0000"/>
                </a:solidFill>
                <a:latin typeface="Arial" panose="020B0604020202020204" pitchFamily="34" charset="0"/>
              </a:rPr>
              <a:t>СПАСИБО ЗА ВНИМАНИЕ</a:t>
            </a:r>
          </a:p>
        </p:txBody>
      </p:sp>
      <p:sp>
        <p:nvSpPr>
          <p:cNvPr id="3" name="Нижний колонтитул 2">
            <a:extLst>
              <a:ext uri="{FF2B5EF4-FFF2-40B4-BE49-F238E27FC236}">
                <a16:creationId xmlns:a16="http://schemas.microsoft.com/office/drawing/2014/main" id="{000E3D51-03CC-6275-8372-9FFD4CE41E59}"/>
              </a:ext>
            </a:extLst>
          </p:cNvPr>
          <p:cNvSpPr txBox="1">
            <a:spLocks/>
          </p:cNvSpPr>
          <p:nvPr/>
        </p:nvSpPr>
        <p:spPr>
          <a:xfrm>
            <a:off x="4168838" y="6431650"/>
            <a:ext cx="5370513" cy="391201"/>
          </a:xfr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sz="600">
                <a:latin typeface="Arial" panose="020B0604020202020204" pitchFamily="34" charset="0"/>
                <a:cs typeface="Arial" panose="020B0604020202020204" pitchFamily="34" charset="0"/>
              </a:rPr>
              <a:t>© Назаренко С.В. МФК «Искусственный интеллект и цифровая эволюция государственного администрирования». </a:t>
            </a:r>
          </a:p>
          <a:p>
            <a:pPr>
              <a:defRPr/>
            </a:pPr>
            <a:r>
              <a:rPr lang="ru-RU" sz="600">
                <a:latin typeface="Arial" panose="020B0604020202020204" pitchFamily="34" charset="0"/>
                <a:cs typeface="Arial" panose="020B0604020202020204" pitchFamily="34" charset="0"/>
              </a:rPr>
              <a:t>Тема 2. Теоретико-методологические основы разработки, развития и реализации искусственного интеллекта в институциональных практиках управления/администрирования и контрольной/надзорной деятельности.</a:t>
            </a:r>
            <a:r>
              <a:rPr lang="ru-RU" sz="600" i="1">
                <a:latin typeface="Arial" panose="020B0604020202020204" pitchFamily="34" charset="0"/>
                <a:cs typeface="Arial" panose="020B0604020202020204" pitchFamily="34" charset="0"/>
              </a:rPr>
              <a:t> ВШГА МГУ - 2022</a:t>
            </a:r>
            <a:endParaRPr lang="ru-RU" sz="600" i="1" dirty="0">
              <a:latin typeface="Arial" panose="020B0604020202020204" pitchFamily="34" charset="0"/>
              <a:cs typeface="Arial" panose="020B0604020202020204" pitchFamily="34" charset="0"/>
            </a:endParaRPr>
          </a:p>
        </p:txBody>
      </p:sp>
      <p:graphicFrame>
        <p:nvGraphicFramePr>
          <p:cNvPr id="9" name="Объект 12">
            <a:extLst>
              <a:ext uri="{FF2B5EF4-FFF2-40B4-BE49-F238E27FC236}">
                <a16:creationId xmlns:a16="http://schemas.microsoft.com/office/drawing/2014/main" id="{27FF232D-453C-7829-AD9E-0EE2731400F8}"/>
              </a:ext>
            </a:extLst>
          </p:cNvPr>
          <p:cNvGraphicFramePr>
            <a:graphicFrameLocks noChangeAspect="1"/>
          </p:cNvGraphicFramePr>
          <p:nvPr>
            <p:extLst>
              <p:ext uri="{D42A27DB-BD31-4B8C-83A1-F6EECF244321}">
                <p14:modId xmlns:p14="http://schemas.microsoft.com/office/powerpoint/2010/main" val="1346493598"/>
              </p:ext>
            </p:extLst>
          </p:nvPr>
        </p:nvGraphicFramePr>
        <p:xfrm>
          <a:off x="11098766" y="5412002"/>
          <a:ext cx="868363" cy="1303338"/>
        </p:xfrm>
        <a:graphic>
          <a:graphicData uri="http://schemas.openxmlformats.org/presentationml/2006/ole">
            <mc:AlternateContent xmlns:mc="http://schemas.openxmlformats.org/markup-compatibility/2006">
              <mc:Choice xmlns:v="urn:schemas-microsoft-com:vml" Requires="v">
                <p:oleObj name="Точечный рисунок" r:id="rId2" imgW="4488569" imgH="6713802" progId="Paint.Picture">
                  <p:embed/>
                </p:oleObj>
              </mc:Choice>
              <mc:Fallback>
                <p:oleObj name="Точечный рисунок" r:id="rId2" imgW="4488569" imgH="6713802" progId="Paint.Picture">
                  <p:embed/>
                  <p:pic>
                    <p:nvPicPr>
                      <p:cNvPr id="3" name="Объект 12">
                        <a:extLst>
                          <a:ext uri="{FF2B5EF4-FFF2-40B4-BE49-F238E27FC236}">
                            <a16:creationId xmlns:a16="http://schemas.microsoft.com/office/drawing/2014/main" id="{515181CC-55F7-41ED-D4DB-912FF0FBD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766" y="5412002"/>
                        <a:ext cx="868363"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918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8F8CBF45-68F1-8879-8CDA-2202E310FC60}"/>
              </a:ext>
            </a:extLst>
          </p:cNvPr>
          <p:cNvSpPr txBox="1">
            <a:spLocks/>
          </p:cNvSpPr>
          <p:nvPr/>
        </p:nvSpPr>
        <p:spPr bwMode="auto">
          <a:xfrm>
            <a:off x="4773613" y="71439"/>
            <a:ext cx="5867400" cy="549275"/>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p>
          <a:p>
            <a:pPr algn="ctr" eaLnBrk="1" hangingPunct="1">
              <a:defRPr/>
            </a:pPr>
            <a:r>
              <a:rPr lang="ru-RU" sz="200" b="1" dirty="0">
                <a:solidFill>
                  <a:srgbClr val="FF0000"/>
                </a:solidFill>
              </a:rPr>
              <a:t>_</a:t>
            </a:r>
            <a:r>
              <a:rPr lang="ru-RU" sz="700" b="1" dirty="0">
                <a:solidFill>
                  <a:srgbClr val="FF0000"/>
                </a:solidFill>
              </a:rPr>
              <a:t>___________________________________________________________________________________________________</a:t>
            </a:r>
          </a:p>
          <a:p>
            <a:pPr algn="ctr" eaLnBrk="1" hangingPunct="1">
              <a:defRPr/>
            </a:pPr>
            <a:r>
              <a:rPr lang="ru-RU" sz="1400" b="1" dirty="0">
                <a:solidFill>
                  <a:srgbClr val="632523"/>
                </a:solidFill>
                <a:ea typeface="+mj-ea"/>
              </a:rPr>
              <a:t> 5 потребностей + 5 институтов</a:t>
            </a:r>
          </a:p>
        </p:txBody>
      </p:sp>
      <p:pic>
        <p:nvPicPr>
          <p:cNvPr id="140290" name="Picture 2">
            <a:extLst>
              <a:ext uri="{FF2B5EF4-FFF2-40B4-BE49-F238E27FC236}">
                <a16:creationId xmlns:a16="http://schemas.microsoft.com/office/drawing/2014/main" id="{1F5F5A86-20B3-BCE9-F4A1-5BA637515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4" y="1052513"/>
            <a:ext cx="143827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42AFDDC-D6F6-6FB0-7096-9690EB046542}"/>
              </a:ext>
            </a:extLst>
          </p:cNvPr>
          <p:cNvSpPr txBox="1">
            <a:spLocks noChangeArrowheads="1"/>
          </p:cNvSpPr>
          <p:nvPr/>
        </p:nvSpPr>
        <p:spPr bwMode="auto">
          <a:xfrm>
            <a:off x="2506664" y="2898776"/>
            <a:ext cx="1565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a:latin typeface="Arial" panose="020B0604020202020204" pitchFamily="34" charset="0"/>
              </a:rPr>
              <a:t>Абрахам Маслоу</a:t>
            </a:r>
          </a:p>
          <a:p>
            <a:pPr algn="ctr">
              <a:spcBef>
                <a:spcPct val="0"/>
              </a:spcBef>
              <a:buFontTx/>
              <a:buNone/>
            </a:pPr>
            <a:r>
              <a:rPr lang="ru-RU" altLang="ru-RU" sz="1200" i="1">
                <a:latin typeface="Arial" panose="020B0604020202020204" pitchFamily="34" charset="0"/>
              </a:rPr>
              <a:t>(1908 – 1970)</a:t>
            </a:r>
          </a:p>
        </p:txBody>
      </p:sp>
      <p:grpSp>
        <p:nvGrpSpPr>
          <p:cNvPr id="5" name="Группа 4">
            <a:extLst>
              <a:ext uri="{FF2B5EF4-FFF2-40B4-BE49-F238E27FC236}">
                <a16:creationId xmlns:a16="http://schemas.microsoft.com/office/drawing/2014/main" id="{A58DB0EC-4583-A300-37FF-D87F4760B086}"/>
              </a:ext>
            </a:extLst>
          </p:cNvPr>
          <p:cNvGrpSpPr>
            <a:grpSpLocks/>
          </p:cNvGrpSpPr>
          <p:nvPr/>
        </p:nvGrpSpPr>
        <p:grpSpPr bwMode="auto">
          <a:xfrm>
            <a:off x="1552576" y="3309938"/>
            <a:ext cx="3560763" cy="2063750"/>
            <a:chOff x="28093" y="3310401"/>
            <a:chExt cx="3561696" cy="2062815"/>
          </a:xfrm>
        </p:grpSpPr>
        <p:pic>
          <p:nvPicPr>
            <p:cNvPr id="6189" name="Picture 4">
              <a:extLst>
                <a:ext uri="{FF2B5EF4-FFF2-40B4-BE49-F238E27FC236}">
                  <a16:creationId xmlns:a16="http://schemas.microsoft.com/office/drawing/2014/main" id="{D5F21D2A-88F9-4366-FEDE-8CB032684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3" y="3310401"/>
              <a:ext cx="3561696" cy="20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0" name="TextBox 19">
              <a:extLst>
                <a:ext uri="{FF2B5EF4-FFF2-40B4-BE49-F238E27FC236}">
                  <a16:creationId xmlns:a16="http://schemas.microsoft.com/office/drawing/2014/main" id="{22E8D3BC-114D-536E-2A40-3E0F9096B019}"/>
                </a:ext>
              </a:extLst>
            </p:cNvPr>
            <p:cNvSpPr txBox="1">
              <a:spLocks noChangeArrowheads="1"/>
            </p:cNvSpPr>
            <p:nvPr/>
          </p:nvSpPr>
          <p:spPr bwMode="auto">
            <a:xfrm>
              <a:off x="1115616" y="4218697"/>
              <a:ext cx="136815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000" b="1">
                  <a:solidFill>
                    <a:schemeClr val="tx2"/>
                  </a:solidFill>
                  <a:latin typeface="Arial" panose="020B0604020202020204" pitchFamily="34" charset="0"/>
                </a:rPr>
                <a:t>Социальные</a:t>
              </a:r>
            </a:p>
          </p:txBody>
        </p:sp>
        <p:sp>
          <p:nvSpPr>
            <p:cNvPr id="6191" name="TextBox 26">
              <a:extLst>
                <a:ext uri="{FF2B5EF4-FFF2-40B4-BE49-F238E27FC236}">
                  <a16:creationId xmlns:a16="http://schemas.microsoft.com/office/drawing/2014/main" id="{591FF0CF-D25E-423E-11C3-43B7BCC61CF5}"/>
                </a:ext>
              </a:extLst>
            </p:cNvPr>
            <p:cNvSpPr txBox="1">
              <a:spLocks noChangeArrowheads="1"/>
            </p:cNvSpPr>
            <p:nvPr/>
          </p:nvSpPr>
          <p:spPr bwMode="auto">
            <a:xfrm>
              <a:off x="1273486" y="3830851"/>
              <a:ext cx="1033034"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000" b="1">
                  <a:solidFill>
                    <a:schemeClr val="tx2"/>
                  </a:solidFill>
                  <a:latin typeface="Arial" panose="020B0604020202020204" pitchFamily="34" charset="0"/>
                </a:rPr>
                <a:t>Престижные</a:t>
              </a:r>
            </a:p>
          </p:txBody>
        </p:sp>
        <p:sp>
          <p:nvSpPr>
            <p:cNvPr id="6192" name="TextBox 27">
              <a:extLst>
                <a:ext uri="{FF2B5EF4-FFF2-40B4-BE49-F238E27FC236}">
                  <a16:creationId xmlns:a16="http://schemas.microsoft.com/office/drawing/2014/main" id="{33161C6F-335C-B367-4A4B-6577B5BA00D3}"/>
                </a:ext>
              </a:extLst>
            </p:cNvPr>
            <p:cNvSpPr txBox="1">
              <a:spLocks noChangeArrowheads="1"/>
            </p:cNvSpPr>
            <p:nvPr/>
          </p:nvSpPr>
          <p:spPr bwMode="auto">
            <a:xfrm>
              <a:off x="806725" y="4581128"/>
              <a:ext cx="2037083"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000" b="1">
                  <a:solidFill>
                    <a:schemeClr val="tx2"/>
                  </a:solidFill>
                  <a:latin typeface="Arial" panose="020B0604020202020204" pitchFamily="34" charset="0"/>
                </a:rPr>
                <a:t>Потребности в безопасности</a:t>
              </a:r>
            </a:p>
          </p:txBody>
        </p:sp>
        <p:sp>
          <p:nvSpPr>
            <p:cNvPr id="6193" name="TextBox 11">
              <a:extLst>
                <a:ext uri="{FF2B5EF4-FFF2-40B4-BE49-F238E27FC236}">
                  <a16:creationId xmlns:a16="http://schemas.microsoft.com/office/drawing/2014/main" id="{A6DC3030-E112-B6CF-90D4-49DFFA025169}"/>
                </a:ext>
              </a:extLst>
            </p:cNvPr>
            <p:cNvSpPr txBox="1">
              <a:spLocks noChangeArrowheads="1"/>
            </p:cNvSpPr>
            <p:nvPr/>
          </p:nvSpPr>
          <p:spPr bwMode="auto">
            <a:xfrm>
              <a:off x="611560" y="4962518"/>
              <a:ext cx="2376264"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000" b="1">
                  <a:solidFill>
                    <a:schemeClr val="tx2"/>
                  </a:solidFill>
                  <a:latin typeface="Arial" panose="020B0604020202020204" pitchFamily="34" charset="0"/>
                </a:rPr>
                <a:t>Витальные (физиологические)</a:t>
              </a:r>
            </a:p>
          </p:txBody>
        </p:sp>
        <p:sp>
          <p:nvSpPr>
            <p:cNvPr id="6194" name="TextBox 29">
              <a:extLst>
                <a:ext uri="{FF2B5EF4-FFF2-40B4-BE49-F238E27FC236}">
                  <a16:creationId xmlns:a16="http://schemas.microsoft.com/office/drawing/2014/main" id="{EE0855C0-C1CA-0579-5C54-2778403138CD}"/>
                </a:ext>
              </a:extLst>
            </p:cNvPr>
            <p:cNvSpPr txBox="1">
              <a:spLocks noChangeArrowheads="1"/>
            </p:cNvSpPr>
            <p:nvPr/>
          </p:nvSpPr>
          <p:spPr bwMode="auto">
            <a:xfrm>
              <a:off x="1547664" y="3477270"/>
              <a:ext cx="864096"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000" b="1">
                  <a:solidFill>
                    <a:schemeClr val="tx2"/>
                  </a:solidFill>
                  <a:latin typeface="Arial" panose="020B0604020202020204" pitchFamily="34" charset="0"/>
                </a:rPr>
                <a:t>Духовные</a:t>
              </a:r>
            </a:p>
          </p:txBody>
        </p:sp>
      </p:grpSp>
      <p:sp>
        <p:nvSpPr>
          <p:cNvPr id="31" name="TextBox 30">
            <a:extLst>
              <a:ext uri="{FF2B5EF4-FFF2-40B4-BE49-F238E27FC236}">
                <a16:creationId xmlns:a16="http://schemas.microsoft.com/office/drawing/2014/main" id="{75CB4218-F66E-2D4A-E9EC-E82B2D840948}"/>
              </a:ext>
            </a:extLst>
          </p:cNvPr>
          <p:cNvSpPr txBox="1">
            <a:spLocks noChangeArrowheads="1"/>
          </p:cNvSpPr>
          <p:nvPr/>
        </p:nvSpPr>
        <p:spPr bwMode="auto">
          <a:xfrm>
            <a:off x="1506537" y="5319713"/>
            <a:ext cx="3652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800">
                <a:latin typeface="Arial" panose="020B0604020202020204" pitchFamily="34" charset="0"/>
              </a:rPr>
              <a:t>Maslow A. H. Motivation and Personality. — N. Y.: Harpaer and Row, 1954.</a:t>
            </a:r>
            <a:endParaRPr lang="ru-RU" altLang="ru-RU" sz="800">
              <a:latin typeface="Arial" panose="020B0604020202020204" pitchFamily="34" charset="0"/>
            </a:endParaRPr>
          </a:p>
        </p:txBody>
      </p:sp>
      <p:pic>
        <p:nvPicPr>
          <p:cNvPr id="140294" name="Picture 6">
            <a:extLst>
              <a:ext uri="{FF2B5EF4-FFF2-40B4-BE49-F238E27FC236}">
                <a16:creationId xmlns:a16="http://schemas.microsoft.com/office/drawing/2014/main" id="{1D088ED3-060D-4DE5-16A6-FEC7691C3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463" y="1052513"/>
            <a:ext cx="13843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9EC5EA52-302E-739C-F7E6-42A250E99754}"/>
              </a:ext>
            </a:extLst>
          </p:cNvPr>
          <p:cNvSpPr txBox="1">
            <a:spLocks noChangeArrowheads="1"/>
          </p:cNvSpPr>
          <p:nvPr/>
        </p:nvSpPr>
        <p:spPr bwMode="auto">
          <a:xfrm>
            <a:off x="8183563" y="2898776"/>
            <a:ext cx="1479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b="1">
                <a:latin typeface="Arial" panose="020B0604020202020204" pitchFamily="34" charset="0"/>
              </a:rPr>
              <a:t>Торстейн Веблен</a:t>
            </a:r>
          </a:p>
          <a:p>
            <a:pPr algn="ctr">
              <a:spcBef>
                <a:spcPct val="0"/>
              </a:spcBef>
              <a:buFontTx/>
              <a:buNone/>
            </a:pPr>
            <a:r>
              <a:rPr lang="ru-RU" altLang="ru-RU" sz="1200" i="1">
                <a:latin typeface="Arial" panose="020B0604020202020204" pitchFamily="34" charset="0"/>
              </a:rPr>
              <a:t>(1857 – 1929 г.) </a:t>
            </a:r>
          </a:p>
        </p:txBody>
      </p:sp>
      <p:sp>
        <p:nvSpPr>
          <p:cNvPr id="33" name="TextBox 32">
            <a:extLst>
              <a:ext uri="{FF2B5EF4-FFF2-40B4-BE49-F238E27FC236}">
                <a16:creationId xmlns:a16="http://schemas.microsoft.com/office/drawing/2014/main" id="{FE3133D9-E2A1-E161-049A-F5A31BB2BAB0}"/>
              </a:ext>
            </a:extLst>
          </p:cNvPr>
          <p:cNvSpPr txBox="1">
            <a:spLocks noChangeArrowheads="1"/>
          </p:cNvSpPr>
          <p:nvPr/>
        </p:nvSpPr>
        <p:spPr bwMode="auto">
          <a:xfrm>
            <a:off x="1619250" y="5565776"/>
            <a:ext cx="3397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600" b="1">
                <a:solidFill>
                  <a:srgbClr val="FF0000"/>
                </a:solidFill>
                <a:latin typeface="Arial" panose="020B0604020202020204" pitchFamily="34" charset="0"/>
              </a:rPr>
              <a:t>Иерархия потребностей</a:t>
            </a:r>
          </a:p>
        </p:txBody>
      </p:sp>
      <p:grpSp>
        <p:nvGrpSpPr>
          <p:cNvPr id="43" name="Группа 42">
            <a:extLst>
              <a:ext uri="{FF2B5EF4-FFF2-40B4-BE49-F238E27FC236}">
                <a16:creationId xmlns:a16="http://schemas.microsoft.com/office/drawing/2014/main" id="{2D8832FA-0448-940F-7EDE-87D8FCC730F6}"/>
              </a:ext>
            </a:extLst>
          </p:cNvPr>
          <p:cNvGrpSpPr>
            <a:grpSpLocks/>
          </p:cNvGrpSpPr>
          <p:nvPr/>
        </p:nvGrpSpPr>
        <p:grpSpPr bwMode="auto">
          <a:xfrm>
            <a:off x="6991350" y="3357563"/>
            <a:ext cx="3562350" cy="2062162"/>
            <a:chOff x="28093" y="3310401"/>
            <a:chExt cx="3561696" cy="2062815"/>
          </a:xfrm>
        </p:grpSpPr>
        <p:pic>
          <p:nvPicPr>
            <p:cNvPr id="6183" name="Picture 4">
              <a:extLst>
                <a:ext uri="{FF2B5EF4-FFF2-40B4-BE49-F238E27FC236}">
                  <a16:creationId xmlns:a16="http://schemas.microsoft.com/office/drawing/2014/main" id="{C77855A4-2C77-F899-AE7D-2359F3DDF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3" y="3310401"/>
              <a:ext cx="3561696" cy="20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 name="TextBox 44">
              <a:extLst>
                <a:ext uri="{FF2B5EF4-FFF2-40B4-BE49-F238E27FC236}">
                  <a16:creationId xmlns:a16="http://schemas.microsoft.com/office/drawing/2014/main" id="{CEA8A9F8-831A-7DDE-DCEF-607966ED381B}"/>
                </a:ext>
              </a:extLst>
            </p:cNvPr>
            <p:cNvSpPr txBox="1">
              <a:spLocks noChangeArrowheads="1"/>
            </p:cNvSpPr>
            <p:nvPr/>
          </p:nvSpPr>
          <p:spPr bwMode="auto">
            <a:xfrm>
              <a:off x="1115616" y="4218697"/>
              <a:ext cx="136815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000" b="1">
                  <a:solidFill>
                    <a:schemeClr val="tx2"/>
                  </a:solidFill>
                  <a:latin typeface="Arial" panose="020B0604020202020204" pitchFamily="34" charset="0"/>
                </a:rPr>
                <a:t>Политика (гос-во)</a:t>
              </a:r>
            </a:p>
          </p:txBody>
        </p:sp>
        <p:sp>
          <p:nvSpPr>
            <p:cNvPr id="6185" name="TextBox 45">
              <a:extLst>
                <a:ext uri="{FF2B5EF4-FFF2-40B4-BE49-F238E27FC236}">
                  <a16:creationId xmlns:a16="http://schemas.microsoft.com/office/drawing/2014/main" id="{E1C3D180-5CC6-72CB-B7A9-356FC79192CF}"/>
                </a:ext>
              </a:extLst>
            </p:cNvPr>
            <p:cNvSpPr txBox="1">
              <a:spLocks noChangeArrowheads="1"/>
            </p:cNvSpPr>
            <p:nvPr/>
          </p:nvSpPr>
          <p:spPr bwMode="auto">
            <a:xfrm>
              <a:off x="1273486" y="3830851"/>
              <a:ext cx="1033034"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000" b="1">
                  <a:solidFill>
                    <a:schemeClr val="tx2"/>
                  </a:solidFill>
                  <a:latin typeface="Arial" panose="020B0604020202020204" pitchFamily="34" charset="0"/>
                </a:rPr>
                <a:t>Образование</a:t>
              </a:r>
            </a:p>
          </p:txBody>
        </p:sp>
        <p:sp>
          <p:nvSpPr>
            <p:cNvPr id="6186" name="TextBox 46">
              <a:extLst>
                <a:ext uri="{FF2B5EF4-FFF2-40B4-BE49-F238E27FC236}">
                  <a16:creationId xmlns:a16="http://schemas.microsoft.com/office/drawing/2014/main" id="{EA4EABB9-65F9-79D1-D918-D004534E16D0}"/>
                </a:ext>
              </a:extLst>
            </p:cNvPr>
            <p:cNvSpPr txBox="1">
              <a:spLocks noChangeArrowheads="1"/>
            </p:cNvSpPr>
            <p:nvPr/>
          </p:nvSpPr>
          <p:spPr bwMode="auto">
            <a:xfrm>
              <a:off x="806725" y="4581128"/>
              <a:ext cx="2037083"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000" b="1">
                  <a:solidFill>
                    <a:schemeClr val="tx2"/>
                  </a:solidFill>
                  <a:latin typeface="Arial" panose="020B0604020202020204" pitchFamily="34" charset="0"/>
                </a:rPr>
                <a:t>Экономика (рынок)</a:t>
              </a:r>
            </a:p>
          </p:txBody>
        </p:sp>
        <p:sp>
          <p:nvSpPr>
            <p:cNvPr id="6187" name="TextBox 47">
              <a:extLst>
                <a:ext uri="{FF2B5EF4-FFF2-40B4-BE49-F238E27FC236}">
                  <a16:creationId xmlns:a16="http://schemas.microsoft.com/office/drawing/2014/main" id="{18E94CE4-C6FA-11C4-8714-2D22C6C2C447}"/>
                </a:ext>
              </a:extLst>
            </p:cNvPr>
            <p:cNvSpPr txBox="1">
              <a:spLocks noChangeArrowheads="1"/>
            </p:cNvSpPr>
            <p:nvPr/>
          </p:nvSpPr>
          <p:spPr bwMode="auto">
            <a:xfrm>
              <a:off x="611560" y="4962518"/>
              <a:ext cx="2376264"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000" b="1">
                  <a:solidFill>
                    <a:schemeClr val="tx2"/>
                  </a:solidFill>
                  <a:latin typeface="Arial" panose="020B0604020202020204" pitchFamily="34" charset="0"/>
                </a:rPr>
                <a:t>Семья</a:t>
              </a:r>
            </a:p>
          </p:txBody>
        </p:sp>
        <p:sp>
          <p:nvSpPr>
            <p:cNvPr id="6188" name="TextBox 48">
              <a:extLst>
                <a:ext uri="{FF2B5EF4-FFF2-40B4-BE49-F238E27FC236}">
                  <a16:creationId xmlns:a16="http://schemas.microsoft.com/office/drawing/2014/main" id="{E58D9B0E-499B-FE3B-1F10-8DB226BE190A}"/>
                </a:ext>
              </a:extLst>
            </p:cNvPr>
            <p:cNvSpPr txBox="1">
              <a:spLocks noChangeArrowheads="1"/>
            </p:cNvSpPr>
            <p:nvPr/>
          </p:nvSpPr>
          <p:spPr bwMode="auto">
            <a:xfrm>
              <a:off x="1547664" y="3477270"/>
              <a:ext cx="864096"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000" b="1">
                  <a:solidFill>
                    <a:schemeClr val="tx2"/>
                  </a:solidFill>
                  <a:latin typeface="Arial" panose="020B0604020202020204" pitchFamily="34" charset="0"/>
                </a:rPr>
                <a:t>Религия</a:t>
              </a:r>
            </a:p>
          </p:txBody>
        </p:sp>
      </p:grpSp>
      <p:sp>
        <p:nvSpPr>
          <p:cNvPr id="50" name="TextBox 49">
            <a:extLst>
              <a:ext uri="{FF2B5EF4-FFF2-40B4-BE49-F238E27FC236}">
                <a16:creationId xmlns:a16="http://schemas.microsoft.com/office/drawing/2014/main" id="{E3F426F8-A46F-D862-305F-323ACA597999}"/>
              </a:ext>
            </a:extLst>
          </p:cNvPr>
          <p:cNvSpPr txBox="1">
            <a:spLocks noChangeArrowheads="1"/>
          </p:cNvSpPr>
          <p:nvPr/>
        </p:nvSpPr>
        <p:spPr bwMode="auto">
          <a:xfrm>
            <a:off x="7089775" y="5534025"/>
            <a:ext cx="339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600" b="1">
                <a:solidFill>
                  <a:srgbClr val="0000FF"/>
                </a:solidFill>
                <a:latin typeface="Arial" panose="020B0604020202020204" pitchFamily="34" charset="0"/>
              </a:rPr>
              <a:t>Иерархия институтов</a:t>
            </a:r>
          </a:p>
        </p:txBody>
      </p:sp>
      <p:sp>
        <p:nvSpPr>
          <p:cNvPr id="51" name="TextBox 50">
            <a:extLst>
              <a:ext uri="{FF2B5EF4-FFF2-40B4-BE49-F238E27FC236}">
                <a16:creationId xmlns:a16="http://schemas.microsoft.com/office/drawing/2014/main" id="{3EF7F479-D1C3-592F-4DE6-B32011EEF514}"/>
              </a:ext>
            </a:extLst>
          </p:cNvPr>
          <p:cNvSpPr txBox="1">
            <a:spLocks noChangeArrowheads="1"/>
          </p:cNvSpPr>
          <p:nvPr/>
        </p:nvSpPr>
        <p:spPr bwMode="auto">
          <a:xfrm>
            <a:off x="6918326" y="5368925"/>
            <a:ext cx="3654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800">
                <a:latin typeface="Arial" panose="020B0604020202020204" pitchFamily="34" charset="0"/>
              </a:rPr>
              <a:t>The Theory of Leisure Class, An Economic Study of Institutions, 1899</a:t>
            </a:r>
            <a:endParaRPr lang="ru-RU" altLang="ru-RU" sz="800">
              <a:latin typeface="Arial" panose="020B0604020202020204" pitchFamily="34" charset="0"/>
            </a:endParaRPr>
          </a:p>
        </p:txBody>
      </p:sp>
      <p:graphicFrame>
        <p:nvGraphicFramePr>
          <p:cNvPr id="7" name="Таблица 6">
            <a:extLst>
              <a:ext uri="{FF2B5EF4-FFF2-40B4-BE49-F238E27FC236}">
                <a16:creationId xmlns:a16="http://schemas.microsoft.com/office/drawing/2014/main" id="{F779705C-DC93-071F-F1BB-00B9040394CD}"/>
              </a:ext>
            </a:extLst>
          </p:cNvPr>
          <p:cNvGraphicFramePr>
            <a:graphicFrameLocks noGrp="1"/>
          </p:cNvGraphicFramePr>
          <p:nvPr/>
        </p:nvGraphicFramePr>
        <p:xfrm>
          <a:off x="4189413" y="1322389"/>
          <a:ext cx="3873500" cy="2953030"/>
        </p:xfrm>
        <a:graphic>
          <a:graphicData uri="http://schemas.openxmlformats.org/drawingml/2006/table">
            <a:tbl>
              <a:tblPr firstRow="1" firstCol="1" bandRow="1">
                <a:tableStyleId>{5C22544A-7EE6-4342-B048-85BDC9FD1C3A}</a:tableStyleId>
              </a:tblPr>
              <a:tblGrid>
                <a:gridCol w="17018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306424">
                <a:tc gridSpan="2">
                  <a:txBody>
                    <a:bodyPr/>
                    <a:lstStyle/>
                    <a:p>
                      <a:pPr algn="ctr"/>
                      <a:r>
                        <a:rPr lang="ru-RU" sz="1400" kern="1200" dirty="0">
                          <a:solidFill>
                            <a:schemeClr val="tx1"/>
                          </a:solidFill>
                          <a:effectLst/>
                        </a:rPr>
                        <a:t>Основные потребности</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hMerge="1">
                  <a:txBody>
                    <a:bodyPr/>
                    <a:lstStyle/>
                    <a:p>
                      <a:endParaRPr lang="ru-RU"/>
                    </a:p>
                  </a:txBody>
                  <a:tcPr/>
                </a:tc>
                <a:extLst>
                  <a:ext uri="{0D108BD9-81ED-4DB2-BD59-A6C34878D82A}">
                    <a16:rowId xmlns:a16="http://schemas.microsoft.com/office/drawing/2014/main" val="10000"/>
                  </a:ext>
                </a:extLst>
              </a:tr>
              <a:tr h="246355">
                <a:tc>
                  <a:txBody>
                    <a:bodyPr/>
                    <a:lstStyle/>
                    <a:p>
                      <a:pPr algn="ctr" hangingPunct="0"/>
                      <a:r>
                        <a:rPr lang="ru-RU" sz="1400" b="1" kern="1200" dirty="0">
                          <a:solidFill>
                            <a:srgbClr val="FF0000"/>
                          </a:solidFill>
                          <a:effectLst/>
                        </a:rPr>
                        <a:t>человека</a:t>
                      </a:r>
                      <a:endParaRPr lang="ru-RU"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a:txBody>
                    <a:bodyPr/>
                    <a:lstStyle/>
                    <a:p>
                      <a:pPr algn="ctr" hangingPunct="0"/>
                      <a:r>
                        <a:rPr lang="ru-RU" sz="1400" b="1" kern="1200" dirty="0">
                          <a:solidFill>
                            <a:srgbClr val="0000FF"/>
                          </a:solidFill>
                          <a:effectLst/>
                        </a:rPr>
                        <a:t>общества</a:t>
                      </a:r>
                      <a:endParaRPr lang="ru-RU" sz="11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extLst>
                  <a:ext uri="{0D108BD9-81ED-4DB2-BD59-A6C34878D82A}">
                    <a16:rowId xmlns:a16="http://schemas.microsoft.com/office/drawing/2014/main" val="10001"/>
                  </a:ext>
                </a:extLst>
              </a:tr>
              <a:tr h="414802">
                <a:tc>
                  <a:txBody>
                    <a:bodyPr/>
                    <a:lstStyle/>
                    <a:p>
                      <a:pPr algn="ctr" hangingPunct="0"/>
                      <a:r>
                        <a:rPr lang="ru-RU" sz="1200" kern="1200" dirty="0">
                          <a:effectLst/>
                        </a:rPr>
                        <a:t>в самовыражении и самореализации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a:txBody>
                    <a:bodyPr/>
                    <a:lstStyle/>
                    <a:p>
                      <a:pPr algn="ctr" hangingPunct="0"/>
                      <a:r>
                        <a:rPr lang="ru-RU" sz="1200" b="1" kern="1200" dirty="0">
                          <a:effectLst/>
                        </a:rPr>
                        <a:t>в решении духовных проблем, смысла жизни</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extLst>
                  <a:ext uri="{0D108BD9-81ED-4DB2-BD59-A6C34878D82A}">
                    <a16:rowId xmlns:a16="http://schemas.microsoft.com/office/drawing/2014/main" val="10002"/>
                  </a:ext>
                </a:extLst>
              </a:tr>
              <a:tr h="616939">
                <a:tc>
                  <a:txBody>
                    <a:bodyPr/>
                    <a:lstStyle/>
                    <a:p>
                      <a:pPr algn="ctr" hangingPunct="0"/>
                      <a:r>
                        <a:rPr lang="ru-RU" sz="1200" kern="1200">
                          <a:effectLst/>
                        </a:rPr>
                        <a:t>в уважении со стороны других людей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a:txBody>
                    <a:bodyPr/>
                    <a:lstStyle/>
                    <a:p>
                      <a:pPr algn="ctr" hangingPunct="0"/>
                      <a:r>
                        <a:rPr lang="ru-RU" sz="1200" b="1" kern="1200" dirty="0">
                          <a:effectLst/>
                        </a:rPr>
                        <a:t>в передаче знаний, социализации подрастающего поколения, подготовке кадров</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extLst>
                  <a:ext uri="{0D108BD9-81ED-4DB2-BD59-A6C34878D82A}">
                    <a16:rowId xmlns:a16="http://schemas.microsoft.com/office/drawing/2014/main" val="10003"/>
                  </a:ext>
                </a:extLst>
              </a:tr>
              <a:tr h="414802">
                <a:tc>
                  <a:txBody>
                    <a:bodyPr/>
                    <a:lstStyle/>
                    <a:p>
                      <a:pPr algn="ctr" hangingPunct="0"/>
                      <a:r>
                        <a:rPr lang="ru-RU" sz="1200" kern="1200" dirty="0">
                          <a:effectLst/>
                        </a:rPr>
                        <a:t>в совместной деятельности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a:txBody>
                    <a:bodyPr/>
                    <a:lstStyle/>
                    <a:p>
                      <a:pPr algn="ctr"/>
                      <a:r>
                        <a:rPr lang="ru-RU" sz="1200" b="1" kern="1200" dirty="0">
                          <a:effectLst/>
                        </a:rPr>
                        <a:t>в безопасности и</a:t>
                      </a:r>
                      <a:endParaRPr lang="ru-RU" sz="1100" b="1" dirty="0">
                        <a:effectLst/>
                      </a:endParaRPr>
                    </a:p>
                    <a:p>
                      <a:pPr algn="ctr" hangingPunct="0"/>
                      <a:r>
                        <a:rPr lang="ru-RU" sz="1200" b="1" kern="1200" dirty="0">
                          <a:effectLst/>
                        </a:rPr>
                        <a:t>социальном порядке</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extLst>
                  <a:ext uri="{0D108BD9-81ED-4DB2-BD59-A6C34878D82A}">
                    <a16:rowId xmlns:a16="http://schemas.microsoft.com/office/drawing/2014/main" val="10004"/>
                  </a:ext>
                </a:extLst>
              </a:tr>
              <a:tr h="414802">
                <a:tc>
                  <a:txBody>
                    <a:bodyPr/>
                    <a:lstStyle/>
                    <a:p>
                      <a:pPr algn="ctr" hangingPunct="0"/>
                      <a:r>
                        <a:rPr lang="ru-RU" sz="1200" kern="1200">
                          <a:effectLst/>
                        </a:rPr>
                        <a:t>в безопасности существования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a:txBody>
                    <a:bodyPr/>
                    <a:lstStyle/>
                    <a:p>
                      <a:pPr algn="ctr"/>
                      <a:r>
                        <a:rPr lang="ru-RU" sz="1200" b="1" kern="1200" dirty="0">
                          <a:effectLst/>
                        </a:rPr>
                        <a:t>в добывании средств</a:t>
                      </a:r>
                      <a:endParaRPr lang="ru-RU" sz="1100" b="1" dirty="0">
                        <a:effectLst/>
                      </a:endParaRPr>
                    </a:p>
                    <a:p>
                      <a:pPr algn="ctr" hangingPunct="0"/>
                      <a:r>
                        <a:rPr lang="ru-RU" sz="1200" b="1" kern="1200" dirty="0">
                          <a:effectLst/>
                        </a:rPr>
                        <a:t>существования</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extLst>
                  <a:ext uri="{0D108BD9-81ED-4DB2-BD59-A6C34878D82A}">
                    <a16:rowId xmlns:a16="http://schemas.microsoft.com/office/drawing/2014/main" val="10005"/>
                  </a:ext>
                </a:extLst>
              </a:tr>
              <a:tr h="414802">
                <a:tc>
                  <a:txBody>
                    <a:bodyPr/>
                    <a:lstStyle/>
                    <a:p>
                      <a:pPr algn="ctr" hangingPunct="0"/>
                      <a:r>
                        <a:rPr lang="ru-RU" sz="1200" kern="1200">
                          <a:effectLst/>
                        </a:rPr>
                        <a:t>в физиологическом воспроизводстве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tc>
                <a:tc>
                  <a:txBody>
                    <a:bodyPr/>
                    <a:lstStyle/>
                    <a:p>
                      <a:pPr algn="ctr" hangingPunct="0"/>
                      <a:r>
                        <a:rPr lang="ru-RU" sz="1200" b="1" kern="1200" dirty="0">
                          <a:effectLst/>
                        </a:rPr>
                        <a:t>в воспроизводстве рода</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3" marB="0" anchor="ctr"/>
                </a:tc>
                <a:extLst>
                  <a:ext uri="{0D108BD9-81ED-4DB2-BD59-A6C34878D82A}">
                    <a16:rowId xmlns:a16="http://schemas.microsoft.com/office/drawing/2014/main" val="10006"/>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12A13108-E061-6991-D774-9E0F154FC2AE}"/>
              </a:ext>
            </a:extLst>
          </p:cNvPr>
          <p:cNvSpPr txBox="1">
            <a:spLocks/>
          </p:cNvSpPr>
          <p:nvPr/>
        </p:nvSpPr>
        <p:spPr bwMode="auto">
          <a:xfrm>
            <a:off x="4773613" y="71439"/>
            <a:ext cx="5867400" cy="549275"/>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p>
          <a:p>
            <a:pPr algn="ctr" eaLnBrk="1" hangingPunct="1">
              <a:defRPr/>
            </a:pPr>
            <a:r>
              <a:rPr lang="ru-RU" sz="200" b="1" dirty="0">
                <a:solidFill>
                  <a:srgbClr val="FF0000"/>
                </a:solidFill>
              </a:rPr>
              <a:t>_</a:t>
            </a:r>
            <a:r>
              <a:rPr lang="ru-RU" sz="700" b="1" dirty="0">
                <a:solidFill>
                  <a:srgbClr val="FF0000"/>
                </a:solidFill>
              </a:rPr>
              <a:t>___________________________________________________________________________________________________</a:t>
            </a:r>
          </a:p>
          <a:p>
            <a:pPr algn="ctr" eaLnBrk="1" hangingPunct="1">
              <a:defRPr/>
            </a:pPr>
            <a:r>
              <a:rPr lang="ru-RU" sz="1400" b="1" dirty="0">
                <a:solidFill>
                  <a:srgbClr val="632523"/>
                </a:solidFill>
                <a:ea typeface="+mj-ea"/>
              </a:rPr>
              <a:t> Институциональные матрицы</a:t>
            </a:r>
          </a:p>
        </p:txBody>
      </p:sp>
      <p:pic>
        <p:nvPicPr>
          <p:cNvPr id="3" name="Рисунок 2">
            <a:extLst>
              <a:ext uri="{FF2B5EF4-FFF2-40B4-BE49-F238E27FC236}">
                <a16:creationId xmlns:a16="http://schemas.microsoft.com/office/drawing/2014/main" id="{D8F55332-B780-63F5-8E35-E228D4240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9" y="1031875"/>
            <a:ext cx="6097587"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a:extLst>
              <a:ext uri="{FF2B5EF4-FFF2-40B4-BE49-F238E27FC236}">
                <a16:creationId xmlns:a16="http://schemas.microsoft.com/office/drawing/2014/main" id="{59D5BDAD-A389-DC9B-E750-21903145C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052513"/>
            <a:ext cx="14224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D68E94D-92A7-2F81-1392-5434490F9875}"/>
              </a:ext>
            </a:extLst>
          </p:cNvPr>
          <p:cNvSpPr txBox="1">
            <a:spLocks noChangeArrowheads="1"/>
          </p:cNvSpPr>
          <p:nvPr/>
        </p:nvSpPr>
        <p:spPr bwMode="auto">
          <a:xfrm>
            <a:off x="2208214" y="3224214"/>
            <a:ext cx="1849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a:latin typeface="Arial" panose="020B0604020202020204" pitchFamily="34" charset="0"/>
              </a:rPr>
              <a:t>С.Г.Кирдина-Чэндлер</a:t>
            </a:r>
          </a:p>
          <a:p>
            <a:pPr algn="ctr">
              <a:spcBef>
                <a:spcPct val="0"/>
              </a:spcBef>
              <a:buFontTx/>
              <a:buNone/>
            </a:pPr>
            <a:r>
              <a:rPr lang="ru-RU" altLang="ru-RU" sz="1200" i="1">
                <a:latin typeface="Arial" panose="020B0604020202020204" pitchFamily="34" charset="0"/>
              </a:rPr>
              <a:t>(род. 1955)</a:t>
            </a:r>
          </a:p>
        </p:txBody>
      </p:sp>
      <p:sp>
        <p:nvSpPr>
          <p:cNvPr id="8199" name="TextBox 12">
            <a:extLst>
              <a:ext uri="{FF2B5EF4-FFF2-40B4-BE49-F238E27FC236}">
                <a16:creationId xmlns:a16="http://schemas.microsoft.com/office/drawing/2014/main" id="{C3E5445B-8F26-0A05-DF36-325A4E0AE022}"/>
              </a:ext>
            </a:extLst>
          </p:cNvPr>
          <p:cNvSpPr txBox="1">
            <a:spLocks noChangeArrowheads="1"/>
          </p:cNvSpPr>
          <p:nvPr/>
        </p:nvSpPr>
        <p:spPr bwMode="auto">
          <a:xfrm rot="10800000" flipV="1">
            <a:off x="5407025" y="6572251"/>
            <a:ext cx="52339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800">
                <a:latin typeface="Arial" panose="020B0604020202020204" pitchFamily="34" charset="0"/>
              </a:rPr>
              <a:t>Кирдина С.Г. Институциональные матрицы и развитие России. – Новосибирск: ИЭиОПП СО РАН, 2001. </a:t>
            </a:r>
          </a:p>
        </p:txBody>
      </p:sp>
      <p:sp>
        <p:nvSpPr>
          <p:cNvPr id="14" name="TextBox 13">
            <a:extLst>
              <a:ext uri="{FF2B5EF4-FFF2-40B4-BE49-F238E27FC236}">
                <a16:creationId xmlns:a16="http://schemas.microsoft.com/office/drawing/2014/main" id="{1508AD21-8392-BA21-2CB1-3367F15467BD}"/>
              </a:ext>
            </a:extLst>
          </p:cNvPr>
          <p:cNvSpPr txBox="1">
            <a:spLocks noChangeArrowheads="1"/>
          </p:cNvSpPr>
          <p:nvPr/>
        </p:nvSpPr>
        <p:spPr bwMode="auto">
          <a:xfrm>
            <a:off x="1803401" y="4205289"/>
            <a:ext cx="2657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solidFill>
                  <a:schemeClr val="tx2"/>
                </a:solidFill>
                <a:latin typeface="Arial" panose="020B0604020202020204" pitchFamily="34" charset="0"/>
              </a:rPr>
              <a:t>Жизнедеятельности современных обществ присуща возможность альтернативной конфигурации институтов</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Box 8">
            <a:extLst>
              <a:ext uri="{FF2B5EF4-FFF2-40B4-BE49-F238E27FC236}">
                <a16:creationId xmlns:a16="http://schemas.microsoft.com/office/drawing/2014/main" id="{276B1BDB-C29C-90F8-1EEB-6AFD693FB626}"/>
              </a:ext>
            </a:extLst>
          </p:cNvPr>
          <p:cNvSpPr txBox="1">
            <a:spLocks noChangeArrowheads="1"/>
          </p:cNvSpPr>
          <p:nvPr/>
        </p:nvSpPr>
        <p:spPr bwMode="auto">
          <a:xfrm>
            <a:off x="1816101" y="981075"/>
            <a:ext cx="845661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2875">
              <a:spcBef>
                <a:spcPct val="20000"/>
              </a:spcBef>
              <a:buFont typeface="Arial" panose="020B0604020202020204" pitchFamily="34" charset="0"/>
              <a:buChar char="•"/>
              <a:defRPr sz="3200">
                <a:solidFill>
                  <a:schemeClr val="tx1"/>
                </a:solidFill>
                <a:latin typeface="Calibri" panose="020F0502020204030204" pitchFamily="34" charset="0"/>
              </a:defRPr>
            </a:lvl1pPr>
            <a:lvl2pPr marL="1793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a:latin typeface="Arial" panose="020B0604020202020204" pitchFamily="34" charset="0"/>
              </a:rPr>
              <a:t>Теории МакГрегора:</a:t>
            </a:r>
          </a:p>
          <a:p>
            <a:pPr>
              <a:spcBef>
                <a:spcPct val="0"/>
              </a:spcBef>
              <a:buFontTx/>
              <a:buNone/>
            </a:pPr>
            <a:r>
              <a:rPr lang="ru-RU" altLang="ru-RU" sz="1600" b="1" i="1">
                <a:solidFill>
                  <a:srgbClr val="FF0000"/>
                </a:solidFill>
                <a:latin typeface="Arial" panose="020B0604020202020204" pitchFamily="34" charset="0"/>
              </a:rPr>
              <a:t>• Теория X </a:t>
            </a:r>
          </a:p>
          <a:p>
            <a:pPr>
              <a:spcBef>
                <a:spcPct val="0"/>
              </a:spcBef>
              <a:buFontTx/>
              <a:buNone/>
            </a:pPr>
            <a:r>
              <a:rPr lang="ru-RU" altLang="ru-RU" sz="1600" b="1">
                <a:solidFill>
                  <a:schemeClr val="tx2"/>
                </a:solidFill>
                <a:latin typeface="Arial" panose="020B0604020202020204" pitchFamily="34" charset="0"/>
              </a:rPr>
              <a:t>– руководители считают, </a:t>
            </a:r>
          </a:p>
          <a:p>
            <a:pPr>
              <a:spcBef>
                <a:spcPct val="0"/>
              </a:spcBef>
              <a:buFontTx/>
              <a:buNone/>
            </a:pPr>
            <a:r>
              <a:rPr lang="ru-RU" altLang="ru-RU" sz="1600" b="1">
                <a:solidFill>
                  <a:schemeClr val="tx2"/>
                </a:solidFill>
                <a:latin typeface="Arial" panose="020B0604020202020204" pitchFamily="34" charset="0"/>
              </a:rPr>
              <a:t>что работники ленивы, стараются избегать работы и ответственности. </a:t>
            </a:r>
          </a:p>
          <a:p>
            <a:pPr>
              <a:spcBef>
                <a:spcPct val="0"/>
              </a:spcBef>
              <a:buFontTx/>
              <a:buNone/>
            </a:pPr>
            <a:r>
              <a:rPr lang="ru-RU" altLang="ru-RU" sz="1600" b="1">
                <a:solidFill>
                  <a:schemeClr val="tx2"/>
                </a:solidFill>
                <a:latin typeface="Arial" panose="020B0604020202020204" pitchFamily="34" charset="0"/>
              </a:rPr>
              <a:t>Работников надо контролировать, главный стимул для них – деньги.</a:t>
            </a:r>
          </a:p>
          <a:p>
            <a:pPr>
              <a:spcBef>
                <a:spcPct val="0"/>
              </a:spcBef>
              <a:buFontTx/>
              <a:buNone/>
            </a:pPr>
            <a:r>
              <a:rPr lang="ru-RU" altLang="ru-RU" sz="1600" b="1">
                <a:solidFill>
                  <a:schemeClr val="tx2"/>
                </a:solidFill>
                <a:latin typeface="Arial" panose="020B0604020202020204" pitchFamily="34" charset="0"/>
              </a:rPr>
              <a:t>Стиль руководства – </a:t>
            </a:r>
            <a:r>
              <a:rPr lang="ru-RU" altLang="ru-RU" sz="1600" b="1">
                <a:solidFill>
                  <a:srgbClr val="FF0000"/>
                </a:solidFill>
                <a:latin typeface="Arial" panose="020B0604020202020204" pitchFamily="34" charset="0"/>
              </a:rPr>
              <a:t>авторитарный</a:t>
            </a:r>
            <a:r>
              <a:rPr lang="ru-RU" altLang="ru-RU" sz="1600" b="1">
                <a:solidFill>
                  <a:schemeClr val="tx2"/>
                </a:solidFill>
                <a:latin typeface="Arial" panose="020B0604020202020204" pitchFamily="34" charset="0"/>
              </a:rPr>
              <a:t>, основанный на угрозе наказания.</a:t>
            </a:r>
          </a:p>
          <a:p>
            <a:pPr>
              <a:spcBef>
                <a:spcPct val="0"/>
              </a:spcBef>
              <a:buFontTx/>
              <a:buNone/>
            </a:pPr>
            <a:endParaRPr lang="ru-RU" altLang="ru-RU" sz="1600" b="1" i="1">
              <a:solidFill>
                <a:srgbClr val="FF0000"/>
              </a:solidFill>
              <a:latin typeface="Arial" panose="020B0604020202020204" pitchFamily="34" charset="0"/>
            </a:endParaRPr>
          </a:p>
          <a:p>
            <a:pPr>
              <a:spcBef>
                <a:spcPct val="0"/>
              </a:spcBef>
              <a:buFontTx/>
              <a:buNone/>
            </a:pPr>
            <a:r>
              <a:rPr lang="ru-RU" altLang="ru-RU" sz="1600" b="1" i="1">
                <a:solidFill>
                  <a:srgbClr val="0000FF"/>
                </a:solidFill>
                <a:latin typeface="Arial" panose="020B0604020202020204" pitchFamily="34" charset="0"/>
              </a:rPr>
              <a:t>• Теория Y </a:t>
            </a:r>
          </a:p>
          <a:p>
            <a:pPr>
              <a:spcBef>
                <a:spcPct val="0"/>
              </a:spcBef>
              <a:buFontTx/>
              <a:buNone/>
            </a:pPr>
            <a:r>
              <a:rPr lang="ru-RU" altLang="ru-RU" sz="1600" b="1">
                <a:solidFill>
                  <a:schemeClr val="tx2"/>
                </a:solidFill>
                <a:latin typeface="Arial" panose="020B0604020202020204" pitchFamily="34" charset="0"/>
              </a:rPr>
              <a:t>– противоположность предыдущей. </a:t>
            </a:r>
          </a:p>
          <a:p>
            <a:pPr lvl="1">
              <a:spcBef>
                <a:spcPct val="0"/>
              </a:spcBef>
              <a:buFontTx/>
              <a:buNone/>
            </a:pPr>
            <a:r>
              <a:rPr lang="ru-RU" altLang="ru-RU" sz="1600" b="1">
                <a:solidFill>
                  <a:schemeClr val="tx2"/>
                </a:solidFill>
                <a:latin typeface="Arial" panose="020B0604020202020204" pitchFamily="34" charset="0"/>
              </a:rPr>
              <a:t>Менеджмент склонен считать, что сотрудникам нравится творческий труд. </a:t>
            </a:r>
          </a:p>
          <a:p>
            <a:pPr lvl="1">
              <a:spcBef>
                <a:spcPct val="0"/>
              </a:spcBef>
              <a:buFontTx/>
              <a:buNone/>
            </a:pPr>
            <a:r>
              <a:rPr lang="ru-RU" altLang="ru-RU" sz="1600" b="1">
                <a:solidFill>
                  <a:schemeClr val="tx2"/>
                </a:solidFill>
                <a:latin typeface="Arial" panose="020B0604020202020204" pitchFamily="34" charset="0"/>
              </a:rPr>
              <a:t>Удовлетворение от хорошо сделанной работы – само по себе мощный стимул. </a:t>
            </a:r>
          </a:p>
          <a:p>
            <a:pPr lvl="1">
              <a:spcBef>
                <a:spcPct val="0"/>
              </a:spcBef>
              <a:buFontTx/>
              <a:buNone/>
            </a:pPr>
            <a:r>
              <a:rPr lang="ru-RU" altLang="ru-RU" sz="1600" b="1">
                <a:solidFill>
                  <a:schemeClr val="tx2"/>
                </a:solidFill>
                <a:latin typeface="Arial" panose="020B0604020202020204" pitchFamily="34" charset="0"/>
              </a:rPr>
              <a:t>Руководители полагают, что, если предоставить работникам</a:t>
            </a:r>
          </a:p>
          <a:p>
            <a:pPr lvl="1">
              <a:spcBef>
                <a:spcPct val="0"/>
              </a:spcBef>
              <a:buFontTx/>
              <a:buNone/>
            </a:pPr>
            <a:r>
              <a:rPr lang="ru-RU" altLang="ru-RU" sz="1600" b="1">
                <a:solidFill>
                  <a:schemeClr val="tx2"/>
                </a:solidFill>
                <a:latin typeface="Arial" panose="020B0604020202020204" pitchFamily="34" charset="0"/>
              </a:rPr>
              <a:t>большую свободу, это может значительно повысить производительность.</a:t>
            </a:r>
          </a:p>
          <a:p>
            <a:pPr lvl="1">
              <a:spcBef>
                <a:spcPct val="0"/>
              </a:spcBef>
              <a:buFont typeface="Arial" panose="020B0604020202020204" pitchFamily="34" charset="0"/>
              <a:buNone/>
            </a:pPr>
            <a:r>
              <a:rPr lang="ru-RU" altLang="ru-RU" sz="1600" b="1">
                <a:solidFill>
                  <a:schemeClr val="tx2"/>
                </a:solidFill>
                <a:latin typeface="Arial" panose="020B0604020202020204" pitchFamily="34" charset="0"/>
              </a:rPr>
              <a:t>Стиль – </a:t>
            </a:r>
            <a:r>
              <a:rPr lang="ru-RU" altLang="ru-RU" sz="1600" b="1">
                <a:solidFill>
                  <a:srgbClr val="0000FF"/>
                </a:solidFill>
                <a:latin typeface="Arial" panose="020B0604020202020204" pitchFamily="34" charset="0"/>
              </a:rPr>
              <a:t>либеральный</a:t>
            </a:r>
            <a:r>
              <a:rPr lang="ru-RU" altLang="ru-RU" sz="1600" b="1">
                <a:solidFill>
                  <a:schemeClr val="tx2"/>
                </a:solidFill>
                <a:latin typeface="Arial" panose="020B0604020202020204" pitchFamily="34" charset="0"/>
              </a:rPr>
              <a:t>, основанный на предоставлении свободы действий.</a:t>
            </a:r>
          </a:p>
        </p:txBody>
      </p:sp>
      <p:sp>
        <p:nvSpPr>
          <p:cNvPr id="5" name="Заголовок 1">
            <a:extLst>
              <a:ext uri="{FF2B5EF4-FFF2-40B4-BE49-F238E27FC236}">
                <a16:creationId xmlns:a16="http://schemas.microsoft.com/office/drawing/2014/main" id="{417238E6-3C11-3964-5BF6-94E7EA0961E2}"/>
              </a:ext>
            </a:extLst>
          </p:cNvPr>
          <p:cNvSpPr txBox="1">
            <a:spLocks/>
          </p:cNvSpPr>
          <p:nvPr/>
        </p:nvSpPr>
        <p:spPr bwMode="auto">
          <a:xfrm>
            <a:off x="4773613" y="71439"/>
            <a:ext cx="5867400" cy="549275"/>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p>
          <a:p>
            <a:pPr algn="ctr" eaLnBrk="1" hangingPunct="1">
              <a:defRPr/>
            </a:pPr>
            <a:r>
              <a:rPr lang="ru-RU" sz="200" b="1" dirty="0">
                <a:solidFill>
                  <a:srgbClr val="FF0000"/>
                </a:solidFill>
              </a:rPr>
              <a:t>_</a:t>
            </a:r>
            <a:r>
              <a:rPr lang="ru-RU" sz="700" b="1" dirty="0">
                <a:solidFill>
                  <a:srgbClr val="FF0000"/>
                </a:solidFill>
              </a:rPr>
              <a:t>___________________________________________________________________________________________________</a:t>
            </a:r>
          </a:p>
          <a:p>
            <a:pPr algn="ctr" eaLnBrk="1" hangingPunct="1">
              <a:defRPr/>
            </a:pPr>
            <a:r>
              <a:rPr lang="ru-RU" sz="1400" b="1" dirty="0">
                <a:solidFill>
                  <a:srgbClr val="632523"/>
                </a:solidFill>
                <a:ea typeface="+mj-ea"/>
              </a:rPr>
              <a:t> Процессуальные теории, виды и тенденции мотивации</a:t>
            </a:r>
          </a:p>
        </p:txBody>
      </p:sp>
      <p:pic>
        <p:nvPicPr>
          <p:cNvPr id="6" name="Рисунок 2">
            <a:extLst>
              <a:ext uri="{FF2B5EF4-FFF2-40B4-BE49-F238E27FC236}">
                <a16:creationId xmlns:a16="http://schemas.microsoft.com/office/drawing/2014/main" id="{63E0DE24-D2F8-0A30-D589-715A9E7A2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8388" y="4532314"/>
            <a:ext cx="18224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8A25E5A1-5670-27BC-C767-7990F8284C9E}"/>
              </a:ext>
            </a:extLst>
          </p:cNvPr>
          <p:cNvSpPr txBox="1">
            <a:spLocks noChangeArrowheads="1"/>
          </p:cNvSpPr>
          <p:nvPr/>
        </p:nvSpPr>
        <p:spPr bwMode="auto">
          <a:xfrm>
            <a:off x="1919288" y="1006476"/>
            <a:ext cx="8208962" cy="5510213"/>
          </a:xfrm>
          <a:prstGeom prst="rect">
            <a:avLst/>
          </a:prstGeom>
          <a:solidFill>
            <a:schemeClr val="bg1"/>
          </a:solidFill>
          <a:ln>
            <a:noFill/>
          </a:ln>
        </p:spPr>
        <p:txBody>
          <a:bodyPr>
            <a:spAutoFit/>
          </a:bodyPr>
          <a:lstStyle>
            <a:lvl1pPr marL="1428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a:spcBef>
                <a:spcPct val="0"/>
              </a:spcBef>
              <a:buNone/>
              <a:defRPr/>
            </a:pPr>
            <a:r>
              <a:rPr lang="ru-RU" altLang="ru-RU" sz="1600" b="1" dirty="0">
                <a:solidFill>
                  <a:srgbClr val="0000FF"/>
                </a:solidFill>
                <a:latin typeface="Arial" panose="020B0604020202020204" pitchFamily="34" charset="0"/>
              </a:rPr>
              <a:t>Положительная мотивация </a:t>
            </a:r>
            <a:r>
              <a:rPr lang="ru-RU" altLang="ru-RU" sz="1600" b="1" dirty="0">
                <a:solidFill>
                  <a:schemeClr val="tx2"/>
                </a:solidFill>
                <a:latin typeface="Arial" panose="020B0604020202020204" pitchFamily="34" charset="0"/>
              </a:rPr>
              <a:t>личности выражается в стремлении:</a:t>
            </a:r>
          </a:p>
          <a:p>
            <a:pPr marL="0">
              <a:spcBef>
                <a:spcPct val="0"/>
              </a:spcBef>
              <a:buNone/>
              <a:defRPr/>
            </a:pPr>
            <a:r>
              <a:rPr lang="ru-RU" altLang="ru-RU" sz="1600" b="1" dirty="0">
                <a:solidFill>
                  <a:srgbClr val="0000FF"/>
                </a:solidFill>
                <a:latin typeface="Arial" panose="020B0604020202020204" pitchFamily="34" charset="0"/>
              </a:rPr>
              <a:t>1) </a:t>
            </a:r>
            <a:r>
              <a:rPr lang="ru-RU" altLang="ru-RU" sz="1600" b="1" dirty="0">
                <a:solidFill>
                  <a:schemeClr val="tx2"/>
                </a:solidFill>
                <a:latin typeface="Arial" panose="020B0604020202020204" pitchFamily="34" charset="0"/>
              </a:rPr>
              <a:t>получать разного рода блага </a:t>
            </a:r>
          </a:p>
          <a:p>
            <a:pPr>
              <a:spcBef>
                <a:spcPct val="0"/>
              </a:spcBef>
              <a:buFontTx/>
              <a:buNone/>
              <a:defRPr/>
            </a:pPr>
            <a:r>
              <a:rPr lang="ru-RU" altLang="ru-RU" sz="1600" b="1" dirty="0">
                <a:solidFill>
                  <a:schemeClr val="tx2"/>
                </a:solidFill>
                <a:latin typeface="Arial" panose="020B0604020202020204" pitchFamily="34" charset="0"/>
              </a:rPr>
              <a:t>	(от материальных до социальных, в т.ч. статусных)</a:t>
            </a:r>
          </a:p>
          <a:p>
            <a:pPr>
              <a:spcBef>
                <a:spcPct val="0"/>
              </a:spcBef>
              <a:buFontTx/>
              <a:buNone/>
              <a:defRPr/>
            </a:pPr>
            <a:r>
              <a:rPr lang="ru-RU" altLang="ru-RU" sz="1600" b="1" dirty="0">
                <a:solidFill>
                  <a:schemeClr val="tx2"/>
                </a:solidFill>
                <a:latin typeface="Arial" panose="020B0604020202020204" pitchFamily="34" charset="0"/>
              </a:rPr>
              <a:t>	на занимаемом уровне </a:t>
            </a:r>
            <a:r>
              <a:rPr lang="ru-RU" altLang="ru-RU" sz="1600" b="1" dirty="0" err="1">
                <a:solidFill>
                  <a:schemeClr val="tx2"/>
                </a:solidFill>
                <a:latin typeface="Arial" panose="020B0604020202020204" pitchFamily="34" charset="0"/>
              </a:rPr>
              <a:t>статусно</a:t>
            </a:r>
            <a:r>
              <a:rPr lang="ru-RU" altLang="ru-RU" sz="1600" b="1" dirty="0">
                <a:solidFill>
                  <a:schemeClr val="tx2"/>
                </a:solidFill>
                <a:latin typeface="Arial" panose="020B0604020202020204" pitchFamily="34" charset="0"/>
              </a:rPr>
              <a:t>-ролевой иерархии;</a:t>
            </a:r>
          </a:p>
          <a:p>
            <a:pPr marL="0">
              <a:spcBef>
                <a:spcPct val="0"/>
              </a:spcBef>
              <a:buNone/>
              <a:defRPr/>
            </a:pPr>
            <a:r>
              <a:rPr lang="ru-RU" altLang="ru-RU" sz="1600" b="1" dirty="0">
                <a:solidFill>
                  <a:srgbClr val="0000FF"/>
                </a:solidFill>
                <a:latin typeface="Arial" panose="020B0604020202020204" pitchFamily="34" charset="0"/>
              </a:rPr>
              <a:t>2) </a:t>
            </a:r>
            <a:r>
              <a:rPr lang="ru-RU" altLang="ru-RU" sz="1600" b="1" dirty="0">
                <a:solidFill>
                  <a:schemeClr val="tx2"/>
                </a:solidFill>
                <a:latin typeface="Arial" panose="020B0604020202020204" pitchFamily="34" charset="0"/>
              </a:rPr>
              <a:t>достигать удовлетворения </a:t>
            </a:r>
          </a:p>
          <a:p>
            <a:pPr>
              <a:spcBef>
                <a:spcPct val="0"/>
              </a:spcBef>
              <a:buFontTx/>
              <a:buNone/>
              <a:defRPr/>
            </a:pPr>
            <a:r>
              <a:rPr lang="ru-RU" altLang="ru-RU" sz="1600" b="1" dirty="0">
                <a:solidFill>
                  <a:schemeClr val="tx2"/>
                </a:solidFill>
                <a:latin typeface="Arial" panose="020B0604020202020204" pitchFamily="34" charset="0"/>
              </a:rPr>
              <a:t>	характером творчески созидательной деятельности, </a:t>
            </a:r>
          </a:p>
          <a:p>
            <a:pPr>
              <a:spcBef>
                <a:spcPct val="0"/>
              </a:spcBef>
              <a:buFontTx/>
              <a:buNone/>
              <a:defRPr/>
            </a:pPr>
            <a:r>
              <a:rPr lang="ru-RU" altLang="ru-RU" sz="1600" b="1" dirty="0">
                <a:solidFill>
                  <a:schemeClr val="tx2"/>
                </a:solidFill>
                <a:latin typeface="Arial" panose="020B0604020202020204" pitchFamily="34" charset="0"/>
              </a:rPr>
              <a:t>	которую позволяет осуществлять занимаемый статус и роль;</a:t>
            </a:r>
          </a:p>
          <a:p>
            <a:pPr marL="0">
              <a:spcBef>
                <a:spcPct val="0"/>
              </a:spcBef>
              <a:buNone/>
              <a:defRPr/>
            </a:pPr>
            <a:r>
              <a:rPr lang="ru-RU" altLang="ru-RU" sz="1600" b="1" dirty="0">
                <a:solidFill>
                  <a:srgbClr val="0000FF"/>
                </a:solidFill>
                <a:latin typeface="Arial" panose="020B0604020202020204" pitchFamily="34" charset="0"/>
              </a:rPr>
              <a:t>3) </a:t>
            </a:r>
            <a:r>
              <a:rPr lang="ru-RU" altLang="ru-RU" sz="1600" b="1" dirty="0">
                <a:solidFill>
                  <a:schemeClr val="tx2"/>
                </a:solidFill>
                <a:latin typeface="Arial" panose="020B0604020202020204" pitchFamily="34" charset="0"/>
              </a:rPr>
              <a:t>подняться на более высокий </a:t>
            </a:r>
            <a:r>
              <a:rPr lang="ru-RU" altLang="ru-RU" sz="1600" b="1" dirty="0" err="1">
                <a:solidFill>
                  <a:schemeClr val="tx2"/>
                </a:solidFill>
                <a:latin typeface="Arial" panose="020B0604020202020204" pitchFamily="34" charset="0"/>
              </a:rPr>
              <a:t>статусно</a:t>
            </a:r>
            <a:r>
              <a:rPr lang="ru-RU" altLang="ru-RU" sz="1600" b="1" dirty="0">
                <a:solidFill>
                  <a:schemeClr val="tx2"/>
                </a:solidFill>
                <a:latin typeface="Arial" panose="020B0604020202020204" pitchFamily="34" charset="0"/>
              </a:rPr>
              <a:t>-ролевой уровень.</a:t>
            </a:r>
          </a:p>
          <a:p>
            <a:pPr>
              <a:spcBef>
                <a:spcPct val="0"/>
              </a:spcBef>
              <a:buFontTx/>
              <a:buNone/>
              <a:defRPr/>
            </a:pPr>
            <a:endParaRPr lang="ru-RU" altLang="ru-RU" sz="1600" b="1" dirty="0">
              <a:latin typeface="Arial" panose="020B0604020202020204" pitchFamily="34" charset="0"/>
            </a:endParaRPr>
          </a:p>
          <a:p>
            <a:pPr marL="0">
              <a:spcBef>
                <a:spcPct val="0"/>
              </a:spcBef>
              <a:buNone/>
              <a:defRPr/>
            </a:pPr>
            <a:r>
              <a:rPr lang="ru-RU" altLang="ru-RU" sz="1600" b="1" dirty="0">
                <a:solidFill>
                  <a:srgbClr val="FF0000"/>
                </a:solidFill>
                <a:latin typeface="Arial" panose="020B0604020202020204" pitchFamily="34" charset="0"/>
              </a:rPr>
              <a:t>Отрицательная мотивация </a:t>
            </a:r>
            <a:r>
              <a:rPr lang="ru-RU" altLang="ru-RU" sz="1600" b="1" dirty="0">
                <a:solidFill>
                  <a:schemeClr val="tx2"/>
                </a:solidFill>
                <a:latin typeface="Arial" panose="020B0604020202020204" pitchFamily="34" charset="0"/>
              </a:rPr>
              <a:t>личности выражается в опасении:</a:t>
            </a:r>
          </a:p>
          <a:p>
            <a:pPr marL="0">
              <a:spcBef>
                <a:spcPct val="0"/>
              </a:spcBef>
              <a:buNone/>
              <a:defRPr/>
            </a:pPr>
            <a:r>
              <a:rPr lang="ru-RU" altLang="ru-RU" sz="1600" b="1" dirty="0">
                <a:solidFill>
                  <a:srgbClr val="FF0000"/>
                </a:solidFill>
                <a:latin typeface="Arial" panose="020B0604020202020204" pitchFamily="34" charset="0"/>
              </a:rPr>
              <a:t>1) </a:t>
            </a:r>
            <a:r>
              <a:rPr lang="ru-RU" altLang="ru-RU" sz="1600" b="1" dirty="0">
                <a:solidFill>
                  <a:schemeClr val="tx2"/>
                </a:solidFill>
                <a:latin typeface="Arial" panose="020B0604020202020204" pitchFamily="34" charset="0"/>
              </a:rPr>
              <a:t>лишиться части накопленных и стабильно получаемых </a:t>
            </a:r>
          </a:p>
          <a:p>
            <a:pPr marL="0">
              <a:spcBef>
                <a:spcPct val="0"/>
              </a:spcBef>
              <a:buNone/>
              <a:defRPr/>
            </a:pPr>
            <a:r>
              <a:rPr lang="ru-RU" altLang="ru-RU" sz="1600" b="1" dirty="0">
                <a:solidFill>
                  <a:schemeClr val="tx2"/>
                </a:solidFill>
                <a:latin typeface="Arial" panose="020B0604020202020204" pitchFamily="34" charset="0"/>
              </a:rPr>
              <a:t>	материальных и социальных благ разного рода, 			в экстремальной ситуации - всех благ;</a:t>
            </a:r>
          </a:p>
          <a:p>
            <a:pPr marL="0">
              <a:spcBef>
                <a:spcPct val="0"/>
              </a:spcBef>
              <a:buNone/>
              <a:defRPr/>
            </a:pPr>
            <a:r>
              <a:rPr lang="ru-RU" altLang="ru-RU" sz="1600" b="1" dirty="0">
                <a:solidFill>
                  <a:srgbClr val="FF0000"/>
                </a:solidFill>
                <a:latin typeface="Arial" panose="020B0604020202020204" pitchFamily="34" charset="0"/>
              </a:rPr>
              <a:t>2) </a:t>
            </a:r>
            <a:r>
              <a:rPr lang="ru-RU" altLang="ru-RU" sz="1600" b="1" dirty="0">
                <a:solidFill>
                  <a:schemeClr val="tx2"/>
                </a:solidFill>
                <a:latin typeface="Arial" panose="020B0604020202020204" pitchFamily="34" charset="0"/>
              </a:rPr>
              <a:t>понести моральный ущерб 						(лишиться частично или целиком престижа, уважения и т.п.);</a:t>
            </a:r>
          </a:p>
          <a:p>
            <a:pPr marL="0">
              <a:spcBef>
                <a:spcPct val="0"/>
              </a:spcBef>
              <a:buNone/>
              <a:defRPr/>
            </a:pPr>
            <a:r>
              <a:rPr lang="ru-RU" altLang="ru-RU" sz="1600" b="1" dirty="0">
                <a:solidFill>
                  <a:srgbClr val="FF0000"/>
                </a:solidFill>
                <a:latin typeface="Arial" panose="020B0604020202020204" pitchFamily="34" charset="0"/>
              </a:rPr>
              <a:t>3) </a:t>
            </a:r>
            <a:r>
              <a:rPr lang="ru-RU" altLang="ru-RU" sz="1600" b="1" dirty="0">
                <a:solidFill>
                  <a:schemeClr val="tx2"/>
                </a:solidFill>
                <a:latin typeface="Arial" panose="020B0604020202020204" pitchFamily="34" charset="0"/>
              </a:rPr>
              <a:t>потерять занимаемое место (должность);</a:t>
            </a:r>
          </a:p>
          <a:p>
            <a:pPr marL="0">
              <a:spcBef>
                <a:spcPct val="0"/>
              </a:spcBef>
              <a:buNone/>
              <a:defRPr/>
            </a:pPr>
            <a:r>
              <a:rPr lang="ru-RU" altLang="ru-RU" sz="1600" b="1" dirty="0">
                <a:solidFill>
                  <a:srgbClr val="FF0000"/>
                </a:solidFill>
                <a:latin typeface="Arial" panose="020B0604020202020204" pitchFamily="34" charset="0"/>
              </a:rPr>
              <a:t>4) </a:t>
            </a:r>
            <a:r>
              <a:rPr lang="ru-RU" altLang="ru-RU" sz="1600" b="1" dirty="0">
                <a:solidFill>
                  <a:schemeClr val="tx2"/>
                </a:solidFill>
                <a:latin typeface="Arial" panose="020B0604020202020204" pitchFamily="34" charset="0"/>
              </a:rPr>
              <a:t>закрытия доступа к продвижению вверх </a:t>
            </a:r>
          </a:p>
          <a:p>
            <a:pPr marL="0">
              <a:spcBef>
                <a:spcPct val="0"/>
              </a:spcBef>
              <a:buNone/>
              <a:defRPr/>
            </a:pPr>
            <a:r>
              <a:rPr lang="ru-RU" altLang="ru-RU" sz="1600" b="1" dirty="0">
                <a:solidFill>
                  <a:schemeClr val="tx2"/>
                </a:solidFill>
                <a:latin typeface="Arial" panose="020B0604020202020204" pitchFamily="34" charset="0"/>
              </a:rPr>
              <a:t>	по ступеням иерархии;</a:t>
            </a:r>
          </a:p>
          <a:p>
            <a:pPr marL="0">
              <a:spcBef>
                <a:spcPct val="0"/>
              </a:spcBef>
              <a:buNone/>
              <a:defRPr/>
            </a:pPr>
            <a:r>
              <a:rPr lang="ru-RU" altLang="ru-RU" sz="1600" b="1" dirty="0">
                <a:solidFill>
                  <a:srgbClr val="FF0000"/>
                </a:solidFill>
                <a:latin typeface="Arial" panose="020B0604020202020204" pitchFamily="34" charset="0"/>
              </a:rPr>
              <a:t>5) </a:t>
            </a:r>
            <a:r>
              <a:rPr lang="ru-RU" altLang="ru-RU" sz="1600" b="1" dirty="0">
                <a:solidFill>
                  <a:schemeClr val="tx2"/>
                </a:solidFill>
                <a:latin typeface="Arial" panose="020B0604020202020204" pitchFamily="34" charset="0"/>
              </a:rPr>
              <a:t>потерять свободу;</a:t>
            </a:r>
          </a:p>
          <a:p>
            <a:pPr marL="0">
              <a:spcBef>
                <a:spcPct val="0"/>
              </a:spcBef>
              <a:buNone/>
              <a:defRPr/>
            </a:pPr>
            <a:r>
              <a:rPr lang="ru-RU" altLang="ru-RU" sz="1600" b="1" dirty="0">
                <a:solidFill>
                  <a:srgbClr val="FF0000"/>
                </a:solidFill>
                <a:latin typeface="Arial" panose="020B0604020202020204" pitchFamily="34" charset="0"/>
              </a:rPr>
              <a:t>6) </a:t>
            </a:r>
            <a:r>
              <a:rPr lang="ru-RU" altLang="ru-RU" sz="1600" b="1" dirty="0">
                <a:solidFill>
                  <a:schemeClr val="tx2"/>
                </a:solidFill>
                <a:latin typeface="Arial" panose="020B0604020202020204" pitchFamily="34" charset="0"/>
              </a:rPr>
              <a:t>ущерба здоровью;</a:t>
            </a:r>
          </a:p>
          <a:p>
            <a:pPr marL="0">
              <a:spcBef>
                <a:spcPct val="0"/>
              </a:spcBef>
              <a:buNone/>
              <a:defRPr/>
            </a:pPr>
            <a:r>
              <a:rPr lang="ru-RU" altLang="ru-RU" sz="1600" b="1" dirty="0">
                <a:solidFill>
                  <a:srgbClr val="FF0000"/>
                </a:solidFill>
                <a:latin typeface="Arial" panose="020B0604020202020204" pitchFamily="34" charset="0"/>
              </a:rPr>
              <a:t>7) </a:t>
            </a:r>
            <a:r>
              <a:rPr lang="ru-RU" altLang="ru-RU" sz="1600" b="1" dirty="0">
                <a:solidFill>
                  <a:schemeClr val="tx2"/>
                </a:solidFill>
                <a:latin typeface="Arial" panose="020B0604020202020204" pitchFamily="34" charset="0"/>
              </a:rPr>
              <a:t>вреда близким;</a:t>
            </a:r>
          </a:p>
          <a:p>
            <a:pPr marL="0">
              <a:spcBef>
                <a:spcPct val="0"/>
              </a:spcBef>
              <a:buNone/>
              <a:defRPr/>
            </a:pPr>
            <a:r>
              <a:rPr lang="ru-RU" altLang="ru-RU" sz="1600" b="1" dirty="0">
                <a:solidFill>
                  <a:srgbClr val="FF0000"/>
                </a:solidFill>
                <a:latin typeface="Arial" panose="020B0604020202020204" pitchFamily="34" charset="0"/>
              </a:rPr>
              <a:t>8) </a:t>
            </a:r>
            <a:r>
              <a:rPr lang="ru-RU" altLang="ru-RU" sz="1600" b="1" dirty="0">
                <a:solidFill>
                  <a:schemeClr val="tx2"/>
                </a:solidFill>
                <a:latin typeface="Arial" panose="020B0604020202020204" pitchFamily="34" charset="0"/>
              </a:rPr>
              <a:t>лишиться жизни.</a:t>
            </a:r>
          </a:p>
        </p:txBody>
      </p:sp>
      <p:pic>
        <p:nvPicPr>
          <p:cNvPr id="8" name="Рисунок 1">
            <a:extLst>
              <a:ext uri="{FF2B5EF4-FFF2-40B4-BE49-F238E27FC236}">
                <a16:creationId xmlns:a16="http://schemas.microsoft.com/office/drawing/2014/main" id="{4513D3F8-77B0-9BA1-97AD-7028E2AD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13" y="4724400"/>
            <a:ext cx="37004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7DE83E-9FB0-1977-B4F8-70F39A45B279}"/>
              </a:ext>
            </a:extLst>
          </p:cNvPr>
          <p:cNvSpPr txBox="1"/>
          <p:nvPr/>
        </p:nvSpPr>
        <p:spPr>
          <a:xfrm>
            <a:off x="1794221" y="970638"/>
            <a:ext cx="8581082" cy="5432256"/>
          </a:xfrm>
          <a:prstGeom prst="rect">
            <a:avLst/>
          </a:prstGeom>
          <a:solidFill>
            <a:schemeClr val="bg1"/>
          </a:solidFill>
        </p:spPr>
        <p:txBody>
          <a:bodyPr>
            <a:spAutoFit/>
          </a:bodyPr>
          <a:lstStyle/>
          <a:p>
            <a:pPr marL="144000" defTabSz="457200">
              <a:lnSpc>
                <a:spcPct val="95000"/>
              </a:lnSpc>
              <a:defRPr/>
            </a:pPr>
            <a:r>
              <a:rPr lang="ru-RU" sz="1600" i="1" u="sng" dirty="0">
                <a:highlight>
                  <a:srgbClr val="FFFF00"/>
                </a:highlight>
              </a:rPr>
              <a:t>2 (две) тенденции: </a:t>
            </a:r>
          </a:p>
          <a:p>
            <a:pPr marL="144000" defTabSz="457200">
              <a:lnSpc>
                <a:spcPct val="95000"/>
              </a:lnSpc>
              <a:defRPr/>
            </a:pPr>
            <a:endParaRPr lang="ru-RU" sz="1600" b="1" dirty="0">
              <a:solidFill>
                <a:prstClr val="black"/>
              </a:solidFill>
            </a:endParaRPr>
          </a:p>
          <a:p>
            <a:pPr marL="144000" defTabSz="457200">
              <a:lnSpc>
                <a:spcPct val="95000"/>
              </a:lnSpc>
              <a:defRPr/>
            </a:pPr>
            <a:r>
              <a:rPr lang="ru-RU" sz="1600" b="1" dirty="0">
                <a:solidFill>
                  <a:srgbClr val="0000FF"/>
                </a:solidFill>
              </a:rPr>
              <a:t>К достижению успеха </a:t>
            </a:r>
          </a:p>
          <a:p>
            <a:pPr marL="144000">
              <a:lnSpc>
                <a:spcPct val="95000"/>
              </a:lnSpc>
              <a:defRPr/>
            </a:pPr>
            <a:r>
              <a:rPr lang="ru-RU" sz="1600" b="1" dirty="0">
                <a:solidFill>
                  <a:schemeClr val="tx2"/>
                </a:solidFill>
              </a:rPr>
              <a:t>- постановка перед собой позитивных целей; </a:t>
            </a:r>
          </a:p>
          <a:p>
            <a:pPr marL="144000">
              <a:lnSpc>
                <a:spcPct val="95000"/>
              </a:lnSpc>
              <a:defRPr/>
            </a:pPr>
            <a:r>
              <a:rPr lang="ru-RU" sz="1600" b="1" dirty="0">
                <a:solidFill>
                  <a:schemeClr val="tx2"/>
                </a:solidFill>
              </a:rPr>
              <a:t>- активный поиск средств, </a:t>
            </a:r>
          </a:p>
          <a:p>
            <a:pPr marL="144000">
              <a:lnSpc>
                <a:spcPct val="95000"/>
              </a:lnSpc>
              <a:defRPr/>
            </a:pPr>
            <a:r>
              <a:rPr lang="ru-RU" sz="1600" b="1" dirty="0">
                <a:solidFill>
                  <a:schemeClr val="tx2"/>
                </a:solidFill>
              </a:rPr>
              <a:t>- свои победы и неудачи склонны объяснять </a:t>
            </a:r>
          </a:p>
          <a:p>
            <a:pPr marL="144000">
              <a:lnSpc>
                <a:spcPct val="95000"/>
              </a:lnSpc>
              <a:defRPr/>
            </a:pPr>
            <a:r>
              <a:rPr lang="ru-RU" sz="1600" b="1" dirty="0">
                <a:solidFill>
                  <a:schemeClr val="tx2"/>
                </a:solidFill>
              </a:rPr>
              <a:t>	объёмом своих усилий, своим старанием. </a:t>
            </a:r>
          </a:p>
          <a:p>
            <a:pPr marL="144000" defTabSz="457200">
              <a:lnSpc>
                <a:spcPct val="95000"/>
              </a:lnSpc>
              <a:defRPr/>
            </a:pPr>
            <a:endParaRPr lang="ru-RU" sz="1600" b="1" dirty="0">
              <a:solidFill>
                <a:prstClr val="black"/>
              </a:solidFill>
            </a:endParaRPr>
          </a:p>
          <a:p>
            <a:pPr marL="144000" defTabSz="457200">
              <a:lnSpc>
                <a:spcPct val="95000"/>
              </a:lnSpc>
              <a:defRPr/>
            </a:pPr>
            <a:r>
              <a:rPr lang="ru-RU" sz="1600" b="1" dirty="0">
                <a:solidFill>
                  <a:srgbClr val="FF0000"/>
                </a:solidFill>
              </a:rPr>
              <a:t>К избеганию неудачи </a:t>
            </a:r>
          </a:p>
          <a:p>
            <a:pPr marL="144000" defTabSz="457200">
              <a:lnSpc>
                <a:spcPct val="95000"/>
              </a:lnSpc>
              <a:defRPr/>
            </a:pPr>
            <a:r>
              <a:rPr lang="ru-RU" sz="1600" b="1" dirty="0">
                <a:solidFill>
                  <a:schemeClr val="tx2"/>
                </a:solidFill>
              </a:rPr>
              <a:t>- не уверены в себе, </a:t>
            </a:r>
          </a:p>
          <a:p>
            <a:pPr marL="144000">
              <a:lnSpc>
                <a:spcPct val="95000"/>
              </a:lnSpc>
              <a:defRPr/>
            </a:pPr>
            <a:r>
              <a:rPr lang="ru-RU" sz="1600" b="1" dirty="0">
                <a:solidFill>
                  <a:schemeClr val="tx2"/>
                </a:solidFill>
              </a:rPr>
              <a:t>- боятся критики, </a:t>
            </a:r>
          </a:p>
          <a:p>
            <a:pPr marL="144000" defTabSz="457200">
              <a:lnSpc>
                <a:spcPct val="95000"/>
              </a:lnSpc>
              <a:defRPr/>
            </a:pPr>
            <a:r>
              <a:rPr lang="ru-RU" sz="1600" b="1" dirty="0">
                <a:solidFill>
                  <a:schemeClr val="tx2"/>
                </a:solidFill>
              </a:rPr>
              <a:t>- с работой, где возможна неудача, </a:t>
            </a:r>
          </a:p>
          <a:p>
            <a:pPr marL="144000" defTabSz="457200">
              <a:lnSpc>
                <a:spcPct val="95000"/>
              </a:lnSpc>
              <a:defRPr/>
            </a:pPr>
            <a:r>
              <a:rPr lang="ru-RU" sz="1600" b="1" dirty="0">
                <a:solidFill>
                  <a:schemeClr val="tx2"/>
                </a:solidFill>
              </a:rPr>
              <a:t>	у них связаны только отрицательные эмоции. </a:t>
            </a:r>
          </a:p>
          <a:p>
            <a:pPr marL="144000" defTabSz="457200">
              <a:lnSpc>
                <a:spcPct val="95000"/>
              </a:lnSpc>
              <a:defRPr/>
            </a:pPr>
            <a:r>
              <a:rPr lang="ru-RU" sz="1600" b="1" dirty="0">
                <a:solidFill>
                  <a:schemeClr val="tx2"/>
                </a:solidFill>
              </a:rPr>
              <a:t>- мотивация связана с низкой самооценкой, </a:t>
            </a:r>
          </a:p>
          <a:p>
            <a:pPr marL="144000" defTabSz="457200">
              <a:lnSpc>
                <a:spcPct val="95000"/>
              </a:lnSpc>
              <a:defRPr/>
            </a:pPr>
            <a:r>
              <a:rPr lang="ru-RU" sz="1600" b="1" dirty="0">
                <a:solidFill>
                  <a:schemeClr val="tx2"/>
                </a:solidFill>
              </a:rPr>
              <a:t>	неверием в свои силы, в возможность успеха.</a:t>
            </a:r>
          </a:p>
          <a:p>
            <a:pPr marL="144000" defTabSz="457200">
              <a:lnSpc>
                <a:spcPct val="95000"/>
              </a:lnSpc>
              <a:defRPr/>
            </a:pPr>
            <a:endParaRPr lang="ru-RU" sz="1600" b="1" dirty="0">
              <a:solidFill>
                <a:prstClr val="black"/>
              </a:solidFill>
            </a:endParaRPr>
          </a:p>
          <a:p>
            <a:pPr marL="144000" defTabSz="457200">
              <a:lnSpc>
                <a:spcPct val="95000"/>
              </a:lnSpc>
              <a:spcAft>
                <a:spcPts val="600"/>
              </a:spcAft>
              <a:defRPr/>
            </a:pPr>
            <a:r>
              <a:rPr lang="ru-RU" sz="1600" i="1" u="sng" dirty="0">
                <a:highlight>
                  <a:srgbClr val="FFFF00"/>
                </a:highlight>
              </a:rPr>
              <a:t>3 (три) кита мотивации – ощущение: </a:t>
            </a:r>
          </a:p>
          <a:p>
            <a:pPr marL="601200" indent="-180000" defTabSz="457200">
              <a:lnSpc>
                <a:spcPct val="95000"/>
              </a:lnSpc>
              <a:buFont typeface="+mj-lt"/>
              <a:buAutoNum type="arabicPeriod"/>
              <a:defRPr/>
            </a:pPr>
            <a:r>
              <a:rPr lang="ru-RU" sz="1600" b="1" dirty="0">
                <a:solidFill>
                  <a:srgbClr val="0000FF"/>
                </a:solidFill>
              </a:rPr>
              <a:t> </a:t>
            </a:r>
            <a:r>
              <a:rPr lang="ru-RU" sz="1600" b="1" dirty="0">
                <a:solidFill>
                  <a:schemeClr val="tx2"/>
                </a:solidFill>
              </a:rPr>
              <a:t>Самостоятельности процесса поиска знаний. </a:t>
            </a:r>
          </a:p>
          <a:p>
            <a:pPr marL="601200" indent="-180000" defTabSz="457200">
              <a:lnSpc>
                <a:spcPct val="95000"/>
              </a:lnSpc>
              <a:buFont typeface="+mj-lt"/>
              <a:buAutoNum type="arabicPeriod"/>
              <a:defRPr/>
            </a:pPr>
            <a:r>
              <a:rPr lang="ru-RU" sz="1600" b="1" dirty="0">
                <a:solidFill>
                  <a:srgbClr val="0000FF"/>
                </a:solidFill>
              </a:rPr>
              <a:t> </a:t>
            </a:r>
            <a:r>
              <a:rPr lang="ru-RU" sz="1600" b="1" dirty="0">
                <a:solidFill>
                  <a:schemeClr val="tx2"/>
                </a:solidFill>
              </a:rPr>
              <a:t>Свободы выбора.</a:t>
            </a:r>
          </a:p>
          <a:p>
            <a:pPr marL="601200" indent="-180000" defTabSz="457200">
              <a:lnSpc>
                <a:spcPct val="95000"/>
              </a:lnSpc>
              <a:buFont typeface="+mj-lt"/>
              <a:buAutoNum type="arabicPeriod"/>
              <a:defRPr/>
            </a:pPr>
            <a:r>
              <a:rPr lang="ru-RU" sz="1600" b="1" dirty="0">
                <a:solidFill>
                  <a:srgbClr val="0000FF"/>
                </a:solidFill>
              </a:rPr>
              <a:t> </a:t>
            </a:r>
            <a:r>
              <a:rPr lang="ru-RU" sz="1600" b="1" dirty="0">
                <a:solidFill>
                  <a:schemeClr val="tx2"/>
                </a:solidFill>
              </a:rPr>
              <a:t>Своей успешности.</a:t>
            </a:r>
          </a:p>
          <a:p>
            <a:pPr marL="144000" defTabSz="457200">
              <a:lnSpc>
                <a:spcPct val="95000"/>
              </a:lnSpc>
              <a:defRPr/>
            </a:pPr>
            <a:endParaRPr lang="ru-RU" sz="2000" b="1" dirty="0">
              <a:solidFill>
                <a:prstClr val="black"/>
              </a:solidFill>
              <a:latin typeface="Book Antiqua" panose="02040602050305030304" pitchFamily="18" charset="0"/>
            </a:endParaRPr>
          </a:p>
          <a:p>
            <a:pPr marL="144000" defTabSz="457200">
              <a:lnSpc>
                <a:spcPct val="95000"/>
              </a:lnSpc>
              <a:defRPr/>
            </a:pPr>
            <a:endParaRPr lang="ru-RU" sz="2000" b="1" dirty="0">
              <a:solidFill>
                <a:prstClr val="black"/>
              </a:solidFill>
              <a:latin typeface="Book Antiqua" panose="02040602050305030304" pitchFamily="18" charset="0"/>
            </a:endParaRPr>
          </a:p>
        </p:txBody>
      </p:sp>
      <p:sp>
        <p:nvSpPr>
          <p:cNvPr id="10" name="TextBox 9">
            <a:extLst>
              <a:ext uri="{FF2B5EF4-FFF2-40B4-BE49-F238E27FC236}">
                <a16:creationId xmlns:a16="http://schemas.microsoft.com/office/drawing/2014/main" id="{437BC235-441E-DB20-FBC3-C6A941D406CF}"/>
              </a:ext>
            </a:extLst>
          </p:cNvPr>
          <p:cNvSpPr txBox="1"/>
          <p:nvPr/>
        </p:nvSpPr>
        <p:spPr>
          <a:xfrm>
            <a:off x="1631950" y="1357313"/>
            <a:ext cx="9018588" cy="4360862"/>
          </a:xfrm>
          <a:prstGeom prst="rect">
            <a:avLst/>
          </a:prstGeom>
          <a:solidFill>
            <a:schemeClr val="bg1"/>
          </a:solidFill>
        </p:spPr>
        <p:txBody>
          <a:bodyPr>
            <a:spAutoFit/>
          </a:bodyPr>
          <a:lstStyle/>
          <a:p>
            <a:pPr defTabSz="457200">
              <a:lnSpc>
                <a:spcPct val="95000"/>
              </a:lnSpc>
              <a:defRPr/>
            </a:pPr>
            <a:r>
              <a:rPr lang="ru-RU" sz="1600" b="1" dirty="0">
                <a:solidFill>
                  <a:srgbClr val="FF0000"/>
                </a:solidFill>
              </a:rPr>
              <a:t>3 (три) фазы </a:t>
            </a:r>
            <a:r>
              <a:rPr lang="ru-RU" sz="1600" b="1" dirty="0">
                <a:solidFill>
                  <a:schemeClr val="tx2"/>
                </a:solidFill>
              </a:rPr>
              <a:t>становления совместной деятельности </a:t>
            </a:r>
            <a:r>
              <a:rPr lang="ru-RU" sz="1600" b="1" dirty="0">
                <a:solidFill>
                  <a:srgbClr val="0000FF"/>
                </a:solidFill>
              </a:rPr>
              <a:t>– сотрудничества:</a:t>
            </a:r>
          </a:p>
          <a:p>
            <a:pPr marL="144000" defTabSz="457200">
              <a:lnSpc>
                <a:spcPct val="95000"/>
              </a:lnSpc>
              <a:defRPr/>
            </a:pPr>
            <a:endParaRPr lang="ru-RU" sz="1600" b="1" dirty="0">
              <a:solidFill>
                <a:prstClr val="black"/>
              </a:solidFill>
            </a:endParaRPr>
          </a:p>
          <a:p>
            <a:pPr defTabSz="457200">
              <a:lnSpc>
                <a:spcPct val="95000"/>
              </a:lnSpc>
              <a:defRPr/>
            </a:pPr>
            <a:r>
              <a:rPr lang="ru-RU" sz="1600" b="1" dirty="0">
                <a:solidFill>
                  <a:srgbClr val="0000FF"/>
                </a:solidFill>
              </a:rPr>
              <a:t>1. Приобщение к управленческой (исследовательской) деятельности,</a:t>
            </a:r>
            <a:r>
              <a:rPr lang="ru-RU" sz="1600" b="1" dirty="0">
                <a:solidFill>
                  <a:prstClr val="black"/>
                </a:solidFill>
              </a:rPr>
              <a:t> </a:t>
            </a:r>
            <a:r>
              <a:rPr lang="ru-RU" sz="1600" b="1" dirty="0">
                <a:solidFill>
                  <a:schemeClr val="tx2"/>
                </a:solidFill>
              </a:rPr>
              <a:t>включает:</a:t>
            </a:r>
          </a:p>
          <a:p>
            <a:pPr marL="360000" lvl="1" indent="-180000">
              <a:lnSpc>
                <a:spcPct val="95000"/>
              </a:lnSpc>
              <a:buFont typeface="Arial" panose="020B0604020202020204" pitchFamily="34" charset="0"/>
              <a:buChar char="•"/>
              <a:defRPr/>
            </a:pPr>
            <a:r>
              <a:rPr lang="ru-RU" sz="1600" b="1" dirty="0">
                <a:solidFill>
                  <a:schemeClr val="tx2"/>
                </a:solidFill>
              </a:rPr>
              <a:t>разделенные между участниками (руководитель, подчиненные, коллеги) действий</a:t>
            </a:r>
          </a:p>
          <a:p>
            <a:pPr marL="360000" lvl="1" indent="-180000">
              <a:lnSpc>
                <a:spcPct val="95000"/>
              </a:lnSpc>
              <a:buFont typeface="Arial" panose="020B0604020202020204" pitchFamily="34" charset="0"/>
              <a:buChar char="•"/>
              <a:defRPr/>
            </a:pPr>
            <a:r>
              <a:rPr lang="ru-RU" sz="1600" b="1" dirty="0">
                <a:solidFill>
                  <a:schemeClr val="tx2"/>
                </a:solidFill>
              </a:rPr>
              <a:t>имитирующие действия участников взаимодействий;</a:t>
            </a:r>
          </a:p>
          <a:p>
            <a:pPr marL="360000" lvl="1" indent="-180000">
              <a:lnSpc>
                <a:spcPct val="95000"/>
              </a:lnSpc>
              <a:buFont typeface="Arial" panose="020B0604020202020204" pitchFamily="34" charset="0"/>
              <a:buChar char="•"/>
              <a:defRPr/>
            </a:pPr>
            <a:r>
              <a:rPr lang="ru-RU" sz="1600" b="1" dirty="0">
                <a:solidFill>
                  <a:schemeClr val="tx2"/>
                </a:solidFill>
              </a:rPr>
              <a:t>подражательные действия участников взаимодействий.</a:t>
            </a:r>
          </a:p>
          <a:p>
            <a:pPr marL="144000" defTabSz="457200">
              <a:lnSpc>
                <a:spcPct val="95000"/>
              </a:lnSpc>
              <a:defRPr/>
            </a:pPr>
            <a:endParaRPr lang="ru-RU" sz="1600" b="1" dirty="0">
              <a:solidFill>
                <a:prstClr val="black"/>
              </a:solidFill>
            </a:endParaRPr>
          </a:p>
          <a:p>
            <a:pPr defTabSz="457200">
              <a:lnSpc>
                <a:spcPct val="95000"/>
              </a:lnSpc>
              <a:defRPr/>
            </a:pPr>
            <a:r>
              <a:rPr lang="ru-RU" sz="1600" b="1" dirty="0">
                <a:solidFill>
                  <a:srgbClr val="0000FF"/>
                </a:solidFill>
              </a:rPr>
              <a:t>2. Согласование деятельности участников взаимодействия, </a:t>
            </a:r>
            <a:r>
              <a:rPr lang="ru-RU" sz="1600" b="1" dirty="0">
                <a:solidFill>
                  <a:schemeClr val="tx2"/>
                </a:solidFill>
              </a:rPr>
              <a:t>включает:</a:t>
            </a:r>
          </a:p>
          <a:p>
            <a:pPr marL="360000" lvl="1" indent="-180000">
              <a:lnSpc>
                <a:spcPct val="95000"/>
              </a:lnSpc>
              <a:buFont typeface="Arial" panose="020B0604020202020204" pitchFamily="34" charset="0"/>
              <a:buChar char="•"/>
              <a:defRPr/>
            </a:pPr>
            <a:r>
              <a:rPr lang="ru-RU" sz="1600" b="1" dirty="0">
                <a:solidFill>
                  <a:schemeClr val="tx2"/>
                </a:solidFill>
              </a:rPr>
              <a:t>саморегулируемые действия;</a:t>
            </a:r>
          </a:p>
          <a:p>
            <a:pPr marL="360000" lvl="1" indent="-180000">
              <a:lnSpc>
                <a:spcPct val="95000"/>
              </a:lnSpc>
              <a:buFont typeface="Arial" panose="020B0604020202020204" pitchFamily="34" charset="0"/>
              <a:buChar char="•"/>
              <a:defRPr/>
            </a:pPr>
            <a:r>
              <a:rPr lang="ru-RU" sz="1600" b="1" dirty="0" err="1">
                <a:solidFill>
                  <a:schemeClr val="tx2"/>
                </a:solidFill>
              </a:rPr>
              <a:t>самоорганизуемые</a:t>
            </a:r>
            <a:r>
              <a:rPr lang="ru-RU" sz="1600" b="1" dirty="0">
                <a:solidFill>
                  <a:schemeClr val="tx2"/>
                </a:solidFill>
              </a:rPr>
              <a:t> действия;</a:t>
            </a:r>
          </a:p>
          <a:p>
            <a:pPr marL="360000" lvl="1" indent="-180000">
              <a:lnSpc>
                <a:spcPct val="95000"/>
              </a:lnSpc>
              <a:buFont typeface="Arial" panose="020B0604020202020204" pitchFamily="34" charset="0"/>
              <a:buChar char="•"/>
              <a:defRPr/>
            </a:pPr>
            <a:r>
              <a:rPr lang="ru-RU" sz="1600" b="1" dirty="0" err="1">
                <a:solidFill>
                  <a:schemeClr val="tx2"/>
                </a:solidFill>
              </a:rPr>
              <a:t>самопобуждаемые</a:t>
            </a:r>
            <a:r>
              <a:rPr lang="ru-RU" sz="1600" b="1" dirty="0">
                <a:solidFill>
                  <a:schemeClr val="tx2"/>
                </a:solidFill>
              </a:rPr>
              <a:t> действия.</a:t>
            </a:r>
          </a:p>
          <a:p>
            <a:pPr marL="144000" defTabSz="457200">
              <a:lnSpc>
                <a:spcPct val="95000"/>
              </a:lnSpc>
              <a:defRPr/>
            </a:pPr>
            <a:endParaRPr lang="ru-RU" sz="1600" b="1" dirty="0">
              <a:solidFill>
                <a:prstClr val="black"/>
              </a:solidFill>
            </a:endParaRPr>
          </a:p>
          <a:p>
            <a:pPr defTabSz="457200">
              <a:lnSpc>
                <a:spcPct val="95000"/>
              </a:lnSpc>
              <a:defRPr/>
            </a:pPr>
            <a:r>
              <a:rPr lang="ru-RU" sz="1600" b="1" dirty="0">
                <a:solidFill>
                  <a:srgbClr val="0000FF"/>
                </a:solidFill>
              </a:rPr>
              <a:t>3. Партнерство</a:t>
            </a:r>
            <a:r>
              <a:rPr lang="ru-RU" sz="1600" b="1" dirty="0">
                <a:solidFill>
                  <a:prstClr val="black"/>
                </a:solidFill>
              </a:rPr>
              <a:t>, </a:t>
            </a:r>
            <a:r>
              <a:rPr lang="ru-RU" sz="1600" b="1" dirty="0">
                <a:solidFill>
                  <a:schemeClr val="tx2"/>
                </a:solidFill>
              </a:rPr>
              <a:t>включает:</a:t>
            </a:r>
          </a:p>
          <a:p>
            <a:pPr marL="360000" lvl="1" indent="-180000">
              <a:lnSpc>
                <a:spcPct val="95000"/>
              </a:lnSpc>
              <a:buFont typeface="Arial" panose="020B0604020202020204" pitchFamily="34" charset="0"/>
              <a:buChar char="•"/>
              <a:defRPr/>
            </a:pPr>
            <a:r>
              <a:rPr lang="ru-RU" sz="1600" b="1" dirty="0">
                <a:solidFill>
                  <a:schemeClr val="tx2"/>
                </a:solidFill>
              </a:rPr>
              <a:t>соучастие;</a:t>
            </a:r>
          </a:p>
          <a:p>
            <a:pPr marL="360000" lvl="1" indent="-180000">
              <a:lnSpc>
                <a:spcPct val="95000"/>
              </a:lnSpc>
              <a:buFont typeface="Arial" panose="020B0604020202020204" pitchFamily="34" charset="0"/>
              <a:buChar char="•"/>
              <a:defRPr/>
            </a:pPr>
            <a:r>
              <a:rPr lang="ru-RU" sz="1600" b="1" dirty="0">
                <a:solidFill>
                  <a:schemeClr val="tx2"/>
                </a:solidFill>
              </a:rPr>
              <a:t>самоуправление;</a:t>
            </a:r>
          </a:p>
          <a:p>
            <a:pPr marL="360000" lvl="1" indent="-180000">
              <a:lnSpc>
                <a:spcPct val="95000"/>
              </a:lnSpc>
              <a:buFont typeface="Arial" panose="020B0604020202020204" pitchFamily="34" charset="0"/>
              <a:buChar char="•"/>
              <a:defRPr/>
            </a:pPr>
            <a:r>
              <a:rPr lang="ru-RU" sz="1600" b="1" dirty="0">
                <a:solidFill>
                  <a:schemeClr val="tx2"/>
                </a:solidFill>
              </a:rPr>
              <a:t>самоконтроль.</a:t>
            </a:r>
          </a:p>
          <a:p>
            <a:pPr marL="360000" lvl="1" indent="-180000">
              <a:lnSpc>
                <a:spcPct val="95000"/>
              </a:lnSpc>
              <a:buFont typeface="Arial" panose="020B0604020202020204" pitchFamily="34" charset="0"/>
              <a:buChar char="•"/>
              <a:defRPr/>
            </a:pPr>
            <a:endParaRPr lang="ru-RU" sz="1600" b="1" dirty="0">
              <a:solidFill>
                <a:prstClr val="black"/>
              </a:solidFill>
              <a:latin typeface="Book Antiqua" panose="02040602050305030304" pitchFamily="18" charset="0"/>
            </a:endParaRPr>
          </a:p>
          <a:p>
            <a:pPr marL="360000" lvl="1" indent="-180000">
              <a:lnSpc>
                <a:spcPct val="95000"/>
              </a:lnSpc>
              <a:buFont typeface="Arial" panose="020B0604020202020204" pitchFamily="34" charset="0"/>
              <a:buChar char="•"/>
              <a:defRPr/>
            </a:pPr>
            <a:endParaRPr lang="ru-RU" sz="2000" b="1" dirty="0">
              <a:solidFill>
                <a:prstClr val="black"/>
              </a:solidFill>
              <a:latin typeface="Book Antiqua" panose="02040602050305030304" pitchFamily="18" charset="0"/>
            </a:endParaRPr>
          </a:p>
        </p:txBody>
      </p:sp>
      <p:pic>
        <p:nvPicPr>
          <p:cNvPr id="18443" name="Picture 11">
            <a:extLst>
              <a:ext uri="{FF2B5EF4-FFF2-40B4-BE49-F238E27FC236}">
                <a16:creationId xmlns:a16="http://schemas.microsoft.com/office/drawing/2014/main" id="{3839EDA7-0E5D-3FA1-C200-F93700DA3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4" y="3932239"/>
            <a:ext cx="36671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P spid="7" grpId="0" animBg="1" autoUpdateAnimBg="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3F0187A0-A790-B8B3-81D7-33AF41528D5D}"/>
              </a:ext>
            </a:extLst>
          </p:cNvPr>
          <p:cNvSpPr txBox="1">
            <a:spLocks/>
          </p:cNvSpPr>
          <p:nvPr/>
        </p:nvSpPr>
        <p:spPr bwMode="auto">
          <a:xfrm>
            <a:off x="4727575" y="71439"/>
            <a:ext cx="5913438" cy="549275"/>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p>
          <a:p>
            <a:pPr algn="ctr" eaLnBrk="1" hangingPunct="1">
              <a:defRPr/>
            </a:pPr>
            <a:r>
              <a:rPr lang="ru-RU" sz="200" b="1" dirty="0">
                <a:solidFill>
                  <a:srgbClr val="FF0000"/>
                </a:solidFill>
              </a:rPr>
              <a:t>_</a:t>
            </a:r>
            <a:r>
              <a:rPr lang="ru-RU" sz="700" b="1" dirty="0">
                <a:solidFill>
                  <a:srgbClr val="FF0000"/>
                </a:solidFill>
              </a:rPr>
              <a:t>___________________________________________________________________________________________________</a:t>
            </a:r>
          </a:p>
          <a:p>
            <a:pPr algn="ctr" eaLnBrk="1" hangingPunct="1">
              <a:defRPr/>
            </a:pPr>
            <a:r>
              <a:rPr lang="ru-RU" sz="1400" b="1" dirty="0">
                <a:solidFill>
                  <a:srgbClr val="632523"/>
                </a:solidFill>
                <a:ea typeface="+mj-ea"/>
              </a:rPr>
              <a:t> Институциональные практики поведения в мире 4-х поколений </a:t>
            </a:r>
          </a:p>
        </p:txBody>
      </p:sp>
      <p:sp>
        <p:nvSpPr>
          <p:cNvPr id="5" name="TextBox 4">
            <a:extLst>
              <a:ext uri="{FF2B5EF4-FFF2-40B4-BE49-F238E27FC236}">
                <a16:creationId xmlns:a16="http://schemas.microsoft.com/office/drawing/2014/main" id="{4AE1D76C-450B-573D-B3BF-DCCEFDF6BBF7}"/>
              </a:ext>
            </a:extLst>
          </p:cNvPr>
          <p:cNvSpPr txBox="1">
            <a:spLocks noChangeArrowheads="1"/>
          </p:cNvSpPr>
          <p:nvPr/>
        </p:nvSpPr>
        <p:spPr bwMode="auto">
          <a:xfrm>
            <a:off x="1558926" y="4205288"/>
            <a:ext cx="93249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a:solidFill>
                  <a:schemeClr val="tx2"/>
                </a:solidFill>
                <a:latin typeface="Arial" panose="020B0604020202020204" pitchFamily="34" charset="0"/>
              </a:rPr>
              <a:t>Современное общество – это </a:t>
            </a:r>
            <a:r>
              <a:rPr lang="ru-RU" altLang="ru-RU" sz="1600" b="1" u="sng">
                <a:solidFill>
                  <a:srgbClr val="0000FF"/>
                </a:solidFill>
                <a:latin typeface="Arial" panose="020B0604020202020204" pitchFamily="34" charset="0"/>
              </a:rPr>
              <a:t>взаимодействие</a:t>
            </a:r>
            <a:r>
              <a:rPr lang="ru-RU" altLang="ru-RU" sz="1600" b="1">
                <a:solidFill>
                  <a:schemeClr val="tx2"/>
                </a:solidFill>
                <a:latin typeface="Arial" panose="020B0604020202020204" pitchFamily="34" charset="0"/>
              </a:rPr>
              <a:t> 4-х поколений (1 поколение – 20-25 лет):</a:t>
            </a:r>
          </a:p>
          <a:p>
            <a:pPr algn="r">
              <a:spcBef>
                <a:spcPct val="0"/>
              </a:spcBef>
              <a:buFontTx/>
              <a:buNone/>
            </a:pPr>
            <a:r>
              <a:rPr lang="ru-RU" altLang="ru-RU" sz="1600" b="1" i="1" u="sng">
                <a:solidFill>
                  <a:srgbClr val="FF0000"/>
                </a:solidFill>
                <a:latin typeface="Arial" panose="020B0604020202020204" pitchFamily="34" charset="0"/>
              </a:rPr>
              <a:t>Ценности:</a:t>
            </a:r>
            <a:r>
              <a:rPr lang="ru-RU" altLang="ru-RU" sz="1600" b="1">
                <a:solidFill>
                  <a:schemeClr val="tx2"/>
                </a:solidFill>
                <a:latin typeface="Arial" panose="020B0604020202020204" pitchFamily="34" charset="0"/>
              </a:rPr>
              <a:t>			</a:t>
            </a:r>
          </a:p>
          <a:p>
            <a:pPr>
              <a:spcBef>
                <a:spcPct val="0"/>
              </a:spcBef>
              <a:buFont typeface="Arial" panose="020B0604020202020204" pitchFamily="34" charset="0"/>
              <a:buNone/>
            </a:pPr>
            <a:r>
              <a:rPr lang="ru-RU" altLang="ru-RU" sz="1600" i="1">
                <a:solidFill>
                  <a:srgbClr val="FF0000"/>
                </a:solidFill>
                <a:latin typeface="Arial" panose="020B0604020202020204" pitchFamily="34" charset="0"/>
              </a:rPr>
              <a:t>Z (зумеры)          </a:t>
            </a:r>
            <a:r>
              <a:rPr lang="en-US" altLang="ru-RU" sz="1600" i="1">
                <a:solidFill>
                  <a:schemeClr val="tx2"/>
                </a:solidFill>
                <a:latin typeface="Arial" panose="020B0604020202020204" pitchFamily="34" charset="0"/>
              </a:rPr>
              <a:t>– </a:t>
            </a:r>
            <a:r>
              <a:rPr lang="ru-RU" altLang="ru-RU" sz="1600" i="1">
                <a:solidFill>
                  <a:schemeClr val="tx2"/>
                </a:solidFill>
                <a:latin typeface="Arial" panose="020B0604020202020204" pitchFamily="34" charset="0"/>
              </a:rPr>
              <a:t> до 20 лет  (2000-….. гг.)  Собственное развитие, комфорт в жизни</a:t>
            </a:r>
          </a:p>
          <a:p>
            <a:pPr>
              <a:spcBef>
                <a:spcPct val="0"/>
              </a:spcBef>
              <a:buFont typeface="Arial" panose="020B0604020202020204" pitchFamily="34" charset="0"/>
              <a:buNone/>
            </a:pPr>
            <a:r>
              <a:rPr lang="ru-RU" altLang="ru-RU" sz="1600" i="1">
                <a:solidFill>
                  <a:srgbClr val="FF0000"/>
                </a:solidFill>
                <a:latin typeface="Arial" panose="020B0604020202020204" pitchFamily="34" charset="0"/>
              </a:rPr>
              <a:t>Y (миллениалы</a:t>
            </a:r>
            <a:r>
              <a:rPr lang="en-US" altLang="ru-RU" sz="1600" i="1">
                <a:solidFill>
                  <a:srgbClr val="FF0000"/>
                </a:solidFill>
                <a:latin typeface="Arial" panose="020B0604020202020204" pitchFamily="34" charset="0"/>
              </a:rPr>
              <a:t>)</a:t>
            </a:r>
            <a:r>
              <a:rPr lang="ru-RU" altLang="ru-RU" sz="1600" i="1">
                <a:solidFill>
                  <a:srgbClr val="FF0000"/>
                </a:solidFill>
                <a:latin typeface="Arial" panose="020B0604020202020204" pitchFamily="34" charset="0"/>
              </a:rPr>
              <a:t> </a:t>
            </a:r>
            <a:r>
              <a:rPr lang="en-US" altLang="ru-RU" sz="1600" i="1">
                <a:solidFill>
                  <a:schemeClr val="tx2"/>
                </a:solidFill>
                <a:latin typeface="Arial" panose="020B0604020202020204" pitchFamily="34" charset="0"/>
              </a:rPr>
              <a:t>– </a:t>
            </a:r>
            <a:r>
              <a:rPr lang="ru-RU" altLang="ru-RU" sz="1600" i="1">
                <a:solidFill>
                  <a:schemeClr val="tx2"/>
                </a:solidFill>
                <a:latin typeface="Arial" panose="020B0604020202020204" pitchFamily="34" charset="0"/>
              </a:rPr>
              <a:t>21</a:t>
            </a:r>
            <a:r>
              <a:rPr lang="en-US" altLang="ru-RU" sz="1600" i="1">
                <a:solidFill>
                  <a:schemeClr val="tx2"/>
                </a:solidFill>
                <a:latin typeface="Arial" panose="020B0604020202020204" pitchFamily="34" charset="0"/>
              </a:rPr>
              <a:t>-</a:t>
            </a:r>
            <a:r>
              <a:rPr lang="ru-RU" altLang="ru-RU" sz="1600" i="1">
                <a:solidFill>
                  <a:schemeClr val="tx2"/>
                </a:solidFill>
                <a:latin typeface="Arial" panose="020B0604020202020204" pitchFamily="34" charset="0"/>
              </a:rPr>
              <a:t>3</a:t>
            </a:r>
            <a:r>
              <a:rPr lang="en-US" altLang="ru-RU" sz="1600" i="1">
                <a:solidFill>
                  <a:schemeClr val="tx2"/>
                </a:solidFill>
                <a:latin typeface="Arial" panose="020B0604020202020204" pitchFamily="34" charset="0"/>
              </a:rPr>
              <a:t>4 </a:t>
            </a:r>
            <a:r>
              <a:rPr lang="ru-RU" altLang="ru-RU" sz="1600" i="1">
                <a:solidFill>
                  <a:schemeClr val="tx2"/>
                </a:solidFill>
                <a:latin typeface="Arial" panose="020B0604020202020204" pitchFamily="34" charset="0"/>
              </a:rPr>
              <a:t>года (1986-1999 гг.) Семья, удовольствие от жизни (гедонизм)</a:t>
            </a:r>
          </a:p>
          <a:p>
            <a:pPr>
              <a:spcBef>
                <a:spcPct val="0"/>
              </a:spcBef>
              <a:buFont typeface="Arial" panose="020B0604020202020204" pitchFamily="34" charset="0"/>
              <a:buNone/>
            </a:pPr>
            <a:r>
              <a:rPr lang="ru-RU" altLang="ru-RU" sz="1600" i="1">
                <a:solidFill>
                  <a:srgbClr val="FF0000"/>
                </a:solidFill>
                <a:latin typeface="Arial" panose="020B0604020202020204" pitchFamily="34" charset="0"/>
              </a:rPr>
              <a:t>X (иксеры)          </a:t>
            </a:r>
            <a:r>
              <a:rPr lang="en-US" altLang="ru-RU" sz="1600" i="1">
                <a:solidFill>
                  <a:schemeClr val="tx2"/>
                </a:solidFill>
                <a:latin typeface="Arial" panose="020B0604020202020204" pitchFamily="34" charset="0"/>
              </a:rPr>
              <a:t>– </a:t>
            </a:r>
            <a:r>
              <a:rPr lang="ru-RU" altLang="ru-RU" sz="1600" i="1">
                <a:solidFill>
                  <a:schemeClr val="tx2"/>
                </a:solidFill>
                <a:latin typeface="Arial" panose="020B0604020202020204" pitchFamily="34" charset="0"/>
              </a:rPr>
              <a:t>3</a:t>
            </a:r>
            <a:r>
              <a:rPr lang="en-US" altLang="ru-RU" sz="1600" i="1">
                <a:solidFill>
                  <a:schemeClr val="tx2"/>
                </a:solidFill>
                <a:latin typeface="Arial" panose="020B0604020202020204" pitchFamily="34" charset="0"/>
              </a:rPr>
              <a:t>5-</a:t>
            </a:r>
            <a:r>
              <a:rPr lang="ru-RU" altLang="ru-RU" sz="1600" i="1">
                <a:solidFill>
                  <a:schemeClr val="tx2"/>
                </a:solidFill>
                <a:latin typeface="Arial" panose="020B0604020202020204" pitchFamily="34" charset="0"/>
              </a:rPr>
              <a:t>5</a:t>
            </a:r>
            <a:r>
              <a:rPr lang="en-US" altLang="ru-RU" sz="1600" i="1">
                <a:solidFill>
                  <a:schemeClr val="tx2"/>
                </a:solidFill>
                <a:latin typeface="Arial" panose="020B0604020202020204" pitchFamily="34" charset="0"/>
              </a:rPr>
              <a:t>4 </a:t>
            </a:r>
            <a:r>
              <a:rPr lang="ru-RU" altLang="ru-RU" sz="1600" i="1">
                <a:solidFill>
                  <a:schemeClr val="tx2"/>
                </a:solidFill>
                <a:latin typeface="Arial" panose="020B0604020202020204" pitchFamily="34" charset="0"/>
              </a:rPr>
              <a:t>года (1966-1985 гг.) Семья, образование</a:t>
            </a:r>
          </a:p>
          <a:p>
            <a:pPr>
              <a:spcBef>
                <a:spcPct val="0"/>
              </a:spcBef>
              <a:buFont typeface="Arial" panose="020B0604020202020204" pitchFamily="34" charset="0"/>
              <a:buNone/>
            </a:pPr>
            <a:r>
              <a:rPr lang="en-US" altLang="ru-RU" sz="1600" i="1">
                <a:solidFill>
                  <a:srgbClr val="FF0000"/>
                </a:solidFill>
                <a:latin typeface="Arial" panose="020B0604020202020204" pitchFamily="34" charset="0"/>
              </a:rPr>
              <a:t>O (</a:t>
            </a:r>
            <a:r>
              <a:rPr lang="ru-RU" altLang="ru-RU" sz="1600" i="1">
                <a:solidFill>
                  <a:srgbClr val="FF0000"/>
                </a:solidFill>
                <a:latin typeface="Arial" panose="020B0604020202020204" pitchFamily="34" charset="0"/>
              </a:rPr>
              <a:t>бумеры</a:t>
            </a:r>
            <a:r>
              <a:rPr lang="en-US" altLang="ru-RU" sz="1600" i="1">
                <a:solidFill>
                  <a:schemeClr val="tx2"/>
                </a:solidFill>
                <a:latin typeface="Arial" panose="020B0604020202020204" pitchFamily="34" charset="0"/>
              </a:rPr>
              <a:t>) </a:t>
            </a:r>
            <a:r>
              <a:rPr lang="ru-RU" altLang="ru-RU" sz="1600" i="1">
                <a:solidFill>
                  <a:schemeClr val="tx2"/>
                </a:solidFill>
                <a:latin typeface="Arial" panose="020B0604020202020204" pitchFamily="34" charset="0"/>
              </a:rPr>
              <a:t>        </a:t>
            </a:r>
            <a:r>
              <a:rPr lang="en-US" altLang="ru-RU" sz="1600" i="1">
                <a:solidFill>
                  <a:schemeClr val="tx2"/>
                </a:solidFill>
                <a:latin typeface="Arial" panose="020B0604020202020204" pitchFamily="34" charset="0"/>
              </a:rPr>
              <a:t>– 55-74 </a:t>
            </a:r>
            <a:r>
              <a:rPr lang="ru-RU" altLang="ru-RU" sz="1600" i="1">
                <a:solidFill>
                  <a:schemeClr val="tx2"/>
                </a:solidFill>
                <a:latin typeface="Arial" panose="020B0604020202020204" pitchFamily="34" charset="0"/>
              </a:rPr>
              <a:t>года (1946-1965 гг.) Безопасность общества, государства и страны,</a:t>
            </a:r>
            <a:br>
              <a:rPr lang="ru-RU" altLang="ru-RU" sz="1600" i="1">
                <a:solidFill>
                  <a:schemeClr val="tx2"/>
                </a:solidFill>
                <a:latin typeface="Arial" panose="020B0604020202020204" pitchFamily="34" charset="0"/>
              </a:rPr>
            </a:br>
            <a:r>
              <a:rPr lang="ru-RU" altLang="ru-RU" sz="1600" i="1">
                <a:solidFill>
                  <a:schemeClr val="tx2"/>
                </a:solidFill>
                <a:latin typeface="Arial" panose="020B0604020202020204" pitchFamily="34" charset="0"/>
              </a:rPr>
              <a:t>					 следование традициям и нормам</a:t>
            </a:r>
          </a:p>
        </p:txBody>
      </p:sp>
      <p:sp>
        <p:nvSpPr>
          <p:cNvPr id="6" name="TextBox 5">
            <a:extLst>
              <a:ext uri="{FF2B5EF4-FFF2-40B4-BE49-F238E27FC236}">
                <a16:creationId xmlns:a16="http://schemas.microsoft.com/office/drawing/2014/main" id="{D3FC78DD-614D-1E31-FECE-BDD9444E2048}"/>
              </a:ext>
            </a:extLst>
          </p:cNvPr>
          <p:cNvSpPr txBox="1">
            <a:spLocks noChangeArrowheads="1"/>
          </p:cNvSpPr>
          <p:nvPr/>
        </p:nvSpPr>
        <p:spPr bwMode="auto">
          <a:xfrm>
            <a:off x="1558926" y="2681289"/>
            <a:ext cx="9324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a:solidFill>
                  <a:schemeClr val="tx2"/>
                </a:solidFill>
                <a:latin typeface="Arial" panose="020B0604020202020204" pitchFamily="34" charset="0"/>
              </a:rPr>
              <a:t>Цикл социальных и настроенческих эр (превращений):</a:t>
            </a:r>
          </a:p>
          <a:p>
            <a:pPr>
              <a:spcBef>
                <a:spcPct val="0"/>
              </a:spcBef>
              <a:buFontTx/>
              <a:buNone/>
            </a:pPr>
            <a:r>
              <a:rPr lang="ru-RU" altLang="ru-RU" sz="1600" i="1">
                <a:solidFill>
                  <a:srgbClr val="FF0000"/>
                </a:solidFill>
                <a:latin typeface="Arial" panose="020B0604020202020204" pitchFamily="34" charset="0"/>
              </a:rPr>
              <a:t>Подъём</a:t>
            </a:r>
            <a:r>
              <a:rPr lang="ru-RU" altLang="ru-RU" sz="1600" i="1">
                <a:solidFill>
                  <a:schemeClr val="tx2"/>
                </a:solidFill>
                <a:latin typeface="Arial" panose="020B0604020202020204" pitchFamily="34" charset="0"/>
              </a:rPr>
              <a:t> – институты сильны, индивидуализм слаб</a:t>
            </a:r>
          </a:p>
          <a:p>
            <a:pPr>
              <a:spcBef>
                <a:spcPct val="0"/>
              </a:spcBef>
              <a:buFontTx/>
              <a:buNone/>
            </a:pPr>
            <a:r>
              <a:rPr lang="ru-RU" altLang="ru-RU" sz="1600" i="1">
                <a:solidFill>
                  <a:srgbClr val="FF0000"/>
                </a:solidFill>
                <a:latin typeface="Arial" panose="020B0604020202020204" pitchFamily="34" charset="0"/>
              </a:rPr>
              <a:t>Пробуждение</a:t>
            </a:r>
            <a:r>
              <a:rPr lang="ru-RU" altLang="ru-RU" sz="1600" i="1">
                <a:solidFill>
                  <a:schemeClr val="tx2"/>
                </a:solidFill>
                <a:latin typeface="Arial" panose="020B0604020202020204" pitchFamily="34" charset="0"/>
              </a:rPr>
              <a:t> – институты уступают личной и духовной автономии, индивидуальности</a:t>
            </a:r>
          </a:p>
          <a:p>
            <a:pPr>
              <a:spcBef>
                <a:spcPct val="0"/>
              </a:spcBef>
              <a:buFontTx/>
              <a:buNone/>
            </a:pPr>
            <a:r>
              <a:rPr lang="ru-RU" altLang="ru-RU" sz="1600" i="1">
                <a:solidFill>
                  <a:srgbClr val="FF0000"/>
                </a:solidFill>
                <a:latin typeface="Arial" panose="020B0604020202020204" pitchFamily="34" charset="0"/>
              </a:rPr>
              <a:t>Спад</a:t>
            </a:r>
            <a:r>
              <a:rPr lang="ru-RU" altLang="ru-RU" sz="1600" i="1">
                <a:solidFill>
                  <a:schemeClr val="tx2"/>
                </a:solidFill>
                <a:latin typeface="Arial" panose="020B0604020202020204" pitchFamily="34" charset="0"/>
              </a:rPr>
              <a:t> – институты слабы и лишены доверия, индивидуализм процветает</a:t>
            </a:r>
          </a:p>
          <a:p>
            <a:pPr>
              <a:spcBef>
                <a:spcPct val="0"/>
              </a:spcBef>
              <a:buFontTx/>
              <a:buNone/>
            </a:pPr>
            <a:r>
              <a:rPr lang="ru-RU" altLang="ru-RU" sz="1600" i="1">
                <a:solidFill>
                  <a:srgbClr val="FF0000"/>
                </a:solidFill>
                <a:latin typeface="Arial" panose="020B0604020202020204" pitchFamily="34" charset="0"/>
              </a:rPr>
              <a:t>Кризис</a:t>
            </a:r>
            <a:r>
              <a:rPr lang="ru-RU" altLang="ru-RU" sz="1600" i="1">
                <a:solidFill>
                  <a:schemeClr val="tx2"/>
                </a:solidFill>
                <a:latin typeface="Arial" panose="020B0604020202020204" pitchFamily="34" charset="0"/>
              </a:rPr>
              <a:t> – институциональные структуры разрушены и созданы вновь для выживания нации.</a:t>
            </a:r>
            <a:endParaRPr lang="ru-RU" altLang="ru-RU" sz="1600" b="1">
              <a:solidFill>
                <a:schemeClr val="tx2"/>
              </a:solidFill>
              <a:latin typeface="Arial" panose="020B0604020202020204" pitchFamily="34" charset="0"/>
            </a:endParaRPr>
          </a:p>
        </p:txBody>
      </p:sp>
      <p:sp>
        <p:nvSpPr>
          <p:cNvPr id="7" name="TextBox 6">
            <a:extLst>
              <a:ext uri="{FF2B5EF4-FFF2-40B4-BE49-F238E27FC236}">
                <a16:creationId xmlns:a16="http://schemas.microsoft.com/office/drawing/2014/main" id="{A89DC6F0-27FB-9C76-67CC-9B7AD7B1ED62}"/>
              </a:ext>
            </a:extLst>
          </p:cNvPr>
          <p:cNvSpPr txBox="1">
            <a:spLocks noChangeArrowheads="1"/>
          </p:cNvSpPr>
          <p:nvPr/>
        </p:nvSpPr>
        <p:spPr bwMode="auto">
          <a:xfrm>
            <a:off x="2235200" y="6519864"/>
            <a:ext cx="8432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800">
                <a:latin typeface="Arial" panose="020B0604020202020204" pitchFamily="34" charset="0"/>
              </a:rPr>
              <a:t>Howe, Neil; Strauss, William (1991). Generations: The History of America’s Future, 1584 to 2069. New York: William Morrow &amp; Company. ISBN 978-0-688-11912-6.</a:t>
            </a:r>
            <a:endParaRPr lang="ru-RU" altLang="ru-RU" sz="800">
              <a:latin typeface="Arial" panose="020B0604020202020204" pitchFamily="34" charset="0"/>
            </a:endParaRPr>
          </a:p>
          <a:p>
            <a:pPr>
              <a:spcBef>
                <a:spcPct val="0"/>
              </a:spcBef>
              <a:buFontTx/>
              <a:buNone/>
            </a:pPr>
            <a:r>
              <a:rPr lang="en-US" altLang="ru-RU" sz="800">
                <a:latin typeface="Arial" panose="020B0604020202020204" pitchFamily="34" charset="0"/>
              </a:rPr>
              <a:t>Howe, Neil; Strauss, William (2008). Millennials Go to College: Strategies for a New Generation on Campus (2nd ed.). Great Falls: LifeCourse Associates. ISBN 978-0-9712606-1-0.</a:t>
            </a:r>
            <a:r>
              <a:rPr lang="ru-RU" altLang="ru-RU" sz="800">
                <a:latin typeface="Arial" panose="020B0604020202020204" pitchFamily="34" charset="0"/>
              </a:rPr>
              <a:t>  </a:t>
            </a:r>
          </a:p>
        </p:txBody>
      </p:sp>
      <p:sp>
        <p:nvSpPr>
          <p:cNvPr id="8" name="TextBox 7">
            <a:extLst>
              <a:ext uri="{FF2B5EF4-FFF2-40B4-BE49-F238E27FC236}">
                <a16:creationId xmlns:a16="http://schemas.microsoft.com/office/drawing/2014/main" id="{90F608EB-7473-1E60-5932-C253D5F7BB4B}"/>
              </a:ext>
            </a:extLst>
          </p:cNvPr>
          <p:cNvSpPr txBox="1">
            <a:spLocks noChangeArrowheads="1"/>
          </p:cNvSpPr>
          <p:nvPr/>
        </p:nvSpPr>
        <p:spPr bwMode="auto">
          <a:xfrm>
            <a:off x="1631950" y="1389063"/>
            <a:ext cx="5715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a:solidFill>
                  <a:schemeClr val="tx2"/>
                </a:solidFill>
                <a:latin typeface="Arial" panose="020B0604020202020204" pitchFamily="34" charset="0"/>
              </a:rPr>
              <a:t>Средняя продолжительность жизни ≈ до 80 лет,</a:t>
            </a:r>
          </a:p>
          <a:p>
            <a:pPr>
              <a:spcBef>
                <a:spcPct val="0"/>
              </a:spcBef>
              <a:buFontTx/>
              <a:buNone/>
            </a:pPr>
            <a:r>
              <a:rPr lang="ru-RU" altLang="ru-RU" sz="1600" b="1">
                <a:solidFill>
                  <a:schemeClr val="tx2"/>
                </a:solidFill>
                <a:latin typeface="Arial" panose="020B0604020202020204" pitchFamily="34" charset="0"/>
              </a:rPr>
              <a:t>состоит из 4-х периодов ≈ 20 лет: </a:t>
            </a:r>
          </a:p>
          <a:p>
            <a:pPr>
              <a:spcBef>
                <a:spcPct val="0"/>
              </a:spcBef>
              <a:buFontTx/>
              <a:buNone/>
            </a:pPr>
            <a:r>
              <a:rPr lang="ru-RU" altLang="ru-RU" sz="1600" i="1">
                <a:solidFill>
                  <a:srgbClr val="FF0000"/>
                </a:solidFill>
                <a:latin typeface="Arial" panose="020B0604020202020204" pitchFamily="34" charset="0"/>
              </a:rPr>
              <a:t>детство → молодость → средний возраст → старость</a:t>
            </a:r>
          </a:p>
        </p:txBody>
      </p:sp>
      <p:pic>
        <p:nvPicPr>
          <p:cNvPr id="18440" name="Рисунок 2">
            <a:extLst>
              <a:ext uri="{FF2B5EF4-FFF2-40B4-BE49-F238E27FC236}">
                <a16:creationId xmlns:a16="http://schemas.microsoft.com/office/drawing/2014/main" id="{31B02B1A-70ED-57B0-4CEF-80FA4FF61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864" y="1008063"/>
            <a:ext cx="124618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Рисунок 8">
            <a:extLst>
              <a:ext uri="{FF2B5EF4-FFF2-40B4-BE49-F238E27FC236}">
                <a16:creationId xmlns:a16="http://schemas.microsoft.com/office/drawing/2014/main" id="{45EF338C-9C3B-61FF-0AEA-BD49E9FCE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9" y="1389063"/>
            <a:ext cx="11969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B3E0295-D02E-A353-119E-2904B54FC489}"/>
              </a:ext>
            </a:extLst>
          </p:cNvPr>
          <p:cNvSpPr txBox="1">
            <a:spLocks noChangeArrowheads="1"/>
          </p:cNvSpPr>
          <p:nvPr/>
        </p:nvSpPr>
        <p:spPr bwMode="auto">
          <a:xfrm>
            <a:off x="3273426" y="1008064"/>
            <a:ext cx="5895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b="1">
                <a:solidFill>
                  <a:schemeClr val="tx2"/>
                </a:solidFill>
                <a:latin typeface="Arial" panose="020B0604020202020204" pitchFamily="34" charset="0"/>
              </a:rPr>
              <a:t>Теория поколений – разработана Уильямом Штраусом и Нилом Хоувом, с 1991 г.</a:t>
            </a:r>
            <a:r>
              <a:rPr lang="en-US" altLang="ru-RU" sz="1100" b="1">
                <a:solidFill>
                  <a:schemeClr val="tx2"/>
                </a:solidFill>
                <a:latin typeface="Arial" panose="020B0604020202020204" pitchFamily="34" charset="0"/>
              </a:rPr>
              <a:t> </a:t>
            </a:r>
            <a:endParaRPr lang="ru-RU" altLang="ru-RU" sz="1100" b="1">
              <a:solidFill>
                <a:schemeClr val="tx2"/>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860C4FB-F029-2EA1-BE91-ADAB0D38D509}"/>
              </a:ext>
            </a:extLst>
          </p:cNvPr>
          <p:cNvSpPr txBox="1">
            <a:spLocks/>
          </p:cNvSpPr>
          <p:nvPr/>
        </p:nvSpPr>
        <p:spPr bwMode="auto">
          <a:xfrm>
            <a:off x="4773613" y="71439"/>
            <a:ext cx="5867400" cy="549275"/>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p>
          <a:p>
            <a:pPr algn="ctr" eaLnBrk="1" hangingPunct="1">
              <a:defRPr/>
            </a:pPr>
            <a:r>
              <a:rPr lang="ru-RU" sz="200" b="1" dirty="0">
                <a:solidFill>
                  <a:srgbClr val="FF0000"/>
                </a:solidFill>
              </a:rPr>
              <a:t>_</a:t>
            </a:r>
            <a:r>
              <a:rPr lang="ru-RU" sz="700" b="1" dirty="0">
                <a:solidFill>
                  <a:srgbClr val="FF0000"/>
                </a:solidFill>
              </a:rPr>
              <a:t>___________________________________________________________________________________________________</a:t>
            </a:r>
          </a:p>
          <a:p>
            <a:pPr algn="ctr" eaLnBrk="1" hangingPunct="1">
              <a:defRPr/>
            </a:pPr>
            <a:r>
              <a:rPr lang="ru-RU" sz="1400" b="1" dirty="0">
                <a:solidFill>
                  <a:srgbClr val="632523"/>
                </a:solidFill>
                <a:ea typeface="+mj-ea"/>
              </a:rPr>
              <a:t> Эпохи временного цикла смены поколений в России</a:t>
            </a:r>
          </a:p>
        </p:txBody>
      </p:sp>
      <p:graphicFrame>
        <p:nvGraphicFramePr>
          <p:cNvPr id="2" name="Таблица 1">
            <a:extLst>
              <a:ext uri="{FF2B5EF4-FFF2-40B4-BE49-F238E27FC236}">
                <a16:creationId xmlns:a16="http://schemas.microsoft.com/office/drawing/2014/main" id="{731B132C-59F3-D3EB-1483-E5C29E3DC401}"/>
              </a:ext>
            </a:extLst>
          </p:cNvPr>
          <p:cNvGraphicFramePr>
            <a:graphicFrameLocks noGrp="1"/>
          </p:cNvGraphicFramePr>
          <p:nvPr/>
        </p:nvGraphicFramePr>
        <p:xfrm>
          <a:off x="1631950" y="981075"/>
          <a:ext cx="8928100" cy="5303838"/>
        </p:xfrm>
        <a:graphic>
          <a:graphicData uri="http://schemas.openxmlformats.org/drawingml/2006/table">
            <a:tbl>
              <a:tblPr firstRow="1" firstCol="1" bandRow="1">
                <a:tableStyleId>{5C22544A-7EE6-4342-B048-85BDC9FD1C3A}</a:tableStyleId>
              </a:tblPr>
              <a:tblGrid>
                <a:gridCol w="1829529">
                  <a:extLst>
                    <a:ext uri="{9D8B030D-6E8A-4147-A177-3AD203B41FA5}">
                      <a16:colId xmlns:a16="http://schemas.microsoft.com/office/drawing/2014/main" val="20000"/>
                    </a:ext>
                  </a:extLst>
                </a:gridCol>
                <a:gridCol w="7098571">
                  <a:extLst>
                    <a:ext uri="{9D8B030D-6E8A-4147-A177-3AD203B41FA5}">
                      <a16:colId xmlns:a16="http://schemas.microsoft.com/office/drawing/2014/main" val="20001"/>
                    </a:ext>
                  </a:extLst>
                </a:gridCol>
              </a:tblGrid>
              <a:tr h="609637">
                <a:tc>
                  <a:txBody>
                    <a:bodyPr/>
                    <a:lstStyle/>
                    <a:p>
                      <a:pPr algn="ctr">
                        <a:spcBef>
                          <a:spcPts val="300"/>
                        </a:spcBef>
                        <a:spcAft>
                          <a:spcPts val="300"/>
                        </a:spcAft>
                      </a:pPr>
                      <a:endParaRPr lang="ru-RU" sz="800" dirty="0">
                        <a:effectLst/>
                        <a:latin typeface="Arial" panose="020B0604020202020204" pitchFamily="34" charset="0"/>
                        <a:cs typeface="Arial" panose="020B0604020202020204" pitchFamily="34" charset="0"/>
                      </a:endParaRPr>
                    </a:p>
                    <a:p>
                      <a:pPr algn="ctr">
                        <a:spcBef>
                          <a:spcPts val="300"/>
                        </a:spcBef>
                        <a:spcAft>
                          <a:spcPts val="300"/>
                        </a:spcAft>
                      </a:pPr>
                      <a:r>
                        <a:rPr lang="ru-RU" sz="1400" dirty="0">
                          <a:effectLst/>
                          <a:latin typeface="Arial" panose="020B0604020202020204" pitchFamily="34" charset="0"/>
                          <a:cs typeface="Arial" panose="020B0604020202020204" pitchFamily="34" charset="0"/>
                        </a:rPr>
                        <a:t>Поколения и эпохи</a:t>
                      </a:r>
                    </a:p>
                    <a:p>
                      <a:pPr algn="ctr">
                        <a:spcBef>
                          <a:spcPts val="300"/>
                        </a:spcBef>
                        <a:spcAft>
                          <a:spcPts val="300"/>
                        </a:spcAft>
                      </a:pPr>
                      <a:endParaRPr lang="ru-RU" sz="8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ctr">
                        <a:spcBef>
                          <a:spcPts val="300"/>
                        </a:spcBef>
                        <a:spcAft>
                          <a:spcPts val="300"/>
                        </a:spcAft>
                      </a:pPr>
                      <a:r>
                        <a:rPr lang="ru-RU" sz="1400" dirty="0">
                          <a:effectLst/>
                          <a:latin typeface="Arial" panose="020B0604020202020204" pitchFamily="34" charset="0"/>
                          <a:cs typeface="Arial" panose="020B0604020202020204" pitchFamily="34" charset="0"/>
                        </a:rPr>
                        <a:t>Повлиявшие события / Характеристики</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tc>
                <a:extLst>
                  <a:ext uri="{0D108BD9-81ED-4DB2-BD59-A6C34878D82A}">
                    <a16:rowId xmlns:a16="http://schemas.microsoft.com/office/drawing/2014/main" val="10000"/>
                  </a:ext>
                </a:extLst>
              </a:tr>
              <a:tr h="731564">
                <a:tc>
                  <a:txBody>
                    <a:bodyPr/>
                    <a:lstStyle/>
                    <a:p>
                      <a:pPr algn="ctr"/>
                      <a:r>
                        <a:rPr lang="ru-RU" sz="1400" dirty="0">
                          <a:effectLst/>
                          <a:latin typeface="Arial" panose="020B0604020202020204" pitchFamily="34" charset="0"/>
                          <a:cs typeface="Arial" panose="020B0604020202020204" pitchFamily="34" charset="0"/>
                        </a:rPr>
                        <a:t>Величайшее / </a:t>
                      </a:r>
                    </a:p>
                    <a:p>
                      <a:pPr algn="ctr"/>
                      <a:r>
                        <a:rPr lang="ru-RU" sz="1400" dirty="0">
                          <a:solidFill>
                            <a:srgbClr val="FF0000"/>
                          </a:solidFill>
                          <a:effectLst/>
                          <a:latin typeface="Arial" panose="020B0604020202020204" pitchFamily="34" charset="0"/>
                          <a:cs typeface="Arial" panose="020B0604020202020204" pitchFamily="34" charset="0"/>
                        </a:rPr>
                        <a:t>Спад</a:t>
                      </a:r>
                      <a:r>
                        <a:rPr lang="ru-RU" sz="1400" dirty="0">
                          <a:effectLst/>
                          <a:latin typeface="Arial" panose="020B0604020202020204" pitchFamily="34" charset="0"/>
                          <a:cs typeface="Arial" panose="020B0604020202020204" pitchFamily="34" charset="0"/>
                        </a:rPr>
                        <a:t> </a:t>
                      </a:r>
                    </a:p>
                    <a:p>
                      <a:pPr algn="ctr"/>
                      <a:r>
                        <a:rPr lang="ru-RU" sz="1400" dirty="0">
                          <a:effectLst/>
                          <a:latin typeface="Arial" panose="020B0604020202020204" pitchFamily="34" charset="0"/>
                          <a:cs typeface="Arial" panose="020B0604020202020204" pitchFamily="34" charset="0"/>
                        </a:rPr>
                        <a:t>(1903-1923 гг.)</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l"/>
                      <a:r>
                        <a:rPr lang="ru-RU" sz="1200" dirty="0">
                          <a:effectLst/>
                          <a:latin typeface="Arial" panose="020B0604020202020204" pitchFamily="34" charset="0"/>
                          <a:cs typeface="Arial" panose="020B0604020202020204" pitchFamily="34" charset="0"/>
                        </a:rPr>
                        <a:t>Первая мировая война, Революционные события 1905 и 1917 годов, коллективизация, электрификация, создание СССР. </a:t>
                      </a:r>
                    </a:p>
                    <a:p>
                      <a:pPr algn="l"/>
                      <a:r>
                        <a:rPr lang="ru-RU" sz="1200" dirty="0">
                          <a:effectLst/>
                          <a:latin typeface="Arial" panose="020B0604020202020204" pitchFamily="34" charset="0"/>
                          <a:cs typeface="Arial" panose="020B0604020202020204" pitchFamily="34" charset="0"/>
                        </a:rPr>
                        <a:t>Трудолюбие, ответственность, почти религиозная вера в светлое будущее, приверженность идеологии, семья и семейные традиции, доминантность и категоричность суждений</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tc>
                <a:extLst>
                  <a:ext uri="{0D108BD9-81ED-4DB2-BD59-A6C34878D82A}">
                    <a16:rowId xmlns:a16="http://schemas.microsoft.com/office/drawing/2014/main" val="10001"/>
                  </a:ext>
                </a:extLst>
              </a:tr>
              <a:tr h="640118">
                <a:tc>
                  <a:txBody>
                    <a:bodyPr/>
                    <a:lstStyle/>
                    <a:p>
                      <a:pPr algn="ctr"/>
                      <a:r>
                        <a:rPr lang="ru-RU" sz="1400" dirty="0">
                          <a:effectLst/>
                          <a:latin typeface="Arial" panose="020B0604020202020204" pitchFamily="34" charset="0"/>
                          <a:cs typeface="Arial" panose="020B0604020202020204" pitchFamily="34" charset="0"/>
                        </a:rPr>
                        <a:t>Молчаливое / </a:t>
                      </a:r>
                    </a:p>
                    <a:p>
                      <a:pPr algn="ctr"/>
                      <a:r>
                        <a:rPr lang="ru-RU" sz="1400" dirty="0">
                          <a:solidFill>
                            <a:srgbClr val="FF0000"/>
                          </a:solidFill>
                          <a:effectLst/>
                          <a:latin typeface="Arial" panose="020B0604020202020204" pitchFamily="34" charset="0"/>
                          <a:cs typeface="Arial" panose="020B0604020202020204" pitchFamily="34" charset="0"/>
                        </a:rPr>
                        <a:t>Кризис</a:t>
                      </a:r>
                      <a:r>
                        <a:rPr lang="ru-RU" sz="1400" dirty="0">
                          <a:effectLst/>
                          <a:latin typeface="Arial" panose="020B0604020202020204" pitchFamily="34" charset="0"/>
                          <a:cs typeface="Arial" panose="020B0604020202020204" pitchFamily="34" charset="0"/>
                        </a:rPr>
                        <a:t> </a:t>
                      </a:r>
                    </a:p>
                    <a:p>
                      <a:pPr algn="ctr"/>
                      <a:r>
                        <a:rPr lang="ru-RU" sz="1400" dirty="0">
                          <a:effectLst/>
                          <a:latin typeface="Arial" panose="020B0604020202020204" pitchFamily="34" charset="0"/>
                          <a:cs typeface="Arial" panose="020B0604020202020204" pitchFamily="34" charset="0"/>
                        </a:rPr>
                        <a:t>(1923-1945 гг.)</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l"/>
                      <a:r>
                        <a:rPr lang="ru-RU" sz="1200" dirty="0">
                          <a:effectLst/>
                          <a:latin typeface="Arial" panose="020B0604020202020204" pitchFamily="34" charset="0"/>
                          <a:cs typeface="Arial" panose="020B0604020202020204" pitchFamily="34" charset="0"/>
                        </a:rPr>
                        <a:t>Сталинские репрессии, Вторая мировая война, восстановление разрушенной страны, открытие антибиотиков </a:t>
                      </a:r>
                    </a:p>
                    <a:p>
                      <a:pPr algn="l"/>
                      <a:r>
                        <a:rPr lang="ru-RU" sz="1200" dirty="0">
                          <a:effectLst/>
                          <a:latin typeface="Arial" panose="020B0604020202020204" pitchFamily="34" charset="0"/>
                          <a:cs typeface="Arial" panose="020B0604020202020204" pitchFamily="34" charset="0"/>
                        </a:rPr>
                        <a:t>Преданность, соблюдение правил, законов, уважение к должности и статусу, честь, терпение</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tc>
                <a:extLst>
                  <a:ext uri="{0D108BD9-81ED-4DB2-BD59-A6C34878D82A}">
                    <a16:rowId xmlns:a16="http://schemas.microsoft.com/office/drawing/2014/main" val="10002"/>
                  </a:ext>
                </a:extLst>
              </a:tr>
              <a:tr h="1097346">
                <a:tc>
                  <a:txBody>
                    <a:bodyPr/>
                    <a:lstStyle/>
                    <a:p>
                      <a:pPr algn="ctr"/>
                      <a:r>
                        <a:rPr lang="ru-RU" sz="1400" dirty="0">
                          <a:effectLst/>
                          <a:latin typeface="Arial" panose="020B0604020202020204" pitchFamily="34" charset="0"/>
                          <a:cs typeface="Arial" panose="020B0604020202020204" pitchFamily="34" charset="0"/>
                        </a:rPr>
                        <a:t>Бэби-</a:t>
                      </a:r>
                      <a:r>
                        <a:rPr lang="ru-RU" sz="1400" dirty="0" err="1">
                          <a:effectLst/>
                          <a:latin typeface="Arial" panose="020B0604020202020204" pitchFamily="34" charset="0"/>
                          <a:cs typeface="Arial" panose="020B0604020202020204" pitchFamily="34" charset="0"/>
                        </a:rPr>
                        <a:t>бумеры</a:t>
                      </a:r>
                      <a:r>
                        <a:rPr lang="ru-RU" sz="1400" dirty="0">
                          <a:effectLst/>
                          <a:latin typeface="Arial" panose="020B0604020202020204" pitchFamily="34" charset="0"/>
                          <a:cs typeface="Arial" panose="020B0604020202020204" pitchFamily="34" charset="0"/>
                        </a:rPr>
                        <a:t> /</a:t>
                      </a:r>
                    </a:p>
                    <a:p>
                      <a:pPr algn="ctr"/>
                      <a:r>
                        <a:rPr lang="ru-RU" sz="1400" dirty="0">
                          <a:solidFill>
                            <a:srgbClr val="FF0000"/>
                          </a:solidFill>
                          <a:effectLst/>
                          <a:latin typeface="Arial" panose="020B0604020202020204" pitchFamily="34" charset="0"/>
                          <a:cs typeface="Arial" panose="020B0604020202020204" pitchFamily="34" charset="0"/>
                        </a:rPr>
                        <a:t>Подъём</a:t>
                      </a:r>
                    </a:p>
                    <a:p>
                      <a:pPr algn="ctr"/>
                      <a:r>
                        <a:rPr lang="ru-RU" sz="1400" dirty="0">
                          <a:effectLst/>
                          <a:latin typeface="Arial" panose="020B0604020202020204" pitchFamily="34" charset="0"/>
                          <a:cs typeface="Arial" panose="020B0604020202020204" pitchFamily="34" charset="0"/>
                        </a:rPr>
                        <a:t>(1945-1964 гг.)</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l"/>
                      <a:r>
                        <a:rPr lang="ru-RU" sz="1200" dirty="0">
                          <a:effectLst/>
                          <a:latin typeface="Arial" panose="020B0604020202020204" pitchFamily="34" charset="0"/>
                          <a:cs typeface="Arial" panose="020B0604020202020204" pitchFamily="34" charset="0"/>
                        </a:rPr>
                        <a:t>Окончание Второй мировой войны, Советская оттепель, покорение космоса, СССР – мировая супердержава, холодная война, первые пластические операции и создание противозачаточных таблеток, единые стандарты обучения в школах и гарантированность медицинского обслуживания, рок-музыка</a:t>
                      </a:r>
                    </a:p>
                    <a:p>
                      <a:pPr algn="l"/>
                      <a:r>
                        <a:rPr lang="ru-RU" sz="1200" dirty="0">
                          <a:effectLst/>
                          <a:latin typeface="Arial" panose="020B0604020202020204" pitchFamily="34" charset="0"/>
                          <a:cs typeface="Arial" panose="020B0604020202020204" pitchFamily="34" charset="0"/>
                        </a:rPr>
                        <a:t>Оптимизм, заинтересованность в личностном росте и вознаграждении, в то же время коллективизм и командный дух, культ молодости</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tc>
                <a:extLst>
                  <a:ext uri="{0D108BD9-81ED-4DB2-BD59-A6C34878D82A}">
                    <a16:rowId xmlns:a16="http://schemas.microsoft.com/office/drawing/2014/main" val="10003"/>
                  </a:ext>
                </a:extLst>
              </a:tr>
              <a:tr h="853491">
                <a:tc>
                  <a:txBody>
                    <a:bodyPr/>
                    <a:lstStyle/>
                    <a:p>
                      <a:pPr algn="ctr"/>
                      <a:r>
                        <a:rPr lang="ru-RU" sz="1400" dirty="0">
                          <a:effectLst/>
                          <a:latin typeface="Arial" panose="020B0604020202020204" pitchFamily="34" charset="0"/>
                          <a:cs typeface="Arial" panose="020B0604020202020204" pitchFamily="34" charset="0"/>
                        </a:rPr>
                        <a:t>X (</a:t>
                      </a:r>
                      <a:r>
                        <a:rPr lang="ru-RU" sz="1400" dirty="0" err="1">
                          <a:effectLst/>
                          <a:latin typeface="Arial" panose="020B0604020202020204" pitchFamily="34" charset="0"/>
                          <a:cs typeface="Arial" panose="020B0604020202020204" pitchFamily="34" charset="0"/>
                        </a:rPr>
                        <a:t>иксеры</a:t>
                      </a:r>
                      <a:r>
                        <a:rPr lang="ru-RU" sz="1400" dirty="0">
                          <a:effectLst/>
                          <a:latin typeface="Arial" panose="020B0604020202020204" pitchFamily="34" charset="0"/>
                          <a:cs typeface="Arial" panose="020B0604020202020204" pitchFamily="34" charset="0"/>
                        </a:rPr>
                        <a:t>) /</a:t>
                      </a:r>
                    </a:p>
                    <a:p>
                      <a:pPr algn="ctr"/>
                      <a:r>
                        <a:rPr lang="ru-RU" sz="1400" dirty="0">
                          <a:solidFill>
                            <a:srgbClr val="FF0000"/>
                          </a:solidFill>
                          <a:effectLst/>
                          <a:latin typeface="Arial" panose="020B0604020202020204" pitchFamily="34" charset="0"/>
                          <a:cs typeface="Arial" panose="020B0604020202020204" pitchFamily="34" charset="0"/>
                        </a:rPr>
                        <a:t>Пробуждение / стабильность</a:t>
                      </a:r>
                    </a:p>
                    <a:p>
                      <a:pPr algn="ctr"/>
                      <a:r>
                        <a:rPr lang="ru-RU" sz="1400" dirty="0">
                          <a:effectLst/>
                          <a:latin typeface="Arial" panose="020B0604020202020204" pitchFamily="34" charset="0"/>
                          <a:cs typeface="Arial" panose="020B0604020202020204" pitchFamily="34" charset="0"/>
                        </a:rPr>
                        <a:t>(1964-1985 гг.)</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l"/>
                      <a:r>
                        <a:rPr lang="ru-RU" sz="1200" dirty="0">
                          <a:effectLst/>
                          <a:latin typeface="Arial" panose="020B0604020202020204" pitchFamily="34" charset="0"/>
                          <a:cs typeface="Arial" panose="020B0604020202020204" pitchFamily="34" charset="0"/>
                        </a:rPr>
                        <a:t>Продолжение холодной войны, Перестройка, наркотики, СПИД, война в Афганистане, гранж </a:t>
                      </a:r>
                    </a:p>
                    <a:p>
                      <a:pPr algn="l"/>
                      <a:r>
                        <a:rPr lang="ru-RU" sz="1200" dirty="0">
                          <a:effectLst/>
                          <a:latin typeface="Arial" panose="020B0604020202020204" pitchFamily="34" charset="0"/>
                          <a:cs typeface="Arial" panose="020B0604020202020204" pitchFamily="34" charset="0"/>
                        </a:rPr>
                        <a:t>Готовность к изменениям, возможность выбора, глобальная информированность, техническая грамотность, индивидуализм, стремление учиться в течение всей жизни, неформальность взглядов, поиск эмоций, прагматизм, надежда на себя, равноправие полов</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tc>
                <a:extLst>
                  <a:ext uri="{0D108BD9-81ED-4DB2-BD59-A6C34878D82A}">
                    <a16:rowId xmlns:a16="http://schemas.microsoft.com/office/drawing/2014/main" val="10004"/>
                  </a:ext>
                </a:extLst>
              </a:tr>
              <a:tr h="731564">
                <a:tc>
                  <a:txBody>
                    <a:bodyPr/>
                    <a:lstStyle/>
                    <a:p>
                      <a:pPr algn="ctr"/>
                      <a:r>
                        <a:rPr lang="ru-RU" sz="1400" dirty="0">
                          <a:effectLst/>
                          <a:latin typeface="Arial" panose="020B0604020202020204" pitchFamily="34" charset="0"/>
                          <a:cs typeface="Arial" panose="020B0604020202020204" pitchFamily="34" charset="0"/>
                        </a:rPr>
                        <a:t>Y (миллениума) / </a:t>
                      </a:r>
                    </a:p>
                    <a:p>
                      <a:pPr algn="ctr"/>
                      <a:r>
                        <a:rPr lang="ru-RU" sz="1400" dirty="0">
                          <a:solidFill>
                            <a:srgbClr val="0000FF"/>
                          </a:solidFill>
                          <a:effectLst/>
                          <a:latin typeface="Arial" panose="020B0604020202020204" pitchFamily="34" charset="0"/>
                          <a:cs typeface="Arial" panose="020B0604020202020204" pitchFamily="34" charset="0"/>
                        </a:rPr>
                        <a:t>Спад </a:t>
                      </a:r>
                    </a:p>
                    <a:p>
                      <a:pPr algn="ctr"/>
                      <a:r>
                        <a:rPr lang="ru-RU" sz="1400" dirty="0">
                          <a:effectLst/>
                          <a:latin typeface="Arial" panose="020B0604020202020204" pitchFamily="34" charset="0"/>
                          <a:cs typeface="Arial" panose="020B0604020202020204" pitchFamily="34" charset="0"/>
                        </a:rPr>
                        <a:t>(1985-2003 гг.)</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l"/>
                      <a:r>
                        <a:rPr lang="ru-RU" sz="1200" dirty="0">
                          <a:effectLst/>
                          <a:latin typeface="Arial" panose="020B0604020202020204" pitchFamily="34" charset="0"/>
                          <a:cs typeface="Arial" panose="020B0604020202020204" pitchFamily="34" charset="0"/>
                        </a:rPr>
                        <a:t>Распад СССР, теракты и военные конфликты, атипичная пневмония, развитие цифровых технологий, мобильные телефоны и Интернет </a:t>
                      </a:r>
                    </a:p>
                    <a:p>
                      <a:pPr algn="l"/>
                      <a:r>
                        <a:rPr lang="ru-RU" sz="1200" dirty="0">
                          <a:effectLst/>
                          <a:latin typeface="Arial" panose="020B0604020202020204" pitchFamily="34" charset="0"/>
                          <a:cs typeface="Arial" panose="020B0604020202020204" pitchFamily="34" charset="0"/>
                        </a:rPr>
                        <a:t>Гражданский долг и мораль, ответственность, их скептицизм и неумение подчиняться, немедленное вознаграждение</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tc>
                <a:extLst>
                  <a:ext uri="{0D108BD9-81ED-4DB2-BD59-A6C34878D82A}">
                    <a16:rowId xmlns:a16="http://schemas.microsoft.com/office/drawing/2014/main" val="10005"/>
                  </a:ext>
                </a:extLst>
              </a:tr>
              <a:tr h="640118">
                <a:tc>
                  <a:txBody>
                    <a:bodyPr/>
                    <a:lstStyle/>
                    <a:p>
                      <a:pPr algn="ctr"/>
                      <a:r>
                        <a:rPr lang="ru-RU" sz="1400" dirty="0">
                          <a:effectLst/>
                          <a:latin typeface="Arial" panose="020B0604020202020204" pitchFamily="34" charset="0"/>
                          <a:cs typeface="Arial" panose="020B0604020202020204" pitchFamily="34" charset="0"/>
                        </a:rPr>
                        <a:t>Z (</a:t>
                      </a:r>
                      <a:r>
                        <a:rPr lang="ru-RU" sz="1400" dirty="0" err="1">
                          <a:effectLst/>
                          <a:latin typeface="Arial" panose="020B0604020202020204" pitchFamily="34" charset="0"/>
                          <a:cs typeface="Arial" panose="020B0604020202020204" pitchFamily="34" charset="0"/>
                        </a:rPr>
                        <a:t>хоумлендеры</a:t>
                      </a:r>
                      <a:r>
                        <a:rPr lang="ru-RU" sz="1400" dirty="0">
                          <a:effectLst/>
                          <a:latin typeface="Arial" panose="020B0604020202020204" pitchFamily="34" charset="0"/>
                          <a:cs typeface="Arial" panose="020B0604020202020204" pitchFamily="34" charset="0"/>
                        </a:rPr>
                        <a:t>) /</a:t>
                      </a:r>
                    </a:p>
                    <a:p>
                      <a:pPr algn="ctr"/>
                      <a:r>
                        <a:rPr lang="ru-RU" sz="1400" dirty="0">
                          <a:solidFill>
                            <a:srgbClr val="0000FF"/>
                          </a:solidFill>
                          <a:effectLst/>
                          <a:latin typeface="Arial" panose="020B0604020202020204" pitchFamily="34" charset="0"/>
                          <a:cs typeface="Arial" panose="020B0604020202020204" pitchFamily="34" charset="0"/>
                        </a:rPr>
                        <a:t>Кризис </a:t>
                      </a:r>
                    </a:p>
                    <a:p>
                      <a:pPr algn="ctr"/>
                      <a:r>
                        <a:rPr lang="ru-RU" sz="1400" dirty="0">
                          <a:effectLst/>
                          <a:latin typeface="Arial" panose="020B0604020202020204" pitchFamily="34" charset="0"/>
                          <a:cs typeface="Arial" panose="020B0604020202020204" pitchFamily="34" charset="0"/>
                        </a:rPr>
                        <a:t>(2004-2024 гг.)</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solidFill>
                      <a:schemeClr val="accent1">
                        <a:lumMod val="60000"/>
                        <a:lumOff val="40000"/>
                      </a:schemeClr>
                    </a:solidFill>
                  </a:tcPr>
                </a:tc>
                <a:tc>
                  <a:txBody>
                    <a:bodyPr/>
                    <a:lstStyle/>
                    <a:p>
                      <a:pPr algn="l"/>
                      <a:r>
                        <a:rPr lang="ru-RU" sz="1200" dirty="0">
                          <a:effectLst/>
                          <a:latin typeface="Arial" panose="020B0604020202020204" pitchFamily="34" charset="0"/>
                          <a:cs typeface="Arial" panose="020B0604020202020204" pitchFamily="34" charset="0"/>
                        </a:rPr>
                        <a:t>Развитие интернета, смартфоны, продукты массового потребления, Мировой экономический кризис, пандемия COVID-19</a:t>
                      </a:r>
                    </a:p>
                    <a:p>
                      <a:pPr algn="l"/>
                      <a:r>
                        <a:rPr lang="ru-RU" sz="1200" dirty="0">
                          <a:effectLst/>
                          <a:latin typeface="Arial" panose="020B0604020202020204" pitchFamily="34" charset="0"/>
                          <a:cs typeface="Arial" panose="020B0604020202020204" pitchFamily="34" charset="0"/>
                        </a:rPr>
                        <a:t>Многозадачность, практичность, техническая и информационная грамотность. Домоседы.</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Содержимое 2">
            <a:extLst>
              <a:ext uri="{FF2B5EF4-FFF2-40B4-BE49-F238E27FC236}">
                <a16:creationId xmlns:a16="http://schemas.microsoft.com/office/drawing/2014/main" id="{6358422B-96CB-217E-A902-A4F11E3F584C}"/>
              </a:ext>
            </a:extLst>
          </p:cNvPr>
          <p:cNvSpPr txBox="1">
            <a:spLocks noChangeArrowheads="1"/>
          </p:cNvSpPr>
          <p:nvPr/>
        </p:nvSpPr>
        <p:spPr bwMode="auto">
          <a:xfrm>
            <a:off x="1614488" y="1268413"/>
            <a:ext cx="89455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a:spcBef>
                <a:spcPct val="0"/>
              </a:spcBef>
              <a:buNone/>
            </a:pPr>
            <a:r>
              <a:rPr lang="ru-RU" altLang="ru-RU" sz="1800" b="1">
                <a:solidFill>
                  <a:srgbClr val="FF0000"/>
                </a:solidFill>
                <a:latin typeface="Arial" panose="020B0604020202020204" pitchFamily="34" charset="0"/>
              </a:rPr>
              <a:t>Институциональные практики</a:t>
            </a:r>
          </a:p>
          <a:p>
            <a:pPr marL="0" lvl="1" algn="just">
              <a:spcBef>
                <a:spcPct val="0"/>
              </a:spcBef>
              <a:buNone/>
            </a:pPr>
            <a:r>
              <a:rPr lang="ru-RU" altLang="ru-RU" sz="1800" b="1">
                <a:solidFill>
                  <a:schemeClr val="tx2"/>
                </a:solidFill>
                <a:latin typeface="Arial" panose="020B0604020202020204" pitchFamily="34" charset="0"/>
              </a:rPr>
              <a:t>– «все, что мы делаем», то есть вся совокупность взаимодействий; </a:t>
            </a:r>
          </a:p>
          <a:p>
            <a:pPr marL="0" lvl="1">
              <a:spcBef>
                <a:spcPct val="0"/>
              </a:spcBef>
              <a:buNone/>
            </a:pPr>
            <a:r>
              <a:rPr lang="ru-RU" altLang="ru-RU" sz="1800" b="1">
                <a:solidFill>
                  <a:schemeClr val="tx2"/>
                </a:solidFill>
                <a:latin typeface="Arial" panose="020B0604020202020204" pitchFamily="34" charset="0"/>
              </a:rPr>
              <a:t>– типы </a:t>
            </a:r>
            <a:r>
              <a:rPr lang="ru-RU" altLang="ru-RU" sz="1800" i="1" u="sng">
                <a:solidFill>
                  <a:schemeClr val="tx2"/>
                </a:solidFill>
                <a:latin typeface="Arial" panose="020B0604020202020204" pitchFamily="34" charset="0"/>
              </a:rPr>
              <a:t>правил</a:t>
            </a:r>
            <a:r>
              <a:rPr lang="ru-RU" altLang="ru-RU" sz="1800" b="1">
                <a:solidFill>
                  <a:schemeClr val="tx2"/>
                </a:solidFill>
                <a:latin typeface="Arial" panose="020B0604020202020204" pitchFamily="34" charset="0"/>
              </a:rPr>
              <a:t> включённых в процесс воспроизводства институционализированных практик, то есть практик, глубоко </a:t>
            </a:r>
            <a:r>
              <a:rPr lang="ru-RU" altLang="ru-RU" sz="1800" i="1" u="sng">
                <a:solidFill>
                  <a:schemeClr val="tx2"/>
                </a:solidFill>
                <a:latin typeface="Arial" panose="020B0604020202020204" pitchFamily="34" charset="0"/>
              </a:rPr>
              <a:t>укорененных</a:t>
            </a:r>
            <a:r>
              <a:rPr lang="ru-RU" altLang="ru-RU" sz="1800" b="1">
                <a:solidFill>
                  <a:schemeClr val="tx2"/>
                </a:solidFill>
                <a:latin typeface="Arial" panose="020B0604020202020204" pitchFamily="34" charset="0"/>
              </a:rPr>
              <a:t> в пространстве и времени;</a:t>
            </a:r>
          </a:p>
          <a:p>
            <a:pPr marL="0" lvl="1">
              <a:spcBef>
                <a:spcPct val="0"/>
              </a:spcBef>
              <a:buNone/>
            </a:pPr>
            <a:r>
              <a:rPr lang="ru-RU" altLang="ru-RU" sz="1800" b="1">
                <a:solidFill>
                  <a:schemeClr val="tx2"/>
                </a:solidFill>
                <a:latin typeface="Arial" panose="020B0604020202020204" pitchFamily="34" charset="0"/>
              </a:rPr>
              <a:t>– типичные, ставшие привычными формы деятельности или организации.</a:t>
            </a:r>
          </a:p>
          <a:p>
            <a:pPr marL="0" lvl="1" algn="just">
              <a:spcBef>
                <a:spcPct val="0"/>
              </a:spcBef>
              <a:buNone/>
            </a:pPr>
            <a:endParaRPr lang="ru-RU" altLang="ru-RU" sz="800" b="1">
              <a:solidFill>
                <a:schemeClr val="tx2"/>
              </a:solidFill>
              <a:latin typeface="Arial" panose="020B0604020202020204" pitchFamily="34" charset="0"/>
            </a:endParaRPr>
          </a:p>
          <a:p>
            <a:pPr marL="0" lvl="1" algn="just">
              <a:spcBef>
                <a:spcPct val="0"/>
              </a:spcBef>
              <a:buNone/>
            </a:pPr>
            <a:r>
              <a:rPr lang="ru-RU" altLang="ru-RU" sz="1800" b="1">
                <a:solidFill>
                  <a:schemeClr val="tx2"/>
                </a:solidFill>
                <a:latin typeface="Arial" panose="020B0604020202020204" pitchFamily="34" charset="0"/>
              </a:rPr>
              <a:t>Признак «</a:t>
            </a:r>
            <a:r>
              <a:rPr lang="ru-RU" altLang="ru-RU" sz="1800" b="1">
                <a:solidFill>
                  <a:srgbClr val="0000FF"/>
                </a:solidFill>
                <a:latin typeface="Arial" panose="020B0604020202020204" pitchFamily="34" charset="0"/>
              </a:rPr>
              <a:t>Укорененность</a:t>
            </a:r>
            <a:r>
              <a:rPr lang="ru-RU" altLang="ru-RU" sz="1800" b="1">
                <a:solidFill>
                  <a:schemeClr val="tx2"/>
                </a:solidFill>
                <a:latin typeface="Arial" panose="020B0604020202020204" pitchFamily="34" charset="0"/>
              </a:rPr>
              <a:t>»: </a:t>
            </a:r>
          </a:p>
          <a:p>
            <a:pPr lvl="2" algn="just" eaLnBrk="1" hangingPunct="1">
              <a:spcBef>
                <a:spcPct val="0"/>
              </a:spcBef>
            </a:pPr>
            <a:r>
              <a:rPr lang="ru-RU" altLang="ru-RU" sz="1400" b="1">
                <a:solidFill>
                  <a:schemeClr val="tx2"/>
                </a:solidFill>
                <a:latin typeface="Arial" panose="020B0604020202020204" pitchFamily="34" charset="0"/>
              </a:rPr>
              <a:t>устойчивость,</a:t>
            </a:r>
          </a:p>
          <a:p>
            <a:pPr lvl="2" algn="just" eaLnBrk="1" hangingPunct="1">
              <a:spcBef>
                <a:spcPct val="0"/>
              </a:spcBef>
            </a:pPr>
            <a:r>
              <a:rPr lang="ru-RU" altLang="ru-RU" sz="1400" b="1">
                <a:solidFill>
                  <a:schemeClr val="tx2"/>
                </a:solidFill>
                <a:latin typeface="Arial" panose="020B0604020202020204" pitchFamily="34" charset="0"/>
              </a:rPr>
              <a:t>повторяемость, </a:t>
            </a:r>
          </a:p>
          <a:p>
            <a:pPr lvl="2" algn="just" eaLnBrk="1" hangingPunct="1">
              <a:spcBef>
                <a:spcPct val="0"/>
              </a:spcBef>
            </a:pPr>
            <a:r>
              <a:rPr lang="ru-RU" altLang="ru-RU" sz="1400" b="1">
                <a:solidFill>
                  <a:schemeClr val="tx2"/>
                </a:solidFill>
                <a:latin typeface="Arial" panose="020B0604020202020204" pitchFamily="34" charset="0"/>
              </a:rPr>
              <a:t>регулярность взаимодействий, </a:t>
            </a:r>
          </a:p>
          <a:p>
            <a:pPr lvl="2" algn="just" eaLnBrk="1" hangingPunct="1">
              <a:spcBef>
                <a:spcPct val="0"/>
              </a:spcBef>
            </a:pPr>
            <a:r>
              <a:rPr lang="ru-RU" altLang="ru-RU" sz="1400" b="1">
                <a:solidFill>
                  <a:schemeClr val="tx2"/>
                </a:solidFill>
                <a:latin typeface="Arial" panose="020B0604020202020204" pitchFamily="34" charset="0"/>
              </a:rPr>
              <a:t>социальный порядок.</a:t>
            </a:r>
          </a:p>
          <a:p>
            <a:pPr marL="0" lvl="1" algn="just">
              <a:spcBef>
                <a:spcPct val="0"/>
              </a:spcBef>
              <a:buNone/>
            </a:pPr>
            <a:endParaRPr lang="ru-RU" altLang="ru-RU" sz="1800" b="1">
              <a:solidFill>
                <a:schemeClr val="tx2"/>
              </a:solidFill>
              <a:latin typeface="Arial" panose="020B0604020202020204" pitchFamily="34" charset="0"/>
            </a:endParaRPr>
          </a:p>
          <a:p>
            <a:pPr marL="0" lvl="1" algn="just">
              <a:spcBef>
                <a:spcPct val="0"/>
              </a:spcBef>
              <a:buNone/>
            </a:pPr>
            <a:r>
              <a:rPr lang="ru-RU" altLang="ru-RU" sz="1800" b="1">
                <a:solidFill>
                  <a:srgbClr val="0000FF"/>
                </a:solidFill>
                <a:latin typeface="Arial" panose="020B0604020202020204" pitchFamily="34" charset="0"/>
              </a:rPr>
              <a:t>Правило</a:t>
            </a:r>
            <a:r>
              <a:rPr lang="ru-RU" altLang="ru-RU" sz="1800" b="1">
                <a:solidFill>
                  <a:schemeClr val="tx2"/>
                </a:solidFill>
                <a:latin typeface="Arial" panose="020B0604020202020204" pitchFamily="34" charset="0"/>
              </a:rPr>
              <a:t> – основанное на прошлом коллективном опыте и коллективно осмысленное будущее поведение участника взаимодействий, который в определенной ситуации будет занимать определенную позицию в данном виде деятельности и данной социальной группе.</a:t>
            </a:r>
          </a:p>
        </p:txBody>
      </p:sp>
      <p:sp>
        <p:nvSpPr>
          <p:cNvPr id="9" name="Заголовок 1">
            <a:extLst>
              <a:ext uri="{FF2B5EF4-FFF2-40B4-BE49-F238E27FC236}">
                <a16:creationId xmlns:a16="http://schemas.microsoft.com/office/drawing/2014/main" id="{0396E33B-C8C3-EE95-898A-4C8C3C31EF14}"/>
              </a:ext>
            </a:extLst>
          </p:cNvPr>
          <p:cNvSpPr txBox="1">
            <a:spLocks/>
          </p:cNvSpPr>
          <p:nvPr/>
        </p:nvSpPr>
        <p:spPr bwMode="auto">
          <a:xfrm>
            <a:off x="4799014" y="87313"/>
            <a:ext cx="5761037" cy="677862"/>
          </a:xfrm>
          <a:prstGeom prst="rect">
            <a:avLst/>
          </a:prstGeom>
          <a:noFill/>
          <a:ln w="9525">
            <a:noFill/>
            <a:miter lim="800000"/>
            <a:headEnd/>
            <a:tailEnd/>
          </a:ln>
        </p:spPr>
        <p:txBody>
          <a:bodyPr anchor="ctr"/>
          <a:lstStyle/>
          <a:p>
            <a:pPr algn="ctr" eaLnBrk="1" hangingPunct="1">
              <a:defRPr/>
            </a:pPr>
            <a:r>
              <a:rPr lang="ru-RU" sz="1400" b="1" dirty="0">
                <a:solidFill>
                  <a:srgbClr val="632523"/>
                </a:solidFill>
                <a:ea typeface="+mj-ea"/>
              </a:rPr>
              <a:t>1. Институты и институциональные практики</a:t>
            </a:r>
            <a:endParaRPr lang="ru-RU" altLang="ru-RU" sz="1400" b="1" dirty="0">
              <a:solidFill>
                <a:srgbClr val="1F497D"/>
              </a:solidFill>
            </a:endParaRPr>
          </a:p>
          <a:p>
            <a:pPr algn="ctr" eaLnBrk="1" hangingPunct="1">
              <a:defRPr/>
            </a:pPr>
            <a:r>
              <a:rPr lang="ru-RU" altLang="ru-RU" sz="100" b="1" dirty="0">
                <a:solidFill>
                  <a:srgbClr val="FF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eaLnBrk="1" hangingPunct="1">
              <a:defRPr/>
            </a:pPr>
            <a:r>
              <a:rPr lang="ru-RU" sz="1400" b="1" dirty="0">
                <a:solidFill>
                  <a:srgbClr val="632523"/>
                </a:solidFill>
                <a:ea typeface="+mj-ea"/>
              </a:rPr>
              <a:t>Понимание институциональной практики</a:t>
            </a:r>
          </a:p>
        </p:txBody>
      </p:sp>
    </p:spTree>
  </p:cSld>
  <p:clrMapOvr>
    <a:masterClrMapping/>
  </p:clrMapOvr>
  <p:transition/>
</p:sld>
</file>

<file path=ppt/theme/theme1.xml><?xml version="1.0" encoding="utf-8"?>
<a:theme xmlns:a="http://schemas.openxmlformats.org/drawingml/2006/main" name="Тема Office">
  <a:themeElements>
    <a:clrScheme name="Шаблон МГУ">
      <a:dk1>
        <a:srgbClr val="000000"/>
      </a:dk1>
      <a:lt1>
        <a:srgbClr val="FFFFFF"/>
      </a:lt1>
      <a:dk2>
        <a:srgbClr val="526681"/>
      </a:dk2>
      <a:lt2>
        <a:srgbClr val="E7E6E6"/>
      </a:lt2>
      <a:accent1>
        <a:srgbClr val="4E75B9"/>
      </a:accent1>
      <a:accent2>
        <a:srgbClr val="DF696F"/>
      </a:accent2>
      <a:accent3>
        <a:srgbClr val="275296"/>
      </a:accent3>
      <a:accent4>
        <a:srgbClr val="E5454C"/>
      </a:accent4>
      <a:accent5>
        <a:srgbClr val="1E335E"/>
      </a:accent5>
      <a:accent6>
        <a:srgbClr val="76A1E5"/>
      </a:accent6>
      <a:hlink>
        <a:srgbClr val="0563C1"/>
      </a:hlink>
      <a:folHlink>
        <a:srgbClr val="954F72"/>
      </a:folHlink>
    </a:clrScheme>
    <a:fontScheme name="Шаблон">
      <a:majorFont>
        <a:latin typeface="Inter SemiBold"/>
        <a:ea typeface=""/>
        <a:cs typeface=""/>
      </a:majorFont>
      <a:minorFont>
        <a:latin typeface="Inter Extra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Шаблон ВШГАдм" id="{C0C512E9-829F-4572-A0A2-9AEF90012A7D}" vid="{91E4E17E-A8ED-4912-8FB4-2A05B8E851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TotalTime>
  <Words>4940</Words>
  <Application>Microsoft Office PowerPoint</Application>
  <PresentationFormat>Широкоэкранный</PresentationFormat>
  <Paragraphs>601</Paragraphs>
  <Slides>36</Slides>
  <Notes>4</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36</vt:i4>
      </vt:variant>
    </vt:vector>
  </HeadingPairs>
  <TitlesOfParts>
    <vt:vector size="44" baseType="lpstr">
      <vt:lpstr>Calibri</vt:lpstr>
      <vt:lpstr>Wingdings</vt:lpstr>
      <vt:lpstr>Arial</vt:lpstr>
      <vt:lpstr>Inter ExtraLight</vt:lpstr>
      <vt:lpstr>Book Antiqua</vt:lpstr>
      <vt:lpstr>Inter SemiBold</vt: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Назаренко Сергей Владимирович</dc:creator>
  <cp:lastModifiedBy>Назаренко Сергей Владимирович</cp:lastModifiedBy>
  <cp:revision>31</cp:revision>
  <dcterms:created xsi:type="dcterms:W3CDTF">2022-10-12T08:23:31Z</dcterms:created>
  <dcterms:modified xsi:type="dcterms:W3CDTF">2022-10-19T12:59:49Z</dcterms:modified>
</cp:coreProperties>
</file>