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71" r:id="rId5"/>
    <p:sldId id="272" r:id="rId6"/>
    <p:sldId id="274" r:id="rId7"/>
    <p:sldId id="273" r:id="rId8"/>
    <p:sldId id="258" r:id="rId9"/>
    <p:sldId id="275" r:id="rId10"/>
    <p:sldId id="259" r:id="rId11"/>
    <p:sldId id="260" r:id="rId12"/>
    <p:sldId id="261" r:id="rId13"/>
    <p:sldId id="276" r:id="rId14"/>
    <p:sldId id="27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>
      <p:cViewPr>
        <p:scale>
          <a:sx n="76" d="100"/>
          <a:sy n="76" d="100"/>
        </p:scale>
        <p:origin x="-96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insights.com/research/artificial-intelligence-top-startups/" TargetMode="External"/><Relationship Id="rId2" Type="http://schemas.openxmlformats.org/officeDocument/2006/relationships/hyperlink" Target="https://nti2035.ru/technology/competence_centers/mipt.php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i-philosophy@yandex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F8CFFE-91DF-4677-A7A4-731BDCBCC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4641" y="2593571"/>
            <a:ext cx="6669194" cy="950422"/>
          </a:xfrm>
        </p:spPr>
        <p:txBody>
          <a:bodyPr/>
          <a:lstStyle/>
          <a:p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000" b="1" dirty="0"/>
              <a:t>МФК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8AEC4E9-662D-46D2-B366-33C8FD9C55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ЭТИКО-ФИЛОСОФСКИЕ ПРОБЛЕМЫ ПРИМЕНЕНИЯ ТЕХНОЛОГИЙ ИСКУССТВЕННОГО ИНТЕЛЛЕКТА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93B8661-ABDE-4F76-9CD8-EF05122F55AA}"/>
              </a:ext>
            </a:extLst>
          </p:cNvPr>
          <p:cNvSpPr/>
          <p:nvPr/>
        </p:nvSpPr>
        <p:spPr>
          <a:xfrm>
            <a:off x="3316777" y="1670241"/>
            <a:ext cx="57690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ФИЛОСОФСКИЙ ФАКУЛЬТЕТ </a:t>
            </a:r>
            <a:br>
              <a:rPr lang="ru-RU" sz="2400" b="1" dirty="0"/>
            </a:br>
            <a:r>
              <a:rPr lang="ru-RU" sz="2400" b="1" dirty="0"/>
              <a:t>МГУ им. </a:t>
            </a:r>
            <a:r>
              <a:rPr lang="ru-RU" sz="2400" b="1" dirty="0" err="1"/>
              <a:t>М.В.Ломоносова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024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369C074-F848-4A12-819B-0228F057614F}"/>
              </a:ext>
            </a:extLst>
          </p:cNvPr>
          <p:cNvSpPr/>
          <p:nvPr/>
        </p:nvSpPr>
        <p:spPr>
          <a:xfrm>
            <a:off x="964276" y="817259"/>
            <a:ext cx="103493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проектной работа по дисциплине «Этико-философские проблемы применения технологий ИИ»: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Слушателям курса необходимо самостоятельно выбрать проект/кейс, связанный с применением технологий ИИ в медицине или в образовании, ознакомиться с открытыми источниками и в письменной форме осветить следующие вопросы: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srgbClr val="17171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AutoNum type="arabicPeriod"/>
            </a:pPr>
            <a:r>
              <a:rPr lang="ru-RU" sz="1600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Укажите название проекта и его разработчиков;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AutoNum type="arabicPeriod"/>
            </a:pPr>
            <a:r>
              <a:rPr lang="ru-RU" sz="1600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Выделите научную/практическую проблему, на решение которой направлен проект;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AutoNum type="arabicPeriod"/>
            </a:pPr>
            <a:r>
              <a:rPr lang="ru-RU" sz="1600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Дайте определение понятию «стейкхолдер».  Укажите актуальность проекта с позиций различных стейкхолдеров. На какой социальный запрос общества/отдельных групп людей призван ответить данный проект?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AutoNum type="arabicPeriod"/>
            </a:pPr>
            <a:r>
              <a:rPr lang="ru-RU" sz="1600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Дайте определение понятию «социальная практика». Какие трансформации социальных практик предполагаются в рамках реализации проекта?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AutoNum type="arabicPeriod"/>
            </a:pPr>
            <a:r>
              <a:rPr lang="ru-RU" sz="1600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Укажите ожидаемые результаты, ограничения и риски реализации проекта;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AutoNum type="arabicPeriod"/>
            </a:pPr>
            <a:r>
              <a:rPr lang="ru-RU" sz="1600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Каково современное состояние исследований и разработок по данной проблеме в России и в мире?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AutoNum type="arabicPeriod"/>
            </a:pPr>
            <a:r>
              <a:rPr lang="ru-RU" sz="1600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Выделите вопросы/проблемы, которые требуют этико-правового регулирования в отношении выбранного Вами  проекта. Проанализируйте состояние правового регулирования этих вопросов в стране реализации проекта;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AutoNum type="arabicPeriod"/>
            </a:pPr>
            <a:r>
              <a:rPr lang="ru-RU" sz="1600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Выделите и проанализируйте этические дилеммы, которые возникли (могут возникнуть) на разных этапах реализации проекта (разработки, оценки безопасности и эффективности, внедрения);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AutoNum type="arabicPeriod"/>
            </a:pPr>
            <a:r>
              <a:rPr lang="ru-RU" sz="1600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Дайте общую этико-философскую оценку перспектив данного проекта.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36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4F3995F-5407-40BC-9A5E-D61D1450210C}"/>
              </a:ext>
            </a:extLst>
          </p:cNvPr>
          <p:cNvSpPr/>
          <p:nvPr/>
        </p:nvSpPr>
        <p:spPr>
          <a:xfrm>
            <a:off x="954578" y="971424"/>
            <a:ext cx="10282844" cy="4736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оценивания проектных работ: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самостоятельность работы (то есть текст написан студентом самостоятельно, не имеется некорректных заимствований, все цитаты должным образом оформлены);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опора на содержание лекции МФК при выполнении работы;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соответствие результатов работы студента заданию по тематике, полноте, точности раскрытия материала, структуре задания;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наличие ссылок на использованные источники, в том числе нормативные акты, оформление источников должно соответствовать требованиям действующего ГОСТ; Ресурс Википедия (http://ru.wikipedia.org) и сайты рефератов (сайты любых готовых учебных работ) не должны использоваться при подготовке работ;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Д) соблюдение норм русского литературного языка и академического стиля изложения.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07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4BCEA05-57FF-4A82-82CF-A7578E328AAF}"/>
              </a:ext>
            </a:extLst>
          </p:cNvPr>
          <p:cNvSpPr/>
          <p:nvPr/>
        </p:nvSpPr>
        <p:spPr>
          <a:xfrm>
            <a:off x="1263534" y="987014"/>
            <a:ext cx="9152313" cy="4618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ОБРАЗЕЦ оформления проектной работы: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колонтитул работы помещается следующая информация.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Иванов Иван Иванович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Социологический факультет МГУ, 201 группа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МФК </a:t>
            </a: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«Этико-философские проблемы применения технологий ИИ»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Дата: 7 декабря 2022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выполняется в виде единого файла </a:t>
            </a: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формате </a:t>
            </a:r>
            <a:r>
              <a:rPr lang="ru-RU" dirty="0" err="1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шрифт </a:t>
            </a:r>
            <a:r>
              <a:rPr lang="ru-RU" dirty="0" err="1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кегль 12 </a:t>
            </a:r>
            <a:r>
              <a:rPr lang="ru-RU" dirty="0" err="1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полуторный междустрочный интервал. Поля: слева и сверху – 2 см, справа и снизу – 1,5 см. Объем – не более 4 страниц. </a:t>
            </a: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файла должно включать ФИО студента, факультет и номер группы. Например, «Иванов.Соцфак.201»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97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DBDE92-7F2E-4BEE-90A5-8E935EB39C80}"/>
              </a:ext>
            </a:extLst>
          </p:cNvPr>
          <p:cNvSpPr txBox="1"/>
          <p:nvPr/>
        </p:nvSpPr>
        <p:spPr>
          <a:xfrm>
            <a:off x="2237173" y="1566030"/>
            <a:ext cx="7590407" cy="3927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Требование к оформлению содержательного ответа на вопрос: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 указывает номер вопроса, формулировку вопроса, далее дает свой вариант ответа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</a:t>
            </a:r>
          </a:p>
          <a:p>
            <a:pPr marL="342900" lvl="0" indent="-342900" algn="just">
              <a:spcAft>
                <a:spcPts val="0"/>
              </a:spcAft>
              <a:buAutoNum type="arabicPeriod"/>
            </a:pPr>
            <a:r>
              <a:rPr lang="ru-RU" sz="1800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Укажите название проекта и его разработчиков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1800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Выделите научную/практическую проблему, на решение которой направлен проект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……………………………………………………..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4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D5D21FE-DC43-4D99-A409-0560B7972AC1}"/>
              </a:ext>
            </a:extLst>
          </p:cNvPr>
          <p:cNvSpPr/>
          <p:nvPr/>
        </p:nvSpPr>
        <p:spPr>
          <a:xfrm>
            <a:off x="1463040" y="1263535"/>
            <a:ext cx="86202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Примеры сайтов, содержащих информацию о проектах в области ИИ: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https://nti2035.ru/technology/competence_centers/mipt.php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https://www.cbinsights.com/research/artificial-intelligence-top-startups/</a:t>
            </a: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8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DC69BB2-AB67-4A0A-A67D-A97415C2A9E7}"/>
              </a:ext>
            </a:extLst>
          </p:cNvPr>
          <p:cNvSpPr/>
          <p:nvPr/>
        </p:nvSpPr>
        <p:spPr>
          <a:xfrm>
            <a:off x="1474124" y="2844225"/>
            <a:ext cx="9243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внимание!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2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86A819E-FE8A-4E44-814A-0EF3651F9346}"/>
              </a:ext>
            </a:extLst>
          </p:cNvPr>
          <p:cNvSpPr/>
          <p:nvPr/>
        </p:nvSpPr>
        <p:spPr>
          <a:xfrm>
            <a:off x="1209040" y="1219201"/>
            <a:ext cx="9611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курса: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Брызгалина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Владимировна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Разин Александр Владимирович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к.ф.н., зав. кафедрой философии образования                                 д.ф.н., зав. кафедрой этики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философского факультета                                                                    философского факультета;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Шкомова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Михайловна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к.ф.н., ассистент кафедры этики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философского факультета,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координатор курса.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7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E189102-56B1-4BA4-8CB9-72AEE62D7BAA}"/>
              </a:ext>
            </a:extLst>
          </p:cNvPr>
          <p:cNvSpPr/>
          <p:nvPr/>
        </p:nvSpPr>
        <p:spPr>
          <a:xfrm>
            <a:off x="983673" y="1363288"/>
            <a:ext cx="10224654" cy="3736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ctr">
              <a:spcBef>
                <a:spcPts val="12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171717"/>
                </a:solidFill>
                <a:latin typeface="Times New Roman" panose="02020603050405020304" pitchFamily="18" charset="0"/>
              </a:rPr>
              <a:t>Цели и задачи дисциплины:</a:t>
            </a:r>
          </a:p>
          <a:p>
            <a:pPr marL="457200" indent="-228600">
              <a:spcBef>
                <a:spcPts val="1200"/>
              </a:spcBef>
              <a:spcAft>
                <a:spcPts val="600"/>
              </a:spcAft>
            </a:pPr>
            <a:endParaRPr lang="ru-RU" sz="2000" dirty="0"/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у обучающихся представление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71717"/>
              </a:buClr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трансформации классических этических проблем в результате развития систем ИИ, а также о специфике современного этического регулирования проектов с использованием ИИ;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71717"/>
              </a:buClr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перспективах и рисках применения ИИ в медицине как науке, практике и отрасли здравоохранения;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71717"/>
              </a:buClr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ключевых достижениях и ограничениях применения ИИ в образовании в контексте понимания образования как системы, процесса и как результата.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8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BB811696-A45D-4BCB-B4AE-BCE68686D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998415"/>
              </p:ext>
            </p:extLst>
          </p:nvPr>
        </p:nvGraphicFramePr>
        <p:xfrm>
          <a:off x="769527" y="734016"/>
          <a:ext cx="10229223" cy="5347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4014">
                  <a:extLst>
                    <a:ext uri="{9D8B030D-6E8A-4147-A177-3AD203B41FA5}">
                      <a16:colId xmlns:a16="http://schemas.microsoft.com/office/drawing/2014/main" xmlns="" val="964769134"/>
                    </a:ext>
                  </a:extLst>
                </a:gridCol>
                <a:gridCol w="6198031">
                  <a:extLst>
                    <a:ext uri="{9D8B030D-6E8A-4147-A177-3AD203B41FA5}">
                      <a16:colId xmlns:a16="http://schemas.microsoft.com/office/drawing/2014/main" xmlns="" val="479583021"/>
                    </a:ext>
                  </a:extLst>
                </a:gridCol>
                <a:gridCol w="3197178">
                  <a:extLst>
                    <a:ext uri="{9D8B030D-6E8A-4147-A177-3AD203B41FA5}">
                      <a16:colId xmlns:a16="http://schemas.microsoft.com/office/drawing/2014/main" xmlns="" val="3476255641"/>
                    </a:ext>
                  </a:extLst>
                </a:gridCol>
              </a:tblGrid>
              <a:tr h="688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3" marR="51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Разделы и темы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3" marR="51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Лектор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3" marR="51843" marT="0" marB="0" anchor="ctr"/>
                </a:tc>
                <a:extLst>
                  <a:ext uri="{0D108BD9-81ED-4DB2-BD59-A6C34878D82A}">
                    <a16:rowId xmlns:a16="http://schemas.microsoft.com/office/drawing/2014/main" xmlns="" val="1000484150"/>
                  </a:ext>
                </a:extLst>
              </a:tr>
              <a:tr h="31716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3" marR="51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Введение: цели и содержание дисциплины, организационно-методические вопросы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3" marR="51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К.ф.н.,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зав.кафедрой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философии образования,  доцент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Брызгалина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д.ф.н.,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зав.кафедрой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этики, профессор Разин А.В.,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координатор курса, к.ф.н., ассистент кафедры этики,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Шкомова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Е.М.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3" marR="51843" marT="0" marB="0" anchor="ctr"/>
                </a:tc>
                <a:extLst>
                  <a:ext uri="{0D108BD9-81ED-4DB2-BD59-A6C34878D82A}">
                    <a16:rowId xmlns:a16="http://schemas.microsoft.com/office/drawing/2014/main" xmlns="" val="3951149893"/>
                  </a:ext>
                </a:extLst>
              </a:tr>
              <a:tr h="7393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3" marR="51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1. Введение в этику искусственного интеллекта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3" marR="51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3" marR="51843" marT="0" marB="0" anchor="ctr"/>
                </a:tc>
                <a:extLst>
                  <a:ext uri="{0D108BD9-81ED-4DB2-BD59-A6C34878D82A}">
                    <a16:rowId xmlns:a16="http://schemas.microsoft.com/office/drawing/2014/main" xmlns="" val="2988512019"/>
                  </a:ext>
                </a:extLst>
              </a:tr>
              <a:tr h="747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3" marR="51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1.1 Искусственный интеллект и сознание человека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3" marR="51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Д.ф.н.,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зав.кафедрой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этики, профессор Разин А.В.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3" marR="51843" marT="0" marB="0" anchor="ctr"/>
                </a:tc>
                <a:extLst>
                  <a:ext uri="{0D108BD9-81ED-4DB2-BD59-A6C34878D82A}">
                    <a16:rowId xmlns:a16="http://schemas.microsoft.com/office/drawing/2014/main" xmlns="" val="3501532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62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41ADD8CC-AAFB-4247-958E-7A92556A7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245552"/>
              </p:ext>
            </p:extLst>
          </p:nvPr>
        </p:nvGraphicFramePr>
        <p:xfrm>
          <a:off x="934497" y="884255"/>
          <a:ext cx="10229221" cy="534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8949">
                  <a:extLst>
                    <a:ext uri="{9D8B030D-6E8A-4147-A177-3AD203B41FA5}">
                      <a16:colId xmlns:a16="http://schemas.microsoft.com/office/drawing/2014/main" xmlns="" val="3211082845"/>
                    </a:ext>
                  </a:extLst>
                </a:gridCol>
                <a:gridCol w="6478700">
                  <a:extLst>
                    <a:ext uri="{9D8B030D-6E8A-4147-A177-3AD203B41FA5}">
                      <a16:colId xmlns:a16="http://schemas.microsoft.com/office/drawing/2014/main" xmlns="" val="529378916"/>
                    </a:ext>
                  </a:extLst>
                </a:gridCol>
                <a:gridCol w="3001572">
                  <a:extLst>
                    <a:ext uri="{9D8B030D-6E8A-4147-A177-3AD203B41FA5}">
                      <a16:colId xmlns:a16="http://schemas.microsoft.com/office/drawing/2014/main" xmlns="" val="3846234923"/>
                    </a:ext>
                  </a:extLst>
                </a:gridCol>
              </a:tblGrid>
              <a:tr h="4842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2. Искусственный интеллект в медицине: социально-философские проблемы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/>
                </a:tc>
                <a:extLst>
                  <a:ext uri="{0D108BD9-81ED-4DB2-BD59-A6C34878D82A}">
                    <a16:rowId xmlns:a16="http://schemas.microsoft.com/office/drawing/2014/main" xmlns="" val="3679237097"/>
                  </a:ext>
                </a:extLst>
              </a:tr>
              <a:tr h="9807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26.10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2.1. ИИ в свете перспектив перехода к персонализированной медицине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К.ф.н., зав.кафедрой философии образования,  доцент Брызгалина Е.В.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/>
                </a:tc>
                <a:extLst>
                  <a:ext uri="{0D108BD9-81ED-4DB2-BD59-A6C34878D82A}">
                    <a16:rowId xmlns:a16="http://schemas.microsoft.com/office/drawing/2014/main" xmlns="" val="2784495923"/>
                  </a:ext>
                </a:extLst>
              </a:tr>
              <a:tr h="7325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2.11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9.11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2.2.  Искусственный интеллект и проблема качества жизни: трансплантология и педиатрия.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К.ф.н., ассистент кафедры этики,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Шкомова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Е.М.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/>
                </a:tc>
                <a:extLst>
                  <a:ext uri="{0D108BD9-81ED-4DB2-BD59-A6C34878D82A}">
                    <a16:rowId xmlns:a16="http://schemas.microsoft.com/office/drawing/2014/main" xmlns="" val="3006561695"/>
                  </a:ext>
                </a:extLst>
              </a:tr>
              <a:tr h="9807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16.11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2.3 Нейроэтика и биоэтика: основные подходы к соотношению регулятивов использования ИИ в медицине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К.ф.н.,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зав.кафедрой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философии образования,  доцент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Брызгалина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/>
                </a:tc>
                <a:extLst>
                  <a:ext uri="{0D108BD9-81ED-4DB2-BD59-A6C34878D82A}">
                    <a16:rowId xmlns:a16="http://schemas.microsoft.com/office/drawing/2014/main" xmlns="" val="265189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66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C0652C8-4B91-4FE8-B3B0-F00BA472C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068795"/>
              </p:ext>
            </p:extLst>
          </p:nvPr>
        </p:nvGraphicFramePr>
        <p:xfrm>
          <a:off x="745724" y="664655"/>
          <a:ext cx="10518478" cy="5598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7719">
                  <a:extLst>
                    <a:ext uri="{9D8B030D-6E8A-4147-A177-3AD203B41FA5}">
                      <a16:colId xmlns:a16="http://schemas.microsoft.com/office/drawing/2014/main" xmlns="" val="4182963599"/>
                    </a:ext>
                  </a:extLst>
                </a:gridCol>
                <a:gridCol w="6514309">
                  <a:extLst>
                    <a:ext uri="{9D8B030D-6E8A-4147-A177-3AD203B41FA5}">
                      <a16:colId xmlns:a16="http://schemas.microsoft.com/office/drawing/2014/main" xmlns="" val="3988581235"/>
                    </a:ext>
                  </a:extLst>
                </a:gridCol>
                <a:gridCol w="3086450">
                  <a:extLst>
                    <a:ext uri="{9D8B030D-6E8A-4147-A177-3AD203B41FA5}">
                      <a16:colId xmlns:a16="http://schemas.microsoft.com/office/drawing/2014/main" xmlns="" val="3573975124"/>
                    </a:ext>
                  </a:extLst>
                </a:gridCol>
              </a:tblGrid>
              <a:tr h="9224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3. Искусственный интеллект в образовании: цели, результаты, ограничения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99353235"/>
                  </a:ext>
                </a:extLst>
              </a:tr>
              <a:tr h="18608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23.11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3.1. Цели применения систем ИИ в образовании. Основные результаты и риски применения технологий ИИ в образовании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К.ф.н.,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зав.кафедрой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философии образования,  доцент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Брызгалина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90164727"/>
                  </a:ext>
                </a:extLst>
              </a:tr>
              <a:tr h="11100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4. Искусственный интеллект и современной искусство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27574195"/>
                  </a:ext>
                </a:extLst>
              </a:tr>
              <a:tr h="15587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4.1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проблема применения 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сдачи проектных работ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К.ф.н., ассистент кафедры этики,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Шкомова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Е.М.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78660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68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99498697-9155-42BA-87DA-A392C8C6F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127235"/>
              </p:ext>
            </p:extLst>
          </p:nvPr>
        </p:nvGraphicFramePr>
        <p:xfrm>
          <a:off x="924448" y="823965"/>
          <a:ext cx="10470383" cy="4524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6607">
                  <a:extLst>
                    <a:ext uri="{9D8B030D-6E8A-4147-A177-3AD203B41FA5}">
                      <a16:colId xmlns:a16="http://schemas.microsoft.com/office/drawing/2014/main" xmlns="" val="3270101367"/>
                    </a:ext>
                  </a:extLst>
                </a:gridCol>
                <a:gridCol w="6631439">
                  <a:extLst>
                    <a:ext uri="{9D8B030D-6E8A-4147-A177-3AD203B41FA5}">
                      <a16:colId xmlns:a16="http://schemas.microsoft.com/office/drawing/2014/main" xmlns="" val="1363733791"/>
                    </a:ext>
                  </a:extLst>
                </a:gridCol>
                <a:gridCol w="3072337">
                  <a:extLst>
                    <a:ext uri="{9D8B030D-6E8A-4147-A177-3AD203B41FA5}">
                      <a16:colId xmlns:a16="http://schemas.microsoft.com/office/drawing/2014/main" xmlns="" val="3653884360"/>
                    </a:ext>
                  </a:extLst>
                </a:gridCol>
              </a:tblGrid>
              <a:tr h="4576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2" marR="53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5. Специфика этического регулирования 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2" marR="53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2" marR="53992" marT="0" marB="0" anchor="ctr"/>
                </a:tc>
                <a:extLst>
                  <a:ext uri="{0D108BD9-81ED-4DB2-BD59-A6C34878D82A}">
                    <a16:rowId xmlns:a16="http://schemas.microsoft.com/office/drawing/2014/main" xmlns="" val="1972290997"/>
                  </a:ext>
                </a:extLst>
              </a:tr>
              <a:tr h="15503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2" marR="53992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5.1 Проблема создания этических кодексов для искусственных интеллектуальных систем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2" marR="53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д.ф.н.,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зав.кафедрой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этики, профессор Разин А.В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2" marR="53992" marT="0" marB="0" anchor="ctr"/>
                </a:tc>
                <a:extLst>
                  <a:ext uri="{0D108BD9-81ED-4DB2-BD59-A6C34878D82A}">
                    <a16:rowId xmlns:a16="http://schemas.microsoft.com/office/drawing/2014/main" xmlns="" val="2371807404"/>
                  </a:ext>
                </a:extLst>
              </a:tr>
              <a:tr h="25169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2" marR="539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итогов. Зачет.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2" marR="53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К.ф.н.,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зав.кафедрой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философии образования,  доцент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Брызгалина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д.ф.н.,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зав.кафедрой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этики, профессор Разин А.В.,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к.ф.н., ассистент кафедры этики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Шкомова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Е.М.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2" marR="53992" marT="0" marB="0" anchor="ctr"/>
                </a:tc>
                <a:extLst>
                  <a:ext uri="{0D108BD9-81ED-4DB2-BD59-A6C34878D82A}">
                    <a16:rowId xmlns:a16="http://schemas.microsoft.com/office/drawing/2014/main" xmlns="" val="1973332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11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9DFF79-2256-42AB-9F28-98541AE3475C}"/>
              </a:ext>
            </a:extLst>
          </p:cNvPr>
          <p:cNvSpPr/>
          <p:nvPr/>
        </p:nvSpPr>
        <p:spPr>
          <a:xfrm>
            <a:off x="958788" y="740076"/>
            <a:ext cx="10158099" cy="618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зачета по дисциплине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«Этико-философские проблемы применения технологий ИИ»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проведения зачета</a:t>
            </a: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21.12.2022 г.</a:t>
            </a: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Зачет по дисциплине проставляется по итогам качественного выполнения студентом проектной работы, загруженной по ссылке</a:t>
            </a:r>
            <a:r>
              <a:rPr lang="en-US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https://docs.google.com/forms/d/e/1FAIpQLSdut54TJJ0MgatE2yGsoDNhcJep3C35cO_SUL95kA1kTqUu0A/viewform</a:t>
            </a: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171717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b="1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7.12.2022 </a:t>
            </a: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до 23:00 </a:t>
            </a:r>
          </a:p>
          <a:p>
            <a:pPr algn="just">
              <a:lnSpc>
                <a:spcPct val="150000"/>
              </a:lnSpc>
            </a:pPr>
            <a:endParaRPr lang="ru-RU" dirty="0">
              <a:solidFill>
                <a:srgbClr val="171717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u="sng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Пересдач</a:t>
            </a:r>
            <a:r>
              <a:rPr lang="ru-RU" b="1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февраль 2023 г.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solidFill>
                <a:srgbClr val="171717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41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81778A-D6AB-4ACD-AA9E-856852E3E979}"/>
              </a:ext>
            </a:extLst>
          </p:cNvPr>
          <p:cNvSpPr txBox="1"/>
          <p:nvPr/>
        </p:nvSpPr>
        <p:spPr>
          <a:xfrm>
            <a:off x="2392532" y="2056040"/>
            <a:ext cx="6116714" cy="3188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u="sng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При возникновении вопросов студенты могут написать письмо преподавателям курса на адрес электронной почты  </a:t>
            </a:r>
          </a:p>
          <a:p>
            <a:pPr algn="just">
              <a:lnSpc>
                <a:spcPct val="150000"/>
              </a:lnSpc>
            </a:pPr>
            <a:r>
              <a:rPr lang="ru-RU" sz="2400" u="sng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ai</a:t>
            </a:r>
            <a:r>
              <a:rPr lang="ru-RU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philosophy</a:t>
            </a:r>
            <a:r>
              <a:rPr lang="ru-RU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</a:t>
            </a:r>
            <a:r>
              <a:rPr lang="en-US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yandex</a:t>
            </a:r>
            <a:r>
              <a:rPr lang="ru-RU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</a:t>
            </a:r>
            <a:r>
              <a:rPr lang="en-US" sz="2400" b="1" dirty="0"/>
              <a:t> </a:t>
            </a:r>
            <a:endParaRPr lang="ru-RU" sz="2400" b="1" dirty="0"/>
          </a:p>
          <a:p>
            <a:pPr algn="just">
              <a:lnSpc>
                <a:spcPct val="150000"/>
              </a:lnSpc>
            </a:pPr>
            <a:endParaRPr lang="ru-RU" sz="2000" b="1" u="sng" dirty="0"/>
          </a:p>
          <a:p>
            <a:pPr algn="just">
              <a:lnSpc>
                <a:spcPct val="150000"/>
              </a:lnSpc>
            </a:pPr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val="835754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{3AD5918A-7BCC-403F-9CE1-FA3F4220699F}tf02900743</Template>
  <TotalTime>182</TotalTime>
  <Words>850</Words>
  <Application>Microsoft Office PowerPoint</Application>
  <PresentationFormat>Произвольный</PresentationFormat>
  <Paragraphs>143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Натуральные материалы</vt:lpstr>
      <vt:lpstr>        МФК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МФК</dc:title>
  <dc:creator>K</dc:creator>
  <cp:lastModifiedBy>philos</cp:lastModifiedBy>
  <cp:revision>19</cp:revision>
  <dcterms:created xsi:type="dcterms:W3CDTF">2021-10-05T09:17:16Z</dcterms:created>
  <dcterms:modified xsi:type="dcterms:W3CDTF">2022-10-06T12:04:03Z</dcterms:modified>
</cp:coreProperties>
</file>