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109984-206E-4075-8E5C-0CB5B30F4A7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BCE597-EA5D-4C50-A5E7-317F6902F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DC5428-566A-4EB5-8D19-B90CBAC1AA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6DBD-7E75-4D5F-9EA2-25B1D9A820D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0BF8-11D6-4295-8BA1-AEA13D6A8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79C8-459B-4506-8AAE-C4D12975CF5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7830-844E-45F5-8303-1BDC16B84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2FF-6021-4309-B99E-3843830E3CF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B157-454B-457F-BC01-8097F5363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369B-5668-40B4-A76B-E66AD2D8DCBC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022-7F94-4D41-9B82-CD34B6A08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E297-9C6E-4840-A492-4D8B761C599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5479-9C70-4C62-A51D-E1937E0FA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57B6-0D63-4343-B007-FC12102538F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E1EA-C0E7-4AF6-89B0-7B304CE64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9154-D4B4-4C04-B6D5-BE30E7089EF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EB33-5D92-4793-B087-2580FD610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48F9-F4EF-4696-ABDC-9592B2F4E75E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5B6B-356F-4CD8-9604-7778230DC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442-9EE9-4DEE-AB9C-0F0C8E1F9F1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19A5-76BF-48B7-8B11-AC5566EC1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E8C-DF0E-486A-BC67-FF5569F3C9B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DD70-54BC-4580-A1A7-C39B93CA3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A471-91F4-42AA-B972-3238EA12167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BD3F-865D-4066-9C02-62EE4D2C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89D2207-45CD-4099-A765-9BC598631B1E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7582223-0177-4DCD-AA54-7D38E8EC4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Эстетика моды:</a:t>
            </a:r>
            <a:br>
              <a:rPr lang="ru-RU" dirty="0" smtClean="0"/>
            </a:br>
            <a:r>
              <a:rPr lang="ru-RU" dirty="0" smtClean="0"/>
              <a:t>					</a:t>
            </a:r>
            <a:r>
              <a:rPr lang="ru-RU" dirty="0" err="1" smtClean="0"/>
              <a:t>Гламур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5030788" cy="6858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Профессор Татьяна Викторовна Кузнецова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89163805403</a:t>
            </a:r>
            <a:r>
              <a:rPr lang="en-US" dirty="0" smtClean="0"/>
              <a:t>@mail.ru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19200"/>
            <a:ext cx="35718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00213"/>
            <a:ext cx="29432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  </a:t>
            </a:r>
            <a:r>
              <a:rPr lang="ru-RU" sz="4400" dirty="0" err="1" smtClean="0"/>
              <a:t>Нефертити</a:t>
            </a:r>
            <a:r>
              <a:rPr lang="ru-RU" sz="4400" dirty="0" smtClean="0"/>
              <a:t> </a:t>
            </a:r>
            <a:r>
              <a:rPr lang="ru-RU" sz="4400" dirty="0"/>
              <a:t>	</a:t>
            </a:r>
            <a:r>
              <a:rPr lang="ru-RU" sz="4400" dirty="0" smtClean="0"/>
              <a:t>	Дева Мария</a:t>
            </a:r>
            <a:endParaRPr lang="ru-RU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196975"/>
            <a:ext cx="376872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50"/>
            <a:ext cx="39624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4868863"/>
            <a:ext cx="523557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Елена Троянская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59238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Гламур</a:t>
            </a:r>
            <a:r>
              <a:rPr lang="ru-RU" dirty="0" smtClean="0"/>
              <a:t> 20 века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90638"/>
            <a:ext cx="3143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66813"/>
            <a:ext cx="38195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65175"/>
            <a:ext cx="38195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571500"/>
            <a:ext cx="4410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2480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1663" y="2589213"/>
            <a:ext cx="287972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4608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4975"/>
            <a:ext cx="442912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34975"/>
            <a:ext cx="4295775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1450"/>
            <a:ext cx="4953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57163"/>
            <a:ext cx="29019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251200"/>
            <a:ext cx="22542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30003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3" y="142875"/>
            <a:ext cx="30956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603500"/>
            <a:ext cx="31432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142875"/>
            <a:ext cx="27813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8188" y="2422525"/>
            <a:ext cx="31178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</TotalTime>
  <Words>18</Words>
  <Application>Microsoft Office PowerPoint</Application>
  <PresentationFormat>Экран (4:3)</PresentationFormat>
  <Paragraphs>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Palatino Linotype</vt:lpstr>
      <vt:lpstr>Arial</vt:lpstr>
      <vt:lpstr>Wingdings</vt:lpstr>
      <vt:lpstr>Calibri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 Эстетика моды:      Гламур</vt:lpstr>
      <vt:lpstr>  Нефертити   Дева Мария</vt:lpstr>
      <vt:lpstr>Елена Троянская</vt:lpstr>
      <vt:lpstr>Гламур 20 века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Эстетика моды:      Гламур</dc:title>
  <dc:creator>Гость</dc:creator>
  <cp:lastModifiedBy>trade-mark</cp:lastModifiedBy>
  <cp:revision>4</cp:revision>
  <dcterms:created xsi:type="dcterms:W3CDTF">2019-04-16T12:47:27Z</dcterms:created>
  <dcterms:modified xsi:type="dcterms:W3CDTF">2020-03-31T19:16:47Z</dcterms:modified>
</cp:coreProperties>
</file>